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75" r:id="rId2"/>
  </p:sldMasterIdLst>
  <p:notesMasterIdLst>
    <p:notesMasterId r:id="rId62"/>
  </p:notesMasterIdLst>
  <p:sldIdLst>
    <p:sldId id="256" r:id="rId3"/>
    <p:sldId id="398" r:id="rId4"/>
    <p:sldId id="472" r:id="rId5"/>
    <p:sldId id="537" r:id="rId6"/>
    <p:sldId id="535" r:id="rId7"/>
    <p:sldId id="380" r:id="rId8"/>
    <p:sldId id="382" r:id="rId9"/>
    <p:sldId id="477" r:id="rId10"/>
    <p:sldId id="480" r:id="rId11"/>
    <p:sldId id="533" r:id="rId12"/>
    <p:sldId id="510" r:id="rId13"/>
    <p:sldId id="511" r:id="rId14"/>
    <p:sldId id="531" r:id="rId15"/>
    <p:sldId id="437" r:id="rId16"/>
    <p:sldId id="541" r:id="rId17"/>
    <p:sldId id="481" r:id="rId18"/>
    <p:sldId id="482" r:id="rId19"/>
    <p:sldId id="483" r:id="rId20"/>
    <p:sldId id="484" r:id="rId21"/>
    <p:sldId id="534" r:id="rId22"/>
    <p:sldId id="536" r:id="rId23"/>
    <p:sldId id="485" r:id="rId24"/>
    <p:sldId id="489" r:id="rId25"/>
    <p:sldId id="407" r:id="rId26"/>
    <p:sldId id="491" r:id="rId27"/>
    <p:sldId id="492" r:id="rId28"/>
    <p:sldId id="499" r:id="rId29"/>
    <p:sldId id="500" r:id="rId30"/>
    <p:sldId id="501" r:id="rId31"/>
    <p:sldId id="502" r:id="rId32"/>
    <p:sldId id="503" r:id="rId33"/>
    <p:sldId id="504" r:id="rId34"/>
    <p:sldId id="505" r:id="rId35"/>
    <p:sldId id="506" r:id="rId36"/>
    <p:sldId id="507" r:id="rId37"/>
    <p:sldId id="508" r:id="rId38"/>
    <p:sldId id="513" r:id="rId39"/>
    <p:sldId id="516" r:id="rId40"/>
    <p:sldId id="514" r:id="rId41"/>
    <p:sldId id="517" r:id="rId42"/>
    <p:sldId id="518" r:id="rId43"/>
    <p:sldId id="520" r:id="rId44"/>
    <p:sldId id="521" r:id="rId45"/>
    <p:sldId id="522" r:id="rId46"/>
    <p:sldId id="523" r:id="rId47"/>
    <p:sldId id="525" r:id="rId48"/>
    <p:sldId id="526" r:id="rId49"/>
    <p:sldId id="527" r:id="rId50"/>
    <p:sldId id="528" r:id="rId51"/>
    <p:sldId id="529" r:id="rId52"/>
    <p:sldId id="539" r:id="rId53"/>
    <p:sldId id="540" r:id="rId54"/>
    <p:sldId id="493" r:id="rId55"/>
    <p:sldId id="494" r:id="rId56"/>
    <p:sldId id="495" r:id="rId57"/>
    <p:sldId id="496" r:id="rId58"/>
    <p:sldId id="498" r:id="rId59"/>
    <p:sldId id="542" r:id="rId60"/>
    <p:sldId id="530"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B95"/>
    <a:srgbClr val="21BDEC"/>
    <a:srgbClr val="E93FE8"/>
    <a:srgbClr val="E8E900"/>
    <a:srgbClr val="42ACD1"/>
    <a:srgbClr val="24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9"/>
    <p:restoredTop sz="79753" autoAdjust="0"/>
  </p:normalViewPr>
  <p:slideViewPr>
    <p:cSldViewPr snapToGrid="0" snapToObjects="1">
      <p:cViewPr varScale="1">
        <p:scale>
          <a:sx n="88" d="100"/>
          <a:sy n="88" d="100"/>
        </p:scale>
        <p:origin x="1800"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6CAD4-FF53-4DF9-8810-96BAF577CBF3}"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en-GB"/>
        </a:p>
      </dgm:t>
    </dgm:pt>
    <dgm:pt modelId="{0E1CBEB7-4A58-4857-AF45-C9A4944B9551}">
      <dgm:prSet phldrT="[Text]" custT="1"/>
      <dgm:spPr/>
      <dgm:t>
        <a:bodyPr/>
        <a:lstStyle/>
        <a:p>
          <a:r>
            <a:rPr lang="en-GB" sz="1600" dirty="0"/>
            <a:t>Assess institutional and user needs</a:t>
          </a:r>
        </a:p>
      </dgm:t>
    </dgm:pt>
    <dgm:pt modelId="{B16DF03C-11C2-4C91-96D0-6453CB53E436}" type="parTrans" cxnId="{5E08A128-2085-4C47-BD43-5A54AD918CB4}">
      <dgm:prSet/>
      <dgm:spPr/>
      <dgm:t>
        <a:bodyPr/>
        <a:lstStyle/>
        <a:p>
          <a:endParaRPr lang="en-GB" sz="900"/>
        </a:p>
      </dgm:t>
    </dgm:pt>
    <dgm:pt modelId="{BBD51633-B374-4058-BF60-B3CA874AE866}" type="sibTrans" cxnId="{5E08A128-2085-4C47-BD43-5A54AD918CB4}">
      <dgm:prSet/>
      <dgm:spPr/>
      <dgm:t>
        <a:bodyPr/>
        <a:lstStyle/>
        <a:p>
          <a:endParaRPr lang="en-GB" sz="900"/>
        </a:p>
      </dgm:t>
    </dgm:pt>
    <dgm:pt modelId="{0DF0DCEE-E1AB-4325-B859-59BE276147F3}">
      <dgm:prSet custT="1"/>
      <dgm:spPr/>
      <dgm:t>
        <a:bodyPr/>
        <a:lstStyle/>
        <a:p>
          <a:r>
            <a:rPr lang="en-GB" sz="1600" dirty="0"/>
            <a:t>Identify resources</a:t>
          </a:r>
        </a:p>
      </dgm:t>
    </dgm:pt>
    <dgm:pt modelId="{2A970C22-D06A-4127-89AA-63C771EFC090}" type="parTrans" cxnId="{EA4EB3CC-4C17-458D-9BE2-702C9EFAD108}">
      <dgm:prSet/>
      <dgm:spPr/>
      <dgm:t>
        <a:bodyPr/>
        <a:lstStyle/>
        <a:p>
          <a:endParaRPr lang="en-GB" sz="2000"/>
        </a:p>
      </dgm:t>
    </dgm:pt>
    <dgm:pt modelId="{E2D53FBB-CA3A-4D55-8CBB-0CCBC9877A06}" type="sibTrans" cxnId="{EA4EB3CC-4C17-458D-9BE2-702C9EFAD108}">
      <dgm:prSet/>
      <dgm:spPr/>
      <dgm:t>
        <a:bodyPr/>
        <a:lstStyle/>
        <a:p>
          <a:endParaRPr lang="en-GB" sz="2000"/>
        </a:p>
      </dgm:t>
    </dgm:pt>
    <dgm:pt modelId="{479D2B26-2946-4CB7-99D5-861D82F8042C}">
      <dgm:prSet custT="1"/>
      <dgm:spPr/>
      <dgm:t>
        <a:bodyPr/>
        <a:lstStyle/>
        <a:p>
          <a:r>
            <a:rPr lang="en-GB" sz="1600" dirty="0"/>
            <a:t>Request price quotes and licence agreements</a:t>
          </a:r>
        </a:p>
      </dgm:t>
    </dgm:pt>
    <dgm:pt modelId="{580964BA-005B-40C8-8AD8-CBDA7EEB6FBA}" type="parTrans" cxnId="{ABD43855-54A5-4F6D-AC6B-A877B6410683}">
      <dgm:prSet/>
      <dgm:spPr/>
      <dgm:t>
        <a:bodyPr/>
        <a:lstStyle/>
        <a:p>
          <a:endParaRPr lang="en-GB" sz="2000"/>
        </a:p>
      </dgm:t>
    </dgm:pt>
    <dgm:pt modelId="{E768D430-CC2B-460A-9069-8552DA315480}" type="sibTrans" cxnId="{ABD43855-54A5-4F6D-AC6B-A877B6410683}">
      <dgm:prSet/>
      <dgm:spPr/>
      <dgm:t>
        <a:bodyPr/>
        <a:lstStyle/>
        <a:p>
          <a:endParaRPr lang="en-GB" sz="2000"/>
        </a:p>
      </dgm:t>
    </dgm:pt>
    <dgm:pt modelId="{9A1CE771-6C0D-4932-B60D-0D60F03BA905}">
      <dgm:prSet custT="1"/>
      <dgm:spPr/>
      <dgm:t>
        <a:bodyPr/>
        <a:lstStyle/>
        <a:p>
          <a:r>
            <a:rPr lang="en-GB" sz="1600" dirty="0"/>
            <a:t>Make purchasing decisions</a:t>
          </a:r>
        </a:p>
      </dgm:t>
    </dgm:pt>
    <dgm:pt modelId="{7D1409E7-EA94-44D1-832E-C30CEC5EA5ED}" type="parTrans" cxnId="{432D0F24-9FFE-4C00-8E57-17D0E74C7CF4}">
      <dgm:prSet/>
      <dgm:spPr/>
      <dgm:t>
        <a:bodyPr/>
        <a:lstStyle/>
        <a:p>
          <a:endParaRPr lang="en-GB" sz="2000"/>
        </a:p>
      </dgm:t>
    </dgm:pt>
    <dgm:pt modelId="{0441D330-33B4-4355-85A8-D690C1CB6F57}" type="sibTrans" cxnId="{432D0F24-9FFE-4C00-8E57-17D0E74C7CF4}">
      <dgm:prSet/>
      <dgm:spPr/>
      <dgm:t>
        <a:bodyPr/>
        <a:lstStyle/>
        <a:p>
          <a:endParaRPr lang="en-GB" sz="2000"/>
        </a:p>
      </dgm:t>
    </dgm:pt>
    <dgm:pt modelId="{6C0BA740-5BA0-4810-8544-546E1B53BB15}">
      <dgm:prSet custT="1"/>
      <dgm:spPr/>
      <dgm:t>
        <a:bodyPr/>
        <a:lstStyle/>
        <a:p>
          <a:r>
            <a:rPr lang="en-GB" sz="1600" dirty="0"/>
            <a:t>Place orders and sign licence agreements</a:t>
          </a:r>
        </a:p>
      </dgm:t>
    </dgm:pt>
    <dgm:pt modelId="{1DA3DA64-6D1F-49C0-A3C5-ACB4461B478F}" type="parTrans" cxnId="{D27BED36-7964-46D4-8116-94E116C0206A}">
      <dgm:prSet/>
      <dgm:spPr/>
      <dgm:t>
        <a:bodyPr/>
        <a:lstStyle/>
        <a:p>
          <a:endParaRPr lang="en-GB" sz="2000"/>
        </a:p>
      </dgm:t>
    </dgm:pt>
    <dgm:pt modelId="{47B3ED2F-8CFE-4A71-8F57-72E6A408AAF1}" type="sibTrans" cxnId="{D27BED36-7964-46D4-8116-94E116C0206A}">
      <dgm:prSet/>
      <dgm:spPr/>
      <dgm:t>
        <a:bodyPr/>
        <a:lstStyle/>
        <a:p>
          <a:endParaRPr lang="en-GB" sz="2000"/>
        </a:p>
      </dgm:t>
    </dgm:pt>
    <dgm:pt modelId="{D39A6F2D-BA05-4AFD-A6C7-5C0F24CA1AC1}">
      <dgm:prSet custT="1"/>
      <dgm:spPr/>
      <dgm:t>
        <a:bodyPr/>
        <a:lstStyle/>
        <a:p>
          <a:r>
            <a:rPr lang="en-GB" sz="1600" dirty="0"/>
            <a:t>Arrange free trials (1-2 months is standard)</a:t>
          </a:r>
        </a:p>
      </dgm:t>
    </dgm:pt>
    <dgm:pt modelId="{7AEC52B1-F074-4C8E-831C-1A3C40FE7DD7}" type="parTrans" cxnId="{605772E8-CACA-428A-8170-8B271524BDBF}">
      <dgm:prSet/>
      <dgm:spPr/>
      <dgm:t>
        <a:bodyPr/>
        <a:lstStyle/>
        <a:p>
          <a:endParaRPr lang="en-GB" sz="2000"/>
        </a:p>
      </dgm:t>
    </dgm:pt>
    <dgm:pt modelId="{045F07BF-5278-4AD1-8347-22735F17700F}" type="sibTrans" cxnId="{605772E8-CACA-428A-8170-8B271524BDBF}">
      <dgm:prSet/>
      <dgm:spPr/>
      <dgm:t>
        <a:bodyPr/>
        <a:lstStyle/>
        <a:p>
          <a:endParaRPr lang="en-GB" sz="2000"/>
        </a:p>
      </dgm:t>
    </dgm:pt>
    <dgm:pt modelId="{1A36A68C-07F7-4EC7-9F3D-A374D95D12E3}">
      <dgm:prSet custT="1"/>
      <dgm:spPr/>
      <dgm:t>
        <a:bodyPr/>
        <a:lstStyle/>
        <a:p>
          <a:r>
            <a:rPr lang="en-GB" sz="1600" dirty="0"/>
            <a:t>Promote awareness of trials</a:t>
          </a:r>
        </a:p>
      </dgm:t>
    </dgm:pt>
    <dgm:pt modelId="{F5129640-41F5-4E04-A3B3-89F54BA6AC7E}" type="parTrans" cxnId="{B592AB57-1001-4BE9-894E-8958C4C83522}">
      <dgm:prSet/>
      <dgm:spPr/>
      <dgm:t>
        <a:bodyPr/>
        <a:lstStyle/>
        <a:p>
          <a:endParaRPr lang="en-GB" sz="2000"/>
        </a:p>
      </dgm:t>
    </dgm:pt>
    <dgm:pt modelId="{25BBE903-66AB-4BDE-BAA0-20CA841B6FD4}" type="sibTrans" cxnId="{B592AB57-1001-4BE9-894E-8958C4C83522}">
      <dgm:prSet/>
      <dgm:spPr/>
      <dgm:t>
        <a:bodyPr/>
        <a:lstStyle/>
        <a:p>
          <a:endParaRPr lang="en-GB" sz="2000"/>
        </a:p>
      </dgm:t>
    </dgm:pt>
    <dgm:pt modelId="{262DA1B0-13D3-423A-8CF7-32EEDED03476}">
      <dgm:prSet custT="1"/>
      <dgm:spPr/>
      <dgm:t>
        <a:bodyPr/>
        <a:lstStyle/>
        <a:p>
          <a:r>
            <a:rPr lang="en-GB" sz="1600" dirty="0"/>
            <a:t>Analyse usage statistics and user feedback</a:t>
          </a:r>
        </a:p>
      </dgm:t>
    </dgm:pt>
    <dgm:pt modelId="{0E89FE88-E3D2-41D3-96C8-1C9FEFAC83B6}" type="parTrans" cxnId="{41BBC06D-3C68-44F1-B337-583BD5C4D15F}">
      <dgm:prSet/>
      <dgm:spPr/>
      <dgm:t>
        <a:bodyPr/>
        <a:lstStyle/>
        <a:p>
          <a:endParaRPr lang="en-GB" sz="2000"/>
        </a:p>
      </dgm:t>
    </dgm:pt>
    <dgm:pt modelId="{34CCE986-117F-4D02-939A-1AD6304D0671}" type="sibTrans" cxnId="{41BBC06D-3C68-44F1-B337-583BD5C4D15F}">
      <dgm:prSet/>
      <dgm:spPr/>
      <dgm:t>
        <a:bodyPr/>
        <a:lstStyle/>
        <a:p>
          <a:endParaRPr lang="en-GB" sz="2000"/>
        </a:p>
      </dgm:t>
    </dgm:pt>
    <dgm:pt modelId="{044E2C4F-2825-4AB4-BFCC-B8D039C3754B}">
      <dgm:prSet custT="1"/>
      <dgm:spPr/>
      <dgm:t>
        <a:bodyPr/>
        <a:lstStyle/>
        <a:p>
          <a:r>
            <a:rPr lang="en-GB" sz="1600" dirty="0"/>
            <a:t>Good usage/positive feedback? </a:t>
          </a:r>
        </a:p>
      </dgm:t>
    </dgm:pt>
    <dgm:pt modelId="{B6BB598A-ADCE-4EEE-80A2-5F964EA6B385}" type="parTrans" cxnId="{D719E7EB-D6BE-4FAC-8721-DF1E5F36AD6F}">
      <dgm:prSet/>
      <dgm:spPr/>
      <dgm:t>
        <a:bodyPr/>
        <a:lstStyle/>
        <a:p>
          <a:endParaRPr lang="en-GB" sz="2000"/>
        </a:p>
      </dgm:t>
    </dgm:pt>
    <dgm:pt modelId="{3ACF35BC-2EA7-47A3-9691-CD4D2BCD4F49}" type="sibTrans" cxnId="{D719E7EB-D6BE-4FAC-8721-DF1E5F36AD6F}">
      <dgm:prSet/>
      <dgm:spPr/>
      <dgm:t>
        <a:bodyPr/>
        <a:lstStyle/>
        <a:p>
          <a:endParaRPr lang="en-GB" sz="2000"/>
        </a:p>
      </dgm:t>
    </dgm:pt>
    <dgm:pt modelId="{985460E3-CEE9-4D29-A5C8-0522B2ADCC6D}">
      <dgm:prSet custT="1"/>
      <dgm:spPr/>
      <dgm:t>
        <a:bodyPr/>
        <a:lstStyle/>
        <a:p>
          <a:r>
            <a:rPr lang="en-GB" sz="1600" dirty="0"/>
            <a:t>Promote availability of access</a:t>
          </a:r>
        </a:p>
      </dgm:t>
    </dgm:pt>
    <dgm:pt modelId="{E3727094-3A28-473F-989E-2050E12575AA}" type="parTrans" cxnId="{B1326B96-F70E-4E28-800D-09321B7C0038}">
      <dgm:prSet/>
      <dgm:spPr/>
      <dgm:t>
        <a:bodyPr/>
        <a:lstStyle/>
        <a:p>
          <a:endParaRPr lang="en-GB" sz="2000"/>
        </a:p>
      </dgm:t>
    </dgm:pt>
    <dgm:pt modelId="{DFFC1A22-0197-46E9-A7FB-40D156DDDF61}" type="sibTrans" cxnId="{B1326B96-F70E-4E28-800D-09321B7C0038}">
      <dgm:prSet/>
      <dgm:spPr/>
      <dgm:t>
        <a:bodyPr/>
        <a:lstStyle/>
        <a:p>
          <a:endParaRPr lang="en-GB" sz="2000"/>
        </a:p>
      </dgm:t>
    </dgm:pt>
    <dgm:pt modelId="{D5F66F80-3430-4DA2-AD2F-6305A2B59195}">
      <dgm:prSet custT="1"/>
      <dgm:spPr/>
      <dgm:t>
        <a:bodyPr/>
        <a:lstStyle/>
        <a:p>
          <a:r>
            <a:rPr lang="en-GB" sz="1600" dirty="0"/>
            <a:t>Monitor usage on regular basis to inform future purchasing decisions</a:t>
          </a:r>
        </a:p>
      </dgm:t>
    </dgm:pt>
    <dgm:pt modelId="{765D576B-96DC-43C0-AC35-75A05584CFA7}" type="parTrans" cxnId="{7A67A42A-1266-4104-9953-BA4FC27BB616}">
      <dgm:prSet/>
      <dgm:spPr/>
      <dgm:t>
        <a:bodyPr/>
        <a:lstStyle/>
        <a:p>
          <a:endParaRPr lang="en-GB" sz="2000"/>
        </a:p>
      </dgm:t>
    </dgm:pt>
    <dgm:pt modelId="{6E27FFE8-AF6B-48B5-83DD-C3106F60262E}" type="sibTrans" cxnId="{7A67A42A-1266-4104-9953-BA4FC27BB616}">
      <dgm:prSet/>
      <dgm:spPr/>
      <dgm:t>
        <a:bodyPr/>
        <a:lstStyle/>
        <a:p>
          <a:endParaRPr lang="en-GB" sz="2000"/>
        </a:p>
      </dgm:t>
    </dgm:pt>
    <dgm:pt modelId="{F078647D-8BD6-4ECD-B9FF-BBB0BF7DD748}">
      <dgm:prSet custT="1"/>
      <dgm:spPr/>
      <dgm:t>
        <a:bodyPr/>
        <a:lstStyle/>
        <a:p>
          <a:r>
            <a:rPr lang="en-GB" sz="1600" dirty="0"/>
            <a:t>Review price quotes and licence agreements, and negotiate where necessary</a:t>
          </a:r>
        </a:p>
      </dgm:t>
    </dgm:pt>
    <dgm:pt modelId="{F2D476EF-D7C8-4A67-B586-B77DBA9F62A6}" type="sibTrans" cxnId="{66A5831A-B7AF-4EB6-BBA6-E7571CD26C0C}">
      <dgm:prSet/>
      <dgm:spPr/>
      <dgm:t>
        <a:bodyPr/>
        <a:lstStyle/>
        <a:p>
          <a:endParaRPr lang="en-GB" sz="2000"/>
        </a:p>
      </dgm:t>
    </dgm:pt>
    <dgm:pt modelId="{CFAF2BE4-3E92-463B-9D16-86989ED17C3D}" type="parTrans" cxnId="{66A5831A-B7AF-4EB6-BBA6-E7571CD26C0C}">
      <dgm:prSet/>
      <dgm:spPr/>
      <dgm:t>
        <a:bodyPr/>
        <a:lstStyle/>
        <a:p>
          <a:endParaRPr lang="en-GB" sz="2000"/>
        </a:p>
      </dgm:t>
    </dgm:pt>
    <dgm:pt modelId="{B7154351-C465-40D5-92FF-B5E192DF87E5}" type="pres">
      <dgm:prSet presAssocID="{3B56CAD4-FF53-4DF9-8810-96BAF577CBF3}" presName="Name0" presStyleCnt="0">
        <dgm:presLayoutVars>
          <dgm:dir/>
          <dgm:resizeHandles/>
        </dgm:presLayoutVars>
      </dgm:prSet>
      <dgm:spPr/>
    </dgm:pt>
    <dgm:pt modelId="{FD2A56B0-DBC5-48A5-B295-6A12C2C62B16}" type="pres">
      <dgm:prSet presAssocID="{0E1CBEB7-4A58-4857-AF45-C9A4944B9551}" presName="compNode" presStyleCnt="0"/>
      <dgm:spPr/>
    </dgm:pt>
    <dgm:pt modelId="{1982E9D4-6D38-4AD9-AD97-D1E92F2AC3F1}" type="pres">
      <dgm:prSet presAssocID="{0E1CBEB7-4A58-4857-AF45-C9A4944B9551}" presName="dummyConnPt" presStyleCnt="0"/>
      <dgm:spPr/>
    </dgm:pt>
    <dgm:pt modelId="{36F77FFB-52D1-4B34-BAB6-E96A07EF83C6}" type="pres">
      <dgm:prSet presAssocID="{0E1CBEB7-4A58-4857-AF45-C9A4944B9551}" presName="node" presStyleLbl="node1" presStyleIdx="0" presStyleCnt="12">
        <dgm:presLayoutVars>
          <dgm:bulletEnabled val="1"/>
        </dgm:presLayoutVars>
      </dgm:prSet>
      <dgm:spPr/>
    </dgm:pt>
    <dgm:pt modelId="{8EBDA131-98B8-49B3-931E-3FAC3A1E0C9F}" type="pres">
      <dgm:prSet presAssocID="{BBD51633-B374-4058-BF60-B3CA874AE866}" presName="sibTrans" presStyleLbl="bgSibTrans2D1" presStyleIdx="0" presStyleCnt="11" custLinFactNeighborX="36655" custLinFactNeighborY="31969"/>
      <dgm:spPr/>
    </dgm:pt>
    <dgm:pt modelId="{7A6A4689-4074-4664-BB14-6B61CBAAB299}" type="pres">
      <dgm:prSet presAssocID="{0DF0DCEE-E1AB-4325-B859-59BE276147F3}" presName="compNode" presStyleCnt="0"/>
      <dgm:spPr/>
    </dgm:pt>
    <dgm:pt modelId="{451FBD58-656D-404B-8C47-57D402E1A2F4}" type="pres">
      <dgm:prSet presAssocID="{0DF0DCEE-E1AB-4325-B859-59BE276147F3}" presName="dummyConnPt" presStyleCnt="0"/>
      <dgm:spPr/>
    </dgm:pt>
    <dgm:pt modelId="{D1C4AA4D-34CB-4F8E-A88A-D328C0F9A4B2}" type="pres">
      <dgm:prSet presAssocID="{0DF0DCEE-E1AB-4325-B859-59BE276147F3}" presName="node" presStyleLbl="node1" presStyleIdx="1" presStyleCnt="12">
        <dgm:presLayoutVars>
          <dgm:bulletEnabled val="1"/>
        </dgm:presLayoutVars>
      </dgm:prSet>
      <dgm:spPr/>
    </dgm:pt>
    <dgm:pt modelId="{C978BBDD-0D5E-4BCE-9D74-4B33AF78A403}" type="pres">
      <dgm:prSet presAssocID="{E2D53FBB-CA3A-4D55-8CBB-0CCBC9877A06}" presName="sibTrans" presStyleLbl="bgSibTrans2D1" presStyleIdx="1" presStyleCnt="11" custLinFactNeighborX="37941" custLinFactNeighborY="35008"/>
      <dgm:spPr/>
    </dgm:pt>
    <dgm:pt modelId="{24FF4798-78B0-4B2B-AF01-1E035E8CB5A1}" type="pres">
      <dgm:prSet presAssocID="{479D2B26-2946-4CB7-99D5-861D82F8042C}" presName="compNode" presStyleCnt="0"/>
      <dgm:spPr/>
    </dgm:pt>
    <dgm:pt modelId="{C68D0470-1EDD-40FB-82FF-93081A7675A5}" type="pres">
      <dgm:prSet presAssocID="{479D2B26-2946-4CB7-99D5-861D82F8042C}" presName="dummyConnPt" presStyleCnt="0"/>
      <dgm:spPr/>
    </dgm:pt>
    <dgm:pt modelId="{1BAA1609-AF36-4818-9656-4E36E433D879}" type="pres">
      <dgm:prSet presAssocID="{479D2B26-2946-4CB7-99D5-861D82F8042C}" presName="node" presStyleLbl="node1" presStyleIdx="2" presStyleCnt="12">
        <dgm:presLayoutVars>
          <dgm:bulletEnabled val="1"/>
        </dgm:presLayoutVars>
      </dgm:prSet>
      <dgm:spPr/>
    </dgm:pt>
    <dgm:pt modelId="{4FC394BF-6656-40F2-88D6-41A4E85F1835}" type="pres">
      <dgm:prSet presAssocID="{E768D430-CC2B-460A-9069-8552DA315480}" presName="sibTrans" presStyleLbl="bgSibTrans2D1" presStyleIdx="2" presStyleCnt="11" custLinFactNeighborX="35369" custLinFactNeighborY="21313"/>
      <dgm:spPr/>
    </dgm:pt>
    <dgm:pt modelId="{A54AB1C3-FBB7-42F8-9812-8FCA60025574}" type="pres">
      <dgm:prSet presAssocID="{D39A6F2D-BA05-4AFD-A6C7-5C0F24CA1AC1}" presName="compNode" presStyleCnt="0"/>
      <dgm:spPr/>
    </dgm:pt>
    <dgm:pt modelId="{E04F48C6-0EF4-477A-9B2F-CCED5C700A6C}" type="pres">
      <dgm:prSet presAssocID="{D39A6F2D-BA05-4AFD-A6C7-5C0F24CA1AC1}" presName="dummyConnPt" presStyleCnt="0"/>
      <dgm:spPr/>
    </dgm:pt>
    <dgm:pt modelId="{9E636ED4-F644-4895-BD27-5BB4D3B6315D}" type="pres">
      <dgm:prSet presAssocID="{D39A6F2D-BA05-4AFD-A6C7-5C0F24CA1AC1}" presName="node" presStyleLbl="node1" presStyleIdx="3" presStyleCnt="12">
        <dgm:presLayoutVars>
          <dgm:bulletEnabled val="1"/>
        </dgm:presLayoutVars>
      </dgm:prSet>
      <dgm:spPr/>
    </dgm:pt>
    <dgm:pt modelId="{01D115A9-8083-45BE-99E3-520B3A5F0E83}" type="pres">
      <dgm:prSet presAssocID="{045F07BF-5278-4AD1-8347-22735F17700F}" presName="sibTrans" presStyleLbl="bgSibTrans2D1" presStyleIdx="3" presStyleCnt="11" custLinFactY="81155" custLinFactNeighborX="-1085" custLinFactNeighborY="100000"/>
      <dgm:spPr/>
    </dgm:pt>
    <dgm:pt modelId="{86B51067-5DAF-4D49-ABF8-FA0B8238C1B6}" type="pres">
      <dgm:prSet presAssocID="{1A36A68C-07F7-4EC7-9F3D-A374D95D12E3}" presName="compNode" presStyleCnt="0"/>
      <dgm:spPr/>
    </dgm:pt>
    <dgm:pt modelId="{1DD80814-1E0A-4F39-8685-FE899419A447}" type="pres">
      <dgm:prSet presAssocID="{1A36A68C-07F7-4EC7-9F3D-A374D95D12E3}" presName="dummyConnPt" presStyleCnt="0"/>
      <dgm:spPr/>
    </dgm:pt>
    <dgm:pt modelId="{6E7D3A45-FAAE-44C1-9547-016F2CBF84C0}" type="pres">
      <dgm:prSet presAssocID="{1A36A68C-07F7-4EC7-9F3D-A374D95D12E3}" presName="node" presStyleLbl="node1" presStyleIdx="4" presStyleCnt="12">
        <dgm:presLayoutVars>
          <dgm:bulletEnabled val="1"/>
        </dgm:presLayoutVars>
      </dgm:prSet>
      <dgm:spPr/>
    </dgm:pt>
    <dgm:pt modelId="{E2FB3BB2-56E7-4B5F-B5EE-FA120E65A99F}" type="pres">
      <dgm:prSet presAssocID="{25BBE903-66AB-4BDE-BAA0-20CA841B6FD4}" presName="sibTrans" presStyleLbl="bgSibTrans2D1" presStyleIdx="4" presStyleCnt="11" custLinFactNeighborX="39943" custLinFactNeighborY="15984"/>
      <dgm:spPr/>
    </dgm:pt>
    <dgm:pt modelId="{D720E3CA-F4A2-4B9C-9729-4423E5BE8233}" type="pres">
      <dgm:prSet presAssocID="{262DA1B0-13D3-423A-8CF7-32EEDED03476}" presName="compNode" presStyleCnt="0"/>
      <dgm:spPr/>
    </dgm:pt>
    <dgm:pt modelId="{A42CBC0C-7574-4342-BC5B-FD095C380A35}" type="pres">
      <dgm:prSet presAssocID="{262DA1B0-13D3-423A-8CF7-32EEDED03476}" presName="dummyConnPt" presStyleCnt="0"/>
      <dgm:spPr/>
    </dgm:pt>
    <dgm:pt modelId="{8730B944-A83D-4859-8928-D8C278EDF0A4}" type="pres">
      <dgm:prSet presAssocID="{262DA1B0-13D3-423A-8CF7-32EEDED03476}" presName="node" presStyleLbl="node1" presStyleIdx="5" presStyleCnt="12">
        <dgm:presLayoutVars>
          <dgm:bulletEnabled val="1"/>
        </dgm:presLayoutVars>
      </dgm:prSet>
      <dgm:spPr/>
    </dgm:pt>
    <dgm:pt modelId="{19054957-270F-4E46-A24A-25090F8FF7AF}" type="pres">
      <dgm:prSet presAssocID="{34CCE986-117F-4D02-939A-1AD6304D0671}" presName="sibTrans" presStyleLbl="bgSibTrans2D1" presStyleIdx="5" presStyleCnt="11" custLinFactNeighborX="39943" custLinFactNeighborY="13696"/>
      <dgm:spPr/>
    </dgm:pt>
    <dgm:pt modelId="{520B0D7B-F749-4812-A481-C3486682EDF5}" type="pres">
      <dgm:prSet presAssocID="{044E2C4F-2825-4AB4-BFCC-B8D039C3754B}" presName="compNode" presStyleCnt="0"/>
      <dgm:spPr/>
    </dgm:pt>
    <dgm:pt modelId="{81941D5C-9153-42DD-9D83-27EBD1D1AA54}" type="pres">
      <dgm:prSet presAssocID="{044E2C4F-2825-4AB4-BFCC-B8D039C3754B}" presName="dummyConnPt" presStyleCnt="0"/>
      <dgm:spPr/>
    </dgm:pt>
    <dgm:pt modelId="{600C5B8B-37A3-428D-B4CC-6418C885C855}" type="pres">
      <dgm:prSet presAssocID="{044E2C4F-2825-4AB4-BFCC-B8D039C3754B}" presName="node" presStyleLbl="node1" presStyleIdx="6" presStyleCnt="12">
        <dgm:presLayoutVars>
          <dgm:bulletEnabled val="1"/>
        </dgm:presLayoutVars>
      </dgm:prSet>
      <dgm:spPr/>
    </dgm:pt>
    <dgm:pt modelId="{4ACFFB24-D01B-4B70-A535-CD562F049E8B}" type="pres">
      <dgm:prSet presAssocID="{3ACF35BC-2EA7-47A3-9691-CD4D2BCD4F49}" presName="sibTrans" presStyleLbl="bgSibTrans2D1" presStyleIdx="6" presStyleCnt="11" custLinFactNeighborX="39943" custLinFactNeighborY="21313"/>
      <dgm:spPr/>
    </dgm:pt>
    <dgm:pt modelId="{94F399A5-7707-4A1E-B373-C117367E622E}" type="pres">
      <dgm:prSet presAssocID="{F078647D-8BD6-4ECD-B9FF-BBB0BF7DD748}" presName="compNode" presStyleCnt="0"/>
      <dgm:spPr/>
    </dgm:pt>
    <dgm:pt modelId="{DF4F285F-7D13-40B0-BF55-A7B0A2629CEC}" type="pres">
      <dgm:prSet presAssocID="{F078647D-8BD6-4ECD-B9FF-BBB0BF7DD748}" presName="dummyConnPt" presStyleCnt="0"/>
      <dgm:spPr/>
    </dgm:pt>
    <dgm:pt modelId="{21BE3241-1B4F-4584-8A6D-ED0903B96D73}" type="pres">
      <dgm:prSet presAssocID="{F078647D-8BD6-4ECD-B9FF-BBB0BF7DD748}" presName="node" presStyleLbl="node1" presStyleIdx="7" presStyleCnt="12">
        <dgm:presLayoutVars>
          <dgm:bulletEnabled val="1"/>
        </dgm:presLayoutVars>
      </dgm:prSet>
      <dgm:spPr/>
    </dgm:pt>
    <dgm:pt modelId="{F1173FC8-609E-417E-B2FF-80A7D0530069}" type="pres">
      <dgm:prSet presAssocID="{F2D476EF-D7C8-4A67-B586-B77DBA9F62A6}" presName="sibTrans" presStyleLbl="bgSibTrans2D1" presStyleIdx="7" presStyleCnt="11" custLinFactY="59842" custLinFactNeighborX="362" custLinFactNeighborY="100000"/>
      <dgm:spPr/>
    </dgm:pt>
    <dgm:pt modelId="{95B11868-BA55-426F-B0FC-24830D8075FF}" type="pres">
      <dgm:prSet presAssocID="{9A1CE771-6C0D-4932-B60D-0D60F03BA905}" presName="compNode" presStyleCnt="0"/>
      <dgm:spPr/>
    </dgm:pt>
    <dgm:pt modelId="{CC24C4F6-B0D8-45F1-AFF1-6FF59D6B5A88}" type="pres">
      <dgm:prSet presAssocID="{9A1CE771-6C0D-4932-B60D-0D60F03BA905}" presName="dummyConnPt" presStyleCnt="0"/>
      <dgm:spPr/>
    </dgm:pt>
    <dgm:pt modelId="{A0F90CD1-C762-4EB8-8019-A41E68D69FC1}" type="pres">
      <dgm:prSet presAssocID="{9A1CE771-6C0D-4932-B60D-0D60F03BA905}" presName="node" presStyleLbl="node1" presStyleIdx="8" presStyleCnt="12">
        <dgm:presLayoutVars>
          <dgm:bulletEnabled val="1"/>
        </dgm:presLayoutVars>
      </dgm:prSet>
      <dgm:spPr/>
    </dgm:pt>
    <dgm:pt modelId="{D2575795-BF2B-4BB1-AA98-28283119F7D8}" type="pres">
      <dgm:prSet presAssocID="{0441D330-33B4-4355-85A8-D690C1CB6F57}" presName="sibTrans" presStyleLbl="bgSibTrans2D1" presStyleIdx="8" presStyleCnt="11" custLinFactNeighborX="38584" custLinFactNeighborY="69266"/>
      <dgm:spPr/>
    </dgm:pt>
    <dgm:pt modelId="{E14F976F-C8B1-4DBD-BDE7-B378D5A65AAB}" type="pres">
      <dgm:prSet presAssocID="{6C0BA740-5BA0-4810-8544-546E1B53BB15}" presName="compNode" presStyleCnt="0"/>
      <dgm:spPr/>
    </dgm:pt>
    <dgm:pt modelId="{5C947DAC-86FB-4335-8B73-DFE436C2E337}" type="pres">
      <dgm:prSet presAssocID="{6C0BA740-5BA0-4810-8544-546E1B53BB15}" presName="dummyConnPt" presStyleCnt="0"/>
      <dgm:spPr/>
    </dgm:pt>
    <dgm:pt modelId="{58C4DE5B-4C8B-4227-AC96-0DE91086AB76}" type="pres">
      <dgm:prSet presAssocID="{6C0BA740-5BA0-4810-8544-546E1B53BB15}" presName="node" presStyleLbl="node1" presStyleIdx="9" presStyleCnt="12">
        <dgm:presLayoutVars>
          <dgm:bulletEnabled val="1"/>
        </dgm:presLayoutVars>
      </dgm:prSet>
      <dgm:spPr/>
    </dgm:pt>
    <dgm:pt modelId="{1D28FE1B-C7F3-4CF3-9F96-0D089BA33AF3}" type="pres">
      <dgm:prSet presAssocID="{47B3ED2F-8CFE-4A71-8F57-72E6A408AAF1}" presName="sibTrans" presStyleLbl="bgSibTrans2D1" presStyleIdx="9" presStyleCnt="11" custLinFactNeighborX="40513" custLinFactNeighborY="40336"/>
      <dgm:spPr/>
    </dgm:pt>
    <dgm:pt modelId="{6C711651-01B6-4693-8F92-D4ED762903BC}" type="pres">
      <dgm:prSet presAssocID="{985460E3-CEE9-4D29-A5C8-0522B2ADCC6D}" presName="compNode" presStyleCnt="0"/>
      <dgm:spPr/>
    </dgm:pt>
    <dgm:pt modelId="{C5BF92BB-F9AD-40C8-979F-2FCFA195C374}" type="pres">
      <dgm:prSet presAssocID="{985460E3-CEE9-4D29-A5C8-0522B2ADCC6D}" presName="dummyConnPt" presStyleCnt="0"/>
      <dgm:spPr/>
    </dgm:pt>
    <dgm:pt modelId="{D16B06FB-1A10-440E-9976-5282D44B93BB}" type="pres">
      <dgm:prSet presAssocID="{985460E3-CEE9-4D29-A5C8-0522B2ADCC6D}" presName="node" presStyleLbl="node1" presStyleIdx="10" presStyleCnt="12">
        <dgm:presLayoutVars>
          <dgm:bulletEnabled val="1"/>
        </dgm:presLayoutVars>
      </dgm:prSet>
      <dgm:spPr/>
    </dgm:pt>
    <dgm:pt modelId="{BE0B9B90-A688-4E28-9701-4C4DA18499E2}" type="pres">
      <dgm:prSet presAssocID="{DFFC1A22-0197-46E9-A7FB-40D156DDDF61}" presName="sibTrans" presStyleLbl="bgSibTrans2D1" presStyleIdx="10" presStyleCnt="11" custLinFactNeighborX="42443" custLinFactNeighborY="31969"/>
      <dgm:spPr/>
    </dgm:pt>
    <dgm:pt modelId="{91ABCD1A-B4FC-4143-BBF0-6C7C1F51A540}" type="pres">
      <dgm:prSet presAssocID="{D5F66F80-3430-4DA2-AD2F-6305A2B59195}" presName="compNode" presStyleCnt="0"/>
      <dgm:spPr/>
    </dgm:pt>
    <dgm:pt modelId="{F1236EA9-A908-4F57-804E-51D33A8C7C49}" type="pres">
      <dgm:prSet presAssocID="{D5F66F80-3430-4DA2-AD2F-6305A2B59195}" presName="dummyConnPt" presStyleCnt="0"/>
      <dgm:spPr/>
    </dgm:pt>
    <dgm:pt modelId="{6E9B4363-71D0-4A24-95EA-86735B32A515}" type="pres">
      <dgm:prSet presAssocID="{D5F66F80-3430-4DA2-AD2F-6305A2B59195}" presName="node" presStyleLbl="node1" presStyleIdx="11" presStyleCnt="12">
        <dgm:presLayoutVars>
          <dgm:bulletEnabled val="1"/>
        </dgm:presLayoutVars>
      </dgm:prSet>
      <dgm:spPr/>
    </dgm:pt>
  </dgm:ptLst>
  <dgm:cxnLst>
    <dgm:cxn modelId="{78A0E209-49FA-9E43-81D4-6439844112A7}" type="presOf" srcId="{47B3ED2F-8CFE-4A71-8F57-72E6A408AAF1}" destId="{1D28FE1B-C7F3-4CF3-9F96-0D089BA33AF3}" srcOrd="0" destOrd="0" presId="urn:microsoft.com/office/officeart/2005/8/layout/bProcess4"/>
    <dgm:cxn modelId="{66A5831A-B7AF-4EB6-BBA6-E7571CD26C0C}" srcId="{3B56CAD4-FF53-4DF9-8810-96BAF577CBF3}" destId="{F078647D-8BD6-4ECD-B9FF-BBB0BF7DD748}" srcOrd="7" destOrd="0" parTransId="{CFAF2BE4-3E92-463B-9D16-86989ED17C3D}" sibTransId="{F2D476EF-D7C8-4A67-B586-B77DBA9F62A6}"/>
    <dgm:cxn modelId="{432D0F24-9FFE-4C00-8E57-17D0E74C7CF4}" srcId="{3B56CAD4-FF53-4DF9-8810-96BAF577CBF3}" destId="{9A1CE771-6C0D-4932-B60D-0D60F03BA905}" srcOrd="8" destOrd="0" parTransId="{7D1409E7-EA94-44D1-832E-C30CEC5EA5ED}" sibTransId="{0441D330-33B4-4355-85A8-D690C1CB6F57}"/>
    <dgm:cxn modelId="{5E08A128-2085-4C47-BD43-5A54AD918CB4}" srcId="{3B56CAD4-FF53-4DF9-8810-96BAF577CBF3}" destId="{0E1CBEB7-4A58-4857-AF45-C9A4944B9551}" srcOrd="0" destOrd="0" parTransId="{B16DF03C-11C2-4C91-96D0-6453CB53E436}" sibTransId="{BBD51633-B374-4058-BF60-B3CA874AE866}"/>
    <dgm:cxn modelId="{7A67A42A-1266-4104-9953-BA4FC27BB616}" srcId="{3B56CAD4-FF53-4DF9-8810-96BAF577CBF3}" destId="{D5F66F80-3430-4DA2-AD2F-6305A2B59195}" srcOrd="11" destOrd="0" parTransId="{765D576B-96DC-43C0-AC35-75A05584CFA7}" sibTransId="{6E27FFE8-AF6B-48B5-83DD-C3106F60262E}"/>
    <dgm:cxn modelId="{BFE7B930-B712-B743-8356-C3660259564F}" type="presOf" srcId="{F2D476EF-D7C8-4A67-B586-B77DBA9F62A6}" destId="{F1173FC8-609E-417E-B2FF-80A7D0530069}" srcOrd="0" destOrd="0" presId="urn:microsoft.com/office/officeart/2005/8/layout/bProcess4"/>
    <dgm:cxn modelId="{D27BED36-7964-46D4-8116-94E116C0206A}" srcId="{3B56CAD4-FF53-4DF9-8810-96BAF577CBF3}" destId="{6C0BA740-5BA0-4810-8544-546E1B53BB15}" srcOrd="9" destOrd="0" parTransId="{1DA3DA64-6D1F-49C0-A3C5-ACB4461B478F}" sibTransId="{47B3ED2F-8CFE-4A71-8F57-72E6A408AAF1}"/>
    <dgm:cxn modelId="{973C353B-7332-E642-A0EE-35EB8077F34C}" type="presOf" srcId="{BBD51633-B374-4058-BF60-B3CA874AE866}" destId="{8EBDA131-98B8-49B3-931E-3FAC3A1E0C9F}" srcOrd="0" destOrd="0" presId="urn:microsoft.com/office/officeart/2005/8/layout/bProcess4"/>
    <dgm:cxn modelId="{6441914C-F363-6644-A8A7-3CFBBC8AA65C}" type="presOf" srcId="{E2D53FBB-CA3A-4D55-8CBB-0CCBC9877A06}" destId="{C978BBDD-0D5E-4BCE-9D74-4B33AF78A403}" srcOrd="0" destOrd="0" presId="urn:microsoft.com/office/officeart/2005/8/layout/bProcess4"/>
    <dgm:cxn modelId="{ABD43855-54A5-4F6D-AC6B-A877B6410683}" srcId="{3B56CAD4-FF53-4DF9-8810-96BAF577CBF3}" destId="{479D2B26-2946-4CB7-99D5-861D82F8042C}" srcOrd="2" destOrd="0" parTransId="{580964BA-005B-40C8-8AD8-CBDA7EEB6FBA}" sibTransId="{E768D430-CC2B-460A-9069-8552DA315480}"/>
    <dgm:cxn modelId="{B592AB57-1001-4BE9-894E-8958C4C83522}" srcId="{3B56CAD4-FF53-4DF9-8810-96BAF577CBF3}" destId="{1A36A68C-07F7-4EC7-9F3D-A374D95D12E3}" srcOrd="4" destOrd="0" parTransId="{F5129640-41F5-4E04-A3B3-89F54BA6AC7E}" sibTransId="{25BBE903-66AB-4BDE-BAA0-20CA841B6FD4}"/>
    <dgm:cxn modelId="{6AB3D45D-2D65-834E-88A2-E1CA7A9A7712}" type="presOf" srcId="{D5F66F80-3430-4DA2-AD2F-6305A2B59195}" destId="{6E9B4363-71D0-4A24-95EA-86735B32A515}" srcOrd="0" destOrd="0" presId="urn:microsoft.com/office/officeart/2005/8/layout/bProcess4"/>
    <dgm:cxn modelId="{EA329662-AA22-DE4F-8380-6BFB535231F1}" type="presOf" srcId="{045F07BF-5278-4AD1-8347-22735F17700F}" destId="{01D115A9-8083-45BE-99E3-520B3A5F0E83}" srcOrd="0" destOrd="0" presId="urn:microsoft.com/office/officeart/2005/8/layout/bProcess4"/>
    <dgm:cxn modelId="{D85D8765-4A1B-BE4A-8C94-5C8887F798F2}" type="presOf" srcId="{E768D430-CC2B-460A-9069-8552DA315480}" destId="{4FC394BF-6656-40F2-88D6-41A4E85F1835}" srcOrd="0" destOrd="0" presId="urn:microsoft.com/office/officeart/2005/8/layout/bProcess4"/>
    <dgm:cxn modelId="{498CB466-8591-F347-9C8D-D58B28C00344}" type="presOf" srcId="{044E2C4F-2825-4AB4-BFCC-B8D039C3754B}" destId="{600C5B8B-37A3-428D-B4CC-6418C885C855}" srcOrd="0" destOrd="0" presId="urn:microsoft.com/office/officeart/2005/8/layout/bProcess4"/>
    <dgm:cxn modelId="{E3B3D16C-2BA1-BB40-B98F-8E2F0335B267}" type="presOf" srcId="{3B56CAD4-FF53-4DF9-8810-96BAF577CBF3}" destId="{B7154351-C465-40D5-92FF-B5E192DF87E5}" srcOrd="0" destOrd="0" presId="urn:microsoft.com/office/officeart/2005/8/layout/bProcess4"/>
    <dgm:cxn modelId="{41BBC06D-3C68-44F1-B337-583BD5C4D15F}" srcId="{3B56CAD4-FF53-4DF9-8810-96BAF577CBF3}" destId="{262DA1B0-13D3-423A-8CF7-32EEDED03476}" srcOrd="5" destOrd="0" parTransId="{0E89FE88-E3D2-41D3-96C8-1C9FEFAC83B6}" sibTransId="{34CCE986-117F-4D02-939A-1AD6304D0671}"/>
    <dgm:cxn modelId="{92F1A883-6632-A34D-A158-604EEDB6D598}" type="presOf" srcId="{0E1CBEB7-4A58-4857-AF45-C9A4944B9551}" destId="{36F77FFB-52D1-4B34-BAB6-E96A07EF83C6}" srcOrd="0" destOrd="0" presId="urn:microsoft.com/office/officeart/2005/8/layout/bProcess4"/>
    <dgm:cxn modelId="{9D3A818A-97F1-524F-834A-5205FB7B7CCF}" type="presOf" srcId="{985460E3-CEE9-4D29-A5C8-0522B2ADCC6D}" destId="{D16B06FB-1A10-440E-9976-5282D44B93BB}" srcOrd="0" destOrd="0" presId="urn:microsoft.com/office/officeart/2005/8/layout/bProcess4"/>
    <dgm:cxn modelId="{E49B4394-A422-8E46-9AD7-7D8A85F8CF6A}" type="presOf" srcId="{479D2B26-2946-4CB7-99D5-861D82F8042C}" destId="{1BAA1609-AF36-4818-9656-4E36E433D879}" srcOrd="0" destOrd="0" presId="urn:microsoft.com/office/officeart/2005/8/layout/bProcess4"/>
    <dgm:cxn modelId="{B1326B96-F70E-4E28-800D-09321B7C0038}" srcId="{3B56CAD4-FF53-4DF9-8810-96BAF577CBF3}" destId="{985460E3-CEE9-4D29-A5C8-0522B2ADCC6D}" srcOrd="10" destOrd="0" parTransId="{E3727094-3A28-473F-989E-2050E12575AA}" sibTransId="{DFFC1A22-0197-46E9-A7FB-40D156DDDF61}"/>
    <dgm:cxn modelId="{FD9E469A-99F5-0646-8196-56DD7A5DB975}" type="presOf" srcId="{3ACF35BC-2EA7-47A3-9691-CD4D2BCD4F49}" destId="{4ACFFB24-D01B-4B70-A535-CD562F049E8B}" srcOrd="0" destOrd="0" presId="urn:microsoft.com/office/officeart/2005/8/layout/bProcess4"/>
    <dgm:cxn modelId="{F24B0B9D-211C-444D-8E88-775627A9C22A}" type="presOf" srcId="{25BBE903-66AB-4BDE-BAA0-20CA841B6FD4}" destId="{E2FB3BB2-56E7-4B5F-B5EE-FA120E65A99F}" srcOrd="0" destOrd="0" presId="urn:microsoft.com/office/officeart/2005/8/layout/bProcess4"/>
    <dgm:cxn modelId="{68AA29AA-0D56-E941-98BB-312AA55B852E}" type="presOf" srcId="{DFFC1A22-0197-46E9-A7FB-40D156DDDF61}" destId="{BE0B9B90-A688-4E28-9701-4C4DA18499E2}" srcOrd="0" destOrd="0" presId="urn:microsoft.com/office/officeart/2005/8/layout/bProcess4"/>
    <dgm:cxn modelId="{186017AB-27AC-3E44-9795-E23D79FD6527}" type="presOf" srcId="{0441D330-33B4-4355-85A8-D690C1CB6F57}" destId="{D2575795-BF2B-4BB1-AA98-28283119F7D8}" srcOrd="0" destOrd="0" presId="urn:microsoft.com/office/officeart/2005/8/layout/bProcess4"/>
    <dgm:cxn modelId="{1B89E0B3-FAC9-E04B-9C13-7D0205893070}" type="presOf" srcId="{34CCE986-117F-4D02-939A-1AD6304D0671}" destId="{19054957-270F-4E46-A24A-25090F8FF7AF}" srcOrd="0" destOrd="0" presId="urn:microsoft.com/office/officeart/2005/8/layout/bProcess4"/>
    <dgm:cxn modelId="{F61252BD-6A6B-944B-9DE6-02E9FFA89399}" type="presOf" srcId="{F078647D-8BD6-4ECD-B9FF-BBB0BF7DD748}" destId="{21BE3241-1B4F-4584-8A6D-ED0903B96D73}" srcOrd="0" destOrd="0" presId="urn:microsoft.com/office/officeart/2005/8/layout/bProcess4"/>
    <dgm:cxn modelId="{EA4EB3CC-4C17-458D-9BE2-702C9EFAD108}" srcId="{3B56CAD4-FF53-4DF9-8810-96BAF577CBF3}" destId="{0DF0DCEE-E1AB-4325-B859-59BE276147F3}" srcOrd="1" destOrd="0" parTransId="{2A970C22-D06A-4127-89AA-63C771EFC090}" sibTransId="{E2D53FBB-CA3A-4D55-8CBB-0CCBC9877A06}"/>
    <dgm:cxn modelId="{5A3E31DD-D061-AC41-A66E-9B11EE56B1EB}" type="presOf" srcId="{9A1CE771-6C0D-4932-B60D-0D60F03BA905}" destId="{A0F90CD1-C762-4EB8-8019-A41E68D69FC1}" srcOrd="0" destOrd="0" presId="urn:microsoft.com/office/officeart/2005/8/layout/bProcess4"/>
    <dgm:cxn modelId="{F396ABDF-B173-A44B-A1AC-DD3E6D1D6956}" type="presOf" srcId="{0DF0DCEE-E1AB-4325-B859-59BE276147F3}" destId="{D1C4AA4D-34CB-4F8E-A88A-D328C0F9A4B2}" srcOrd="0" destOrd="0" presId="urn:microsoft.com/office/officeart/2005/8/layout/bProcess4"/>
    <dgm:cxn modelId="{605772E8-CACA-428A-8170-8B271524BDBF}" srcId="{3B56CAD4-FF53-4DF9-8810-96BAF577CBF3}" destId="{D39A6F2D-BA05-4AFD-A6C7-5C0F24CA1AC1}" srcOrd="3" destOrd="0" parTransId="{7AEC52B1-F074-4C8E-831C-1A3C40FE7DD7}" sibTransId="{045F07BF-5278-4AD1-8347-22735F17700F}"/>
    <dgm:cxn modelId="{D719E7EB-D6BE-4FAC-8721-DF1E5F36AD6F}" srcId="{3B56CAD4-FF53-4DF9-8810-96BAF577CBF3}" destId="{044E2C4F-2825-4AB4-BFCC-B8D039C3754B}" srcOrd="6" destOrd="0" parTransId="{B6BB598A-ADCE-4EEE-80A2-5F964EA6B385}" sibTransId="{3ACF35BC-2EA7-47A3-9691-CD4D2BCD4F49}"/>
    <dgm:cxn modelId="{88FE89EF-BFEA-1D40-AAE4-25CA3147CFFE}" type="presOf" srcId="{D39A6F2D-BA05-4AFD-A6C7-5C0F24CA1AC1}" destId="{9E636ED4-F644-4895-BD27-5BB4D3B6315D}" srcOrd="0" destOrd="0" presId="urn:microsoft.com/office/officeart/2005/8/layout/bProcess4"/>
    <dgm:cxn modelId="{456699F2-610C-AD44-B3CC-94C144426008}" type="presOf" srcId="{262DA1B0-13D3-423A-8CF7-32EEDED03476}" destId="{8730B944-A83D-4859-8928-D8C278EDF0A4}" srcOrd="0" destOrd="0" presId="urn:microsoft.com/office/officeart/2005/8/layout/bProcess4"/>
    <dgm:cxn modelId="{32CF61FC-61B7-5641-92D7-6C9321E4AA0F}" type="presOf" srcId="{1A36A68C-07F7-4EC7-9F3D-A374D95D12E3}" destId="{6E7D3A45-FAAE-44C1-9547-016F2CBF84C0}" srcOrd="0" destOrd="0" presId="urn:microsoft.com/office/officeart/2005/8/layout/bProcess4"/>
    <dgm:cxn modelId="{FA26D8FF-7DDF-2645-8D14-1EABC1BDDA68}" type="presOf" srcId="{6C0BA740-5BA0-4810-8544-546E1B53BB15}" destId="{58C4DE5B-4C8B-4227-AC96-0DE91086AB76}" srcOrd="0" destOrd="0" presId="urn:microsoft.com/office/officeart/2005/8/layout/bProcess4"/>
    <dgm:cxn modelId="{ACD385C8-3906-BA49-A4CD-4ABB0E5DFEA6}" type="presParOf" srcId="{B7154351-C465-40D5-92FF-B5E192DF87E5}" destId="{FD2A56B0-DBC5-48A5-B295-6A12C2C62B16}" srcOrd="0" destOrd="0" presId="urn:microsoft.com/office/officeart/2005/8/layout/bProcess4"/>
    <dgm:cxn modelId="{D355B835-6CC2-654A-ABB5-8012F4447439}" type="presParOf" srcId="{FD2A56B0-DBC5-48A5-B295-6A12C2C62B16}" destId="{1982E9D4-6D38-4AD9-AD97-D1E92F2AC3F1}" srcOrd="0" destOrd="0" presId="urn:microsoft.com/office/officeart/2005/8/layout/bProcess4"/>
    <dgm:cxn modelId="{AEEF0167-FEA8-3A4C-BAC5-6E17D40B31FA}" type="presParOf" srcId="{FD2A56B0-DBC5-48A5-B295-6A12C2C62B16}" destId="{36F77FFB-52D1-4B34-BAB6-E96A07EF83C6}" srcOrd="1" destOrd="0" presId="urn:microsoft.com/office/officeart/2005/8/layout/bProcess4"/>
    <dgm:cxn modelId="{D17938EF-F050-A542-95CD-F92701967E96}" type="presParOf" srcId="{B7154351-C465-40D5-92FF-B5E192DF87E5}" destId="{8EBDA131-98B8-49B3-931E-3FAC3A1E0C9F}" srcOrd="1" destOrd="0" presId="urn:microsoft.com/office/officeart/2005/8/layout/bProcess4"/>
    <dgm:cxn modelId="{DFF0E756-A87F-F541-89B3-61F13DCC9086}" type="presParOf" srcId="{B7154351-C465-40D5-92FF-B5E192DF87E5}" destId="{7A6A4689-4074-4664-BB14-6B61CBAAB299}" srcOrd="2" destOrd="0" presId="urn:microsoft.com/office/officeart/2005/8/layout/bProcess4"/>
    <dgm:cxn modelId="{F128084E-1E9A-224B-A609-1758BF3BAF16}" type="presParOf" srcId="{7A6A4689-4074-4664-BB14-6B61CBAAB299}" destId="{451FBD58-656D-404B-8C47-57D402E1A2F4}" srcOrd="0" destOrd="0" presId="urn:microsoft.com/office/officeart/2005/8/layout/bProcess4"/>
    <dgm:cxn modelId="{B2710778-D229-3246-AADB-8B17AF1A8059}" type="presParOf" srcId="{7A6A4689-4074-4664-BB14-6B61CBAAB299}" destId="{D1C4AA4D-34CB-4F8E-A88A-D328C0F9A4B2}" srcOrd="1" destOrd="0" presId="urn:microsoft.com/office/officeart/2005/8/layout/bProcess4"/>
    <dgm:cxn modelId="{23D6C182-9D93-2849-B233-DB45ACF72902}" type="presParOf" srcId="{B7154351-C465-40D5-92FF-B5E192DF87E5}" destId="{C978BBDD-0D5E-4BCE-9D74-4B33AF78A403}" srcOrd="3" destOrd="0" presId="urn:microsoft.com/office/officeart/2005/8/layout/bProcess4"/>
    <dgm:cxn modelId="{F797C38A-EC3F-204B-B9B6-43F4AB5CB904}" type="presParOf" srcId="{B7154351-C465-40D5-92FF-B5E192DF87E5}" destId="{24FF4798-78B0-4B2B-AF01-1E035E8CB5A1}" srcOrd="4" destOrd="0" presId="urn:microsoft.com/office/officeart/2005/8/layout/bProcess4"/>
    <dgm:cxn modelId="{FCDE0097-D393-FB4E-816E-AE06A802B60D}" type="presParOf" srcId="{24FF4798-78B0-4B2B-AF01-1E035E8CB5A1}" destId="{C68D0470-1EDD-40FB-82FF-93081A7675A5}" srcOrd="0" destOrd="0" presId="urn:microsoft.com/office/officeart/2005/8/layout/bProcess4"/>
    <dgm:cxn modelId="{18028E57-1AF2-FC4C-AEC4-2DB1C6A7AA47}" type="presParOf" srcId="{24FF4798-78B0-4B2B-AF01-1E035E8CB5A1}" destId="{1BAA1609-AF36-4818-9656-4E36E433D879}" srcOrd="1" destOrd="0" presId="urn:microsoft.com/office/officeart/2005/8/layout/bProcess4"/>
    <dgm:cxn modelId="{0E13C51B-4308-9648-8B33-0E3D51E2D46B}" type="presParOf" srcId="{B7154351-C465-40D5-92FF-B5E192DF87E5}" destId="{4FC394BF-6656-40F2-88D6-41A4E85F1835}" srcOrd="5" destOrd="0" presId="urn:microsoft.com/office/officeart/2005/8/layout/bProcess4"/>
    <dgm:cxn modelId="{EB0C723E-3E0B-DD4A-AA9E-6E2F09C98D93}" type="presParOf" srcId="{B7154351-C465-40D5-92FF-B5E192DF87E5}" destId="{A54AB1C3-FBB7-42F8-9812-8FCA60025574}" srcOrd="6" destOrd="0" presId="urn:microsoft.com/office/officeart/2005/8/layout/bProcess4"/>
    <dgm:cxn modelId="{5620326C-7827-0E4E-A101-A913BCD7A574}" type="presParOf" srcId="{A54AB1C3-FBB7-42F8-9812-8FCA60025574}" destId="{E04F48C6-0EF4-477A-9B2F-CCED5C700A6C}" srcOrd="0" destOrd="0" presId="urn:microsoft.com/office/officeart/2005/8/layout/bProcess4"/>
    <dgm:cxn modelId="{730BEFC2-3A7E-6146-864B-BF3196F14633}" type="presParOf" srcId="{A54AB1C3-FBB7-42F8-9812-8FCA60025574}" destId="{9E636ED4-F644-4895-BD27-5BB4D3B6315D}" srcOrd="1" destOrd="0" presId="urn:microsoft.com/office/officeart/2005/8/layout/bProcess4"/>
    <dgm:cxn modelId="{EC677E3E-4C25-CF43-8D25-4D7EAD1D59EA}" type="presParOf" srcId="{B7154351-C465-40D5-92FF-B5E192DF87E5}" destId="{01D115A9-8083-45BE-99E3-520B3A5F0E83}" srcOrd="7" destOrd="0" presId="urn:microsoft.com/office/officeart/2005/8/layout/bProcess4"/>
    <dgm:cxn modelId="{CE65F538-F16B-F64E-A6DF-DC122ADCE4D6}" type="presParOf" srcId="{B7154351-C465-40D5-92FF-B5E192DF87E5}" destId="{86B51067-5DAF-4D49-ABF8-FA0B8238C1B6}" srcOrd="8" destOrd="0" presId="urn:microsoft.com/office/officeart/2005/8/layout/bProcess4"/>
    <dgm:cxn modelId="{5E067D02-034C-9042-BAE7-B0AE5A178D11}" type="presParOf" srcId="{86B51067-5DAF-4D49-ABF8-FA0B8238C1B6}" destId="{1DD80814-1E0A-4F39-8685-FE899419A447}" srcOrd="0" destOrd="0" presId="urn:microsoft.com/office/officeart/2005/8/layout/bProcess4"/>
    <dgm:cxn modelId="{07B7993D-D90C-A24F-B952-7EBB8814C13D}" type="presParOf" srcId="{86B51067-5DAF-4D49-ABF8-FA0B8238C1B6}" destId="{6E7D3A45-FAAE-44C1-9547-016F2CBF84C0}" srcOrd="1" destOrd="0" presId="urn:microsoft.com/office/officeart/2005/8/layout/bProcess4"/>
    <dgm:cxn modelId="{02164E92-87F9-BA49-BB6E-1B57EE88CE55}" type="presParOf" srcId="{B7154351-C465-40D5-92FF-B5E192DF87E5}" destId="{E2FB3BB2-56E7-4B5F-B5EE-FA120E65A99F}" srcOrd="9" destOrd="0" presId="urn:microsoft.com/office/officeart/2005/8/layout/bProcess4"/>
    <dgm:cxn modelId="{2D3BBE83-D05E-D042-B828-527B9C7AF714}" type="presParOf" srcId="{B7154351-C465-40D5-92FF-B5E192DF87E5}" destId="{D720E3CA-F4A2-4B9C-9729-4423E5BE8233}" srcOrd="10" destOrd="0" presId="urn:microsoft.com/office/officeart/2005/8/layout/bProcess4"/>
    <dgm:cxn modelId="{40EC0FC2-0F5D-154A-8697-81F285679C99}" type="presParOf" srcId="{D720E3CA-F4A2-4B9C-9729-4423E5BE8233}" destId="{A42CBC0C-7574-4342-BC5B-FD095C380A35}" srcOrd="0" destOrd="0" presId="urn:microsoft.com/office/officeart/2005/8/layout/bProcess4"/>
    <dgm:cxn modelId="{BD132595-0CF7-9745-B165-68857AD4F7D4}" type="presParOf" srcId="{D720E3CA-F4A2-4B9C-9729-4423E5BE8233}" destId="{8730B944-A83D-4859-8928-D8C278EDF0A4}" srcOrd="1" destOrd="0" presId="urn:microsoft.com/office/officeart/2005/8/layout/bProcess4"/>
    <dgm:cxn modelId="{404408B8-6D7A-904A-890C-EE495367299B}" type="presParOf" srcId="{B7154351-C465-40D5-92FF-B5E192DF87E5}" destId="{19054957-270F-4E46-A24A-25090F8FF7AF}" srcOrd="11" destOrd="0" presId="urn:microsoft.com/office/officeart/2005/8/layout/bProcess4"/>
    <dgm:cxn modelId="{E3C86F34-0426-9F4F-86A4-55AE1DD93303}" type="presParOf" srcId="{B7154351-C465-40D5-92FF-B5E192DF87E5}" destId="{520B0D7B-F749-4812-A481-C3486682EDF5}" srcOrd="12" destOrd="0" presId="urn:microsoft.com/office/officeart/2005/8/layout/bProcess4"/>
    <dgm:cxn modelId="{3D3DF1DA-6B56-344E-BDEB-BB24091D63F9}" type="presParOf" srcId="{520B0D7B-F749-4812-A481-C3486682EDF5}" destId="{81941D5C-9153-42DD-9D83-27EBD1D1AA54}" srcOrd="0" destOrd="0" presId="urn:microsoft.com/office/officeart/2005/8/layout/bProcess4"/>
    <dgm:cxn modelId="{484E6ACC-2ECD-3646-B9D3-380850383FF0}" type="presParOf" srcId="{520B0D7B-F749-4812-A481-C3486682EDF5}" destId="{600C5B8B-37A3-428D-B4CC-6418C885C855}" srcOrd="1" destOrd="0" presId="urn:microsoft.com/office/officeart/2005/8/layout/bProcess4"/>
    <dgm:cxn modelId="{664C2AFC-CBFB-BD4E-AA90-167DD64189F3}" type="presParOf" srcId="{B7154351-C465-40D5-92FF-B5E192DF87E5}" destId="{4ACFFB24-D01B-4B70-A535-CD562F049E8B}" srcOrd="13" destOrd="0" presId="urn:microsoft.com/office/officeart/2005/8/layout/bProcess4"/>
    <dgm:cxn modelId="{1FA8B49F-4814-7347-857B-C57EDFDD3F04}" type="presParOf" srcId="{B7154351-C465-40D5-92FF-B5E192DF87E5}" destId="{94F399A5-7707-4A1E-B373-C117367E622E}" srcOrd="14" destOrd="0" presId="urn:microsoft.com/office/officeart/2005/8/layout/bProcess4"/>
    <dgm:cxn modelId="{C9BDBA12-FD07-9C4A-A59C-791644037A79}" type="presParOf" srcId="{94F399A5-7707-4A1E-B373-C117367E622E}" destId="{DF4F285F-7D13-40B0-BF55-A7B0A2629CEC}" srcOrd="0" destOrd="0" presId="urn:microsoft.com/office/officeart/2005/8/layout/bProcess4"/>
    <dgm:cxn modelId="{214F18CD-1C02-D94C-8BC3-58F92854F904}" type="presParOf" srcId="{94F399A5-7707-4A1E-B373-C117367E622E}" destId="{21BE3241-1B4F-4584-8A6D-ED0903B96D73}" srcOrd="1" destOrd="0" presId="urn:microsoft.com/office/officeart/2005/8/layout/bProcess4"/>
    <dgm:cxn modelId="{632F1DE4-4507-824F-9608-70ABD1222C39}" type="presParOf" srcId="{B7154351-C465-40D5-92FF-B5E192DF87E5}" destId="{F1173FC8-609E-417E-B2FF-80A7D0530069}" srcOrd="15" destOrd="0" presId="urn:microsoft.com/office/officeart/2005/8/layout/bProcess4"/>
    <dgm:cxn modelId="{D608D605-48E5-3948-B2EC-B7F16584C903}" type="presParOf" srcId="{B7154351-C465-40D5-92FF-B5E192DF87E5}" destId="{95B11868-BA55-426F-B0FC-24830D8075FF}" srcOrd="16" destOrd="0" presId="urn:microsoft.com/office/officeart/2005/8/layout/bProcess4"/>
    <dgm:cxn modelId="{00D96773-A784-E747-B572-E46A211F3A6E}" type="presParOf" srcId="{95B11868-BA55-426F-B0FC-24830D8075FF}" destId="{CC24C4F6-B0D8-45F1-AFF1-6FF59D6B5A88}" srcOrd="0" destOrd="0" presId="urn:microsoft.com/office/officeart/2005/8/layout/bProcess4"/>
    <dgm:cxn modelId="{ADAE556C-4DBA-A940-BFF6-179F74B83771}" type="presParOf" srcId="{95B11868-BA55-426F-B0FC-24830D8075FF}" destId="{A0F90CD1-C762-4EB8-8019-A41E68D69FC1}" srcOrd="1" destOrd="0" presId="urn:microsoft.com/office/officeart/2005/8/layout/bProcess4"/>
    <dgm:cxn modelId="{11D92A3A-F695-0F48-9DA1-F0284B4B4D60}" type="presParOf" srcId="{B7154351-C465-40D5-92FF-B5E192DF87E5}" destId="{D2575795-BF2B-4BB1-AA98-28283119F7D8}" srcOrd="17" destOrd="0" presId="urn:microsoft.com/office/officeart/2005/8/layout/bProcess4"/>
    <dgm:cxn modelId="{64D1342E-DFC5-E54A-9D35-549BB14217E3}" type="presParOf" srcId="{B7154351-C465-40D5-92FF-B5E192DF87E5}" destId="{E14F976F-C8B1-4DBD-BDE7-B378D5A65AAB}" srcOrd="18" destOrd="0" presId="urn:microsoft.com/office/officeart/2005/8/layout/bProcess4"/>
    <dgm:cxn modelId="{0E6714E4-D937-D543-9E61-9CE63997EEBF}" type="presParOf" srcId="{E14F976F-C8B1-4DBD-BDE7-B378D5A65AAB}" destId="{5C947DAC-86FB-4335-8B73-DFE436C2E337}" srcOrd="0" destOrd="0" presId="urn:microsoft.com/office/officeart/2005/8/layout/bProcess4"/>
    <dgm:cxn modelId="{A818C6A9-7EFF-5549-927B-A4088D79CD6D}" type="presParOf" srcId="{E14F976F-C8B1-4DBD-BDE7-B378D5A65AAB}" destId="{58C4DE5B-4C8B-4227-AC96-0DE91086AB76}" srcOrd="1" destOrd="0" presId="urn:microsoft.com/office/officeart/2005/8/layout/bProcess4"/>
    <dgm:cxn modelId="{1E26D43D-FA97-924C-BD96-CC031F897BA0}" type="presParOf" srcId="{B7154351-C465-40D5-92FF-B5E192DF87E5}" destId="{1D28FE1B-C7F3-4CF3-9F96-0D089BA33AF3}" srcOrd="19" destOrd="0" presId="urn:microsoft.com/office/officeart/2005/8/layout/bProcess4"/>
    <dgm:cxn modelId="{30FF51E9-1920-4040-8CE0-98EDA5E8920F}" type="presParOf" srcId="{B7154351-C465-40D5-92FF-B5E192DF87E5}" destId="{6C711651-01B6-4693-8F92-D4ED762903BC}" srcOrd="20" destOrd="0" presId="urn:microsoft.com/office/officeart/2005/8/layout/bProcess4"/>
    <dgm:cxn modelId="{691ADF51-2CC0-E54C-904B-4DA2B42155F1}" type="presParOf" srcId="{6C711651-01B6-4693-8F92-D4ED762903BC}" destId="{C5BF92BB-F9AD-40C8-979F-2FCFA195C374}" srcOrd="0" destOrd="0" presId="urn:microsoft.com/office/officeart/2005/8/layout/bProcess4"/>
    <dgm:cxn modelId="{E688B038-7CEB-0B4C-9C09-87C9AAE0C24A}" type="presParOf" srcId="{6C711651-01B6-4693-8F92-D4ED762903BC}" destId="{D16B06FB-1A10-440E-9976-5282D44B93BB}" srcOrd="1" destOrd="0" presId="urn:microsoft.com/office/officeart/2005/8/layout/bProcess4"/>
    <dgm:cxn modelId="{A7720620-DC6F-F34B-BAAC-7D7144182AFF}" type="presParOf" srcId="{B7154351-C465-40D5-92FF-B5E192DF87E5}" destId="{BE0B9B90-A688-4E28-9701-4C4DA18499E2}" srcOrd="21" destOrd="0" presId="urn:microsoft.com/office/officeart/2005/8/layout/bProcess4"/>
    <dgm:cxn modelId="{79952BAA-556D-B344-BF59-C2ED2DF3024C}" type="presParOf" srcId="{B7154351-C465-40D5-92FF-B5E192DF87E5}" destId="{91ABCD1A-B4FC-4143-BBF0-6C7C1F51A540}" srcOrd="22" destOrd="0" presId="urn:microsoft.com/office/officeart/2005/8/layout/bProcess4"/>
    <dgm:cxn modelId="{094C19C0-5390-2849-8A88-23070F42DFCA}" type="presParOf" srcId="{91ABCD1A-B4FC-4143-BBF0-6C7C1F51A540}" destId="{F1236EA9-A908-4F57-804E-51D33A8C7C49}" srcOrd="0" destOrd="0" presId="urn:microsoft.com/office/officeart/2005/8/layout/bProcess4"/>
    <dgm:cxn modelId="{913C3E80-714D-3B4A-A220-FDA946BDFB1E}" type="presParOf" srcId="{91ABCD1A-B4FC-4143-BBF0-6C7C1F51A540}" destId="{6E9B4363-71D0-4A24-95EA-86735B32A51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DA131-98B8-49B3-931E-3FAC3A1E0C9F}">
      <dsp:nvSpPr>
        <dsp:cNvPr id="0" name=""/>
        <dsp:cNvSpPr/>
      </dsp:nvSpPr>
      <dsp:spPr>
        <a:xfrm rot="5400000">
          <a:off x="820807" y="959815"/>
          <a:ext cx="1413276" cy="17059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F77FFB-52D1-4B34-BAB6-E96A07EF83C6}">
      <dsp:nvSpPr>
        <dsp:cNvPr id="0" name=""/>
        <dsp:cNvSpPr/>
      </dsp:nvSpPr>
      <dsp:spPr>
        <a:xfrm>
          <a:off x="626147" y="760"/>
          <a:ext cx="1895478" cy="113728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Assess institutional and user needs</a:t>
          </a:r>
        </a:p>
      </dsp:txBody>
      <dsp:txXfrm>
        <a:off x="659457" y="34070"/>
        <a:ext cx="1828858" cy="1070666"/>
      </dsp:txXfrm>
    </dsp:sp>
    <dsp:sp modelId="{C978BBDD-0D5E-4BCE-9D74-4B33AF78A403}">
      <dsp:nvSpPr>
        <dsp:cNvPr id="0" name=""/>
        <dsp:cNvSpPr/>
      </dsp:nvSpPr>
      <dsp:spPr>
        <a:xfrm rot="5400000">
          <a:off x="838982" y="2386608"/>
          <a:ext cx="1413276" cy="170593"/>
        </a:xfrm>
        <a:prstGeom prst="rect">
          <a:avLst/>
        </a:prstGeom>
        <a:solidFill>
          <a:schemeClr val="accent2">
            <a:hueOff val="0"/>
            <a:satOff val="0"/>
            <a:lumOff val="-14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C4AA4D-34CB-4F8E-A88A-D328C0F9A4B2}">
      <dsp:nvSpPr>
        <dsp:cNvPr id="0" name=""/>
        <dsp:cNvSpPr/>
      </dsp:nvSpPr>
      <dsp:spPr>
        <a:xfrm>
          <a:off x="626147" y="1422368"/>
          <a:ext cx="1895478" cy="1137286"/>
        </a:xfrm>
        <a:prstGeom prst="roundRect">
          <a:avLst>
            <a:gd name="adj" fmla="val 10000"/>
          </a:avLst>
        </a:prstGeom>
        <a:solidFill>
          <a:schemeClr val="accent2">
            <a:hueOff val="0"/>
            <a:satOff val="0"/>
            <a:lumOff val="-13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Identify resources</a:t>
          </a:r>
        </a:p>
      </dsp:txBody>
      <dsp:txXfrm>
        <a:off x="659457" y="1455678"/>
        <a:ext cx="1828858" cy="1070666"/>
      </dsp:txXfrm>
    </dsp:sp>
    <dsp:sp modelId="{4FC394BF-6656-40F2-88D6-41A4E85F1835}">
      <dsp:nvSpPr>
        <dsp:cNvPr id="0" name=""/>
        <dsp:cNvSpPr/>
      </dsp:nvSpPr>
      <dsp:spPr>
        <a:xfrm rot="5400000">
          <a:off x="802632" y="3784853"/>
          <a:ext cx="1413276" cy="170593"/>
        </a:xfrm>
        <a:prstGeom prst="rect">
          <a:avLst/>
        </a:prstGeom>
        <a:solidFill>
          <a:schemeClr val="accent2">
            <a:hueOff val="0"/>
            <a:satOff val="0"/>
            <a:lumOff val="-2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AA1609-AF36-4818-9656-4E36E433D879}">
      <dsp:nvSpPr>
        <dsp:cNvPr id="0" name=""/>
        <dsp:cNvSpPr/>
      </dsp:nvSpPr>
      <dsp:spPr>
        <a:xfrm>
          <a:off x="626147" y="2843977"/>
          <a:ext cx="1895478" cy="1137286"/>
        </a:xfrm>
        <a:prstGeom prst="roundRect">
          <a:avLst>
            <a:gd name="adj" fmla="val 10000"/>
          </a:avLst>
        </a:prstGeom>
        <a:solidFill>
          <a:schemeClr val="accent2">
            <a:hueOff val="0"/>
            <a:satOff val="0"/>
            <a:lumOff val="-26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Request price quotes and licence agreements</a:t>
          </a:r>
        </a:p>
      </dsp:txBody>
      <dsp:txXfrm>
        <a:off x="659457" y="2877287"/>
        <a:ext cx="1828858" cy="1070666"/>
      </dsp:txXfrm>
    </dsp:sp>
    <dsp:sp modelId="{01D115A9-8083-45BE-99E3-520B3A5F0E83}">
      <dsp:nvSpPr>
        <dsp:cNvPr id="0" name=""/>
        <dsp:cNvSpPr/>
      </dsp:nvSpPr>
      <dsp:spPr>
        <a:xfrm>
          <a:off x="986312" y="4768337"/>
          <a:ext cx="2512653" cy="170593"/>
        </a:xfrm>
        <a:prstGeom prst="rect">
          <a:avLst/>
        </a:prstGeom>
        <a:solidFill>
          <a:schemeClr val="accent2">
            <a:hueOff val="0"/>
            <a:satOff val="0"/>
            <a:lumOff val="-4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636ED4-F644-4895-BD27-5BB4D3B6315D}">
      <dsp:nvSpPr>
        <dsp:cNvPr id="0" name=""/>
        <dsp:cNvSpPr/>
      </dsp:nvSpPr>
      <dsp:spPr>
        <a:xfrm>
          <a:off x="626147" y="4265585"/>
          <a:ext cx="1895478" cy="1137286"/>
        </a:xfrm>
        <a:prstGeom prst="roundRect">
          <a:avLst>
            <a:gd name="adj" fmla="val 10000"/>
          </a:avLst>
        </a:prstGeom>
        <a:solidFill>
          <a:schemeClr val="accent2">
            <a:hueOff val="0"/>
            <a:satOff val="0"/>
            <a:lumOff val="-39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Arrange free trials (1-2 months is standard)</a:t>
          </a:r>
        </a:p>
      </dsp:txBody>
      <dsp:txXfrm>
        <a:off x="659457" y="4298895"/>
        <a:ext cx="1828858" cy="1070666"/>
      </dsp:txXfrm>
    </dsp:sp>
    <dsp:sp modelId="{E2FB3BB2-56E7-4B5F-B5EE-FA120E65A99F}">
      <dsp:nvSpPr>
        <dsp:cNvPr id="0" name=""/>
        <dsp:cNvSpPr/>
      </dsp:nvSpPr>
      <dsp:spPr>
        <a:xfrm rot="16200000">
          <a:off x="3388261" y="3775763"/>
          <a:ext cx="1413276" cy="170593"/>
        </a:xfrm>
        <a:prstGeom prst="rect">
          <a:avLst/>
        </a:prstGeom>
        <a:solidFill>
          <a:schemeClr val="accent2">
            <a:hueOff val="0"/>
            <a:satOff val="0"/>
            <a:lumOff val="-5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7D3A45-FAAE-44C1-9547-016F2CBF84C0}">
      <dsp:nvSpPr>
        <dsp:cNvPr id="0" name=""/>
        <dsp:cNvSpPr/>
      </dsp:nvSpPr>
      <dsp:spPr>
        <a:xfrm>
          <a:off x="3147133" y="4265585"/>
          <a:ext cx="1895478" cy="1137286"/>
        </a:xfrm>
        <a:prstGeom prst="roundRect">
          <a:avLst>
            <a:gd name="adj" fmla="val 10000"/>
          </a:avLst>
        </a:prstGeom>
        <a:solidFill>
          <a:schemeClr val="accent2">
            <a:hueOff val="0"/>
            <a:satOff val="0"/>
            <a:lumOff val="-52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Promote awareness of trials</a:t>
          </a:r>
        </a:p>
      </dsp:txBody>
      <dsp:txXfrm>
        <a:off x="3180443" y="4298895"/>
        <a:ext cx="1828858" cy="1070666"/>
      </dsp:txXfrm>
    </dsp:sp>
    <dsp:sp modelId="{19054957-270F-4E46-A24A-25090F8FF7AF}">
      <dsp:nvSpPr>
        <dsp:cNvPr id="0" name=""/>
        <dsp:cNvSpPr/>
      </dsp:nvSpPr>
      <dsp:spPr>
        <a:xfrm rot="16200000">
          <a:off x="3388261" y="2350251"/>
          <a:ext cx="1413276" cy="170593"/>
        </a:xfrm>
        <a:prstGeom prst="rect">
          <a:avLst/>
        </a:prstGeom>
        <a:solidFill>
          <a:schemeClr val="accent2">
            <a:hueOff val="0"/>
            <a:satOff val="0"/>
            <a:lumOff val="-72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30B944-A83D-4859-8928-D8C278EDF0A4}">
      <dsp:nvSpPr>
        <dsp:cNvPr id="0" name=""/>
        <dsp:cNvSpPr/>
      </dsp:nvSpPr>
      <dsp:spPr>
        <a:xfrm>
          <a:off x="3147133" y="2843977"/>
          <a:ext cx="1895478" cy="1137286"/>
        </a:xfrm>
        <a:prstGeom prst="roundRect">
          <a:avLst>
            <a:gd name="adj" fmla="val 10000"/>
          </a:avLst>
        </a:prstGeom>
        <a:solidFill>
          <a:schemeClr val="accent2">
            <a:hueOff val="0"/>
            <a:satOff val="0"/>
            <a:lumOff val="-6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Analyse usage statistics and user feedback</a:t>
          </a:r>
        </a:p>
      </dsp:txBody>
      <dsp:txXfrm>
        <a:off x="3180443" y="2877287"/>
        <a:ext cx="1828858" cy="1070666"/>
      </dsp:txXfrm>
    </dsp:sp>
    <dsp:sp modelId="{4ACFFB24-D01B-4B70-A535-CD562F049E8B}">
      <dsp:nvSpPr>
        <dsp:cNvPr id="0" name=""/>
        <dsp:cNvSpPr/>
      </dsp:nvSpPr>
      <dsp:spPr>
        <a:xfrm rot="16200000">
          <a:off x="3388261" y="941636"/>
          <a:ext cx="1413276" cy="170593"/>
        </a:xfrm>
        <a:prstGeom prst="rect">
          <a:avLst/>
        </a:prstGeom>
        <a:solidFill>
          <a:schemeClr val="accent2">
            <a:hueOff val="0"/>
            <a:satOff val="0"/>
            <a:lumOff val="-8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0C5B8B-37A3-428D-B4CC-6418C885C855}">
      <dsp:nvSpPr>
        <dsp:cNvPr id="0" name=""/>
        <dsp:cNvSpPr/>
      </dsp:nvSpPr>
      <dsp:spPr>
        <a:xfrm>
          <a:off x="3147133" y="1422368"/>
          <a:ext cx="1895478" cy="1137286"/>
        </a:xfrm>
        <a:prstGeom prst="roundRect">
          <a:avLst>
            <a:gd name="adj" fmla="val 10000"/>
          </a:avLst>
        </a:prstGeom>
        <a:solidFill>
          <a:schemeClr val="accent2">
            <a:hueOff val="0"/>
            <a:satOff val="0"/>
            <a:lumOff val="-7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Good usage/positive feedback? </a:t>
          </a:r>
        </a:p>
      </dsp:txBody>
      <dsp:txXfrm>
        <a:off x="3180443" y="1455678"/>
        <a:ext cx="1828858" cy="1070666"/>
      </dsp:txXfrm>
    </dsp:sp>
    <dsp:sp modelId="{F1173FC8-609E-417E-B2FF-80A7D0530069}">
      <dsp:nvSpPr>
        <dsp:cNvPr id="0" name=""/>
        <dsp:cNvSpPr/>
      </dsp:nvSpPr>
      <dsp:spPr>
        <a:xfrm>
          <a:off x="3543656" y="467153"/>
          <a:ext cx="2512653" cy="170593"/>
        </a:xfrm>
        <a:prstGeom prst="rect">
          <a:avLst/>
        </a:prstGeom>
        <a:solidFill>
          <a:schemeClr val="accent2">
            <a:hueOff val="0"/>
            <a:satOff val="0"/>
            <a:lumOff val="-10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BE3241-1B4F-4584-8A6D-ED0903B96D73}">
      <dsp:nvSpPr>
        <dsp:cNvPr id="0" name=""/>
        <dsp:cNvSpPr/>
      </dsp:nvSpPr>
      <dsp:spPr>
        <a:xfrm>
          <a:off x="3147133" y="760"/>
          <a:ext cx="1895478" cy="1137286"/>
        </a:xfrm>
        <a:prstGeom prst="roundRect">
          <a:avLst>
            <a:gd name="adj" fmla="val 10000"/>
          </a:avLst>
        </a:prstGeom>
        <a:solidFill>
          <a:schemeClr val="accent2">
            <a:hueOff val="0"/>
            <a:satOff val="0"/>
            <a:lumOff val="-92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Review price quotes and licence agreements, and negotiate where necessary</a:t>
          </a:r>
        </a:p>
      </dsp:txBody>
      <dsp:txXfrm>
        <a:off x="3180443" y="34070"/>
        <a:ext cx="1828858" cy="1070666"/>
      </dsp:txXfrm>
    </dsp:sp>
    <dsp:sp modelId="{D2575795-BF2B-4BB1-AA98-28283119F7D8}">
      <dsp:nvSpPr>
        <dsp:cNvPr id="0" name=""/>
        <dsp:cNvSpPr/>
      </dsp:nvSpPr>
      <dsp:spPr>
        <a:xfrm rot="5400000">
          <a:off x="5890041" y="1023441"/>
          <a:ext cx="1413276" cy="170593"/>
        </a:xfrm>
        <a:prstGeom prst="rect">
          <a:avLst/>
        </a:prstGeom>
        <a:solidFill>
          <a:schemeClr val="accent2">
            <a:hueOff val="0"/>
            <a:satOff val="0"/>
            <a:lumOff val="-116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90CD1-C762-4EB8-8019-A41E68D69FC1}">
      <dsp:nvSpPr>
        <dsp:cNvPr id="0" name=""/>
        <dsp:cNvSpPr/>
      </dsp:nvSpPr>
      <dsp:spPr>
        <a:xfrm>
          <a:off x="5668119" y="760"/>
          <a:ext cx="1895478" cy="1137286"/>
        </a:xfrm>
        <a:prstGeom prst="roundRect">
          <a:avLst>
            <a:gd name="adj" fmla="val 10000"/>
          </a:avLst>
        </a:prstGeom>
        <a:solidFill>
          <a:schemeClr val="accent2">
            <a:hueOff val="0"/>
            <a:satOff val="0"/>
            <a:lumOff val="-1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Make purchasing decisions</a:t>
          </a:r>
        </a:p>
      </dsp:txBody>
      <dsp:txXfrm>
        <a:off x="5701429" y="34070"/>
        <a:ext cx="1828858" cy="1070666"/>
      </dsp:txXfrm>
    </dsp:sp>
    <dsp:sp modelId="{1D28FE1B-C7F3-4CF3-9F96-0D089BA33AF3}">
      <dsp:nvSpPr>
        <dsp:cNvPr id="0" name=""/>
        <dsp:cNvSpPr/>
      </dsp:nvSpPr>
      <dsp:spPr>
        <a:xfrm rot="5400000">
          <a:off x="5917303" y="2395697"/>
          <a:ext cx="1413276" cy="170593"/>
        </a:xfrm>
        <a:prstGeom prst="rect">
          <a:avLst/>
        </a:prstGeom>
        <a:solidFill>
          <a:schemeClr val="accent2">
            <a:hueOff val="0"/>
            <a:satOff val="0"/>
            <a:lumOff val="-13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C4DE5B-4C8B-4227-AC96-0DE91086AB76}">
      <dsp:nvSpPr>
        <dsp:cNvPr id="0" name=""/>
        <dsp:cNvSpPr/>
      </dsp:nvSpPr>
      <dsp:spPr>
        <a:xfrm>
          <a:off x="5668119" y="1422368"/>
          <a:ext cx="1895478" cy="1137286"/>
        </a:xfrm>
        <a:prstGeom prst="roundRect">
          <a:avLst>
            <a:gd name="adj" fmla="val 10000"/>
          </a:avLst>
        </a:prstGeom>
        <a:solidFill>
          <a:schemeClr val="accent2">
            <a:hueOff val="0"/>
            <a:satOff val="0"/>
            <a:lumOff val="-118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Place orders and sign licence agreements</a:t>
          </a:r>
        </a:p>
      </dsp:txBody>
      <dsp:txXfrm>
        <a:off x="5701429" y="1455678"/>
        <a:ext cx="1828858" cy="1070666"/>
      </dsp:txXfrm>
    </dsp:sp>
    <dsp:sp modelId="{BE0B9B90-A688-4E28-9701-4C4DA18499E2}">
      <dsp:nvSpPr>
        <dsp:cNvPr id="0" name=""/>
        <dsp:cNvSpPr/>
      </dsp:nvSpPr>
      <dsp:spPr>
        <a:xfrm rot="5400000">
          <a:off x="5944579" y="3803032"/>
          <a:ext cx="1413276" cy="170593"/>
        </a:xfrm>
        <a:prstGeom prst="rect">
          <a:avLst/>
        </a:prstGeom>
        <a:solidFill>
          <a:schemeClr val="accent2">
            <a:hueOff val="0"/>
            <a:satOff val="0"/>
            <a:lumOff val="-145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6B06FB-1A10-440E-9976-5282D44B93BB}">
      <dsp:nvSpPr>
        <dsp:cNvPr id="0" name=""/>
        <dsp:cNvSpPr/>
      </dsp:nvSpPr>
      <dsp:spPr>
        <a:xfrm>
          <a:off x="5668119" y="2843977"/>
          <a:ext cx="1895478" cy="1137286"/>
        </a:xfrm>
        <a:prstGeom prst="roundRect">
          <a:avLst>
            <a:gd name="adj" fmla="val 10000"/>
          </a:avLst>
        </a:prstGeom>
        <a:solidFill>
          <a:schemeClr val="accent2">
            <a:hueOff val="0"/>
            <a:satOff val="0"/>
            <a:lumOff val="-13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Promote availability of access</a:t>
          </a:r>
        </a:p>
      </dsp:txBody>
      <dsp:txXfrm>
        <a:off x="5701429" y="2877287"/>
        <a:ext cx="1828858" cy="1070666"/>
      </dsp:txXfrm>
    </dsp:sp>
    <dsp:sp modelId="{6E9B4363-71D0-4A24-95EA-86735B32A515}">
      <dsp:nvSpPr>
        <dsp:cNvPr id="0" name=""/>
        <dsp:cNvSpPr/>
      </dsp:nvSpPr>
      <dsp:spPr>
        <a:xfrm>
          <a:off x="5668119" y="4265585"/>
          <a:ext cx="1895478" cy="1137286"/>
        </a:xfrm>
        <a:prstGeom prst="roundRect">
          <a:avLst>
            <a:gd name="adj" fmla="val 10000"/>
          </a:avLst>
        </a:prstGeom>
        <a:solidFill>
          <a:schemeClr val="accent2">
            <a:hueOff val="0"/>
            <a:satOff val="0"/>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Monitor usage on regular basis to inform future purchasing decisions</a:t>
          </a:r>
        </a:p>
      </dsp:txBody>
      <dsp:txXfrm>
        <a:off x="5701429" y="4298895"/>
        <a:ext cx="1828858" cy="107066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957356-38A1-BC41-9AEA-A94269F357A6}" type="datetimeFigureOut">
              <a:rPr lang="en-US" smtClean="0"/>
              <a:t>11/2/21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26FAF0-5222-E842-B421-DD09CB26B2A0}" type="slidenum">
              <a:rPr lang="en-US" smtClean="0"/>
              <a:t>‹#›</a:t>
            </a:fld>
            <a:endParaRPr lang="en-US"/>
          </a:p>
        </p:txBody>
      </p:sp>
    </p:spTree>
    <p:extLst>
      <p:ext uri="{BB962C8B-B14F-4D97-AF65-F5344CB8AC3E}">
        <p14:creationId xmlns:p14="http://schemas.microsoft.com/office/powerpoint/2010/main" val="3937771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52CF584-3E54-4443-8506-8B700C8BF01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A8BA8CA4-12B0-584A-AA06-544D11A2E1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BD10588D-8E91-EC4B-A82C-A2E00560A7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4E4D5B9-671D-834E-B96C-FEE62910983C}"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7A52D75C-DD08-914A-8BBA-C3ECE284603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980FC800-4EBB-5546-A72C-017FEABD40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7107" name="Slide Number Placeholder 3">
            <a:extLst>
              <a:ext uri="{FF2B5EF4-FFF2-40B4-BE49-F238E27FC236}">
                <a16:creationId xmlns:a16="http://schemas.microsoft.com/office/drawing/2014/main" id="{29F4ABE3-387F-2A48-ABFA-94D72D8C0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A43B9C9-7A8D-9348-83BB-B32E983AA949}" type="slidenum">
              <a:rPr lang="en-GB" altLang="en-US" sz="1200">
                <a:latin typeface="Calibri" panose="020F0502020204030204" pitchFamily="34" charset="0"/>
              </a:rPr>
              <a:pPr eaLnBrk="1" hangingPunct="1"/>
              <a:t>38</a:t>
            </a:fld>
            <a:endParaRPr lang="en-GB"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553F-672E-8F48-AF30-68F6EA8AC9B2}"/>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CAD18CC-C6A2-D042-BF23-AE14F0D75D6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40FC744-C764-E642-9A6F-8C702015B528}"/>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5" name="Footer Placeholder 4">
            <a:extLst>
              <a:ext uri="{FF2B5EF4-FFF2-40B4-BE49-F238E27FC236}">
                <a16:creationId xmlns:a16="http://schemas.microsoft.com/office/drawing/2014/main" id="{35053040-084A-0348-A396-170798E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7C99C-7482-C44E-8579-914AFAB65366}"/>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195143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81F2-27E7-C346-BAB6-5400853D226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7D7A0BF-84CC-4145-A2B4-5073268D1A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3AE84B-F363-3F49-8587-37E096C679E3}"/>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5" name="Footer Placeholder 4">
            <a:extLst>
              <a:ext uri="{FF2B5EF4-FFF2-40B4-BE49-F238E27FC236}">
                <a16:creationId xmlns:a16="http://schemas.microsoft.com/office/drawing/2014/main" id="{76183658-9EF1-AE40-8A52-C7D717A20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12BC-74D3-4D43-93D6-9396F353C887}"/>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3291292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A43B5-76DA-BC4C-BFD9-5099594B36C2}"/>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301916-3308-BF45-AA1A-86DCC3BD0865}"/>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30B313-54C5-7347-BB41-EA8AD552AEC0}"/>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5" name="Footer Placeholder 4">
            <a:extLst>
              <a:ext uri="{FF2B5EF4-FFF2-40B4-BE49-F238E27FC236}">
                <a16:creationId xmlns:a16="http://schemas.microsoft.com/office/drawing/2014/main" id="{D9533235-BBF5-3243-9660-2B4396B5F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63642-4846-B642-8958-8FA31DB5A37F}"/>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335230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reserve="1">
  <p:cSld name="Title and Content">
    <p:spTree>
      <p:nvGrpSpPr>
        <p:cNvPr id="1" name="Shape 15"/>
        <p:cNvGrpSpPr/>
        <p:nvPr/>
      </p:nvGrpSpPr>
      <p:grpSpPr>
        <a:xfrm>
          <a:off x="0" y="0"/>
          <a:ext cx="0" cy="0"/>
          <a:chOff x="0" y="0"/>
          <a:chExt cx="0" cy="0"/>
        </a:xfrm>
      </p:grpSpPr>
      <p:sp>
        <p:nvSpPr>
          <p:cNvPr id="16" name="Google Shape;16;p51"/>
          <p:cNvSpPr txBox="1">
            <a:spLocks noGrp="1"/>
          </p:cNvSpPr>
          <p:nvPr>
            <p:ph type="title" hasCustomPrompt="1"/>
          </p:nvPr>
        </p:nvSpPr>
        <p:spPr>
          <a:xfrm>
            <a:off x="256117" y="243267"/>
            <a:ext cx="7839535" cy="115035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3"/>
              </a:buClr>
              <a:buSzPts val="4200"/>
              <a:buFont typeface="Montserrat"/>
              <a:buNone/>
              <a:defRPr sz="3700">
                <a:latin typeface="Calibri" panose="020F0502020204030204" pitchFamily="34" charset="0"/>
                <a:ea typeface="Calibri" panose="020F0502020204030204" pitchFamily="34" charset="0"/>
                <a:cs typeface="Calibri" panose="020F0502020204030204" pitchFamily="34" charset="0"/>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dirty="0" err="1"/>
              <a:t>Lm;lm;lm</a:t>
            </a:r>
            <a:endParaRPr dirty="0"/>
          </a:p>
        </p:txBody>
      </p:sp>
      <p:sp>
        <p:nvSpPr>
          <p:cNvPr id="17" name="Google Shape;17;p51"/>
          <p:cNvSpPr txBox="1">
            <a:spLocks noGrp="1"/>
          </p:cNvSpPr>
          <p:nvPr>
            <p:ph type="body" idx="1" hasCustomPrompt="1"/>
          </p:nvPr>
        </p:nvSpPr>
        <p:spPr>
          <a:xfrm>
            <a:off x="652232" y="1393620"/>
            <a:ext cx="7839536" cy="4679802"/>
          </a:xfrm>
          <a:prstGeom prst="rect">
            <a:avLst/>
          </a:prstGeom>
          <a:noFill/>
          <a:ln>
            <a:noFill/>
          </a:ln>
        </p:spPr>
        <p:txBody>
          <a:bodyPr spcFirstLastPara="1" wrap="square" lIns="91425" tIns="45700" rIns="91425" bIns="45700" anchor="t" anchorCtr="0">
            <a:normAutofit/>
          </a:bodyPr>
          <a:lstStyle>
            <a:lvl1pPr marL="342900" lvl="0" indent="-276225" algn="l">
              <a:spcBef>
                <a:spcPts val="330"/>
              </a:spcBef>
              <a:spcAft>
                <a:spcPts val="0"/>
              </a:spcAft>
              <a:buClr>
                <a:schemeClr val="accent3"/>
              </a:buClr>
              <a:buSzPts val="2200"/>
              <a:buChar char="•"/>
              <a:defRPr>
                <a:latin typeface="Calibri" panose="020F0502020204030204" pitchFamily="34" charset="0"/>
                <a:ea typeface="Open Sans"/>
                <a:cs typeface="Calibri" panose="020F0502020204030204" pitchFamily="34" charset="0"/>
                <a:sym typeface="Open Sans"/>
              </a:defRPr>
            </a:lvl1pPr>
            <a:lvl2pPr marL="685800" lvl="1" indent="-266700" algn="l">
              <a:spcBef>
                <a:spcPts val="300"/>
              </a:spcBef>
              <a:spcAft>
                <a:spcPts val="0"/>
              </a:spcAft>
              <a:buClr>
                <a:schemeClr val="accent3"/>
              </a:buClr>
              <a:buSzPts val="2000"/>
              <a:buChar char="–"/>
              <a:defRPr>
                <a:latin typeface="Calibri" panose="020F0502020204030204" pitchFamily="34" charset="0"/>
                <a:ea typeface="Open Sans"/>
                <a:cs typeface="Calibri" panose="020F0502020204030204" pitchFamily="34" charset="0"/>
                <a:sym typeface="Open Sans"/>
              </a:defRPr>
            </a:lvl2pPr>
            <a:lvl3pPr marL="1028700" lvl="2" indent="-257175" algn="l">
              <a:spcBef>
                <a:spcPts val="270"/>
              </a:spcBef>
              <a:spcAft>
                <a:spcPts val="0"/>
              </a:spcAft>
              <a:buClr>
                <a:schemeClr val="accent3"/>
              </a:buClr>
              <a:buSzPts val="1800"/>
              <a:buChar char="•"/>
              <a:defRPr>
                <a:latin typeface="Open Sans"/>
                <a:ea typeface="Open Sans"/>
                <a:cs typeface="Open Sans"/>
                <a:sym typeface="Open Sans"/>
              </a:defRPr>
            </a:lvl3pPr>
            <a:lvl4pPr marL="1371600" lvl="3" indent="-247650" algn="l">
              <a:spcBef>
                <a:spcPts val="240"/>
              </a:spcBef>
              <a:spcAft>
                <a:spcPts val="0"/>
              </a:spcAft>
              <a:buClr>
                <a:schemeClr val="accent3"/>
              </a:buClr>
              <a:buSzPts val="1600"/>
              <a:buChar char="–"/>
              <a:defRPr>
                <a:latin typeface="Open Sans"/>
                <a:ea typeface="Open Sans"/>
                <a:cs typeface="Open Sans"/>
                <a:sym typeface="Open Sans"/>
              </a:defRPr>
            </a:lvl4pPr>
            <a:lvl5pPr marL="1714500" lvl="4" indent="-238125" algn="l">
              <a:spcBef>
                <a:spcPts val="210"/>
              </a:spcBef>
              <a:spcAft>
                <a:spcPts val="0"/>
              </a:spcAft>
              <a:buClr>
                <a:schemeClr val="accent3"/>
              </a:buClr>
              <a:buSzPts val="1400"/>
              <a:buChar char="»"/>
              <a:defRPr>
                <a:latin typeface="Open Sans"/>
                <a:ea typeface="Open Sans"/>
                <a:cs typeface="Open Sans"/>
                <a:sym typeface="Open Sans"/>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r>
              <a:rPr lang="en-GB" dirty="0" err="1"/>
              <a:t>Knkn</a:t>
            </a:r>
            <a:endParaRPr lang="en-GB" dirty="0"/>
          </a:p>
          <a:p>
            <a:pPr lvl="1"/>
            <a:r>
              <a:rPr lang="en-GB" dirty="0" err="1"/>
              <a:t>Lm;lm;lm;l</a:t>
            </a:r>
            <a:r>
              <a:rPr lang="en-GB" dirty="0"/>
              <a:t>;</a:t>
            </a:r>
          </a:p>
          <a:p>
            <a:pPr lvl="1"/>
            <a:r>
              <a:rPr lang="en-GB" dirty="0" err="1"/>
              <a:t>lknlknlkn</a:t>
            </a:r>
            <a:endParaRPr dirty="0"/>
          </a:p>
        </p:txBody>
      </p:sp>
    </p:spTree>
    <p:extLst>
      <p:ext uri="{BB962C8B-B14F-4D97-AF65-F5344CB8AC3E}">
        <p14:creationId xmlns:p14="http://schemas.microsoft.com/office/powerpoint/2010/main" val="2923607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p:cSld name="Title Slide">
    <p:spTree>
      <p:nvGrpSpPr>
        <p:cNvPr id="1" name="Shape 18"/>
        <p:cNvGrpSpPr/>
        <p:nvPr/>
      </p:nvGrpSpPr>
      <p:grpSpPr>
        <a:xfrm>
          <a:off x="0" y="0"/>
          <a:ext cx="0" cy="0"/>
          <a:chOff x="0" y="0"/>
          <a:chExt cx="0" cy="0"/>
        </a:xfrm>
      </p:grpSpPr>
      <p:sp>
        <p:nvSpPr>
          <p:cNvPr id="19" name="Google Shape;19;p52"/>
          <p:cNvSpPr txBox="1">
            <a:spLocks noGrp="1"/>
          </p:cNvSpPr>
          <p:nvPr>
            <p:ph type="ctrTitle"/>
          </p:nvPr>
        </p:nvSpPr>
        <p:spPr>
          <a:xfrm>
            <a:off x="685801" y="824333"/>
            <a:ext cx="7829549" cy="16394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5000"/>
              <a:buFont typeface="Montserrat"/>
              <a:buNone/>
              <a:defRPr sz="3750" b="1">
                <a:solidFill>
                  <a:srgbClr val="595959"/>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subTitle" idx="1"/>
          </p:nvPr>
        </p:nvSpPr>
        <p:spPr>
          <a:xfrm>
            <a:off x="685801" y="2575258"/>
            <a:ext cx="7829549" cy="1113590"/>
          </a:xfrm>
          <a:prstGeom prst="rect">
            <a:avLst/>
          </a:prstGeom>
          <a:noFill/>
          <a:ln>
            <a:noFill/>
          </a:ln>
        </p:spPr>
        <p:txBody>
          <a:bodyPr spcFirstLastPara="1" wrap="square" lIns="91425" tIns="45700" rIns="91425" bIns="45700" anchor="t" anchorCtr="0">
            <a:normAutofit/>
          </a:bodyPr>
          <a:lstStyle>
            <a:lvl1pPr lvl="0" algn="l">
              <a:spcBef>
                <a:spcPts val="330"/>
              </a:spcBef>
              <a:spcAft>
                <a:spcPts val="0"/>
              </a:spcAft>
              <a:buClr>
                <a:schemeClr val="accent3"/>
              </a:buClr>
              <a:buSzPts val="2200"/>
              <a:buNone/>
              <a:defRPr>
                <a:solidFill>
                  <a:schemeClr val="accent3"/>
                </a:solidFill>
                <a:latin typeface="Open Sans"/>
                <a:ea typeface="Open Sans"/>
                <a:cs typeface="Open Sans"/>
                <a:sym typeface="Open Sans"/>
              </a:defRPr>
            </a:lvl1pPr>
            <a:lvl2pPr lvl="1" algn="ctr">
              <a:spcBef>
                <a:spcPts val="300"/>
              </a:spcBef>
              <a:spcAft>
                <a:spcPts val="0"/>
              </a:spcAft>
              <a:buClr>
                <a:srgbClr val="888888"/>
              </a:buClr>
              <a:buSzPts val="2000"/>
              <a:buNone/>
              <a:defRPr>
                <a:solidFill>
                  <a:srgbClr val="888888"/>
                </a:solidFill>
              </a:defRPr>
            </a:lvl2pPr>
            <a:lvl3pPr lvl="2" algn="ctr">
              <a:spcBef>
                <a:spcPts val="270"/>
              </a:spcBef>
              <a:spcAft>
                <a:spcPts val="0"/>
              </a:spcAft>
              <a:buClr>
                <a:srgbClr val="888888"/>
              </a:buClr>
              <a:buSzPts val="1800"/>
              <a:buNone/>
              <a:defRPr>
                <a:solidFill>
                  <a:srgbClr val="888888"/>
                </a:solidFill>
              </a:defRPr>
            </a:lvl3pPr>
            <a:lvl4pPr lvl="3" algn="ctr">
              <a:spcBef>
                <a:spcPts val="240"/>
              </a:spcBef>
              <a:spcAft>
                <a:spcPts val="0"/>
              </a:spcAft>
              <a:buClr>
                <a:srgbClr val="888888"/>
              </a:buClr>
              <a:buSzPts val="1600"/>
              <a:buNone/>
              <a:defRPr>
                <a:solidFill>
                  <a:srgbClr val="888888"/>
                </a:solidFill>
              </a:defRPr>
            </a:lvl4pPr>
            <a:lvl5pPr lvl="4" algn="ctr">
              <a:spcBef>
                <a:spcPts val="210"/>
              </a:spcBef>
              <a:spcAft>
                <a:spcPts val="0"/>
              </a:spcAft>
              <a:buClr>
                <a:srgbClr val="888888"/>
              </a:buClr>
              <a:buSzPts val="14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4119108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008873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p:cSld name="Two Content">
    <p:spTree>
      <p:nvGrpSpPr>
        <p:cNvPr id="1" name="Shape 26"/>
        <p:cNvGrpSpPr/>
        <p:nvPr/>
      </p:nvGrpSpPr>
      <p:grpSpPr>
        <a:xfrm>
          <a:off x="0" y="0"/>
          <a:ext cx="0" cy="0"/>
          <a:chOff x="0" y="0"/>
          <a:chExt cx="0" cy="0"/>
        </a:xfrm>
      </p:grpSpPr>
      <p:sp>
        <p:nvSpPr>
          <p:cNvPr id="27" name="Google Shape;27;p54"/>
          <p:cNvSpPr txBox="1">
            <a:spLocks noGrp="1"/>
          </p:cNvSpPr>
          <p:nvPr>
            <p:ph type="title"/>
          </p:nvPr>
        </p:nvSpPr>
        <p:spPr>
          <a:xfrm>
            <a:off x="628650" y="972051"/>
            <a:ext cx="7292977"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3"/>
              </a:buClr>
              <a:buSzPts val="4200"/>
              <a:buFont typeface="Montserrat"/>
              <a:buNone/>
              <a:defRPr sz="31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54"/>
          <p:cNvSpPr txBox="1">
            <a:spLocks noGrp="1"/>
          </p:cNvSpPr>
          <p:nvPr>
            <p:ph type="body" idx="1"/>
          </p:nvPr>
        </p:nvSpPr>
        <p:spPr>
          <a:xfrm>
            <a:off x="628650" y="2097755"/>
            <a:ext cx="3546476" cy="2823496"/>
          </a:xfrm>
          <a:prstGeom prst="rect">
            <a:avLst/>
          </a:prstGeom>
          <a:noFill/>
          <a:ln>
            <a:noFill/>
          </a:ln>
        </p:spPr>
        <p:txBody>
          <a:bodyPr spcFirstLastPara="1" wrap="square" lIns="91425" tIns="45700" rIns="91425" bIns="45700" anchor="t" anchorCtr="0">
            <a:normAutofit/>
          </a:bodyPr>
          <a:lstStyle>
            <a:lvl1pPr marL="342900" lvl="0" indent="-276225" algn="l">
              <a:spcBef>
                <a:spcPts val="330"/>
              </a:spcBef>
              <a:spcAft>
                <a:spcPts val="0"/>
              </a:spcAft>
              <a:buClr>
                <a:schemeClr val="accent3"/>
              </a:buClr>
              <a:buSzPts val="2200"/>
              <a:buChar char="•"/>
              <a:defRPr sz="1650"/>
            </a:lvl1pPr>
            <a:lvl2pPr marL="685800" lvl="1" indent="-266700" algn="l">
              <a:spcBef>
                <a:spcPts val="300"/>
              </a:spcBef>
              <a:spcAft>
                <a:spcPts val="0"/>
              </a:spcAft>
              <a:buClr>
                <a:schemeClr val="accent3"/>
              </a:buClr>
              <a:buSzPts val="2000"/>
              <a:buChar char="–"/>
              <a:defRPr sz="1500"/>
            </a:lvl2pPr>
            <a:lvl3pPr marL="1028700" lvl="2" indent="-257175" algn="l">
              <a:spcBef>
                <a:spcPts val="270"/>
              </a:spcBef>
              <a:spcAft>
                <a:spcPts val="0"/>
              </a:spcAft>
              <a:buClr>
                <a:schemeClr val="accent3"/>
              </a:buClr>
              <a:buSzPts val="1800"/>
              <a:buChar char="•"/>
              <a:defRPr sz="1350"/>
            </a:lvl3pPr>
            <a:lvl4pPr marL="1371600" lvl="3" indent="-247650" algn="l">
              <a:spcBef>
                <a:spcPts val="240"/>
              </a:spcBef>
              <a:spcAft>
                <a:spcPts val="0"/>
              </a:spcAft>
              <a:buClr>
                <a:schemeClr val="accent3"/>
              </a:buClr>
              <a:buSzPts val="1600"/>
              <a:buChar char="–"/>
              <a:defRPr sz="1200"/>
            </a:lvl4pPr>
            <a:lvl5pPr marL="1714500" lvl="4" indent="-238125" algn="l">
              <a:spcBef>
                <a:spcPts val="210"/>
              </a:spcBef>
              <a:spcAft>
                <a:spcPts val="0"/>
              </a:spcAft>
              <a:buClr>
                <a:schemeClr val="accent3"/>
              </a:buClr>
              <a:buSzPts val="1400"/>
              <a:buChar char="»"/>
              <a:defRPr sz="10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29" name="Google Shape;29;p54"/>
          <p:cNvSpPr txBox="1">
            <a:spLocks noGrp="1"/>
          </p:cNvSpPr>
          <p:nvPr>
            <p:ph type="body" idx="2"/>
          </p:nvPr>
        </p:nvSpPr>
        <p:spPr>
          <a:xfrm>
            <a:off x="4175127" y="2097758"/>
            <a:ext cx="3746500" cy="2823497"/>
          </a:xfrm>
          <a:prstGeom prst="rect">
            <a:avLst/>
          </a:prstGeom>
          <a:noFill/>
          <a:ln>
            <a:noFill/>
          </a:ln>
        </p:spPr>
        <p:txBody>
          <a:bodyPr spcFirstLastPara="1" wrap="square" lIns="91425" tIns="45700" rIns="91425" bIns="45700" anchor="t" anchorCtr="0">
            <a:normAutofit/>
          </a:bodyPr>
          <a:lstStyle>
            <a:lvl1pPr marL="342900" lvl="0" indent="-276225" algn="l">
              <a:spcBef>
                <a:spcPts val="330"/>
              </a:spcBef>
              <a:spcAft>
                <a:spcPts val="0"/>
              </a:spcAft>
              <a:buClr>
                <a:srgbClr val="595959"/>
              </a:buClr>
              <a:buSzPts val="2200"/>
              <a:buChar char="•"/>
              <a:defRPr sz="1650">
                <a:solidFill>
                  <a:srgbClr val="595959"/>
                </a:solidFill>
              </a:defRPr>
            </a:lvl1pPr>
            <a:lvl2pPr marL="685800" lvl="1" indent="-266700" algn="l">
              <a:spcBef>
                <a:spcPts val="300"/>
              </a:spcBef>
              <a:spcAft>
                <a:spcPts val="0"/>
              </a:spcAft>
              <a:buClr>
                <a:srgbClr val="595959"/>
              </a:buClr>
              <a:buSzPts val="2000"/>
              <a:buChar char="–"/>
              <a:defRPr sz="1500">
                <a:solidFill>
                  <a:srgbClr val="595959"/>
                </a:solidFill>
              </a:defRPr>
            </a:lvl2pPr>
            <a:lvl3pPr marL="1028700" lvl="2" indent="-257175" algn="l">
              <a:spcBef>
                <a:spcPts val="270"/>
              </a:spcBef>
              <a:spcAft>
                <a:spcPts val="0"/>
              </a:spcAft>
              <a:buClr>
                <a:srgbClr val="595959"/>
              </a:buClr>
              <a:buSzPts val="1800"/>
              <a:buChar char="•"/>
              <a:defRPr sz="1350">
                <a:solidFill>
                  <a:srgbClr val="595959"/>
                </a:solidFill>
              </a:defRPr>
            </a:lvl3pPr>
            <a:lvl4pPr marL="1371600" lvl="3" indent="-247650" algn="l">
              <a:spcBef>
                <a:spcPts val="240"/>
              </a:spcBef>
              <a:spcAft>
                <a:spcPts val="0"/>
              </a:spcAft>
              <a:buClr>
                <a:srgbClr val="595959"/>
              </a:buClr>
              <a:buSzPts val="1600"/>
              <a:buChar char="–"/>
              <a:defRPr sz="1200">
                <a:solidFill>
                  <a:srgbClr val="595959"/>
                </a:solidFill>
              </a:defRPr>
            </a:lvl4pPr>
            <a:lvl5pPr marL="1714500" lvl="4" indent="-238125" algn="l">
              <a:spcBef>
                <a:spcPts val="210"/>
              </a:spcBef>
              <a:spcAft>
                <a:spcPts val="0"/>
              </a:spcAft>
              <a:buClr>
                <a:srgbClr val="595959"/>
              </a:buClr>
              <a:buSzPts val="1400"/>
              <a:buChar char="»"/>
              <a:defRPr sz="1050">
                <a:solidFill>
                  <a:srgbClr val="595959"/>
                </a:solidFill>
              </a:defRPr>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30" name="Google Shape;30;p54"/>
          <p:cNvSpPr txBox="1">
            <a:spLocks noGrp="1"/>
          </p:cNvSpPr>
          <p:nvPr>
            <p:ph type="body" idx="3"/>
          </p:nvPr>
        </p:nvSpPr>
        <p:spPr>
          <a:xfrm>
            <a:off x="628650" y="478904"/>
            <a:ext cx="2102310" cy="488017"/>
          </a:xfrm>
          <a:prstGeom prst="rect">
            <a:avLst/>
          </a:prstGeom>
          <a:noFill/>
          <a:ln>
            <a:noFill/>
          </a:ln>
        </p:spPr>
        <p:txBody>
          <a:bodyPr spcFirstLastPara="1" wrap="square" lIns="91425" tIns="45700" rIns="91425" bIns="45700" anchor="t" anchorCtr="0">
            <a:normAutofit/>
          </a:bodyPr>
          <a:lstStyle>
            <a:lvl1pPr marL="342900" lvl="0" indent="-171450" algn="l">
              <a:spcBef>
                <a:spcPts val="270"/>
              </a:spcBef>
              <a:spcAft>
                <a:spcPts val="0"/>
              </a:spcAft>
              <a:buClr>
                <a:srgbClr val="595959"/>
              </a:buClr>
              <a:buSzPts val="1800"/>
              <a:buNone/>
              <a:defRPr sz="1350" b="1">
                <a:solidFill>
                  <a:srgbClr val="595959"/>
                </a:solidFill>
                <a:latin typeface="Open Sans"/>
                <a:ea typeface="Open Sans"/>
                <a:cs typeface="Open Sans"/>
                <a:sym typeface="Open Sans"/>
              </a:defRPr>
            </a:lvl1pPr>
            <a:lvl2pPr marL="685800" lvl="1" indent="-257175" algn="l">
              <a:spcBef>
                <a:spcPts val="270"/>
              </a:spcBef>
              <a:spcAft>
                <a:spcPts val="0"/>
              </a:spcAft>
              <a:buClr>
                <a:schemeClr val="accent3"/>
              </a:buClr>
              <a:buSzPts val="1800"/>
              <a:buChar char="–"/>
              <a:defRPr/>
            </a:lvl2pPr>
            <a:lvl3pPr marL="1028700" lvl="2" indent="-257175" algn="l">
              <a:spcBef>
                <a:spcPts val="270"/>
              </a:spcBef>
              <a:spcAft>
                <a:spcPts val="0"/>
              </a:spcAft>
              <a:buClr>
                <a:schemeClr val="accent3"/>
              </a:buClr>
              <a:buSzPts val="1800"/>
              <a:buChar char="•"/>
              <a:defRPr/>
            </a:lvl3pPr>
            <a:lvl4pPr marL="1371600" lvl="3" indent="-257175" algn="l">
              <a:spcBef>
                <a:spcPts val="270"/>
              </a:spcBef>
              <a:spcAft>
                <a:spcPts val="0"/>
              </a:spcAft>
              <a:buClr>
                <a:schemeClr val="accent3"/>
              </a:buClr>
              <a:buSzPts val="1800"/>
              <a:buChar char="–"/>
              <a:defRPr/>
            </a:lvl4pPr>
            <a:lvl5pPr marL="1714500" lvl="4" indent="-257175" algn="l">
              <a:spcBef>
                <a:spcPts val="270"/>
              </a:spcBef>
              <a:spcAft>
                <a:spcPts val="0"/>
              </a:spcAft>
              <a:buClr>
                <a:schemeClr val="accent3"/>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1" name="Google Shape;31;p54"/>
          <p:cNvSpPr txBox="1">
            <a:spLocks noGrp="1"/>
          </p:cNvSpPr>
          <p:nvPr>
            <p:ph type="body" idx="4"/>
          </p:nvPr>
        </p:nvSpPr>
        <p:spPr>
          <a:xfrm>
            <a:off x="2523671" y="478904"/>
            <a:ext cx="2238375" cy="492365"/>
          </a:xfrm>
          <a:prstGeom prst="rect">
            <a:avLst/>
          </a:prstGeom>
          <a:noFill/>
          <a:ln>
            <a:noFill/>
          </a:ln>
        </p:spPr>
        <p:txBody>
          <a:bodyPr spcFirstLastPara="1" wrap="square" lIns="91425" tIns="45700" rIns="91425" bIns="45700" anchor="t" anchorCtr="0">
            <a:normAutofit/>
          </a:bodyPr>
          <a:lstStyle>
            <a:lvl1pPr marL="342900" lvl="0" indent="-171450" algn="l">
              <a:spcBef>
                <a:spcPts val="270"/>
              </a:spcBef>
              <a:spcAft>
                <a:spcPts val="0"/>
              </a:spcAft>
              <a:buClr>
                <a:schemeClr val="accent6"/>
              </a:buClr>
              <a:buSzPts val="1800"/>
              <a:buNone/>
              <a:defRPr sz="1350" b="1">
                <a:solidFill>
                  <a:schemeClr val="accent6"/>
                </a:solidFill>
                <a:latin typeface="Open Sans"/>
                <a:ea typeface="Open Sans"/>
                <a:cs typeface="Open Sans"/>
                <a:sym typeface="Open Sans"/>
              </a:defRPr>
            </a:lvl1pPr>
            <a:lvl2pPr marL="685800" lvl="1" indent="-257175" algn="l">
              <a:spcBef>
                <a:spcPts val="270"/>
              </a:spcBef>
              <a:spcAft>
                <a:spcPts val="0"/>
              </a:spcAft>
              <a:buClr>
                <a:schemeClr val="accent3"/>
              </a:buClr>
              <a:buSzPts val="1800"/>
              <a:buChar char="–"/>
              <a:defRPr/>
            </a:lvl2pPr>
            <a:lvl3pPr marL="1028700" lvl="2" indent="-257175" algn="l">
              <a:spcBef>
                <a:spcPts val="270"/>
              </a:spcBef>
              <a:spcAft>
                <a:spcPts val="0"/>
              </a:spcAft>
              <a:buClr>
                <a:schemeClr val="accent3"/>
              </a:buClr>
              <a:buSzPts val="1800"/>
              <a:buChar char="•"/>
              <a:defRPr/>
            </a:lvl3pPr>
            <a:lvl4pPr marL="1371600" lvl="3" indent="-257175" algn="l">
              <a:spcBef>
                <a:spcPts val="270"/>
              </a:spcBef>
              <a:spcAft>
                <a:spcPts val="0"/>
              </a:spcAft>
              <a:buClr>
                <a:schemeClr val="accent3"/>
              </a:buClr>
              <a:buSzPts val="1800"/>
              <a:buChar char="–"/>
              <a:defRPr/>
            </a:lvl4pPr>
            <a:lvl5pPr marL="1714500" lvl="4" indent="-257175" algn="l">
              <a:spcBef>
                <a:spcPts val="270"/>
              </a:spcBef>
              <a:spcAft>
                <a:spcPts val="0"/>
              </a:spcAft>
              <a:buClr>
                <a:schemeClr val="accent3"/>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7804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32"/>
        <p:cNvGrpSpPr/>
        <p:nvPr/>
      </p:nvGrpSpPr>
      <p:grpSpPr>
        <a:xfrm>
          <a:off x="0" y="0"/>
          <a:ext cx="0" cy="0"/>
          <a:chOff x="0" y="0"/>
          <a:chExt cx="0" cy="0"/>
        </a:xfrm>
      </p:grpSpPr>
      <p:sp>
        <p:nvSpPr>
          <p:cNvPr id="33" name="Google Shape;33;p55"/>
          <p:cNvSpPr txBox="1">
            <a:spLocks noGrp="1"/>
          </p:cNvSpPr>
          <p:nvPr>
            <p:ph type="title"/>
          </p:nvPr>
        </p:nvSpPr>
        <p:spPr>
          <a:xfrm>
            <a:off x="628650" y="3729789"/>
            <a:ext cx="523875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3"/>
              </a:buClr>
              <a:buSzPts val="2000"/>
              <a:buFont typeface="Montserrat"/>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5"/>
          <p:cNvSpPr>
            <a:spLocks noGrp="1"/>
          </p:cNvSpPr>
          <p:nvPr>
            <p:ph type="pic" idx="2"/>
          </p:nvPr>
        </p:nvSpPr>
        <p:spPr>
          <a:xfrm>
            <a:off x="628650" y="571500"/>
            <a:ext cx="5238750" cy="3158289"/>
          </a:xfrm>
          <a:prstGeom prst="rect">
            <a:avLst/>
          </a:prstGeom>
          <a:noFill/>
          <a:ln>
            <a:noFill/>
          </a:ln>
        </p:spPr>
        <p:txBody>
          <a:bodyPr spcFirstLastPara="1" wrap="square" lIns="91425" tIns="45700" rIns="91425" bIns="45700" anchor="t" anchorCtr="0">
            <a:normAutofit/>
          </a:bodyPr>
          <a:lstStyle>
            <a:lvl1pPr marR="0" lvl="0" algn="l" rtl="0">
              <a:spcBef>
                <a:spcPts val="480"/>
              </a:spcBef>
              <a:spcAft>
                <a:spcPts val="0"/>
              </a:spcAft>
              <a:buClr>
                <a:schemeClr val="accent3"/>
              </a:buClr>
              <a:buSzPts val="3200"/>
              <a:buFont typeface="Arial"/>
              <a:buNone/>
              <a:defRPr sz="2400" b="0" i="0" u="none" strike="noStrike" cap="none">
                <a:solidFill>
                  <a:schemeClr val="accent3"/>
                </a:solidFill>
                <a:latin typeface="Open Sans"/>
                <a:ea typeface="Open Sans"/>
                <a:cs typeface="Open Sans"/>
                <a:sym typeface="Open Sans"/>
              </a:defRPr>
            </a:lvl1pPr>
            <a:lvl2pPr marR="0" lvl="1" algn="l" rtl="0">
              <a:spcBef>
                <a:spcPts val="420"/>
              </a:spcBef>
              <a:spcAft>
                <a:spcPts val="0"/>
              </a:spcAft>
              <a:buClr>
                <a:schemeClr val="accent3"/>
              </a:buClr>
              <a:buSzPts val="2800"/>
              <a:buFont typeface="Arial"/>
              <a:buNone/>
              <a:defRPr sz="2100" b="0" i="0" u="none" strike="noStrike" cap="none">
                <a:solidFill>
                  <a:schemeClr val="accent3"/>
                </a:solidFill>
                <a:latin typeface="Open Sans"/>
                <a:ea typeface="Open Sans"/>
                <a:cs typeface="Open Sans"/>
                <a:sym typeface="Open Sans"/>
              </a:defRPr>
            </a:lvl2pPr>
            <a:lvl3pPr marR="0" lvl="2" algn="l" rtl="0">
              <a:spcBef>
                <a:spcPts val="360"/>
              </a:spcBef>
              <a:spcAft>
                <a:spcPts val="0"/>
              </a:spcAft>
              <a:buClr>
                <a:schemeClr val="accent3"/>
              </a:buClr>
              <a:buSzPts val="2400"/>
              <a:buFont typeface="Arial"/>
              <a:buNone/>
              <a:defRPr sz="1800" b="0" i="0" u="none" strike="noStrike" cap="none">
                <a:solidFill>
                  <a:schemeClr val="accent3"/>
                </a:solidFill>
                <a:latin typeface="Open Sans"/>
                <a:ea typeface="Open Sans"/>
                <a:cs typeface="Open Sans"/>
                <a:sym typeface="Open Sans"/>
              </a:defRPr>
            </a:lvl3pPr>
            <a:lvl4pPr marR="0" lvl="3" algn="l" rtl="0">
              <a:spcBef>
                <a:spcPts val="300"/>
              </a:spcBef>
              <a:spcAft>
                <a:spcPts val="0"/>
              </a:spcAft>
              <a:buClr>
                <a:schemeClr val="accent3"/>
              </a:buClr>
              <a:buSzPts val="2000"/>
              <a:buFont typeface="Arial"/>
              <a:buNone/>
              <a:defRPr sz="1500" b="0" i="0" u="none" strike="noStrike" cap="none">
                <a:solidFill>
                  <a:schemeClr val="accent3"/>
                </a:solidFill>
                <a:latin typeface="Open Sans"/>
                <a:ea typeface="Open Sans"/>
                <a:cs typeface="Open Sans"/>
                <a:sym typeface="Open Sans"/>
              </a:defRPr>
            </a:lvl4pPr>
            <a:lvl5pPr marR="0" lvl="4" algn="l" rtl="0">
              <a:spcBef>
                <a:spcPts val="300"/>
              </a:spcBef>
              <a:spcAft>
                <a:spcPts val="0"/>
              </a:spcAft>
              <a:buClr>
                <a:schemeClr val="accent3"/>
              </a:buClr>
              <a:buSzPts val="2000"/>
              <a:buFont typeface="Arial"/>
              <a:buNone/>
              <a:defRPr sz="1500" b="0" i="0" u="none" strike="noStrike" cap="none">
                <a:solidFill>
                  <a:schemeClr val="accent3"/>
                </a:solidFill>
                <a:latin typeface="Open Sans"/>
                <a:ea typeface="Open Sans"/>
                <a:cs typeface="Open Sans"/>
                <a:sym typeface="Open Sans"/>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5" name="Google Shape;35;p55"/>
          <p:cNvSpPr txBox="1">
            <a:spLocks noGrp="1"/>
          </p:cNvSpPr>
          <p:nvPr>
            <p:ph type="body" idx="1"/>
          </p:nvPr>
        </p:nvSpPr>
        <p:spPr>
          <a:xfrm>
            <a:off x="628650" y="4296527"/>
            <a:ext cx="5238750" cy="477294"/>
          </a:xfrm>
          <a:prstGeom prst="rect">
            <a:avLst/>
          </a:prstGeom>
          <a:noFill/>
          <a:ln>
            <a:noFill/>
          </a:ln>
        </p:spPr>
        <p:txBody>
          <a:bodyPr spcFirstLastPara="1" wrap="square" lIns="91425" tIns="45700" rIns="91425" bIns="45700" anchor="t" anchorCtr="0">
            <a:normAutofit/>
          </a:bodyPr>
          <a:lstStyle>
            <a:lvl1pPr marL="342900" lvl="0" indent="-171450" algn="l">
              <a:spcBef>
                <a:spcPts val="210"/>
              </a:spcBef>
              <a:spcAft>
                <a:spcPts val="0"/>
              </a:spcAft>
              <a:buClr>
                <a:schemeClr val="accent3"/>
              </a:buClr>
              <a:buSzPts val="1400"/>
              <a:buNone/>
              <a:defRPr sz="1050"/>
            </a:lvl1pPr>
            <a:lvl2pPr marL="685800" lvl="1" indent="-171450" algn="l">
              <a:spcBef>
                <a:spcPts val="180"/>
              </a:spcBef>
              <a:spcAft>
                <a:spcPts val="0"/>
              </a:spcAft>
              <a:buClr>
                <a:schemeClr val="accent3"/>
              </a:buClr>
              <a:buSzPts val="1200"/>
              <a:buNone/>
              <a:defRPr sz="900"/>
            </a:lvl2pPr>
            <a:lvl3pPr marL="1028700" lvl="2" indent="-171450" algn="l">
              <a:spcBef>
                <a:spcPts val="150"/>
              </a:spcBef>
              <a:spcAft>
                <a:spcPts val="0"/>
              </a:spcAft>
              <a:buClr>
                <a:schemeClr val="accent3"/>
              </a:buClr>
              <a:buSzPts val="1000"/>
              <a:buNone/>
              <a:defRPr sz="750"/>
            </a:lvl3pPr>
            <a:lvl4pPr marL="1371600" lvl="3" indent="-171450" algn="l">
              <a:spcBef>
                <a:spcPts val="135"/>
              </a:spcBef>
              <a:spcAft>
                <a:spcPts val="0"/>
              </a:spcAft>
              <a:buClr>
                <a:schemeClr val="accent3"/>
              </a:buClr>
              <a:buSzPts val="900"/>
              <a:buNone/>
              <a:defRPr sz="675"/>
            </a:lvl4pPr>
            <a:lvl5pPr marL="1714500" lvl="4" indent="-171450" algn="l">
              <a:spcBef>
                <a:spcPts val="135"/>
              </a:spcBef>
              <a:spcAft>
                <a:spcPts val="0"/>
              </a:spcAft>
              <a:buClr>
                <a:schemeClr val="accent3"/>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Tree>
    <p:extLst>
      <p:ext uri="{BB962C8B-B14F-4D97-AF65-F5344CB8AC3E}">
        <p14:creationId xmlns:p14="http://schemas.microsoft.com/office/powerpoint/2010/main" val="673573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reserve="1">
  <p:cSld name="1_Title and content">
    <p:spTree>
      <p:nvGrpSpPr>
        <p:cNvPr id="1" name="Shape 36"/>
        <p:cNvGrpSpPr/>
        <p:nvPr/>
      </p:nvGrpSpPr>
      <p:grpSpPr>
        <a:xfrm>
          <a:off x="0" y="0"/>
          <a:ext cx="0" cy="0"/>
          <a:chOff x="0" y="0"/>
          <a:chExt cx="0" cy="0"/>
        </a:xfrm>
      </p:grpSpPr>
      <p:sp>
        <p:nvSpPr>
          <p:cNvPr id="37" name="Google Shape;37;p56"/>
          <p:cNvSpPr txBox="1">
            <a:spLocks noGrp="1"/>
          </p:cNvSpPr>
          <p:nvPr>
            <p:ph type="title"/>
          </p:nvPr>
        </p:nvSpPr>
        <p:spPr>
          <a:xfrm>
            <a:off x="628650" y="1041995"/>
            <a:ext cx="3009900" cy="40498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3"/>
              </a:buClr>
              <a:buSzPts val="2000"/>
              <a:buFont typeface="Montserrat"/>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6"/>
          <p:cNvSpPr txBox="1">
            <a:spLocks noGrp="1"/>
          </p:cNvSpPr>
          <p:nvPr>
            <p:ph type="body" idx="1"/>
          </p:nvPr>
        </p:nvSpPr>
        <p:spPr>
          <a:xfrm>
            <a:off x="3705225" y="1041999"/>
            <a:ext cx="4406902" cy="3657005"/>
          </a:xfrm>
          <a:prstGeom prst="rect">
            <a:avLst/>
          </a:prstGeom>
          <a:noFill/>
          <a:ln>
            <a:noFill/>
          </a:ln>
        </p:spPr>
        <p:txBody>
          <a:bodyPr spcFirstLastPara="1" wrap="square" lIns="91425" tIns="45700" rIns="91425" bIns="45700" anchor="t" anchorCtr="0">
            <a:normAutofit/>
          </a:bodyPr>
          <a:lstStyle>
            <a:lvl1pPr marL="342900" lvl="0" indent="-266700" algn="l">
              <a:spcBef>
                <a:spcPts val="300"/>
              </a:spcBef>
              <a:spcAft>
                <a:spcPts val="0"/>
              </a:spcAft>
              <a:buClr>
                <a:schemeClr val="accent3"/>
              </a:buClr>
              <a:buSzPts val="2000"/>
              <a:buChar char="•"/>
              <a:defRPr sz="1500"/>
            </a:lvl1pPr>
            <a:lvl2pPr marL="685800" lvl="1" indent="-257175" algn="l">
              <a:spcBef>
                <a:spcPts val="270"/>
              </a:spcBef>
              <a:spcAft>
                <a:spcPts val="0"/>
              </a:spcAft>
              <a:buClr>
                <a:schemeClr val="accent3"/>
              </a:buClr>
              <a:buSzPts val="1800"/>
              <a:buChar char="–"/>
              <a:defRPr sz="1350"/>
            </a:lvl2pPr>
            <a:lvl3pPr marL="1028700" lvl="2" indent="-257175" algn="l">
              <a:spcBef>
                <a:spcPts val="270"/>
              </a:spcBef>
              <a:spcAft>
                <a:spcPts val="0"/>
              </a:spcAft>
              <a:buClr>
                <a:schemeClr val="accent3"/>
              </a:buClr>
              <a:buSzPts val="1800"/>
              <a:buChar char="•"/>
              <a:defRPr sz="1350"/>
            </a:lvl3pPr>
            <a:lvl4pPr marL="1371600" lvl="3" indent="-247650" algn="l">
              <a:spcBef>
                <a:spcPts val="240"/>
              </a:spcBef>
              <a:spcAft>
                <a:spcPts val="0"/>
              </a:spcAft>
              <a:buClr>
                <a:schemeClr val="accent3"/>
              </a:buClr>
              <a:buSzPts val="1600"/>
              <a:buChar char="–"/>
              <a:defRPr sz="1200"/>
            </a:lvl4pPr>
            <a:lvl5pPr marL="1714500" lvl="4" indent="-238125" algn="l">
              <a:spcBef>
                <a:spcPts val="210"/>
              </a:spcBef>
              <a:spcAft>
                <a:spcPts val="0"/>
              </a:spcAft>
              <a:buClr>
                <a:schemeClr val="accent3"/>
              </a:buClr>
              <a:buSzPts val="1400"/>
              <a:buChar char="»"/>
              <a:defRPr sz="105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39" name="Google Shape;39;p56"/>
          <p:cNvSpPr txBox="1">
            <a:spLocks noGrp="1"/>
          </p:cNvSpPr>
          <p:nvPr>
            <p:ph type="body" idx="2"/>
          </p:nvPr>
        </p:nvSpPr>
        <p:spPr>
          <a:xfrm>
            <a:off x="628650" y="1531655"/>
            <a:ext cx="3009900" cy="3167349"/>
          </a:xfrm>
          <a:prstGeom prst="rect">
            <a:avLst/>
          </a:prstGeom>
          <a:noFill/>
          <a:ln>
            <a:noFill/>
          </a:ln>
        </p:spPr>
        <p:txBody>
          <a:bodyPr spcFirstLastPara="1" wrap="square" lIns="91425" tIns="45700" rIns="91425" bIns="45700" anchor="t" anchorCtr="0">
            <a:normAutofit/>
          </a:bodyPr>
          <a:lstStyle>
            <a:lvl1pPr marL="342900" lvl="0" indent="-171450" algn="l">
              <a:spcBef>
                <a:spcPts val="210"/>
              </a:spcBef>
              <a:spcAft>
                <a:spcPts val="0"/>
              </a:spcAft>
              <a:buClr>
                <a:schemeClr val="accent3"/>
              </a:buClr>
              <a:buSzPts val="1400"/>
              <a:buNone/>
              <a:defRPr sz="1050"/>
            </a:lvl1pPr>
            <a:lvl2pPr marL="685800" lvl="1" indent="-171450" algn="l">
              <a:spcBef>
                <a:spcPts val="180"/>
              </a:spcBef>
              <a:spcAft>
                <a:spcPts val="0"/>
              </a:spcAft>
              <a:buClr>
                <a:schemeClr val="accent3"/>
              </a:buClr>
              <a:buSzPts val="1200"/>
              <a:buNone/>
              <a:defRPr sz="900"/>
            </a:lvl2pPr>
            <a:lvl3pPr marL="1028700" lvl="2" indent="-171450" algn="l">
              <a:spcBef>
                <a:spcPts val="150"/>
              </a:spcBef>
              <a:spcAft>
                <a:spcPts val="0"/>
              </a:spcAft>
              <a:buClr>
                <a:schemeClr val="accent3"/>
              </a:buClr>
              <a:buSzPts val="1000"/>
              <a:buNone/>
              <a:defRPr sz="750"/>
            </a:lvl3pPr>
            <a:lvl4pPr marL="1371600" lvl="3" indent="-171450" algn="l">
              <a:spcBef>
                <a:spcPts val="135"/>
              </a:spcBef>
              <a:spcAft>
                <a:spcPts val="0"/>
              </a:spcAft>
              <a:buClr>
                <a:schemeClr val="accent3"/>
              </a:buClr>
              <a:buSzPts val="900"/>
              <a:buNone/>
              <a:defRPr sz="675"/>
            </a:lvl4pPr>
            <a:lvl5pPr marL="1714500" lvl="4" indent="-171450" algn="l">
              <a:spcBef>
                <a:spcPts val="135"/>
              </a:spcBef>
              <a:spcAft>
                <a:spcPts val="0"/>
              </a:spcAft>
              <a:buClr>
                <a:schemeClr val="accent3"/>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40" name="Google Shape;40;p56"/>
          <p:cNvSpPr txBox="1">
            <a:spLocks noGrp="1"/>
          </p:cNvSpPr>
          <p:nvPr>
            <p:ph type="body" idx="3"/>
          </p:nvPr>
        </p:nvSpPr>
        <p:spPr>
          <a:xfrm>
            <a:off x="628650" y="478904"/>
            <a:ext cx="2102310" cy="488017"/>
          </a:xfrm>
          <a:prstGeom prst="rect">
            <a:avLst/>
          </a:prstGeom>
          <a:noFill/>
          <a:ln>
            <a:noFill/>
          </a:ln>
        </p:spPr>
        <p:txBody>
          <a:bodyPr spcFirstLastPara="1" wrap="square" lIns="91425" tIns="45700" rIns="91425" bIns="45700" anchor="t" anchorCtr="0">
            <a:normAutofit/>
          </a:bodyPr>
          <a:lstStyle>
            <a:lvl1pPr marL="342900" lvl="0" indent="-171450" algn="l">
              <a:spcBef>
                <a:spcPts val="270"/>
              </a:spcBef>
              <a:spcAft>
                <a:spcPts val="0"/>
              </a:spcAft>
              <a:buClr>
                <a:srgbClr val="595959"/>
              </a:buClr>
              <a:buSzPts val="1800"/>
              <a:buNone/>
              <a:defRPr sz="1350" b="1">
                <a:solidFill>
                  <a:srgbClr val="595959"/>
                </a:solidFill>
                <a:latin typeface="Open Sans"/>
                <a:ea typeface="Open Sans"/>
                <a:cs typeface="Open Sans"/>
                <a:sym typeface="Open Sans"/>
              </a:defRPr>
            </a:lvl1pPr>
            <a:lvl2pPr marL="685800" lvl="1" indent="-257175" algn="l">
              <a:spcBef>
                <a:spcPts val="270"/>
              </a:spcBef>
              <a:spcAft>
                <a:spcPts val="0"/>
              </a:spcAft>
              <a:buClr>
                <a:schemeClr val="accent3"/>
              </a:buClr>
              <a:buSzPts val="1800"/>
              <a:buChar char="–"/>
              <a:defRPr/>
            </a:lvl2pPr>
            <a:lvl3pPr marL="1028700" lvl="2" indent="-257175" algn="l">
              <a:spcBef>
                <a:spcPts val="270"/>
              </a:spcBef>
              <a:spcAft>
                <a:spcPts val="0"/>
              </a:spcAft>
              <a:buClr>
                <a:schemeClr val="accent3"/>
              </a:buClr>
              <a:buSzPts val="1800"/>
              <a:buChar char="•"/>
              <a:defRPr/>
            </a:lvl3pPr>
            <a:lvl4pPr marL="1371600" lvl="3" indent="-257175" algn="l">
              <a:spcBef>
                <a:spcPts val="270"/>
              </a:spcBef>
              <a:spcAft>
                <a:spcPts val="0"/>
              </a:spcAft>
              <a:buClr>
                <a:schemeClr val="accent3"/>
              </a:buClr>
              <a:buSzPts val="1800"/>
              <a:buChar char="–"/>
              <a:defRPr/>
            </a:lvl4pPr>
            <a:lvl5pPr marL="1714500" lvl="4" indent="-257175" algn="l">
              <a:spcBef>
                <a:spcPts val="270"/>
              </a:spcBef>
              <a:spcAft>
                <a:spcPts val="0"/>
              </a:spcAft>
              <a:buClr>
                <a:schemeClr val="accent3"/>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1" name="Google Shape;41;p56"/>
          <p:cNvSpPr txBox="1">
            <a:spLocks noGrp="1"/>
          </p:cNvSpPr>
          <p:nvPr>
            <p:ph type="body" idx="4"/>
          </p:nvPr>
        </p:nvSpPr>
        <p:spPr>
          <a:xfrm>
            <a:off x="2523671" y="478904"/>
            <a:ext cx="2238375" cy="492365"/>
          </a:xfrm>
          <a:prstGeom prst="rect">
            <a:avLst/>
          </a:prstGeom>
          <a:noFill/>
          <a:ln>
            <a:noFill/>
          </a:ln>
        </p:spPr>
        <p:txBody>
          <a:bodyPr spcFirstLastPara="1" wrap="square" lIns="91425" tIns="45700" rIns="91425" bIns="45700" anchor="t" anchorCtr="0">
            <a:normAutofit/>
          </a:bodyPr>
          <a:lstStyle>
            <a:lvl1pPr marL="342900" lvl="0" indent="-171450" algn="l">
              <a:spcBef>
                <a:spcPts val="270"/>
              </a:spcBef>
              <a:spcAft>
                <a:spcPts val="0"/>
              </a:spcAft>
              <a:buClr>
                <a:schemeClr val="accent6"/>
              </a:buClr>
              <a:buSzPts val="1800"/>
              <a:buNone/>
              <a:defRPr sz="1350" b="1">
                <a:solidFill>
                  <a:schemeClr val="accent6"/>
                </a:solidFill>
                <a:latin typeface="Open Sans"/>
                <a:ea typeface="Open Sans"/>
                <a:cs typeface="Open Sans"/>
                <a:sym typeface="Open Sans"/>
              </a:defRPr>
            </a:lvl1pPr>
            <a:lvl2pPr marL="685800" lvl="1" indent="-257175" algn="l">
              <a:spcBef>
                <a:spcPts val="270"/>
              </a:spcBef>
              <a:spcAft>
                <a:spcPts val="0"/>
              </a:spcAft>
              <a:buClr>
                <a:schemeClr val="accent3"/>
              </a:buClr>
              <a:buSzPts val="1800"/>
              <a:buChar char="–"/>
              <a:defRPr/>
            </a:lvl2pPr>
            <a:lvl3pPr marL="1028700" lvl="2" indent="-257175" algn="l">
              <a:spcBef>
                <a:spcPts val="270"/>
              </a:spcBef>
              <a:spcAft>
                <a:spcPts val="0"/>
              </a:spcAft>
              <a:buClr>
                <a:schemeClr val="accent3"/>
              </a:buClr>
              <a:buSzPts val="1800"/>
              <a:buChar char="•"/>
              <a:defRPr/>
            </a:lvl3pPr>
            <a:lvl4pPr marL="1371600" lvl="3" indent="-257175" algn="l">
              <a:spcBef>
                <a:spcPts val="270"/>
              </a:spcBef>
              <a:spcAft>
                <a:spcPts val="0"/>
              </a:spcAft>
              <a:buClr>
                <a:schemeClr val="accent3"/>
              </a:buClr>
              <a:buSzPts val="1800"/>
              <a:buChar char="–"/>
              <a:defRPr/>
            </a:lvl4pPr>
            <a:lvl5pPr marL="1714500" lvl="4" indent="-257175" algn="l">
              <a:spcBef>
                <a:spcPts val="270"/>
              </a:spcBef>
              <a:spcAft>
                <a:spcPts val="0"/>
              </a:spcAft>
              <a:buClr>
                <a:schemeClr val="accent3"/>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913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Title and Content" preserve="1">
  <p:cSld name="8_Title and Content">
    <p:spTree>
      <p:nvGrpSpPr>
        <p:cNvPr id="1" name="Shape 42"/>
        <p:cNvGrpSpPr/>
        <p:nvPr/>
      </p:nvGrpSpPr>
      <p:grpSpPr>
        <a:xfrm>
          <a:off x="0" y="0"/>
          <a:ext cx="0" cy="0"/>
          <a:chOff x="0" y="0"/>
          <a:chExt cx="0" cy="0"/>
        </a:xfrm>
      </p:grpSpPr>
      <p:sp>
        <p:nvSpPr>
          <p:cNvPr id="43" name="Google Shape;43;p57"/>
          <p:cNvSpPr txBox="1">
            <a:spLocks noGrp="1"/>
          </p:cNvSpPr>
          <p:nvPr>
            <p:ph type="title"/>
          </p:nvPr>
        </p:nvSpPr>
        <p:spPr>
          <a:xfrm>
            <a:off x="628650" y="1250033"/>
            <a:ext cx="7839535" cy="115035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3"/>
              </a:buClr>
              <a:buSzPts val="4200"/>
              <a:buFont typeface="Montserrat"/>
              <a:buNone/>
              <a:defRPr sz="3150">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7"/>
          <p:cNvSpPr txBox="1">
            <a:spLocks noGrp="1"/>
          </p:cNvSpPr>
          <p:nvPr>
            <p:ph type="body" idx="1"/>
          </p:nvPr>
        </p:nvSpPr>
        <p:spPr>
          <a:xfrm>
            <a:off x="628651" y="2400387"/>
            <a:ext cx="7839536" cy="2064671"/>
          </a:xfrm>
          <a:prstGeom prst="rect">
            <a:avLst/>
          </a:prstGeom>
          <a:noFill/>
          <a:ln>
            <a:noFill/>
          </a:ln>
        </p:spPr>
        <p:txBody>
          <a:bodyPr spcFirstLastPara="1" wrap="square" lIns="91425" tIns="45700" rIns="91425" bIns="45700" anchor="t" anchorCtr="0">
            <a:normAutofit/>
          </a:bodyPr>
          <a:lstStyle>
            <a:lvl1pPr marL="342900" lvl="0" indent="-276225" algn="l">
              <a:spcBef>
                <a:spcPts val="330"/>
              </a:spcBef>
              <a:spcAft>
                <a:spcPts val="0"/>
              </a:spcAft>
              <a:buClr>
                <a:schemeClr val="accent3"/>
              </a:buClr>
              <a:buSzPts val="2200"/>
              <a:buChar char="•"/>
              <a:defRPr>
                <a:latin typeface="Open Sans"/>
                <a:ea typeface="Open Sans"/>
                <a:cs typeface="Open Sans"/>
                <a:sym typeface="Open Sans"/>
              </a:defRPr>
            </a:lvl1pPr>
            <a:lvl2pPr marL="685800" lvl="1" indent="-266700" algn="l">
              <a:spcBef>
                <a:spcPts val="300"/>
              </a:spcBef>
              <a:spcAft>
                <a:spcPts val="0"/>
              </a:spcAft>
              <a:buClr>
                <a:schemeClr val="accent3"/>
              </a:buClr>
              <a:buSzPts val="2000"/>
              <a:buChar char="–"/>
              <a:defRPr>
                <a:latin typeface="Open Sans"/>
                <a:ea typeface="Open Sans"/>
                <a:cs typeface="Open Sans"/>
                <a:sym typeface="Open Sans"/>
              </a:defRPr>
            </a:lvl2pPr>
            <a:lvl3pPr marL="1028700" lvl="2" indent="-257175" algn="l">
              <a:spcBef>
                <a:spcPts val="270"/>
              </a:spcBef>
              <a:spcAft>
                <a:spcPts val="0"/>
              </a:spcAft>
              <a:buClr>
                <a:schemeClr val="accent3"/>
              </a:buClr>
              <a:buSzPts val="1800"/>
              <a:buChar char="•"/>
              <a:defRPr>
                <a:latin typeface="Open Sans"/>
                <a:ea typeface="Open Sans"/>
                <a:cs typeface="Open Sans"/>
                <a:sym typeface="Open Sans"/>
              </a:defRPr>
            </a:lvl3pPr>
            <a:lvl4pPr marL="1371600" lvl="3" indent="-247650" algn="l">
              <a:spcBef>
                <a:spcPts val="240"/>
              </a:spcBef>
              <a:spcAft>
                <a:spcPts val="0"/>
              </a:spcAft>
              <a:buClr>
                <a:schemeClr val="accent3"/>
              </a:buClr>
              <a:buSzPts val="1600"/>
              <a:buChar char="–"/>
              <a:defRPr>
                <a:latin typeface="Open Sans"/>
                <a:ea typeface="Open Sans"/>
                <a:cs typeface="Open Sans"/>
                <a:sym typeface="Open Sans"/>
              </a:defRPr>
            </a:lvl4pPr>
            <a:lvl5pPr marL="1714500" lvl="4" indent="-238125" algn="l">
              <a:spcBef>
                <a:spcPts val="210"/>
              </a:spcBef>
              <a:spcAft>
                <a:spcPts val="0"/>
              </a:spcAft>
              <a:buClr>
                <a:schemeClr val="accent3"/>
              </a:buClr>
              <a:buSzPts val="1400"/>
              <a:buChar char="»"/>
              <a:defRPr>
                <a:latin typeface="Open Sans"/>
                <a:ea typeface="Open Sans"/>
                <a:cs typeface="Open Sans"/>
                <a:sym typeface="Open Sans"/>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5" name="Google Shape;45;p57"/>
          <p:cNvSpPr txBox="1">
            <a:spLocks noGrp="1"/>
          </p:cNvSpPr>
          <p:nvPr>
            <p:ph type="body" idx="2"/>
          </p:nvPr>
        </p:nvSpPr>
        <p:spPr>
          <a:xfrm>
            <a:off x="628650" y="478904"/>
            <a:ext cx="2102310" cy="488017"/>
          </a:xfrm>
          <a:prstGeom prst="rect">
            <a:avLst/>
          </a:prstGeom>
          <a:noFill/>
          <a:ln>
            <a:noFill/>
          </a:ln>
        </p:spPr>
        <p:txBody>
          <a:bodyPr spcFirstLastPara="1" wrap="square" lIns="91425" tIns="45700" rIns="91425" bIns="45700" anchor="t" anchorCtr="0">
            <a:normAutofit/>
          </a:bodyPr>
          <a:lstStyle>
            <a:lvl1pPr marL="342900" lvl="0" indent="-171450" algn="l">
              <a:spcBef>
                <a:spcPts val="270"/>
              </a:spcBef>
              <a:spcAft>
                <a:spcPts val="0"/>
              </a:spcAft>
              <a:buClr>
                <a:srgbClr val="595959"/>
              </a:buClr>
              <a:buSzPts val="1800"/>
              <a:buNone/>
              <a:defRPr sz="1350" b="1">
                <a:solidFill>
                  <a:srgbClr val="595959"/>
                </a:solidFill>
                <a:latin typeface="Open Sans"/>
                <a:ea typeface="Open Sans"/>
                <a:cs typeface="Open Sans"/>
                <a:sym typeface="Open Sans"/>
              </a:defRPr>
            </a:lvl1pPr>
            <a:lvl2pPr marL="685800" lvl="1" indent="-257175" algn="l">
              <a:spcBef>
                <a:spcPts val="270"/>
              </a:spcBef>
              <a:spcAft>
                <a:spcPts val="0"/>
              </a:spcAft>
              <a:buClr>
                <a:schemeClr val="accent3"/>
              </a:buClr>
              <a:buSzPts val="1800"/>
              <a:buChar char="–"/>
              <a:defRPr/>
            </a:lvl2pPr>
            <a:lvl3pPr marL="1028700" lvl="2" indent="-257175" algn="l">
              <a:spcBef>
                <a:spcPts val="270"/>
              </a:spcBef>
              <a:spcAft>
                <a:spcPts val="0"/>
              </a:spcAft>
              <a:buClr>
                <a:schemeClr val="accent3"/>
              </a:buClr>
              <a:buSzPts val="1800"/>
              <a:buChar char="•"/>
              <a:defRPr/>
            </a:lvl3pPr>
            <a:lvl4pPr marL="1371600" lvl="3" indent="-257175" algn="l">
              <a:spcBef>
                <a:spcPts val="270"/>
              </a:spcBef>
              <a:spcAft>
                <a:spcPts val="0"/>
              </a:spcAft>
              <a:buClr>
                <a:schemeClr val="accent3"/>
              </a:buClr>
              <a:buSzPts val="1800"/>
              <a:buChar char="–"/>
              <a:defRPr/>
            </a:lvl4pPr>
            <a:lvl5pPr marL="1714500" lvl="4" indent="-257175" algn="l">
              <a:spcBef>
                <a:spcPts val="270"/>
              </a:spcBef>
              <a:spcAft>
                <a:spcPts val="0"/>
              </a:spcAft>
              <a:buClr>
                <a:schemeClr val="accent3"/>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6" name="Google Shape;46;p57"/>
          <p:cNvSpPr txBox="1">
            <a:spLocks noGrp="1"/>
          </p:cNvSpPr>
          <p:nvPr>
            <p:ph type="body" idx="3"/>
          </p:nvPr>
        </p:nvSpPr>
        <p:spPr>
          <a:xfrm>
            <a:off x="2523671" y="478904"/>
            <a:ext cx="2238375" cy="492365"/>
          </a:xfrm>
          <a:prstGeom prst="rect">
            <a:avLst/>
          </a:prstGeom>
          <a:noFill/>
          <a:ln>
            <a:noFill/>
          </a:ln>
        </p:spPr>
        <p:txBody>
          <a:bodyPr spcFirstLastPara="1" wrap="square" lIns="91425" tIns="45700" rIns="91425" bIns="45700" anchor="t" anchorCtr="0">
            <a:normAutofit/>
          </a:bodyPr>
          <a:lstStyle>
            <a:lvl1pPr marL="342900" lvl="0" indent="-171450" algn="l">
              <a:spcBef>
                <a:spcPts val="270"/>
              </a:spcBef>
              <a:spcAft>
                <a:spcPts val="0"/>
              </a:spcAft>
              <a:buClr>
                <a:schemeClr val="accent6"/>
              </a:buClr>
              <a:buSzPts val="1800"/>
              <a:buNone/>
              <a:defRPr sz="1350" b="1">
                <a:solidFill>
                  <a:schemeClr val="accent6"/>
                </a:solidFill>
                <a:latin typeface="Open Sans"/>
                <a:ea typeface="Open Sans"/>
                <a:cs typeface="Open Sans"/>
                <a:sym typeface="Open Sans"/>
              </a:defRPr>
            </a:lvl1pPr>
            <a:lvl2pPr marL="685800" lvl="1" indent="-257175" algn="l">
              <a:spcBef>
                <a:spcPts val="270"/>
              </a:spcBef>
              <a:spcAft>
                <a:spcPts val="0"/>
              </a:spcAft>
              <a:buClr>
                <a:schemeClr val="accent3"/>
              </a:buClr>
              <a:buSzPts val="1800"/>
              <a:buChar char="–"/>
              <a:defRPr/>
            </a:lvl2pPr>
            <a:lvl3pPr marL="1028700" lvl="2" indent="-257175" algn="l">
              <a:spcBef>
                <a:spcPts val="270"/>
              </a:spcBef>
              <a:spcAft>
                <a:spcPts val="0"/>
              </a:spcAft>
              <a:buClr>
                <a:schemeClr val="accent3"/>
              </a:buClr>
              <a:buSzPts val="1800"/>
              <a:buChar char="•"/>
              <a:defRPr/>
            </a:lvl3pPr>
            <a:lvl4pPr marL="1371600" lvl="3" indent="-257175" algn="l">
              <a:spcBef>
                <a:spcPts val="270"/>
              </a:spcBef>
              <a:spcAft>
                <a:spcPts val="0"/>
              </a:spcAft>
              <a:buClr>
                <a:schemeClr val="accent3"/>
              </a:buClr>
              <a:buSzPts val="1800"/>
              <a:buChar char="–"/>
              <a:defRPr/>
            </a:lvl4pPr>
            <a:lvl5pPr marL="1714500" lvl="4" indent="-257175" algn="l">
              <a:spcBef>
                <a:spcPts val="270"/>
              </a:spcBef>
              <a:spcAft>
                <a:spcPts val="0"/>
              </a:spcAft>
              <a:buClr>
                <a:schemeClr val="accent3"/>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8429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195E61DC-808E-DA44-9B9F-1B17D209BE94}"/>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D7A1F893-49FB-834F-B6DE-8320497FB308}" type="datetime1">
              <a:rPr lang="en-US" altLang="en-US"/>
              <a:pPr/>
              <a:t>11/2/21</a:t>
            </a:fld>
            <a:endParaRPr lang="en-US" altLang="en-US"/>
          </a:p>
        </p:txBody>
      </p:sp>
      <p:sp>
        <p:nvSpPr>
          <p:cNvPr id="4" name="Footer Placeholder 4">
            <a:extLst>
              <a:ext uri="{FF2B5EF4-FFF2-40B4-BE49-F238E27FC236}">
                <a16:creationId xmlns:a16="http://schemas.microsoft.com/office/drawing/2014/main" id="{568BF0DD-F792-A844-8353-F238385CE157}"/>
              </a:ext>
            </a:extLst>
          </p:cNvPr>
          <p:cNvSpPr>
            <a:spLocks noGrp="1"/>
          </p:cNvSpPr>
          <p:nvPr>
            <p:ph type="ftr" sz="quarter" idx="11"/>
          </p:nvPr>
        </p:nvSpPr>
        <p:spPr>
          <a:xfrm>
            <a:off x="3124200" y="6356350"/>
            <a:ext cx="2895600" cy="365125"/>
          </a:xfrm>
          <a:prstGeom prst="rect">
            <a:avLst/>
          </a:prstGeom>
        </p:spPr>
        <p:txBody>
          <a:bodyPr/>
          <a:lstStyle>
            <a:lvl1pPr>
              <a:defRPr sz="1800">
                <a:latin typeface="Arial" pitchFamily="-105" charset="0"/>
                <a:ea typeface="ＭＳ Ｐゴシック" pitchFamily="-105" charset="-128"/>
                <a:cs typeface="ＭＳ Ｐゴシック" pitchFamily="-105" charset="-128"/>
              </a:defRPr>
            </a:lvl1pPr>
          </a:lstStyle>
          <a:p>
            <a:pPr>
              <a:defRPr/>
            </a:pPr>
            <a:endParaRPr lang="en-US"/>
          </a:p>
        </p:txBody>
      </p:sp>
      <p:sp>
        <p:nvSpPr>
          <p:cNvPr id="5" name="Slide Number Placeholder 5">
            <a:extLst>
              <a:ext uri="{FF2B5EF4-FFF2-40B4-BE49-F238E27FC236}">
                <a16:creationId xmlns:a16="http://schemas.microsoft.com/office/drawing/2014/main" id="{061B9BF0-B12B-B24A-A9C4-881919A6652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A06E07B6-A886-9143-924D-4E330247C8A3}" type="slidenum">
              <a:rPr lang="en-US" altLang="en-US"/>
              <a:pPr/>
              <a:t>‹#›</a:t>
            </a:fld>
            <a:endParaRPr lang="en-US" altLang="en-US"/>
          </a:p>
        </p:txBody>
      </p:sp>
    </p:spTree>
    <p:extLst>
      <p:ext uri="{BB962C8B-B14F-4D97-AF65-F5344CB8AC3E}">
        <p14:creationId xmlns:p14="http://schemas.microsoft.com/office/powerpoint/2010/main" val="539283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AB6A-B19B-494C-9B55-06A84039FD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83DD465-DE1E-E44D-9E09-93DAEF4590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D5B499-1E1F-AC4B-9BB6-926702FB25B7}"/>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5" name="Footer Placeholder 4">
            <a:extLst>
              <a:ext uri="{FF2B5EF4-FFF2-40B4-BE49-F238E27FC236}">
                <a16:creationId xmlns:a16="http://schemas.microsoft.com/office/drawing/2014/main" id="{52EB7F04-BAFB-1740-929C-5AFECFE97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79646-49C8-D04A-9891-982EAC5FFEB8}"/>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212256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spcBef>
                <a:spcPts val="800"/>
              </a:spcBef>
              <a:spcAft>
                <a:spcPts val="800"/>
              </a:spcAft>
              <a:defRPr/>
            </a:lvl1pPr>
            <a:lvl2pPr>
              <a:spcBef>
                <a:spcPts val="800"/>
              </a:spcBef>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CF04033-E108-D24D-A03E-7C474FC69AB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F1FA5EED-2466-4345-906E-B322F6210631}" type="datetime1">
              <a:rPr lang="en-US" altLang="en-US"/>
              <a:pPr/>
              <a:t>11/2/21</a:t>
            </a:fld>
            <a:endParaRPr lang="en-US" altLang="en-US"/>
          </a:p>
        </p:txBody>
      </p:sp>
      <p:sp>
        <p:nvSpPr>
          <p:cNvPr id="5" name="Footer Placeholder 4">
            <a:extLst>
              <a:ext uri="{FF2B5EF4-FFF2-40B4-BE49-F238E27FC236}">
                <a16:creationId xmlns:a16="http://schemas.microsoft.com/office/drawing/2014/main" id="{6F52E055-39B2-4945-A075-1099E5DF41F7}"/>
              </a:ext>
            </a:extLst>
          </p:cNvPr>
          <p:cNvSpPr>
            <a:spLocks noGrp="1"/>
          </p:cNvSpPr>
          <p:nvPr>
            <p:ph type="ftr" sz="quarter" idx="11"/>
          </p:nvPr>
        </p:nvSpPr>
        <p:spPr>
          <a:xfrm>
            <a:off x="3124200" y="6356350"/>
            <a:ext cx="2895600" cy="365125"/>
          </a:xfrm>
          <a:prstGeom prst="rect">
            <a:avLst/>
          </a:prstGeom>
        </p:spPr>
        <p:txBody>
          <a:bodyPr/>
          <a:lstStyle>
            <a:lvl1pPr>
              <a:defRPr sz="1800">
                <a:latin typeface="Arial" pitchFamily="-105" charset="0"/>
                <a:ea typeface="ＭＳ Ｐゴシック" pitchFamily="-105" charset="-128"/>
                <a:cs typeface="ＭＳ Ｐゴシック" pitchFamily="-105" charset="-128"/>
              </a:defRPr>
            </a:lvl1pPr>
          </a:lstStyle>
          <a:p>
            <a:pPr>
              <a:defRPr/>
            </a:pPr>
            <a:endParaRPr lang="en-US"/>
          </a:p>
        </p:txBody>
      </p:sp>
      <p:sp>
        <p:nvSpPr>
          <p:cNvPr id="6" name="Slide Number Placeholder 5">
            <a:extLst>
              <a:ext uri="{FF2B5EF4-FFF2-40B4-BE49-F238E27FC236}">
                <a16:creationId xmlns:a16="http://schemas.microsoft.com/office/drawing/2014/main" id="{5A64CE03-A85C-C94E-858A-214771B58E7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28188B39-67AC-2047-B605-7F66E8DF7449}" type="slidenum">
              <a:rPr lang="en-US" altLang="en-US"/>
              <a:pPr/>
              <a:t>‹#›</a:t>
            </a:fld>
            <a:endParaRPr lang="en-US" altLang="en-US"/>
          </a:p>
        </p:txBody>
      </p:sp>
    </p:spTree>
    <p:extLst>
      <p:ext uri="{BB962C8B-B14F-4D97-AF65-F5344CB8AC3E}">
        <p14:creationId xmlns:p14="http://schemas.microsoft.com/office/powerpoint/2010/main" val="792916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1C60-581A-6A43-8B39-C692DB95749A}"/>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3A4A336-045E-ED4F-B0C7-BCAFA8429F5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8F77F9B-AC0F-154D-830B-61891EF80E87}"/>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5" name="Footer Placeholder 4">
            <a:extLst>
              <a:ext uri="{FF2B5EF4-FFF2-40B4-BE49-F238E27FC236}">
                <a16:creationId xmlns:a16="http://schemas.microsoft.com/office/drawing/2014/main" id="{4E8FC04D-2BFB-8E4A-B60F-3841CF17F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A12A2-7E2C-0A48-87B7-F92F70E3D43A}"/>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328972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31AB-8332-554B-B21A-1EC991512E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D3CDA7-90F6-DA40-A81B-5B1CC59B9E88}"/>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04017D-1EF5-A24F-8E2F-878DB1A9F1D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F346827-DD5B-D649-93B1-C4E1F26ACCA8}"/>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6" name="Footer Placeholder 5">
            <a:extLst>
              <a:ext uri="{FF2B5EF4-FFF2-40B4-BE49-F238E27FC236}">
                <a16:creationId xmlns:a16="http://schemas.microsoft.com/office/drawing/2014/main" id="{DEAA21AD-B962-9741-9E67-F4D56ACAE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B0858-A091-BD4E-851E-7449C2613109}"/>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261084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92B2-6366-2842-B731-A21450C29530}"/>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3006E4-63BE-1444-A10C-3E45C03DED0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182629-035F-2B4A-A3F7-94E9C63D3933}"/>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E5EC6CE-0B71-6D46-AC29-17675E90A4F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BD24A5-80D8-2B4F-AF69-2522C4E4488E}"/>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CE9A665-4925-3D4B-B7C4-BE2F7CDD4815}"/>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8" name="Footer Placeholder 7">
            <a:extLst>
              <a:ext uri="{FF2B5EF4-FFF2-40B4-BE49-F238E27FC236}">
                <a16:creationId xmlns:a16="http://schemas.microsoft.com/office/drawing/2014/main" id="{7C46E331-41F3-9C47-851F-C7BE22C43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5372F-909A-8445-88BC-BC08F69C280E}"/>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3819381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239D-3654-D342-BADF-D99A411302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4A78C6-7A65-FC4F-8C30-B3BAF0DB2713}"/>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4" name="Footer Placeholder 3">
            <a:extLst>
              <a:ext uri="{FF2B5EF4-FFF2-40B4-BE49-F238E27FC236}">
                <a16:creationId xmlns:a16="http://schemas.microsoft.com/office/drawing/2014/main" id="{08980A3E-2C64-9E48-A9E4-4D4D858595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F19D6-F2F9-8449-9CC4-CAA038ABD42F}"/>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26767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47F5A-CA76-3E46-91A8-63CD8E38AE7F}"/>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3" name="Footer Placeholder 2">
            <a:extLst>
              <a:ext uri="{FF2B5EF4-FFF2-40B4-BE49-F238E27FC236}">
                <a16:creationId xmlns:a16="http://schemas.microsoft.com/office/drawing/2014/main" id="{7A4BC897-E986-B84D-8459-696D5D4C85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8D2CAB-F175-454B-914A-81F5CFF9E753}"/>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87508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66C2C-3C0E-834A-A6C7-965C580F71B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DE206C7-330E-A24F-ACFC-4C5D43ACA08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CD4245-2386-EE41-B9DE-3FAB7509D0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B9D4E1-B844-1343-8C4F-758EC0ECBD02}"/>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6" name="Footer Placeholder 5">
            <a:extLst>
              <a:ext uri="{FF2B5EF4-FFF2-40B4-BE49-F238E27FC236}">
                <a16:creationId xmlns:a16="http://schemas.microsoft.com/office/drawing/2014/main" id="{FAEC1BD3-5D3A-AB4E-9240-9A3B4F856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DA423-D306-D74C-BA9F-E06D8FFF4D7B}"/>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143423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4CA5D-158C-5F48-A7D8-CDE69A43E51A}"/>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160E597-4F7C-D84D-BEAD-3D94AC1A050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B68F-7866-C64D-821A-594763D3AA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37549E-0120-D942-B50E-B78F14A0975C}"/>
              </a:ext>
            </a:extLst>
          </p:cNvPr>
          <p:cNvSpPr>
            <a:spLocks noGrp="1"/>
          </p:cNvSpPr>
          <p:nvPr>
            <p:ph type="dt" sz="half" idx="10"/>
          </p:nvPr>
        </p:nvSpPr>
        <p:spPr/>
        <p:txBody>
          <a:bodyPr/>
          <a:lstStyle/>
          <a:p>
            <a:fld id="{F734B5E9-27CA-F045-98B8-6B91749F6D0D}" type="datetimeFigureOut">
              <a:rPr lang="en-US" smtClean="0"/>
              <a:t>11/2/21</a:t>
            </a:fld>
            <a:endParaRPr lang="en-US"/>
          </a:p>
        </p:txBody>
      </p:sp>
      <p:sp>
        <p:nvSpPr>
          <p:cNvPr id="6" name="Footer Placeholder 5">
            <a:extLst>
              <a:ext uri="{FF2B5EF4-FFF2-40B4-BE49-F238E27FC236}">
                <a16:creationId xmlns:a16="http://schemas.microsoft.com/office/drawing/2014/main" id="{A55D532C-1787-2947-B865-C44BAE03C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2A538-C06F-1445-8A83-03CF6387A5B8}"/>
              </a:ext>
            </a:extLst>
          </p:cNvPr>
          <p:cNvSpPr>
            <a:spLocks noGrp="1"/>
          </p:cNvSpPr>
          <p:nvPr>
            <p:ph type="sldNum" sz="quarter" idx="12"/>
          </p:nvPr>
        </p:nvSpPr>
        <p:spPr/>
        <p:txBody>
          <a:bodyPr/>
          <a:lstStyle/>
          <a:p>
            <a:fld id="{2DA8CDD3-7F08-2547-B24B-71008F34C1C3}" type="slidenum">
              <a:rPr lang="en-US" smtClean="0"/>
              <a:t>‹#›</a:t>
            </a:fld>
            <a:endParaRPr lang="en-US"/>
          </a:p>
        </p:txBody>
      </p:sp>
    </p:spTree>
    <p:extLst>
      <p:ext uri="{BB962C8B-B14F-4D97-AF65-F5344CB8AC3E}">
        <p14:creationId xmlns:p14="http://schemas.microsoft.com/office/powerpoint/2010/main" val="31282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0E2C7-50AF-D449-A671-E05CF7E651F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EE2BC2-2A61-A24F-A7C6-53E789627B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8D73-FBBA-484E-8CAC-CA86318E462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4B5E9-27CA-F045-98B8-6B91749F6D0D}" type="datetimeFigureOut">
              <a:rPr lang="en-US" smtClean="0"/>
              <a:t>11/2/21</a:t>
            </a:fld>
            <a:endParaRPr lang="en-US"/>
          </a:p>
        </p:txBody>
      </p:sp>
      <p:sp>
        <p:nvSpPr>
          <p:cNvPr id="5" name="Footer Placeholder 4">
            <a:extLst>
              <a:ext uri="{FF2B5EF4-FFF2-40B4-BE49-F238E27FC236}">
                <a16:creationId xmlns:a16="http://schemas.microsoft.com/office/drawing/2014/main" id="{CCE8DC8D-A22B-BB46-8BA4-A820B7462C2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0D9D0-464C-F347-8DA8-1363B80F199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8CDD3-7F08-2547-B24B-71008F34C1C3}" type="slidenum">
              <a:rPr lang="en-US" smtClean="0"/>
              <a:t>‹#›</a:t>
            </a:fld>
            <a:endParaRPr lang="en-US"/>
          </a:p>
        </p:txBody>
      </p:sp>
    </p:spTree>
    <p:extLst>
      <p:ext uri="{BB962C8B-B14F-4D97-AF65-F5344CB8AC3E}">
        <p14:creationId xmlns:p14="http://schemas.microsoft.com/office/powerpoint/2010/main" val="13640668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628650" y="525956"/>
            <a:ext cx="78867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accent3"/>
              </a:buClr>
              <a:buSzPts val="5000"/>
              <a:buFont typeface="Montserrat"/>
              <a:buNone/>
              <a:defRPr sz="5000" b="1" i="0" u="none" strike="noStrike" cap="none">
                <a:solidFill>
                  <a:schemeClr val="accent3"/>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50"/>
          <p:cNvSpPr txBox="1">
            <a:spLocks noGrp="1"/>
          </p:cNvSpPr>
          <p:nvPr>
            <p:ph type="body" idx="1"/>
          </p:nvPr>
        </p:nvSpPr>
        <p:spPr>
          <a:xfrm>
            <a:off x="628650" y="1808079"/>
            <a:ext cx="7886700" cy="2526418"/>
          </a:xfrm>
          <a:prstGeom prst="rect">
            <a:avLst/>
          </a:prstGeom>
          <a:noFill/>
          <a:ln>
            <a:noFill/>
          </a:ln>
        </p:spPr>
        <p:txBody>
          <a:bodyPr spcFirstLastPara="1" wrap="square" lIns="91425" tIns="45700" rIns="91425" bIns="45700" anchor="t" anchorCtr="0">
            <a:normAutofit/>
          </a:bodyPr>
          <a:lstStyle>
            <a:lvl1pPr marL="457200" marR="0" lvl="0" indent="-368300" algn="l" rtl="0">
              <a:spcBef>
                <a:spcPts val="440"/>
              </a:spcBef>
              <a:spcAft>
                <a:spcPts val="0"/>
              </a:spcAft>
              <a:buClr>
                <a:schemeClr val="accent3"/>
              </a:buClr>
              <a:buSzPts val="2200"/>
              <a:buFont typeface="Arial"/>
              <a:buChar char="•"/>
              <a:defRPr sz="2200" b="0" i="0" u="none" strike="noStrike" cap="none">
                <a:solidFill>
                  <a:schemeClr val="accent3"/>
                </a:solidFill>
                <a:latin typeface="Open Sans"/>
                <a:ea typeface="Open Sans"/>
                <a:cs typeface="Open Sans"/>
                <a:sym typeface="Open Sans"/>
              </a:defRPr>
            </a:lvl1pPr>
            <a:lvl2pPr marL="914400" marR="0" lvl="1" indent="-355600" algn="l" rtl="0">
              <a:spcBef>
                <a:spcPts val="400"/>
              </a:spcBef>
              <a:spcAft>
                <a:spcPts val="0"/>
              </a:spcAft>
              <a:buClr>
                <a:schemeClr val="accent3"/>
              </a:buClr>
              <a:buSzPts val="2000"/>
              <a:buFont typeface="Arial"/>
              <a:buChar char="–"/>
              <a:defRPr sz="2000" b="0" i="0" u="none" strike="noStrike" cap="none">
                <a:solidFill>
                  <a:schemeClr val="accent3"/>
                </a:solidFill>
                <a:latin typeface="Open Sans"/>
                <a:ea typeface="Open Sans"/>
                <a:cs typeface="Open Sans"/>
                <a:sym typeface="Open Sans"/>
              </a:defRPr>
            </a:lvl2pPr>
            <a:lvl3pPr marL="1371600" marR="0" lvl="2" indent="-342900" algn="l" rtl="0">
              <a:spcBef>
                <a:spcPts val="360"/>
              </a:spcBef>
              <a:spcAft>
                <a:spcPts val="0"/>
              </a:spcAft>
              <a:buClr>
                <a:schemeClr val="accent3"/>
              </a:buClr>
              <a:buSzPts val="1800"/>
              <a:buFont typeface="Arial"/>
              <a:buChar char="•"/>
              <a:defRPr sz="1800" b="0" i="0" u="none" strike="noStrike" cap="none">
                <a:solidFill>
                  <a:schemeClr val="accent3"/>
                </a:solidFill>
                <a:latin typeface="Open Sans"/>
                <a:ea typeface="Open Sans"/>
                <a:cs typeface="Open Sans"/>
                <a:sym typeface="Open Sans"/>
              </a:defRPr>
            </a:lvl3pPr>
            <a:lvl4pPr marL="1828800" marR="0" lvl="3" indent="-330200" algn="l" rtl="0">
              <a:spcBef>
                <a:spcPts val="320"/>
              </a:spcBef>
              <a:spcAft>
                <a:spcPts val="0"/>
              </a:spcAft>
              <a:buClr>
                <a:schemeClr val="accent3"/>
              </a:buClr>
              <a:buSzPts val="1600"/>
              <a:buFont typeface="Arial"/>
              <a:buChar char="–"/>
              <a:defRPr sz="1600" b="0" i="0" u="none" strike="noStrike" cap="none">
                <a:solidFill>
                  <a:schemeClr val="accent3"/>
                </a:solidFill>
                <a:latin typeface="Open Sans"/>
                <a:ea typeface="Open Sans"/>
                <a:cs typeface="Open Sans"/>
                <a:sym typeface="Open Sans"/>
              </a:defRPr>
            </a:lvl4pPr>
            <a:lvl5pPr marL="2286000" marR="0" lvl="4" indent="-317500" algn="l" rtl="0">
              <a:spcBef>
                <a:spcPts val="280"/>
              </a:spcBef>
              <a:spcAft>
                <a:spcPts val="0"/>
              </a:spcAft>
              <a:buClr>
                <a:schemeClr val="accent3"/>
              </a:buClr>
              <a:buSzPts val="1400"/>
              <a:buFont typeface="Arial"/>
              <a:buChar char="»"/>
              <a:defRPr sz="1400" b="0" i="0" u="none" strike="noStrike" cap="none">
                <a:solidFill>
                  <a:schemeClr val="accent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12" name="Google Shape;12;p50" descr="EIFL_LOGO_BG_WHITE.psd"/>
          <p:cNvPicPr preferRelativeResize="0"/>
          <p:nvPr/>
        </p:nvPicPr>
        <p:blipFill rotWithShape="1">
          <a:blip r:embed="rId11">
            <a:alphaModFix/>
          </a:blip>
          <a:srcRect/>
          <a:stretch/>
        </p:blipFill>
        <p:spPr>
          <a:xfrm>
            <a:off x="267369" y="6000754"/>
            <a:ext cx="2529334" cy="714375"/>
          </a:xfrm>
          <a:prstGeom prst="rect">
            <a:avLst/>
          </a:prstGeom>
          <a:noFill/>
          <a:ln>
            <a:noFill/>
          </a:ln>
        </p:spPr>
      </p:pic>
      <p:pic>
        <p:nvPicPr>
          <p:cNvPr id="13" name="Google Shape;13;p50" descr="Untitled6.png"/>
          <p:cNvPicPr preferRelativeResize="0"/>
          <p:nvPr/>
        </p:nvPicPr>
        <p:blipFill rotWithShape="1">
          <a:blip r:embed="rId12">
            <a:alphaModFix/>
          </a:blip>
          <a:srcRect/>
          <a:stretch/>
        </p:blipFill>
        <p:spPr>
          <a:xfrm>
            <a:off x="0" y="5703570"/>
            <a:ext cx="9144001" cy="1366464"/>
          </a:xfrm>
          <a:prstGeom prst="rect">
            <a:avLst/>
          </a:prstGeom>
          <a:noFill/>
          <a:ln>
            <a:noFill/>
          </a:ln>
        </p:spPr>
      </p:pic>
      <p:pic>
        <p:nvPicPr>
          <p:cNvPr id="14" name="Google Shape;14;p50" descr="EIFL_LOGO_BG_WHITE.psd"/>
          <p:cNvPicPr preferRelativeResize="0"/>
          <p:nvPr/>
        </p:nvPicPr>
        <p:blipFill rotWithShape="1">
          <a:blip r:embed="rId11">
            <a:alphaModFix/>
          </a:blip>
          <a:srcRect/>
          <a:stretch/>
        </p:blipFill>
        <p:spPr>
          <a:xfrm>
            <a:off x="137871" y="6394913"/>
            <a:ext cx="1656639" cy="525956"/>
          </a:xfrm>
          <a:prstGeom prst="rect">
            <a:avLst/>
          </a:prstGeom>
          <a:noFill/>
          <a:ln>
            <a:noFill/>
          </a:ln>
        </p:spPr>
      </p:pic>
    </p:spTree>
    <p:extLst>
      <p:ext uri="{BB962C8B-B14F-4D97-AF65-F5344CB8AC3E}">
        <p14:creationId xmlns:p14="http://schemas.microsoft.com/office/powerpoint/2010/main" val="308429250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s://whatismyipaddress.com/ip-lookup"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hatismyipaddress.com/"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journals.cambridge.org/action/login;jsessionid=0384D8F0EEB5077A81AA5D5F887DC0F7.tomcat1" TargetMode="External"/><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hyperlink" Target="http://www.emeraldinsight.com/" TargetMode="External"/><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journals.cambridge.org/action/login;jsessionid=0384D8F0EEB5077A81AA5D5F887DC0F7.tomcat1" TargetMode="External"/><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hyperlink" Target="http://www.emeraldinsight.com/" TargetMode="External"/><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eifl.net/technology/remotexs" TargetMode="External"/><Relationship Id="rId2" Type="http://schemas.openxmlformats.org/officeDocument/2006/relationships/hyperlink" Target="https://eifl.net/resources/eifl-webinar-technology-authentication-and-remote-access-e-resources" TargetMode="External"/><Relationship Id="rId1" Type="http://schemas.openxmlformats.org/officeDocument/2006/relationships/slideLayout" Target="../slideLayouts/slideLayout12.xml"/><Relationship Id="rId5" Type="http://schemas.openxmlformats.org/officeDocument/2006/relationships/hyperlink" Target="https://eifl.net/technology/openathens-lite" TargetMode="External"/><Relationship Id="rId4" Type="http://schemas.openxmlformats.org/officeDocument/2006/relationships/hyperlink" Target="https://eifl.net/technology/mylof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s://eifl.net/resources/advice-negotiating-publishers"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s://eifl.net/resources/eifl-recommendations-eifl-partner-countries-when-negotiating-open-access-agreements"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www.eifl.net/e-resources"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eifl.net/resources/eifl-webinar-assessing-e-resources-needs-faculty-researchers-and-students"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www.eifl.net/e-resources"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hyperlink" Target="https://eifl.net/coordinators?combine=&amp;field_programme_tid_1=252&amp;field_country_tid_1=All"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hyperlink" Target="https://eifl.net/resources?field_resources_audience_tid_1=All&amp;field_topic_tid_1=274&amp;field_region_tid_1=All&amp;field_type_tid=282&amp;field_resources_document_languag_tid=All&amp;field_date_tid_1=All"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hyperlink" Target="https://eifl.net/resources?field_resources_audience_tid_1=All&amp;field_topic_tid_1=274&amp;field_region_tid_1=All&amp;field_type_tid=282&amp;field_resources_document_languag_tid=All&amp;field_date_tid_1=All"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mailto:subscriptions@eifl.net"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hyperlink" Target="http://www.eifl.net/blogs/promoting-use-e-resources"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s://eifl.net/resources/eifl-training-responsibilities-libraries-and-consortia-during-licensing-process"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www.doabooks.org/"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eifl.net/resources/eifl-guide-how-can-i-get-access-article-i-need"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hyperlink" Target="https://eifl.net/resources/eifl-webinar-technology-discovering-open-access-content-and-exploring-legal-alternatives"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mailto:Jevgenija.sevcova@eifl.net" TargetMode="External"/><Relationship Id="rId2" Type="http://schemas.openxmlformats.org/officeDocument/2006/relationships/hyperlink" Target="mailto:Romy.beard@eifl.net" TargetMode="External"/><Relationship Id="rId1" Type="http://schemas.openxmlformats.org/officeDocument/2006/relationships/slideLayout" Target="../slideLayouts/slideLayout12.xml"/><Relationship Id="rId4" Type="http://schemas.openxmlformats.org/officeDocument/2006/relationships/hyperlink" Target="mailto:subscriptions@eifl.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doabooks.org/doab" TargetMode="Externa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journals.cambridge.org/action/login;jsessionid=0384D8F0EEB5077A81AA5D5F887DC0F7.tomcat1" TargetMode="External"/><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hyperlink" Target="http://www.emeraldinsight.com/" TargetMode="External"/><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211344"/>
            <a:ext cx="7839535" cy="1150353"/>
          </a:xfrm>
        </p:spPr>
        <p:txBody>
          <a:bodyPr>
            <a:normAutofit fontScale="90000"/>
          </a:bodyPr>
          <a:lstStyle/>
          <a:p>
            <a:r>
              <a:rPr lang="en-US" sz="4100" dirty="0">
                <a:solidFill>
                  <a:schemeClr val="tx1"/>
                </a:solidFill>
                <a:latin typeface="Calibri" panose="020F0502020204030204" pitchFamily="34" charset="0"/>
                <a:cs typeface="Calibri" panose="020F0502020204030204" pitchFamily="34" charset="0"/>
              </a:rPr>
              <a:t>Licensing E-resources – The Basics</a:t>
            </a:r>
            <a:br>
              <a:rPr lang="en-US" sz="4500" dirty="0">
                <a:solidFill>
                  <a:schemeClr val="tx1"/>
                </a:solidFill>
              </a:rPr>
            </a:br>
            <a:endParaRPr lang="en-US" sz="4500" dirty="0">
              <a:solidFill>
                <a:schemeClr val="tx1"/>
              </a:solidFill>
            </a:endParaRPr>
          </a:p>
        </p:txBody>
      </p:sp>
      <p:sp>
        <p:nvSpPr>
          <p:cNvPr id="3" name="Subtitle 2"/>
          <p:cNvSpPr>
            <a:spLocks noGrp="1"/>
          </p:cNvSpPr>
          <p:nvPr>
            <p:ph type="body" idx="1"/>
          </p:nvPr>
        </p:nvSpPr>
        <p:spPr>
          <a:xfrm>
            <a:off x="628649" y="2848395"/>
            <a:ext cx="7839536" cy="1150354"/>
          </a:xfrm>
        </p:spPr>
        <p:txBody>
          <a:bodyPr>
            <a:noAutofit/>
          </a:bodyPr>
          <a:lstStyle/>
          <a:p>
            <a:pPr marL="66675" indent="0">
              <a:buNone/>
            </a:pPr>
            <a:r>
              <a:rPr lang="en-US" sz="2000" dirty="0">
                <a:latin typeface="Calibri" panose="020F0502020204030204" pitchFamily="34" charset="0"/>
                <a:cs typeface="Calibri" panose="020F0502020204030204" pitchFamily="34" charset="0"/>
              </a:rPr>
              <a:t>Romy Beard</a:t>
            </a:r>
          </a:p>
          <a:p>
            <a:pPr marL="66675" indent="0">
              <a:buNone/>
            </a:pPr>
            <a:r>
              <a:rPr lang="en-US" sz="2000" dirty="0">
                <a:latin typeface="Calibri" panose="020F0502020204030204" pitchFamily="34" charset="0"/>
                <a:cs typeface="Calibri" panose="020F0502020204030204" pitchFamily="34" charset="0"/>
              </a:rPr>
              <a:t>EIFL Licensing </a:t>
            </a:r>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Manager</a:t>
            </a:r>
          </a:p>
        </p:txBody>
      </p:sp>
      <p:sp>
        <p:nvSpPr>
          <p:cNvPr id="4" name="TextBox 3"/>
          <p:cNvSpPr txBox="1"/>
          <p:nvPr/>
        </p:nvSpPr>
        <p:spPr>
          <a:xfrm>
            <a:off x="10108945" y="5681925"/>
            <a:ext cx="184666" cy="369332"/>
          </a:xfrm>
          <a:prstGeom prst="rect">
            <a:avLst/>
          </a:prstGeom>
          <a:noFill/>
        </p:spPr>
        <p:txBody>
          <a:bodyPr wrap="none" rtlCol="0">
            <a:spAutoFit/>
          </a:bodyPr>
          <a:lstStyle/>
          <a:p>
            <a:endParaRPr lang="en-US" dirty="0"/>
          </a:p>
        </p:txBody>
      </p:sp>
      <p:sp>
        <p:nvSpPr>
          <p:cNvPr id="7" name="Subtitle 2">
            <a:extLst>
              <a:ext uri="{FF2B5EF4-FFF2-40B4-BE49-F238E27FC236}">
                <a16:creationId xmlns:a16="http://schemas.microsoft.com/office/drawing/2014/main" id="{1788991D-C65B-814B-ADA1-B4153D949BA8}"/>
              </a:ext>
            </a:extLst>
          </p:cNvPr>
          <p:cNvSpPr txBox="1">
            <a:spLocks/>
          </p:cNvSpPr>
          <p:nvPr/>
        </p:nvSpPr>
        <p:spPr>
          <a:xfrm>
            <a:off x="628648" y="4531571"/>
            <a:ext cx="7839536" cy="11503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2900" marR="0" lvl="0" indent="-276225" algn="l" rtl="0">
              <a:lnSpc>
                <a:spcPct val="100000"/>
              </a:lnSpc>
              <a:spcBef>
                <a:spcPts val="330"/>
              </a:spcBef>
              <a:spcAft>
                <a:spcPts val="0"/>
              </a:spcAft>
              <a:buClr>
                <a:schemeClr val="accent3"/>
              </a:buClr>
              <a:buSzPts val="2200"/>
              <a:buFont typeface="Arial"/>
              <a:buChar char="•"/>
              <a:defRPr sz="2200" b="0" i="0" u="none" strike="noStrike" cap="none">
                <a:solidFill>
                  <a:schemeClr val="accent3"/>
                </a:solidFill>
                <a:latin typeface="Open Sans"/>
                <a:ea typeface="Open Sans"/>
                <a:cs typeface="Open Sans"/>
                <a:sym typeface="Open Sans"/>
              </a:defRPr>
            </a:lvl1pPr>
            <a:lvl2pPr marL="685800" marR="0" lvl="1" indent="-266700" algn="l" rtl="0">
              <a:lnSpc>
                <a:spcPct val="100000"/>
              </a:lnSpc>
              <a:spcBef>
                <a:spcPts val="300"/>
              </a:spcBef>
              <a:spcAft>
                <a:spcPts val="0"/>
              </a:spcAft>
              <a:buClr>
                <a:schemeClr val="accent3"/>
              </a:buClr>
              <a:buSzPts val="2000"/>
              <a:buFont typeface="Arial"/>
              <a:buChar char="–"/>
              <a:defRPr sz="2000" b="0" i="0" u="none" strike="noStrike" cap="none">
                <a:solidFill>
                  <a:schemeClr val="accent3"/>
                </a:solidFill>
                <a:latin typeface="Open Sans"/>
                <a:ea typeface="Open Sans"/>
                <a:cs typeface="Open Sans"/>
                <a:sym typeface="Open Sans"/>
              </a:defRPr>
            </a:lvl2pPr>
            <a:lvl3pPr marL="1028700" marR="0" lvl="2" indent="-257175" algn="l" rtl="0">
              <a:lnSpc>
                <a:spcPct val="100000"/>
              </a:lnSpc>
              <a:spcBef>
                <a:spcPts val="270"/>
              </a:spcBef>
              <a:spcAft>
                <a:spcPts val="0"/>
              </a:spcAft>
              <a:buClr>
                <a:schemeClr val="accent3"/>
              </a:buClr>
              <a:buSzPts val="1800"/>
              <a:buFont typeface="Arial"/>
              <a:buChar char="•"/>
              <a:defRPr sz="1800" b="0" i="0" u="none" strike="noStrike" cap="none">
                <a:solidFill>
                  <a:schemeClr val="accent3"/>
                </a:solidFill>
                <a:latin typeface="Open Sans"/>
                <a:ea typeface="Open Sans"/>
                <a:cs typeface="Open Sans"/>
                <a:sym typeface="Open Sans"/>
              </a:defRPr>
            </a:lvl3pPr>
            <a:lvl4pPr marL="1371600" marR="0" lvl="3" indent="-247650" algn="l" rtl="0">
              <a:lnSpc>
                <a:spcPct val="100000"/>
              </a:lnSpc>
              <a:spcBef>
                <a:spcPts val="240"/>
              </a:spcBef>
              <a:spcAft>
                <a:spcPts val="0"/>
              </a:spcAft>
              <a:buClr>
                <a:schemeClr val="accent3"/>
              </a:buClr>
              <a:buSzPts val="1600"/>
              <a:buFont typeface="Arial"/>
              <a:buChar char="–"/>
              <a:defRPr sz="1600" b="0" i="0" u="none" strike="noStrike" cap="none">
                <a:solidFill>
                  <a:schemeClr val="accent3"/>
                </a:solidFill>
                <a:latin typeface="Open Sans"/>
                <a:ea typeface="Open Sans"/>
                <a:cs typeface="Open Sans"/>
                <a:sym typeface="Open Sans"/>
              </a:defRPr>
            </a:lvl4pPr>
            <a:lvl5pPr marL="1714500" marR="0" lvl="4" indent="-238125" algn="l" rtl="0">
              <a:lnSpc>
                <a:spcPct val="100000"/>
              </a:lnSpc>
              <a:spcBef>
                <a:spcPts val="210"/>
              </a:spcBef>
              <a:spcAft>
                <a:spcPts val="0"/>
              </a:spcAft>
              <a:buClr>
                <a:schemeClr val="accent3"/>
              </a:buClr>
              <a:buSzPts val="1400"/>
              <a:buFont typeface="Arial"/>
              <a:buChar char="»"/>
              <a:defRPr sz="1400" b="0" i="0" u="none" strike="noStrike" cap="none">
                <a:solidFill>
                  <a:schemeClr val="accent3"/>
                </a:solidFill>
                <a:latin typeface="Open Sans"/>
                <a:ea typeface="Open Sans"/>
                <a:cs typeface="Open Sans"/>
                <a:sym typeface="Open Sans"/>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66675" indent="0">
              <a:buFont typeface="Arial"/>
              <a:buNone/>
            </a:pPr>
            <a:r>
              <a:rPr lang="en-US" sz="2000" kern="0" dirty="0">
                <a:latin typeface="Calibri" panose="020F0502020204030204" pitchFamily="34" charset="0"/>
                <a:cs typeface="Calibri" panose="020F0502020204030204" pitchFamily="34" charset="0"/>
              </a:rPr>
              <a:t>November 2021</a:t>
            </a:r>
          </a:p>
        </p:txBody>
      </p:sp>
    </p:spTree>
    <p:extLst>
      <p:ext uri="{BB962C8B-B14F-4D97-AF65-F5344CB8AC3E}">
        <p14:creationId xmlns:p14="http://schemas.microsoft.com/office/powerpoint/2010/main" val="33814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141667"/>
            <a:ext cx="7839535"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IP addresses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089099"/>
            <a:ext cx="7839536" cy="4679802"/>
          </a:xfrm>
        </p:spPr>
        <p:txBody>
          <a:bodyPr>
            <a:noAutofit/>
          </a:bodyPr>
          <a:lstStyle/>
          <a:p>
            <a:r>
              <a:rPr lang="en-US" sz="2000" dirty="0"/>
              <a:t>To be acceptable, IP addresses must:</a:t>
            </a:r>
          </a:p>
          <a:p>
            <a:pPr lvl="1"/>
            <a:r>
              <a:rPr lang="en-US" dirty="0"/>
              <a:t>Be external: internal network addresses cannot be seen on the internet</a:t>
            </a:r>
          </a:p>
          <a:p>
            <a:pPr lvl="1"/>
            <a:r>
              <a:rPr lang="en-US" dirty="0"/>
              <a:t>Be static: access will not work if IP addresses are assigned dynamically (i.e. they change each time a user accesses the internet)</a:t>
            </a:r>
          </a:p>
          <a:p>
            <a:pPr lvl="1"/>
            <a:r>
              <a:rPr lang="en-US" dirty="0"/>
              <a:t>Only provide access to </a:t>
            </a:r>
            <a:r>
              <a:rPr lang="en-US" dirty="0" err="1"/>
              <a:t>authorised</a:t>
            </a:r>
            <a:r>
              <a:rPr lang="en-US" dirty="0"/>
              <a:t> users: some IP addresses allow access to whole countries! </a:t>
            </a:r>
          </a:p>
          <a:p>
            <a:pPr lvl="1"/>
            <a:r>
              <a:rPr lang="en-GB" dirty="0"/>
              <a:t>For many institutions, the external IP address is the address of the proxy server </a:t>
            </a:r>
          </a:p>
          <a:p>
            <a:r>
              <a:rPr lang="en-GB" dirty="0"/>
              <a:t>To check if an IP address is static and external, you can enter it here: </a:t>
            </a:r>
            <a:r>
              <a:rPr lang="en-GB" dirty="0">
                <a:hlinkClick r:id="rId2"/>
              </a:rPr>
              <a:t>https://whatismyipaddress.com/ip-lookup</a:t>
            </a:r>
            <a:r>
              <a:rPr lang="en-GB" dirty="0"/>
              <a:t> </a:t>
            </a:r>
            <a:endParaRPr lang="en-US" dirty="0"/>
          </a:p>
        </p:txBody>
      </p:sp>
    </p:spTree>
    <p:extLst>
      <p:ext uri="{BB962C8B-B14F-4D97-AF65-F5344CB8AC3E}">
        <p14:creationId xmlns:p14="http://schemas.microsoft.com/office/powerpoint/2010/main" val="176192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IP addresses explained</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494436" y="1271446"/>
            <a:ext cx="4126693" cy="4679802"/>
          </a:xfrm>
        </p:spPr>
        <p:txBody>
          <a:bodyPr>
            <a:noAutofit/>
          </a:bodyPr>
          <a:lstStyle/>
          <a:p>
            <a:r>
              <a:rPr lang="en-GB" sz="2000" dirty="0"/>
              <a:t>An acceptable IP address is rather like the online equivalent of the access of a house</a:t>
            </a:r>
          </a:p>
          <a:p>
            <a:r>
              <a:rPr lang="en-US" sz="2000" dirty="0"/>
              <a:t>A street address is external and enables the house to be found</a:t>
            </a:r>
          </a:p>
          <a:p>
            <a:r>
              <a:rPr lang="en-US" sz="2000" dirty="0"/>
              <a:t>A street address is likely to be static – it is unique to the house and rarely changes</a:t>
            </a:r>
          </a:p>
          <a:p>
            <a:r>
              <a:rPr lang="en-US" sz="2000" dirty="0"/>
              <a:t>If the street address changes, or if residents move house, they need to let people know in order for services to continue</a:t>
            </a:r>
          </a:p>
          <a:p>
            <a:r>
              <a:rPr lang="en-US" sz="2000" dirty="0"/>
              <a:t>Only residents, and their visitors, are allowed inside the house and able to access services</a:t>
            </a:r>
          </a:p>
        </p:txBody>
      </p:sp>
      <p:pic>
        <p:nvPicPr>
          <p:cNvPr id="5" name="Picture 3" descr="C:\Users\Hugh.OCG\AppData\Local\Microsoft\Windows\Temporary Internet Files\Content.IE5\GVKU4XG1\MC900391412[1].wmf">
            <a:extLst>
              <a:ext uri="{FF2B5EF4-FFF2-40B4-BE49-F238E27FC236}">
                <a16:creationId xmlns:a16="http://schemas.microsoft.com/office/drawing/2014/main" id="{7F6A5F01-A605-DF48-96F3-F455B4CE0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925" y="818443"/>
            <a:ext cx="4006372" cy="417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EF1FE9-3E1B-DB46-8E2D-210EABC912B7}"/>
              </a:ext>
            </a:extLst>
          </p:cNvPr>
          <p:cNvSpPr txBox="1"/>
          <p:nvPr/>
        </p:nvSpPr>
        <p:spPr>
          <a:xfrm>
            <a:off x="5094516" y="4721642"/>
            <a:ext cx="3018775" cy="1200329"/>
          </a:xfrm>
          <a:prstGeom prst="rect">
            <a:avLst/>
          </a:prstGeom>
          <a:noFill/>
        </p:spPr>
        <p:txBody>
          <a:bodyPr wrap="none" rtlCol="0">
            <a:spAutoFit/>
          </a:bodyPr>
          <a:lstStyle/>
          <a:p>
            <a:pPr algn="ctr"/>
            <a:r>
              <a:rPr lang="en-US" dirty="0"/>
              <a:t>Number 1, Imaginary Road,</a:t>
            </a:r>
          </a:p>
          <a:p>
            <a:pPr algn="ctr"/>
            <a:r>
              <a:rPr lang="en-US" dirty="0"/>
              <a:t>City, </a:t>
            </a:r>
          </a:p>
          <a:p>
            <a:pPr algn="ctr"/>
            <a:r>
              <a:rPr lang="en-US" dirty="0"/>
              <a:t>Country </a:t>
            </a:r>
          </a:p>
          <a:p>
            <a:pPr algn="ctr"/>
            <a:r>
              <a:rPr lang="en-US" dirty="0"/>
              <a:t>Postal Code</a:t>
            </a:r>
          </a:p>
        </p:txBody>
      </p:sp>
    </p:spTree>
    <p:extLst>
      <p:ext uri="{BB962C8B-B14F-4D97-AF65-F5344CB8AC3E}">
        <p14:creationId xmlns:p14="http://schemas.microsoft.com/office/powerpoint/2010/main" val="1739112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Getting access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393620"/>
            <a:ext cx="7083882" cy="1639866"/>
          </a:xfrm>
        </p:spPr>
        <p:txBody>
          <a:bodyPr>
            <a:normAutofit lnSpcReduction="10000"/>
          </a:bodyPr>
          <a:lstStyle/>
          <a:p>
            <a:r>
              <a:rPr lang="en-GB" sz="2000" dirty="0"/>
              <a:t>To set up access, publishers enter an institution’s external IP address or range into their access control system</a:t>
            </a:r>
          </a:p>
          <a:p>
            <a:r>
              <a:rPr lang="en-GB" sz="2000" dirty="0"/>
              <a:t>When users access the e-resource via the institutional network (either on campus or remotely), they will be recognised and allowed in</a:t>
            </a:r>
            <a:endParaRPr lang="en-US" sz="2000" dirty="0"/>
          </a:p>
        </p:txBody>
      </p:sp>
      <p:sp>
        <p:nvSpPr>
          <p:cNvPr id="4" name="Title 5">
            <a:extLst>
              <a:ext uri="{FF2B5EF4-FFF2-40B4-BE49-F238E27FC236}">
                <a16:creationId xmlns:a16="http://schemas.microsoft.com/office/drawing/2014/main" id="{D069E1F1-A165-AD42-B86C-151AE73023DE}"/>
              </a:ext>
            </a:extLst>
          </p:cNvPr>
          <p:cNvSpPr txBox="1">
            <a:spLocks/>
          </p:cNvSpPr>
          <p:nvPr/>
        </p:nvSpPr>
        <p:spPr>
          <a:xfrm>
            <a:off x="274405" y="2674162"/>
            <a:ext cx="7839535" cy="11503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4200"/>
              <a:buFont typeface="Montserrat"/>
              <a:buNone/>
              <a:defRPr sz="37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500" kern="0" dirty="0">
                <a:solidFill>
                  <a:schemeClr val="tx1"/>
                </a:solidFill>
              </a:rPr>
              <a:t>Finding your IP addresses</a:t>
            </a:r>
          </a:p>
        </p:txBody>
      </p:sp>
      <p:sp>
        <p:nvSpPr>
          <p:cNvPr id="5" name="Text Placeholder 6">
            <a:extLst>
              <a:ext uri="{FF2B5EF4-FFF2-40B4-BE49-F238E27FC236}">
                <a16:creationId xmlns:a16="http://schemas.microsoft.com/office/drawing/2014/main" id="{FF0E2A16-1D25-6047-9AA3-5A9EFAC43B7E}"/>
              </a:ext>
            </a:extLst>
          </p:cNvPr>
          <p:cNvSpPr txBox="1">
            <a:spLocks/>
          </p:cNvSpPr>
          <p:nvPr/>
        </p:nvSpPr>
        <p:spPr>
          <a:xfrm>
            <a:off x="652232" y="3577772"/>
            <a:ext cx="7083882" cy="279021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342900" marR="0" lvl="0" indent="-276225" algn="l" rtl="0">
              <a:lnSpc>
                <a:spcPct val="100000"/>
              </a:lnSpc>
              <a:spcBef>
                <a:spcPts val="330"/>
              </a:spcBef>
              <a:spcAft>
                <a:spcPts val="0"/>
              </a:spcAft>
              <a:buClr>
                <a:schemeClr val="accent3"/>
              </a:buClr>
              <a:buSzPts val="2200"/>
              <a:buFont typeface="Arial"/>
              <a:buChar char="•"/>
              <a:defRPr sz="2200" b="0" i="0" u="none" strike="noStrike" cap="none">
                <a:solidFill>
                  <a:schemeClr val="accent3"/>
                </a:solidFill>
                <a:latin typeface="Calibri" panose="020F0502020204030204" pitchFamily="34" charset="0"/>
                <a:ea typeface="Open Sans"/>
                <a:cs typeface="Calibri" panose="020F0502020204030204" pitchFamily="34" charset="0"/>
                <a:sym typeface="Open Sans"/>
              </a:defRPr>
            </a:lvl1pPr>
            <a:lvl2pPr marL="685800" marR="0" lvl="1" indent="-266700" algn="l" rtl="0">
              <a:lnSpc>
                <a:spcPct val="100000"/>
              </a:lnSpc>
              <a:spcBef>
                <a:spcPts val="300"/>
              </a:spcBef>
              <a:spcAft>
                <a:spcPts val="0"/>
              </a:spcAft>
              <a:buClr>
                <a:schemeClr val="accent3"/>
              </a:buClr>
              <a:buSzPts val="2000"/>
              <a:buFont typeface="Arial"/>
              <a:buChar char="–"/>
              <a:defRPr sz="2000" b="0" i="0" u="none" strike="noStrike" cap="none">
                <a:solidFill>
                  <a:schemeClr val="accent3"/>
                </a:solidFill>
                <a:latin typeface="Calibri" panose="020F0502020204030204" pitchFamily="34" charset="0"/>
                <a:ea typeface="Open Sans"/>
                <a:cs typeface="Calibri" panose="020F0502020204030204" pitchFamily="34" charset="0"/>
                <a:sym typeface="Open Sans"/>
              </a:defRPr>
            </a:lvl2pPr>
            <a:lvl3pPr marL="1028700" marR="0" lvl="2" indent="-257175" algn="l" rtl="0">
              <a:lnSpc>
                <a:spcPct val="100000"/>
              </a:lnSpc>
              <a:spcBef>
                <a:spcPts val="270"/>
              </a:spcBef>
              <a:spcAft>
                <a:spcPts val="0"/>
              </a:spcAft>
              <a:buClr>
                <a:schemeClr val="accent3"/>
              </a:buClr>
              <a:buSzPts val="1800"/>
              <a:buFont typeface="Arial"/>
              <a:buChar char="•"/>
              <a:defRPr sz="1800" b="0" i="0" u="none" strike="noStrike" cap="none">
                <a:solidFill>
                  <a:schemeClr val="accent3"/>
                </a:solidFill>
                <a:latin typeface="Open Sans"/>
                <a:ea typeface="Open Sans"/>
                <a:cs typeface="Open Sans"/>
                <a:sym typeface="Open Sans"/>
              </a:defRPr>
            </a:lvl3pPr>
            <a:lvl4pPr marL="1371600" marR="0" lvl="3" indent="-247650" algn="l" rtl="0">
              <a:lnSpc>
                <a:spcPct val="100000"/>
              </a:lnSpc>
              <a:spcBef>
                <a:spcPts val="240"/>
              </a:spcBef>
              <a:spcAft>
                <a:spcPts val="0"/>
              </a:spcAft>
              <a:buClr>
                <a:schemeClr val="accent3"/>
              </a:buClr>
              <a:buSzPts val="1600"/>
              <a:buFont typeface="Arial"/>
              <a:buChar char="–"/>
              <a:defRPr sz="1600" b="0" i="0" u="none" strike="noStrike" cap="none">
                <a:solidFill>
                  <a:schemeClr val="accent3"/>
                </a:solidFill>
                <a:latin typeface="Open Sans"/>
                <a:ea typeface="Open Sans"/>
                <a:cs typeface="Open Sans"/>
                <a:sym typeface="Open Sans"/>
              </a:defRPr>
            </a:lvl4pPr>
            <a:lvl5pPr marL="1714500" marR="0" lvl="4" indent="-238125" algn="l" rtl="0">
              <a:lnSpc>
                <a:spcPct val="100000"/>
              </a:lnSpc>
              <a:spcBef>
                <a:spcPts val="210"/>
              </a:spcBef>
              <a:spcAft>
                <a:spcPts val="0"/>
              </a:spcAft>
              <a:buClr>
                <a:schemeClr val="accent3"/>
              </a:buClr>
              <a:buSzPts val="1400"/>
              <a:buFont typeface="Arial"/>
              <a:buChar char="»"/>
              <a:defRPr sz="1400" b="0" i="0" u="none" strike="noStrike" cap="none">
                <a:solidFill>
                  <a:schemeClr val="accent3"/>
                </a:solidFill>
                <a:latin typeface="Open Sans"/>
                <a:ea typeface="Open Sans"/>
                <a:cs typeface="Open Sans"/>
                <a:sym typeface="Open Sans"/>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GB" sz="2000" kern="0" dirty="0"/>
              <a:t>Universities usually need to purchase fixed IP addresses from an internet provider</a:t>
            </a:r>
          </a:p>
          <a:p>
            <a:r>
              <a:rPr lang="en-GB" sz="2000" kern="0" dirty="0"/>
              <a:t>You should always ask your IT staff to confirm your IP addresses for the entire campus</a:t>
            </a:r>
          </a:p>
          <a:p>
            <a:r>
              <a:rPr lang="en-GB" sz="2000" kern="0" dirty="0"/>
              <a:t>If you visit </a:t>
            </a:r>
            <a:r>
              <a:rPr lang="en-GB" sz="2000" kern="0" dirty="0">
                <a:hlinkClick r:id="rId2"/>
              </a:rPr>
              <a:t>https://whatismyipaddress.com/</a:t>
            </a:r>
            <a:r>
              <a:rPr lang="en-GB" sz="2000" kern="0" dirty="0"/>
              <a:t>  you can check the IP address for your computer. To check that it is static, it should be the same every day, if you check a few days in a row. </a:t>
            </a:r>
            <a:endParaRPr lang="en-US" sz="2000" kern="0" dirty="0"/>
          </a:p>
        </p:txBody>
      </p:sp>
    </p:spTree>
    <p:extLst>
      <p:ext uri="{BB962C8B-B14F-4D97-AF65-F5344CB8AC3E}">
        <p14:creationId xmlns:p14="http://schemas.microsoft.com/office/powerpoint/2010/main" val="309079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22" descr="EBSCO logo">
            <a:extLst>
              <a:ext uri="{FF2B5EF4-FFF2-40B4-BE49-F238E27FC236}">
                <a16:creationId xmlns:a16="http://schemas.microsoft.com/office/drawing/2014/main" id="{18EB9438-DEDF-894A-9601-59282E16F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163" y="3695700"/>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10" descr="Cambridge Journals Online">
            <a:hlinkClick r:id="rId3"/>
            <a:extLst>
              <a:ext uri="{FF2B5EF4-FFF2-40B4-BE49-F238E27FC236}">
                <a16:creationId xmlns:a16="http://schemas.microsoft.com/office/drawing/2014/main" id="{B4EE17E4-7AA0-B44A-A547-333F6E0AC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588" y="3290888"/>
            <a:ext cx="17748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8" descr="Oxford University Press">
            <a:extLst>
              <a:ext uri="{FF2B5EF4-FFF2-40B4-BE49-F238E27FC236}">
                <a16:creationId xmlns:a16="http://schemas.microsoft.com/office/drawing/2014/main" id="{39496EB7-A543-C24B-A674-A9CCC4A27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475" y="2774950"/>
            <a:ext cx="1103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AutoShape 14">
            <a:extLst>
              <a:ext uri="{FF2B5EF4-FFF2-40B4-BE49-F238E27FC236}">
                <a16:creationId xmlns:a16="http://schemas.microsoft.com/office/drawing/2014/main" id="{43E7D712-161A-544E-9F13-F037A86B0D87}"/>
              </a:ext>
            </a:extLst>
          </p:cNvPr>
          <p:cNvSpPr>
            <a:spLocks noChangeAspect="1" noChangeArrowheads="1" noTextEdit="1"/>
          </p:cNvSpPr>
          <p:nvPr/>
        </p:nvSpPr>
        <p:spPr bwMode="auto">
          <a:xfrm>
            <a:off x="2992438" y="2317750"/>
            <a:ext cx="366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4821" name="Picture 124" descr="Emerald Group Publishing">
            <a:hlinkClick r:id="rId6"/>
            <a:extLst>
              <a:ext uri="{FF2B5EF4-FFF2-40B4-BE49-F238E27FC236}">
                <a16:creationId xmlns:a16="http://schemas.microsoft.com/office/drawing/2014/main" id="{4310EA4C-6902-3E40-92CD-89217F0C5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788" y="3522663"/>
            <a:ext cx="5810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92">
            <a:extLst>
              <a:ext uri="{FF2B5EF4-FFF2-40B4-BE49-F238E27FC236}">
                <a16:creationId xmlns:a16="http://schemas.microsoft.com/office/drawing/2014/main" id="{A3DC7DEB-60CE-F641-A18F-1CC051B160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2738" y="4308475"/>
            <a:ext cx="12112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93">
            <a:extLst>
              <a:ext uri="{FF2B5EF4-FFF2-40B4-BE49-F238E27FC236}">
                <a16:creationId xmlns:a16="http://schemas.microsoft.com/office/drawing/2014/main" id="{C4B6356B-2F8C-6846-A2B2-08B512FD4A4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99338" y="2413000"/>
            <a:ext cx="16303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91">
            <a:extLst>
              <a:ext uri="{FF2B5EF4-FFF2-40B4-BE49-F238E27FC236}">
                <a16:creationId xmlns:a16="http://schemas.microsoft.com/office/drawing/2014/main" id="{3B1831E7-6C57-334E-BB8E-CE3B05772B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6913" y="2679700"/>
            <a:ext cx="596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5" name="Group 109">
            <a:extLst>
              <a:ext uri="{FF2B5EF4-FFF2-40B4-BE49-F238E27FC236}">
                <a16:creationId xmlns:a16="http://schemas.microsoft.com/office/drawing/2014/main" id="{0D2369A2-AED6-4E4C-B74D-24C47CEAE7B2}"/>
              </a:ext>
            </a:extLst>
          </p:cNvPr>
          <p:cNvGrpSpPr>
            <a:grpSpLocks/>
          </p:cNvGrpSpPr>
          <p:nvPr/>
        </p:nvGrpSpPr>
        <p:grpSpPr bwMode="auto">
          <a:xfrm>
            <a:off x="617538" y="3316288"/>
            <a:ext cx="2208212" cy="3541712"/>
            <a:chOff x="2411760" y="2128153"/>
            <a:chExt cx="881030" cy="1522413"/>
          </a:xfrm>
        </p:grpSpPr>
        <p:grpSp>
          <p:nvGrpSpPr>
            <p:cNvPr id="34926" name="Group 110">
              <a:extLst>
                <a:ext uri="{FF2B5EF4-FFF2-40B4-BE49-F238E27FC236}">
                  <a16:creationId xmlns:a16="http://schemas.microsoft.com/office/drawing/2014/main" id="{9546F1EB-8D4F-244A-9E0D-8F61479BA551}"/>
                </a:ext>
              </a:extLst>
            </p:cNvPr>
            <p:cNvGrpSpPr>
              <a:grpSpLocks/>
            </p:cNvGrpSpPr>
            <p:nvPr/>
          </p:nvGrpSpPr>
          <p:grpSpPr bwMode="auto">
            <a:xfrm>
              <a:off x="2900695" y="2293872"/>
              <a:ext cx="392114" cy="343927"/>
              <a:chOff x="7421033" y="5065713"/>
              <a:chExt cx="407988" cy="395287"/>
            </a:xfrm>
          </p:grpSpPr>
          <p:sp>
            <p:nvSpPr>
              <p:cNvPr id="34971" name="Freeform 393">
                <a:extLst>
                  <a:ext uri="{FF2B5EF4-FFF2-40B4-BE49-F238E27FC236}">
                    <a16:creationId xmlns:a16="http://schemas.microsoft.com/office/drawing/2014/main" id="{34BDD473-EE47-FC48-B514-19D621C5CD31}"/>
                  </a:ext>
                </a:extLst>
              </p:cNvPr>
              <p:cNvSpPr>
                <a:spLocks/>
              </p:cNvSpPr>
              <p:nvPr/>
            </p:nvSpPr>
            <p:spPr bwMode="auto">
              <a:xfrm>
                <a:off x="7421033" y="5419725"/>
                <a:ext cx="247650" cy="41275"/>
              </a:xfrm>
              <a:custGeom>
                <a:avLst/>
                <a:gdLst>
                  <a:gd name="T0" fmla="*/ 2147483647 w 312"/>
                  <a:gd name="T1" fmla="*/ 2147483647 h 51"/>
                  <a:gd name="T2" fmla="*/ 2147483647 w 312"/>
                  <a:gd name="T3" fmla="*/ 2147483647 h 51"/>
                  <a:gd name="T4" fmla="*/ 2147483647 w 312"/>
                  <a:gd name="T5" fmla="*/ 2147483647 h 51"/>
                  <a:gd name="T6" fmla="*/ 2147483647 w 312"/>
                  <a:gd name="T7" fmla="*/ 2147483647 h 51"/>
                  <a:gd name="T8" fmla="*/ 2147483647 w 312"/>
                  <a:gd name="T9" fmla="*/ 2147483647 h 51"/>
                  <a:gd name="T10" fmla="*/ 2147483647 w 312"/>
                  <a:gd name="T11" fmla="*/ 2147483647 h 51"/>
                  <a:gd name="T12" fmla="*/ 2147483647 w 312"/>
                  <a:gd name="T13" fmla="*/ 2147483647 h 51"/>
                  <a:gd name="T14" fmla="*/ 2147483647 w 312"/>
                  <a:gd name="T15" fmla="*/ 2147483647 h 51"/>
                  <a:gd name="T16" fmla="*/ 2147483647 w 312"/>
                  <a:gd name="T17" fmla="*/ 2147483647 h 51"/>
                  <a:gd name="T18" fmla="*/ 2147483647 w 312"/>
                  <a:gd name="T19" fmla="*/ 2147483647 h 51"/>
                  <a:gd name="T20" fmla="*/ 2147483647 w 312"/>
                  <a:gd name="T21" fmla="*/ 2147483647 h 51"/>
                  <a:gd name="T22" fmla="*/ 2147483647 w 312"/>
                  <a:gd name="T23" fmla="*/ 2147483647 h 51"/>
                  <a:gd name="T24" fmla="*/ 2147483647 w 312"/>
                  <a:gd name="T25" fmla="*/ 2147483647 h 51"/>
                  <a:gd name="T26" fmla="*/ 2147483647 w 312"/>
                  <a:gd name="T27" fmla="*/ 2147483647 h 51"/>
                  <a:gd name="T28" fmla="*/ 2147483647 w 312"/>
                  <a:gd name="T29" fmla="*/ 2147483647 h 51"/>
                  <a:gd name="T30" fmla="*/ 2147483647 w 312"/>
                  <a:gd name="T31" fmla="*/ 0 h 51"/>
                  <a:gd name="T32" fmla="*/ 2147483647 w 312"/>
                  <a:gd name="T33" fmla="*/ 0 h 51"/>
                  <a:gd name="T34" fmla="*/ 2147483647 w 312"/>
                  <a:gd name="T35" fmla="*/ 2147483647 h 51"/>
                  <a:gd name="T36" fmla="*/ 2147483647 w 312"/>
                  <a:gd name="T37" fmla="*/ 2147483647 h 51"/>
                  <a:gd name="T38" fmla="*/ 2147483647 w 312"/>
                  <a:gd name="T39" fmla="*/ 2147483647 h 51"/>
                  <a:gd name="T40" fmla="*/ 2147483647 w 312"/>
                  <a:gd name="T41" fmla="*/ 2147483647 h 51"/>
                  <a:gd name="T42" fmla="*/ 2147483647 w 312"/>
                  <a:gd name="T43" fmla="*/ 2147483647 h 51"/>
                  <a:gd name="T44" fmla="*/ 2147483647 w 312"/>
                  <a:gd name="T45" fmla="*/ 2147483647 h 51"/>
                  <a:gd name="T46" fmla="*/ 2147483647 w 312"/>
                  <a:gd name="T47" fmla="*/ 2147483647 h 51"/>
                  <a:gd name="T48" fmla="*/ 2147483647 w 312"/>
                  <a:gd name="T49" fmla="*/ 2147483647 h 51"/>
                  <a:gd name="T50" fmla="*/ 2147483647 w 312"/>
                  <a:gd name="T51" fmla="*/ 2147483647 h 51"/>
                  <a:gd name="T52" fmla="*/ 2147483647 w 312"/>
                  <a:gd name="T53" fmla="*/ 2147483647 h 51"/>
                  <a:gd name="T54" fmla="*/ 2147483647 w 312"/>
                  <a:gd name="T55" fmla="*/ 2147483647 h 51"/>
                  <a:gd name="T56" fmla="*/ 2147483647 w 312"/>
                  <a:gd name="T57" fmla="*/ 2147483647 h 51"/>
                  <a:gd name="T58" fmla="*/ 2147483647 w 312"/>
                  <a:gd name="T59" fmla="*/ 2147483647 h 51"/>
                  <a:gd name="T60" fmla="*/ 2147483647 w 312"/>
                  <a:gd name="T61" fmla="*/ 2147483647 h 51"/>
                  <a:gd name="T62" fmla="*/ 2147483647 w 312"/>
                  <a:gd name="T63" fmla="*/ 2147483647 h 51"/>
                  <a:gd name="T64" fmla="*/ 2147483647 w 312"/>
                  <a:gd name="T65" fmla="*/ 2147483647 h 51"/>
                  <a:gd name="T66" fmla="*/ 2147483647 w 312"/>
                  <a:gd name="T67" fmla="*/ 2147483647 h 51"/>
                  <a:gd name="T68" fmla="*/ 2147483647 w 312"/>
                  <a:gd name="T69" fmla="*/ 2147483647 h 51"/>
                  <a:gd name="T70" fmla="*/ 2147483647 w 312"/>
                  <a:gd name="T71" fmla="*/ 2147483647 h 51"/>
                  <a:gd name="T72" fmla="*/ 2147483647 w 312"/>
                  <a:gd name="T73" fmla="*/ 2147483647 h 51"/>
                  <a:gd name="T74" fmla="*/ 2147483647 w 312"/>
                  <a:gd name="T75" fmla="*/ 2147483647 h 51"/>
                  <a:gd name="T76" fmla="*/ 2147483647 w 312"/>
                  <a:gd name="T77" fmla="*/ 2147483647 h 51"/>
                  <a:gd name="T78" fmla="*/ 2147483647 w 312"/>
                  <a:gd name="T79" fmla="*/ 2147483647 h 51"/>
                  <a:gd name="T80" fmla="*/ 2147483647 w 312"/>
                  <a:gd name="T81" fmla="*/ 2147483647 h 51"/>
                  <a:gd name="T82" fmla="*/ 2147483647 w 312"/>
                  <a:gd name="T83" fmla="*/ 2147483647 h 51"/>
                  <a:gd name="T84" fmla="*/ 0 w 312"/>
                  <a:gd name="T85" fmla="*/ 2147483647 h 51"/>
                  <a:gd name="T86" fmla="*/ 0 w 312"/>
                  <a:gd name="T87" fmla="*/ 2147483647 h 51"/>
                  <a:gd name="T88" fmla="*/ 2147483647 w 312"/>
                  <a:gd name="T89" fmla="*/ 2147483647 h 51"/>
                  <a:gd name="T90" fmla="*/ 2147483647 w 312"/>
                  <a:gd name="T91" fmla="*/ 2147483647 h 51"/>
                  <a:gd name="T92" fmla="*/ 2147483647 w 312"/>
                  <a:gd name="T93" fmla="*/ 2147483647 h 51"/>
                  <a:gd name="T94" fmla="*/ 2147483647 w 312"/>
                  <a:gd name="T95" fmla="*/ 2147483647 h 51"/>
                  <a:gd name="T96" fmla="*/ 2147483647 w 312"/>
                  <a:gd name="T97" fmla="*/ 2147483647 h 51"/>
                  <a:gd name="T98" fmla="*/ 2147483647 w 312"/>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2"/>
                  <a:gd name="T151" fmla="*/ 0 h 51"/>
                  <a:gd name="T152" fmla="*/ 312 w 31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2" h="51">
                    <a:moveTo>
                      <a:pt x="23" y="23"/>
                    </a:moveTo>
                    <a:lnTo>
                      <a:pt x="46" y="23"/>
                    </a:lnTo>
                    <a:lnTo>
                      <a:pt x="69" y="23"/>
                    </a:lnTo>
                    <a:lnTo>
                      <a:pt x="88" y="21"/>
                    </a:lnTo>
                    <a:lnTo>
                      <a:pt x="103" y="19"/>
                    </a:lnTo>
                    <a:lnTo>
                      <a:pt x="116" y="17"/>
                    </a:lnTo>
                    <a:lnTo>
                      <a:pt x="130" y="15"/>
                    </a:lnTo>
                    <a:lnTo>
                      <a:pt x="143" y="15"/>
                    </a:lnTo>
                    <a:lnTo>
                      <a:pt x="154" y="13"/>
                    </a:lnTo>
                    <a:lnTo>
                      <a:pt x="168" y="11"/>
                    </a:lnTo>
                    <a:lnTo>
                      <a:pt x="181" y="7"/>
                    </a:lnTo>
                    <a:lnTo>
                      <a:pt x="192" y="7"/>
                    </a:lnTo>
                    <a:lnTo>
                      <a:pt x="209" y="5"/>
                    </a:lnTo>
                    <a:lnTo>
                      <a:pt x="227" y="2"/>
                    </a:lnTo>
                    <a:lnTo>
                      <a:pt x="246" y="2"/>
                    </a:lnTo>
                    <a:lnTo>
                      <a:pt x="268" y="0"/>
                    </a:lnTo>
                    <a:lnTo>
                      <a:pt x="295" y="0"/>
                    </a:lnTo>
                    <a:lnTo>
                      <a:pt x="301" y="2"/>
                    </a:lnTo>
                    <a:lnTo>
                      <a:pt x="308" y="5"/>
                    </a:lnTo>
                    <a:lnTo>
                      <a:pt x="312" y="9"/>
                    </a:lnTo>
                    <a:lnTo>
                      <a:pt x="312" y="17"/>
                    </a:lnTo>
                    <a:lnTo>
                      <a:pt x="312" y="23"/>
                    </a:lnTo>
                    <a:lnTo>
                      <a:pt x="308" y="28"/>
                    </a:lnTo>
                    <a:lnTo>
                      <a:pt x="303" y="32"/>
                    </a:lnTo>
                    <a:lnTo>
                      <a:pt x="295" y="36"/>
                    </a:lnTo>
                    <a:lnTo>
                      <a:pt x="268" y="36"/>
                    </a:lnTo>
                    <a:lnTo>
                      <a:pt x="246" y="36"/>
                    </a:lnTo>
                    <a:lnTo>
                      <a:pt x="225" y="36"/>
                    </a:lnTo>
                    <a:lnTo>
                      <a:pt x="208" y="38"/>
                    </a:lnTo>
                    <a:lnTo>
                      <a:pt x="190" y="38"/>
                    </a:lnTo>
                    <a:lnTo>
                      <a:pt x="177" y="40"/>
                    </a:lnTo>
                    <a:lnTo>
                      <a:pt x="164" y="42"/>
                    </a:lnTo>
                    <a:lnTo>
                      <a:pt x="150" y="43"/>
                    </a:lnTo>
                    <a:lnTo>
                      <a:pt x="137" y="45"/>
                    </a:lnTo>
                    <a:lnTo>
                      <a:pt x="124" y="45"/>
                    </a:lnTo>
                    <a:lnTo>
                      <a:pt x="109" y="45"/>
                    </a:lnTo>
                    <a:lnTo>
                      <a:pt x="93" y="49"/>
                    </a:lnTo>
                    <a:lnTo>
                      <a:pt x="76" y="49"/>
                    </a:lnTo>
                    <a:lnTo>
                      <a:pt x="57" y="49"/>
                    </a:lnTo>
                    <a:lnTo>
                      <a:pt x="35" y="51"/>
                    </a:lnTo>
                    <a:lnTo>
                      <a:pt x="10" y="51"/>
                    </a:lnTo>
                    <a:lnTo>
                      <a:pt x="4" y="49"/>
                    </a:lnTo>
                    <a:lnTo>
                      <a:pt x="0" y="45"/>
                    </a:lnTo>
                    <a:lnTo>
                      <a:pt x="0" y="42"/>
                    </a:lnTo>
                    <a:lnTo>
                      <a:pt x="4" y="36"/>
                    </a:lnTo>
                    <a:lnTo>
                      <a:pt x="6" y="32"/>
                    </a:lnTo>
                    <a:lnTo>
                      <a:pt x="10" y="26"/>
                    </a:lnTo>
                    <a:lnTo>
                      <a:pt x="17" y="24"/>
                    </a:lnTo>
                    <a:lnTo>
                      <a:pt x="23" y="23"/>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2" name="Freeform 394">
                <a:extLst>
                  <a:ext uri="{FF2B5EF4-FFF2-40B4-BE49-F238E27FC236}">
                    <a16:creationId xmlns:a16="http://schemas.microsoft.com/office/drawing/2014/main" id="{36F1C5AF-34ED-9F42-85EE-05CB1445A256}"/>
                  </a:ext>
                </a:extLst>
              </p:cNvPr>
              <p:cNvSpPr>
                <a:spLocks/>
              </p:cNvSpPr>
              <p:nvPr/>
            </p:nvSpPr>
            <p:spPr bwMode="auto">
              <a:xfrm>
                <a:off x="7655983" y="5068888"/>
                <a:ext cx="157163" cy="390525"/>
              </a:xfrm>
              <a:custGeom>
                <a:avLst/>
                <a:gdLst>
                  <a:gd name="T0" fmla="*/ 2147483647 w 198"/>
                  <a:gd name="T1" fmla="*/ 2147483647 h 490"/>
                  <a:gd name="T2" fmla="*/ 2147483647 w 198"/>
                  <a:gd name="T3" fmla="*/ 2147483647 h 490"/>
                  <a:gd name="T4" fmla="*/ 2147483647 w 198"/>
                  <a:gd name="T5" fmla="*/ 2147483647 h 490"/>
                  <a:gd name="T6" fmla="*/ 2147483647 w 198"/>
                  <a:gd name="T7" fmla="*/ 2147483647 h 490"/>
                  <a:gd name="T8" fmla="*/ 2147483647 w 198"/>
                  <a:gd name="T9" fmla="*/ 2147483647 h 490"/>
                  <a:gd name="T10" fmla="*/ 2147483647 w 198"/>
                  <a:gd name="T11" fmla="*/ 2147483647 h 490"/>
                  <a:gd name="T12" fmla="*/ 2147483647 w 198"/>
                  <a:gd name="T13" fmla="*/ 2147483647 h 490"/>
                  <a:gd name="T14" fmla="*/ 2147483647 w 198"/>
                  <a:gd name="T15" fmla="*/ 2147483647 h 490"/>
                  <a:gd name="T16" fmla="*/ 2147483647 w 198"/>
                  <a:gd name="T17" fmla="*/ 2147483647 h 490"/>
                  <a:gd name="T18" fmla="*/ 2147483647 w 198"/>
                  <a:gd name="T19" fmla="*/ 2147483647 h 490"/>
                  <a:gd name="T20" fmla="*/ 2147483647 w 198"/>
                  <a:gd name="T21" fmla="*/ 2147483647 h 490"/>
                  <a:gd name="T22" fmla="*/ 2147483647 w 198"/>
                  <a:gd name="T23" fmla="*/ 2147483647 h 490"/>
                  <a:gd name="T24" fmla="*/ 2147483647 w 198"/>
                  <a:gd name="T25" fmla="*/ 2147483647 h 490"/>
                  <a:gd name="T26" fmla="*/ 2147483647 w 198"/>
                  <a:gd name="T27" fmla="*/ 2147483647 h 490"/>
                  <a:gd name="T28" fmla="*/ 2147483647 w 198"/>
                  <a:gd name="T29" fmla="*/ 2147483647 h 490"/>
                  <a:gd name="T30" fmla="*/ 2147483647 w 198"/>
                  <a:gd name="T31" fmla="*/ 2147483647 h 490"/>
                  <a:gd name="T32" fmla="*/ 2147483647 w 198"/>
                  <a:gd name="T33" fmla="*/ 2147483647 h 490"/>
                  <a:gd name="T34" fmla="*/ 2147483647 w 198"/>
                  <a:gd name="T35" fmla="*/ 2147483647 h 490"/>
                  <a:gd name="T36" fmla="*/ 2147483647 w 198"/>
                  <a:gd name="T37" fmla="*/ 2147483647 h 490"/>
                  <a:gd name="T38" fmla="*/ 2147483647 w 198"/>
                  <a:gd name="T39" fmla="*/ 2147483647 h 490"/>
                  <a:gd name="T40" fmla="*/ 2147483647 w 198"/>
                  <a:gd name="T41" fmla="*/ 2147483647 h 490"/>
                  <a:gd name="T42" fmla="*/ 0 w 198"/>
                  <a:gd name="T43" fmla="*/ 2147483647 h 490"/>
                  <a:gd name="T44" fmla="*/ 2147483647 w 198"/>
                  <a:gd name="T45" fmla="*/ 2147483647 h 490"/>
                  <a:gd name="T46" fmla="*/ 2147483647 w 198"/>
                  <a:gd name="T47" fmla="*/ 2147483647 h 490"/>
                  <a:gd name="T48" fmla="*/ 2147483647 w 198"/>
                  <a:gd name="T49" fmla="*/ 2147483647 h 490"/>
                  <a:gd name="T50" fmla="*/ 2147483647 w 198"/>
                  <a:gd name="T51" fmla="*/ 2147483647 h 490"/>
                  <a:gd name="T52" fmla="*/ 2147483647 w 198"/>
                  <a:gd name="T53" fmla="*/ 2147483647 h 490"/>
                  <a:gd name="T54" fmla="*/ 2147483647 w 198"/>
                  <a:gd name="T55" fmla="*/ 2147483647 h 490"/>
                  <a:gd name="T56" fmla="*/ 2147483647 w 198"/>
                  <a:gd name="T57" fmla="*/ 2147483647 h 490"/>
                  <a:gd name="T58" fmla="*/ 2147483647 w 198"/>
                  <a:gd name="T59" fmla="*/ 2147483647 h 490"/>
                  <a:gd name="T60" fmla="*/ 2147483647 w 198"/>
                  <a:gd name="T61" fmla="*/ 2147483647 h 490"/>
                  <a:gd name="T62" fmla="*/ 2147483647 w 198"/>
                  <a:gd name="T63" fmla="*/ 2147483647 h 490"/>
                  <a:gd name="T64" fmla="*/ 2147483647 w 198"/>
                  <a:gd name="T65" fmla="*/ 2147483647 h 490"/>
                  <a:gd name="T66" fmla="*/ 2147483647 w 198"/>
                  <a:gd name="T67" fmla="*/ 2147483647 h 490"/>
                  <a:gd name="T68" fmla="*/ 2147483647 w 198"/>
                  <a:gd name="T69" fmla="*/ 2147483647 h 490"/>
                  <a:gd name="T70" fmla="*/ 2147483647 w 198"/>
                  <a:gd name="T71" fmla="*/ 2147483647 h 490"/>
                  <a:gd name="T72" fmla="*/ 2147483647 w 198"/>
                  <a:gd name="T73" fmla="*/ 2147483647 h 490"/>
                  <a:gd name="T74" fmla="*/ 2147483647 w 198"/>
                  <a:gd name="T75" fmla="*/ 2147483647 h 490"/>
                  <a:gd name="T76" fmla="*/ 2147483647 w 198"/>
                  <a:gd name="T77" fmla="*/ 2147483647 h 490"/>
                  <a:gd name="T78" fmla="*/ 2147483647 w 198"/>
                  <a:gd name="T79" fmla="*/ 2147483647 h 490"/>
                  <a:gd name="T80" fmla="*/ 2147483647 w 198"/>
                  <a:gd name="T81" fmla="*/ 0 h 490"/>
                  <a:gd name="T82" fmla="*/ 2147483647 w 198"/>
                  <a:gd name="T83" fmla="*/ 0 h 490"/>
                  <a:gd name="T84" fmla="*/ 2147483647 w 198"/>
                  <a:gd name="T85" fmla="*/ 2147483647 h 490"/>
                  <a:gd name="T86" fmla="*/ 2147483647 w 198"/>
                  <a:gd name="T87" fmla="*/ 2147483647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90"/>
                  <a:gd name="T134" fmla="*/ 198 w 198"/>
                  <a:gd name="T135" fmla="*/ 490 h 4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90">
                    <a:moveTo>
                      <a:pt x="198" y="15"/>
                    </a:moveTo>
                    <a:lnTo>
                      <a:pt x="194" y="28"/>
                    </a:lnTo>
                    <a:lnTo>
                      <a:pt x="190" y="44"/>
                    </a:lnTo>
                    <a:lnTo>
                      <a:pt x="186" y="63"/>
                    </a:lnTo>
                    <a:lnTo>
                      <a:pt x="184" y="82"/>
                    </a:lnTo>
                    <a:lnTo>
                      <a:pt x="182" y="102"/>
                    </a:lnTo>
                    <a:lnTo>
                      <a:pt x="179" y="125"/>
                    </a:lnTo>
                    <a:lnTo>
                      <a:pt x="177" y="148"/>
                    </a:lnTo>
                    <a:lnTo>
                      <a:pt x="175" y="171"/>
                    </a:lnTo>
                    <a:lnTo>
                      <a:pt x="171" y="194"/>
                    </a:lnTo>
                    <a:lnTo>
                      <a:pt x="169" y="215"/>
                    </a:lnTo>
                    <a:lnTo>
                      <a:pt x="167" y="237"/>
                    </a:lnTo>
                    <a:lnTo>
                      <a:pt x="165" y="258"/>
                    </a:lnTo>
                    <a:lnTo>
                      <a:pt x="161" y="277"/>
                    </a:lnTo>
                    <a:lnTo>
                      <a:pt x="158" y="294"/>
                    </a:lnTo>
                    <a:lnTo>
                      <a:pt x="152" y="308"/>
                    </a:lnTo>
                    <a:lnTo>
                      <a:pt x="146" y="321"/>
                    </a:lnTo>
                    <a:lnTo>
                      <a:pt x="141" y="331"/>
                    </a:lnTo>
                    <a:lnTo>
                      <a:pt x="133" y="342"/>
                    </a:lnTo>
                    <a:lnTo>
                      <a:pt x="125" y="351"/>
                    </a:lnTo>
                    <a:lnTo>
                      <a:pt x="118" y="363"/>
                    </a:lnTo>
                    <a:lnTo>
                      <a:pt x="110" y="370"/>
                    </a:lnTo>
                    <a:lnTo>
                      <a:pt x="103" y="380"/>
                    </a:lnTo>
                    <a:lnTo>
                      <a:pt x="95" y="389"/>
                    </a:lnTo>
                    <a:lnTo>
                      <a:pt x="87" y="399"/>
                    </a:lnTo>
                    <a:lnTo>
                      <a:pt x="80" y="408"/>
                    </a:lnTo>
                    <a:lnTo>
                      <a:pt x="72" y="418"/>
                    </a:lnTo>
                    <a:lnTo>
                      <a:pt x="65" y="427"/>
                    </a:lnTo>
                    <a:lnTo>
                      <a:pt x="57" y="437"/>
                    </a:lnTo>
                    <a:lnTo>
                      <a:pt x="51" y="446"/>
                    </a:lnTo>
                    <a:lnTo>
                      <a:pt x="46" y="456"/>
                    </a:lnTo>
                    <a:lnTo>
                      <a:pt x="38" y="467"/>
                    </a:lnTo>
                    <a:lnTo>
                      <a:pt x="34" y="479"/>
                    </a:lnTo>
                    <a:lnTo>
                      <a:pt x="30" y="483"/>
                    </a:lnTo>
                    <a:lnTo>
                      <a:pt x="28" y="486"/>
                    </a:lnTo>
                    <a:lnTo>
                      <a:pt x="27" y="488"/>
                    </a:lnTo>
                    <a:lnTo>
                      <a:pt x="23" y="490"/>
                    </a:lnTo>
                    <a:lnTo>
                      <a:pt x="15" y="488"/>
                    </a:lnTo>
                    <a:lnTo>
                      <a:pt x="9" y="484"/>
                    </a:lnTo>
                    <a:lnTo>
                      <a:pt x="6" y="481"/>
                    </a:lnTo>
                    <a:lnTo>
                      <a:pt x="4" y="477"/>
                    </a:lnTo>
                    <a:lnTo>
                      <a:pt x="2" y="473"/>
                    </a:lnTo>
                    <a:lnTo>
                      <a:pt x="2" y="469"/>
                    </a:lnTo>
                    <a:lnTo>
                      <a:pt x="0" y="465"/>
                    </a:lnTo>
                    <a:lnTo>
                      <a:pt x="2" y="462"/>
                    </a:lnTo>
                    <a:lnTo>
                      <a:pt x="2" y="456"/>
                    </a:lnTo>
                    <a:lnTo>
                      <a:pt x="6" y="452"/>
                    </a:lnTo>
                    <a:lnTo>
                      <a:pt x="11" y="443"/>
                    </a:lnTo>
                    <a:lnTo>
                      <a:pt x="17" y="435"/>
                    </a:lnTo>
                    <a:lnTo>
                      <a:pt x="25" y="426"/>
                    </a:lnTo>
                    <a:lnTo>
                      <a:pt x="32" y="416"/>
                    </a:lnTo>
                    <a:lnTo>
                      <a:pt x="40" y="407"/>
                    </a:lnTo>
                    <a:lnTo>
                      <a:pt x="47" y="399"/>
                    </a:lnTo>
                    <a:lnTo>
                      <a:pt x="55" y="388"/>
                    </a:lnTo>
                    <a:lnTo>
                      <a:pt x="65" y="378"/>
                    </a:lnTo>
                    <a:lnTo>
                      <a:pt x="72" y="369"/>
                    </a:lnTo>
                    <a:lnTo>
                      <a:pt x="80" y="359"/>
                    </a:lnTo>
                    <a:lnTo>
                      <a:pt x="87" y="348"/>
                    </a:lnTo>
                    <a:lnTo>
                      <a:pt x="95" y="338"/>
                    </a:lnTo>
                    <a:lnTo>
                      <a:pt x="103" y="325"/>
                    </a:lnTo>
                    <a:lnTo>
                      <a:pt x="112" y="315"/>
                    </a:lnTo>
                    <a:lnTo>
                      <a:pt x="118" y="304"/>
                    </a:lnTo>
                    <a:lnTo>
                      <a:pt x="125" y="294"/>
                    </a:lnTo>
                    <a:lnTo>
                      <a:pt x="129" y="281"/>
                    </a:lnTo>
                    <a:lnTo>
                      <a:pt x="135" y="268"/>
                    </a:lnTo>
                    <a:lnTo>
                      <a:pt x="137" y="253"/>
                    </a:lnTo>
                    <a:lnTo>
                      <a:pt x="141" y="236"/>
                    </a:lnTo>
                    <a:lnTo>
                      <a:pt x="142" y="218"/>
                    </a:lnTo>
                    <a:lnTo>
                      <a:pt x="144" y="197"/>
                    </a:lnTo>
                    <a:lnTo>
                      <a:pt x="148" y="178"/>
                    </a:lnTo>
                    <a:lnTo>
                      <a:pt x="152" y="158"/>
                    </a:lnTo>
                    <a:lnTo>
                      <a:pt x="152" y="139"/>
                    </a:lnTo>
                    <a:lnTo>
                      <a:pt x="156" y="118"/>
                    </a:lnTo>
                    <a:lnTo>
                      <a:pt x="158" y="97"/>
                    </a:lnTo>
                    <a:lnTo>
                      <a:pt x="160" y="78"/>
                    </a:lnTo>
                    <a:lnTo>
                      <a:pt x="161" y="59"/>
                    </a:lnTo>
                    <a:lnTo>
                      <a:pt x="165" y="44"/>
                    </a:lnTo>
                    <a:lnTo>
                      <a:pt x="169" y="28"/>
                    </a:lnTo>
                    <a:lnTo>
                      <a:pt x="173" y="13"/>
                    </a:lnTo>
                    <a:lnTo>
                      <a:pt x="175" y="7"/>
                    </a:lnTo>
                    <a:lnTo>
                      <a:pt x="180" y="4"/>
                    </a:lnTo>
                    <a:lnTo>
                      <a:pt x="184" y="0"/>
                    </a:lnTo>
                    <a:lnTo>
                      <a:pt x="190" y="0"/>
                    </a:lnTo>
                    <a:lnTo>
                      <a:pt x="196" y="0"/>
                    </a:lnTo>
                    <a:lnTo>
                      <a:pt x="198" y="4"/>
                    </a:lnTo>
                    <a:lnTo>
                      <a:pt x="198" y="7"/>
                    </a:lnTo>
                    <a:lnTo>
                      <a:pt x="198" y="1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3" name="Freeform 405">
                <a:extLst>
                  <a:ext uri="{FF2B5EF4-FFF2-40B4-BE49-F238E27FC236}">
                    <a16:creationId xmlns:a16="http://schemas.microsoft.com/office/drawing/2014/main" id="{589F1508-DA28-ED4F-A52E-833B08AC8432}"/>
                  </a:ext>
                </a:extLst>
              </p:cNvPr>
              <p:cNvSpPr>
                <a:spLocks/>
              </p:cNvSpPr>
              <p:nvPr/>
            </p:nvSpPr>
            <p:spPr bwMode="auto">
              <a:xfrm>
                <a:off x="7668683" y="5100638"/>
                <a:ext cx="60325" cy="349250"/>
              </a:xfrm>
              <a:custGeom>
                <a:avLst/>
                <a:gdLst>
                  <a:gd name="T0" fmla="*/ 2147483647 w 74"/>
                  <a:gd name="T1" fmla="*/ 2147483647 h 439"/>
                  <a:gd name="T2" fmla="*/ 2147483647 w 74"/>
                  <a:gd name="T3" fmla="*/ 2147483647 h 439"/>
                  <a:gd name="T4" fmla="*/ 2147483647 w 74"/>
                  <a:gd name="T5" fmla="*/ 2147483647 h 439"/>
                  <a:gd name="T6" fmla="*/ 2147483647 w 74"/>
                  <a:gd name="T7" fmla="*/ 2147483647 h 439"/>
                  <a:gd name="T8" fmla="*/ 2147483647 w 74"/>
                  <a:gd name="T9" fmla="*/ 2147483647 h 439"/>
                  <a:gd name="T10" fmla="*/ 2147483647 w 74"/>
                  <a:gd name="T11" fmla="*/ 2147483647 h 439"/>
                  <a:gd name="T12" fmla="*/ 2147483647 w 74"/>
                  <a:gd name="T13" fmla="*/ 2147483647 h 439"/>
                  <a:gd name="T14" fmla="*/ 2147483647 w 74"/>
                  <a:gd name="T15" fmla="*/ 2147483647 h 439"/>
                  <a:gd name="T16" fmla="*/ 2147483647 w 74"/>
                  <a:gd name="T17" fmla="*/ 2147483647 h 439"/>
                  <a:gd name="T18" fmla="*/ 2147483647 w 74"/>
                  <a:gd name="T19" fmla="*/ 2147483647 h 439"/>
                  <a:gd name="T20" fmla="*/ 2147483647 w 74"/>
                  <a:gd name="T21" fmla="*/ 2147483647 h 439"/>
                  <a:gd name="T22" fmla="*/ 2147483647 w 74"/>
                  <a:gd name="T23" fmla="*/ 2147483647 h 439"/>
                  <a:gd name="T24" fmla="*/ 2147483647 w 74"/>
                  <a:gd name="T25" fmla="*/ 2147483647 h 439"/>
                  <a:gd name="T26" fmla="*/ 0 w 74"/>
                  <a:gd name="T27" fmla="*/ 2147483647 h 439"/>
                  <a:gd name="T28" fmla="*/ 2147483647 w 74"/>
                  <a:gd name="T29" fmla="*/ 2147483647 h 439"/>
                  <a:gd name="T30" fmla="*/ 2147483647 w 74"/>
                  <a:gd name="T31" fmla="*/ 2147483647 h 439"/>
                  <a:gd name="T32" fmla="*/ 2147483647 w 74"/>
                  <a:gd name="T33" fmla="*/ 2147483647 h 439"/>
                  <a:gd name="T34" fmla="*/ 2147483647 w 74"/>
                  <a:gd name="T35" fmla="*/ 2147483647 h 439"/>
                  <a:gd name="T36" fmla="*/ 2147483647 w 74"/>
                  <a:gd name="T37" fmla="*/ 2147483647 h 439"/>
                  <a:gd name="T38" fmla="*/ 2147483647 w 74"/>
                  <a:gd name="T39" fmla="*/ 2147483647 h 439"/>
                  <a:gd name="T40" fmla="*/ 2147483647 w 74"/>
                  <a:gd name="T41" fmla="*/ 2147483647 h 439"/>
                  <a:gd name="T42" fmla="*/ 2147483647 w 74"/>
                  <a:gd name="T43" fmla="*/ 2147483647 h 439"/>
                  <a:gd name="T44" fmla="*/ 2147483647 w 74"/>
                  <a:gd name="T45" fmla="*/ 2147483647 h 439"/>
                  <a:gd name="T46" fmla="*/ 2147483647 w 74"/>
                  <a:gd name="T47" fmla="*/ 2147483647 h 439"/>
                  <a:gd name="T48" fmla="*/ 2147483647 w 74"/>
                  <a:gd name="T49" fmla="*/ 2147483647 h 439"/>
                  <a:gd name="T50" fmla="*/ 2147483647 w 74"/>
                  <a:gd name="T51" fmla="*/ 2147483647 h 439"/>
                  <a:gd name="T52" fmla="*/ 2147483647 w 74"/>
                  <a:gd name="T53" fmla="*/ 2147483647 h 439"/>
                  <a:gd name="T54" fmla="*/ 2147483647 w 74"/>
                  <a:gd name="T55" fmla="*/ 2147483647 h 439"/>
                  <a:gd name="T56" fmla="*/ 2147483647 w 74"/>
                  <a:gd name="T57" fmla="*/ 2147483647 h 439"/>
                  <a:gd name="T58" fmla="*/ 2147483647 w 74"/>
                  <a:gd name="T59" fmla="*/ 2147483647 h 439"/>
                  <a:gd name="T60" fmla="*/ 2147483647 w 74"/>
                  <a:gd name="T61" fmla="*/ 2147483647 h 439"/>
                  <a:gd name="T62" fmla="*/ 2147483647 w 74"/>
                  <a:gd name="T63" fmla="*/ 0 h 439"/>
                  <a:gd name="T64" fmla="*/ 2147483647 w 74"/>
                  <a:gd name="T65" fmla="*/ 0 h 439"/>
                  <a:gd name="T66" fmla="*/ 2147483647 w 74"/>
                  <a:gd name="T67" fmla="*/ 2147483647 h 439"/>
                  <a:gd name="T68" fmla="*/ 2147483647 w 74"/>
                  <a:gd name="T69" fmla="*/ 2147483647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39"/>
                  <a:gd name="T107" fmla="*/ 74 w 74"/>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39">
                    <a:moveTo>
                      <a:pt x="74" y="11"/>
                    </a:moveTo>
                    <a:lnTo>
                      <a:pt x="70" y="40"/>
                    </a:lnTo>
                    <a:lnTo>
                      <a:pt x="70" y="68"/>
                    </a:lnTo>
                    <a:lnTo>
                      <a:pt x="68" y="95"/>
                    </a:lnTo>
                    <a:lnTo>
                      <a:pt x="68" y="121"/>
                    </a:lnTo>
                    <a:lnTo>
                      <a:pt x="68" y="144"/>
                    </a:lnTo>
                    <a:lnTo>
                      <a:pt x="68" y="171"/>
                    </a:lnTo>
                    <a:lnTo>
                      <a:pt x="67" y="194"/>
                    </a:lnTo>
                    <a:lnTo>
                      <a:pt x="65" y="218"/>
                    </a:lnTo>
                    <a:lnTo>
                      <a:pt x="65" y="241"/>
                    </a:lnTo>
                    <a:lnTo>
                      <a:pt x="63" y="266"/>
                    </a:lnTo>
                    <a:lnTo>
                      <a:pt x="59" y="289"/>
                    </a:lnTo>
                    <a:lnTo>
                      <a:pt x="57" y="313"/>
                    </a:lnTo>
                    <a:lnTo>
                      <a:pt x="53" y="338"/>
                    </a:lnTo>
                    <a:lnTo>
                      <a:pt x="49" y="367"/>
                    </a:lnTo>
                    <a:lnTo>
                      <a:pt x="44" y="393"/>
                    </a:lnTo>
                    <a:lnTo>
                      <a:pt x="40" y="424"/>
                    </a:lnTo>
                    <a:lnTo>
                      <a:pt x="38" y="427"/>
                    </a:lnTo>
                    <a:lnTo>
                      <a:pt x="34" y="433"/>
                    </a:lnTo>
                    <a:lnTo>
                      <a:pt x="32" y="435"/>
                    </a:lnTo>
                    <a:lnTo>
                      <a:pt x="30" y="437"/>
                    </a:lnTo>
                    <a:lnTo>
                      <a:pt x="23" y="439"/>
                    </a:lnTo>
                    <a:lnTo>
                      <a:pt x="15" y="439"/>
                    </a:lnTo>
                    <a:lnTo>
                      <a:pt x="10" y="437"/>
                    </a:lnTo>
                    <a:lnTo>
                      <a:pt x="4" y="431"/>
                    </a:lnTo>
                    <a:lnTo>
                      <a:pt x="2" y="427"/>
                    </a:lnTo>
                    <a:lnTo>
                      <a:pt x="0" y="425"/>
                    </a:lnTo>
                    <a:lnTo>
                      <a:pt x="0" y="420"/>
                    </a:lnTo>
                    <a:lnTo>
                      <a:pt x="2" y="416"/>
                    </a:lnTo>
                    <a:lnTo>
                      <a:pt x="4" y="408"/>
                    </a:lnTo>
                    <a:lnTo>
                      <a:pt x="4" y="403"/>
                    </a:lnTo>
                    <a:lnTo>
                      <a:pt x="6" y="393"/>
                    </a:lnTo>
                    <a:lnTo>
                      <a:pt x="8" y="386"/>
                    </a:lnTo>
                    <a:lnTo>
                      <a:pt x="8" y="378"/>
                    </a:lnTo>
                    <a:lnTo>
                      <a:pt x="10" y="370"/>
                    </a:lnTo>
                    <a:lnTo>
                      <a:pt x="10" y="363"/>
                    </a:lnTo>
                    <a:lnTo>
                      <a:pt x="11" y="355"/>
                    </a:lnTo>
                    <a:lnTo>
                      <a:pt x="11" y="346"/>
                    </a:lnTo>
                    <a:lnTo>
                      <a:pt x="11" y="338"/>
                    </a:lnTo>
                    <a:lnTo>
                      <a:pt x="11" y="330"/>
                    </a:lnTo>
                    <a:lnTo>
                      <a:pt x="13" y="323"/>
                    </a:lnTo>
                    <a:lnTo>
                      <a:pt x="13" y="315"/>
                    </a:lnTo>
                    <a:lnTo>
                      <a:pt x="15" y="310"/>
                    </a:lnTo>
                    <a:lnTo>
                      <a:pt x="15" y="302"/>
                    </a:lnTo>
                    <a:lnTo>
                      <a:pt x="17" y="296"/>
                    </a:lnTo>
                    <a:lnTo>
                      <a:pt x="21" y="272"/>
                    </a:lnTo>
                    <a:lnTo>
                      <a:pt x="25" y="251"/>
                    </a:lnTo>
                    <a:lnTo>
                      <a:pt x="27" y="230"/>
                    </a:lnTo>
                    <a:lnTo>
                      <a:pt x="30" y="213"/>
                    </a:lnTo>
                    <a:lnTo>
                      <a:pt x="32" y="196"/>
                    </a:lnTo>
                    <a:lnTo>
                      <a:pt x="34" y="178"/>
                    </a:lnTo>
                    <a:lnTo>
                      <a:pt x="36" y="165"/>
                    </a:lnTo>
                    <a:lnTo>
                      <a:pt x="38" y="150"/>
                    </a:lnTo>
                    <a:lnTo>
                      <a:pt x="40" y="135"/>
                    </a:lnTo>
                    <a:lnTo>
                      <a:pt x="42" y="119"/>
                    </a:lnTo>
                    <a:lnTo>
                      <a:pt x="44" y="104"/>
                    </a:lnTo>
                    <a:lnTo>
                      <a:pt x="46" y="87"/>
                    </a:lnTo>
                    <a:lnTo>
                      <a:pt x="48" y="72"/>
                    </a:lnTo>
                    <a:lnTo>
                      <a:pt x="49" y="51"/>
                    </a:lnTo>
                    <a:lnTo>
                      <a:pt x="51" y="30"/>
                    </a:lnTo>
                    <a:lnTo>
                      <a:pt x="53" y="11"/>
                    </a:lnTo>
                    <a:lnTo>
                      <a:pt x="53" y="4"/>
                    </a:lnTo>
                    <a:lnTo>
                      <a:pt x="55" y="2"/>
                    </a:lnTo>
                    <a:lnTo>
                      <a:pt x="59" y="0"/>
                    </a:lnTo>
                    <a:lnTo>
                      <a:pt x="65" y="0"/>
                    </a:lnTo>
                    <a:lnTo>
                      <a:pt x="68" y="0"/>
                    </a:lnTo>
                    <a:lnTo>
                      <a:pt x="70" y="2"/>
                    </a:lnTo>
                    <a:lnTo>
                      <a:pt x="74" y="5"/>
                    </a:lnTo>
                    <a:lnTo>
                      <a:pt x="74" y="1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4" name="Freeform 406">
                <a:extLst>
                  <a:ext uri="{FF2B5EF4-FFF2-40B4-BE49-F238E27FC236}">
                    <a16:creationId xmlns:a16="http://schemas.microsoft.com/office/drawing/2014/main" id="{D404B392-5D4F-7C43-A859-77D05495B434}"/>
                  </a:ext>
                </a:extLst>
              </p:cNvPr>
              <p:cNvSpPr>
                <a:spLocks/>
              </p:cNvSpPr>
              <p:nvPr/>
            </p:nvSpPr>
            <p:spPr bwMode="auto">
              <a:xfrm>
                <a:off x="7697258" y="5080000"/>
                <a:ext cx="127000" cy="77787"/>
              </a:xfrm>
              <a:custGeom>
                <a:avLst/>
                <a:gdLst>
                  <a:gd name="T0" fmla="*/ 2147483647 w 162"/>
                  <a:gd name="T1" fmla="*/ 2147483647 h 99"/>
                  <a:gd name="T2" fmla="*/ 2147483647 w 162"/>
                  <a:gd name="T3" fmla="*/ 2147483647 h 99"/>
                  <a:gd name="T4" fmla="*/ 2147483647 w 162"/>
                  <a:gd name="T5" fmla="*/ 2147483647 h 99"/>
                  <a:gd name="T6" fmla="*/ 2147483647 w 162"/>
                  <a:gd name="T7" fmla="*/ 2147483647 h 99"/>
                  <a:gd name="T8" fmla="*/ 2147483647 w 162"/>
                  <a:gd name="T9" fmla="*/ 2147483647 h 99"/>
                  <a:gd name="T10" fmla="*/ 2147483647 w 162"/>
                  <a:gd name="T11" fmla="*/ 2147483647 h 99"/>
                  <a:gd name="T12" fmla="*/ 2147483647 w 162"/>
                  <a:gd name="T13" fmla="*/ 2147483647 h 99"/>
                  <a:gd name="T14" fmla="*/ 2147483647 w 162"/>
                  <a:gd name="T15" fmla="*/ 2147483647 h 99"/>
                  <a:gd name="T16" fmla="*/ 2147483647 w 162"/>
                  <a:gd name="T17" fmla="*/ 2147483647 h 99"/>
                  <a:gd name="T18" fmla="*/ 2147483647 w 162"/>
                  <a:gd name="T19" fmla="*/ 2147483647 h 99"/>
                  <a:gd name="T20" fmla="*/ 2147483647 w 162"/>
                  <a:gd name="T21" fmla="*/ 2147483647 h 99"/>
                  <a:gd name="T22" fmla="*/ 2147483647 w 162"/>
                  <a:gd name="T23" fmla="*/ 2147483647 h 99"/>
                  <a:gd name="T24" fmla="*/ 2147483647 w 162"/>
                  <a:gd name="T25" fmla="*/ 2147483647 h 99"/>
                  <a:gd name="T26" fmla="*/ 2147483647 w 162"/>
                  <a:gd name="T27" fmla="*/ 2147483647 h 99"/>
                  <a:gd name="T28" fmla="*/ 2147483647 w 162"/>
                  <a:gd name="T29" fmla="*/ 2147483647 h 99"/>
                  <a:gd name="T30" fmla="*/ 2147483647 w 162"/>
                  <a:gd name="T31" fmla="*/ 2147483647 h 99"/>
                  <a:gd name="T32" fmla="*/ 2147483647 w 162"/>
                  <a:gd name="T33" fmla="*/ 2147483647 h 99"/>
                  <a:gd name="T34" fmla="*/ 2147483647 w 162"/>
                  <a:gd name="T35" fmla="*/ 0 h 99"/>
                  <a:gd name="T36" fmla="*/ 2147483647 w 162"/>
                  <a:gd name="T37" fmla="*/ 0 h 99"/>
                  <a:gd name="T38" fmla="*/ 2147483647 w 162"/>
                  <a:gd name="T39" fmla="*/ 0 h 99"/>
                  <a:gd name="T40" fmla="*/ 2147483647 w 162"/>
                  <a:gd name="T41" fmla="*/ 2147483647 h 99"/>
                  <a:gd name="T42" fmla="*/ 2147483647 w 162"/>
                  <a:gd name="T43" fmla="*/ 2147483647 h 99"/>
                  <a:gd name="T44" fmla="*/ 2147483647 w 162"/>
                  <a:gd name="T45" fmla="*/ 2147483647 h 99"/>
                  <a:gd name="T46" fmla="*/ 2147483647 w 162"/>
                  <a:gd name="T47" fmla="*/ 2147483647 h 99"/>
                  <a:gd name="T48" fmla="*/ 2147483647 w 162"/>
                  <a:gd name="T49" fmla="*/ 2147483647 h 99"/>
                  <a:gd name="T50" fmla="*/ 2147483647 w 162"/>
                  <a:gd name="T51" fmla="*/ 2147483647 h 99"/>
                  <a:gd name="T52" fmla="*/ 2147483647 w 162"/>
                  <a:gd name="T53" fmla="*/ 2147483647 h 99"/>
                  <a:gd name="T54" fmla="*/ 2147483647 w 162"/>
                  <a:gd name="T55" fmla="*/ 2147483647 h 99"/>
                  <a:gd name="T56" fmla="*/ 2147483647 w 162"/>
                  <a:gd name="T57" fmla="*/ 2147483647 h 99"/>
                  <a:gd name="T58" fmla="*/ 2147483647 w 162"/>
                  <a:gd name="T59" fmla="*/ 2147483647 h 99"/>
                  <a:gd name="T60" fmla="*/ 2147483647 w 162"/>
                  <a:gd name="T61" fmla="*/ 2147483647 h 99"/>
                  <a:gd name="T62" fmla="*/ 2147483647 w 162"/>
                  <a:gd name="T63" fmla="*/ 2147483647 h 99"/>
                  <a:gd name="T64" fmla="*/ 2147483647 w 162"/>
                  <a:gd name="T65" fmla="*/ 2147483647 h 99"/>
                  <a:gd name="T66" fmla="*/ 2147483647 w 162"/>
                  <a:gd name="T67" fmla="*/ 2147483647 h 99"/>
                  <a:gd name="T68" fmla="*/ 2147483647 w 162"/>
                  <a:gd name="T69" fmla="*/ 2147483647 h 99"/>
                  <a:gd name="T70" fmla="*/ 2147483647 w 162"/>
                  <a:gd name="T71" fmla="*/ 2147483647 h 99"/>
                  <a:gd name="T72" fmla="*/ 2147483647 w 162"/>
                  <a:gd name="T73" fmla="*/ 2147483647 h 99"/>
                  <a:gd name="T74" fmla="*/ 2147483647 w 162"/>
                  <a:gd name="T75" fmla="*/ 2147483647 h 99"/>
                  <a:gd name="T76" fmla="*/ 2147483647 w 162"/>
                  <a:gd name="T77" fmla="*/ 2147483647 h 99"/>
                  <a:gd name="T78" fmla="*/ 2147483647 w 162"/>
                  <a:gd name="T79" fmla="*/ 2147483647 h 99"/>
                  <a:gd name="T80" fmla="*/ 2147483647 w 162"/>
                  <a:gd name="T81" fmla="*/ 2147483647 h 99"/>
                  <a:gd name="T82" fmla="*/ 2147483647 w 162"/>
                  <a:gd name="T83" fmla="*/ 2147483647 h 99"/>
                  <a:gd name="T84" fmla="*/ 2147483647 w 162"/>
                  <a:gd name="T85" fmla="*/ 2147483647 h 99"/>
                  <a:gd name="T86" fmla="*/ 0 w 162"/>
                  <a:gd name="T87" fmla="*/ 2147483647 h 99"/>
                  <a:gd name="T88" fmla="*/ 0 w 162"/>
                  <a:gd name="T89" fmla="*/ 2147483647 h 99"/>
                  <a:gd name="T90" fmla="*/ 0 w 162"/>
                  <a:gd name="T91" fmla="*/ 2147483647 h 99"/>
                  <a:gd name="T92" fmla="*/ 2147483647 w 162"/>
                  <a:gd name="T93" fmla="*/ 2147483647 h 99"/>
                  <a:gd name="T94" fmla="*/ 2147483647 w 162"/>
                  <a:gd name="T95" fmla="*/ 2147483647 h 99"/>
                  <a:gd name="T96" fmla="*/ 2147483647 w 162"/>
                  <a:gd name="T97" fmla="*/ 2147483647 h 99"/>
                  <a:gd name="T98" fmla="*/ 2147483647 w 162"/>
                  <a:gd name="T99" fmla="*/ 2147483647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
                  <a:gd name="T151" fmla="*/ 0 h 99"/>
                  <a:gd name="T152" fmla="*/ 162 w 162"/>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 h="99">
                    <a:moveTo>
                      <a:pt x="14" y="55"/>
                    </a:moveTo>
                    <a:lnTo>
                      <a:pt x="21" y="51"/>
                    </a:lnTo>
                    <a:lnTo>
                      <a:pt x="31" y="50"/>
                    </a:lnTo>
                    <a:lnTo>
                      <a:pt x="40" y="48"/>
                    </a:lnTo>
                    <a:lnTo>
                      <a:pt x="48" y="44"/>
                    </a:lnTo>
                    <a:lnTo>
                      <a:pt x="53" y="42"/>
                    </a:lnTo>
                    <a:lnTo>
                      <a:pt x="63" y="38"/>
                    </a:lnTo>
                    <a:lnTo>
                      <a:pt x="71" y="36"/>
                    </a:lnTo>
                    <a:lnTo>
                      <a:pt x="76" y="32"/>
                    </a:lnTo>
                    <a:lnTo>
                      <a:pt x="84" y="29"/>
                    </a:lnTo>
                    <a:lnTo>
                      <a:pt x="91" y="25"/>
                    </a:lnTo>
                    <a:lnTo>
                      <a:pt x="97" y="21"/>
                    </a:lnTo>
                    <a:lnTo>
                      <a:pt x="107" y="17"/>
                    </a:lnTo>
                    <a:lnTo>
                      <a:pt x="114" y="15"/>
                    </a:lnTo>
                    <a:lnTo>
                      <a:pt x="122" y="12"/>
                    </a:lnTo>
                    <a:lnTo>
                      <a:pt x="131" y="8"/>
                    </a:lnTo>
                    <a:lnTo>
                      <a:pt x="139" y="4"/>
                    </a:lnTo>
                    <a:lnTo>
                      <a:pt x="145" y="0"/>
                    </a:lnTo>
                    <a:lnTo>
                      <a:pt x="152" y="0"/>
                    </a:lnTo>
                    <a:lnTo>
                      <a:pt x="156" y="0"/>
                    </a:lnTo>
                    <a:lnTo>
                      <a:pt x="160" y="4"/>
                    </a:lnTo>
                    <a:lnTo>
                      <a:pt x="162" y="8"/>
                    </a:lnTo>
                    <a:lnTo>
                      <a:pt x="160" y="12"/>
                    </a:lnTo>
                    <a:lnTo>
                      <a:pt x="158" y="15"/>
                    </a:lnTo>
                    <a:lnTo>
                      <a:pt x="152" y="19"/>
                    </a:lnTo>
                    <a:lnTo>
                      <a:pt x="143" y="23"/>
                    </a:lnTo>
                    <a:lnTo>
                      <a:pt x="133" y="29"/>
                    </a:lnTo>
                    <a:lnTo>
                      <a:pt x="124" y="32"/>
                    </a:lnTo>
                    <a:lnTo>
                      <a:pt x="116" y="38"/>
                    </a:lnTo>
                    <a:lnTo>
                      <a:pt x="109" y="44"/>
                    </a:lnTo>
                    <a:lnTo>
                      <a:pt x="101" y="50"/>
                    </a:lnTo>
                    <a:lnTo>
                      <a:pt x="91" y="55"/>
                    </a:lnTo>
                    <a:lnTo>
                      <a:pt x="84" y="63"/>
                    </a:lnTo>
                    <a:lnTo>
                      <a:pt x="76" y="69"/>
                    </a:lnTo>
                    <a:lnTo>
                      <a:pt x="67" y="74"/>
                    </a:lnTo>
                    <a:lnTo>
                      <a:pt x="59" y="78"/>
                    </a:lnTo>
                    <a:lnTo>
                      <a:pt x="50" y="84"/>
                    </a:lnTo>
                    <a:lnTo>
                      <a:pt x="42" y="88"/>
                    </a:lnTo>
                    <a:lnTo>
                      <a:pt x="33" y="91"/>
                    </a:lnTo>
                    <a:lnTo>
                      <a:pt x="23" y="95"/>
                    </a:lnTo>
                    <a:lnTo>
                      <a:pt x="14" y="99"/>
                    </a:lnTo>
                    <a:lnTo>
                      <a:pt x="6" y="95"/>
                    </a:lnTo>
                    <a:lnTo>
                      <a:pt x="4" y="91"/>
                    </a:lnTo>
                    <a:lnTo>
                      <a:pt x="0" y="86"/>
                    </a:lnTo>
                    <a:lnTo>
                      <a:pt x="0" y="78"/>
                    </a:lnTo>
                    <a:lnTo>
                      <a:pt x="0" y="70"/>
                    </a:lnTo>
                    <a:lnTo>
                      <a:pt x="4" y="63"/>
                    </a:lnTo>
                    <a:lnTo>
                      <a:pt x="6" y="57"/>
                    </a:lnTo>
                    <a:lnTo>
                      <a:pt x="14" y="5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5" name="Freeform 432">
                <a:extLst>
                  <a:ext uri="{FF2B5EF4-FFF2-40B4-BE49-F238E27FC236}">
                    <a16:creationId xmlns:a16="http://schemas.microsoft.com/office/drawing/2014/main" id="{6AC991A8-0B54-604E-94B2-1B04DD7B8764}"/>
                  </a:ext>
                </a:extLst>
              </p:cNvPr>
              <p:cNvSpPr>
                <a:spLocks/>
              </p:cNvSpPr>
              <p:nvPr/>
            </p:nvSpPr>
            <p:spPr bwMode="auto">
              <a:xfrm>
                <a:off x="7509933" y="5376863"/>
                <a:ext cx="173038" cy="23812"/>
              </a:xfrm>
              <a:custGeom>
                <a:avLst/>
                <a:gdLst>
                  <a:gd name="T0" fmla="*/ 2147483647 w 219"/>
                  <a:gd name="T1" fmla="*/ 2147483647 h 28"/>
                  <a:gd name="T2" fmla="*/ 2147483647 w 219"/>
                  <a:gd name="T3" fmla="*/ 2147483647 h 28"/>
                  <a:gd name="T4" fmla="*/ 2147483647 w 219"/>
                  <a:gd name="T5" fmla="*/ 2147483647 h 28"/>
                  <a:gd name="T6" fmla="*/ 2147483647 w 219"/>
                  <a:gd name="T7" fmla="*/ 2147483647 h 28"/>
                  <a:gd name="T8" fmla="*/ 2147483647 w 219"/>
                  <a:gd name="T9" fmla="*/ 2147483647 h 28"/>
                  <a:gd name="T10" fmla="*/ 2147483647 w 219"/>
                  <a:gd name="T11" fmla="*/ 2147483647 h 28"/>
                  <a:gd name="T12" fmla="*/ 2147483647 w 219"/>
                  <a:gd name="T13" fmla="*/ 2147483647 h 28"/>
                  <a:gd name="T14" fmla="*/ 2147483647 w 219"/>
                  <a:gd name="T15" fmla="*/ 2147483647 h 28"/>
                  <a:gd name="T16" fmla="*/ 2147483647 w 219"/>
                  <a:gd name="T17" fmla="*/ 2147483647 h 28"/>
                  <a:gd name="T18" fmla="*/ 2147483647 w 219"/>
                  <a:gd name="T19" fmla="*/ 2147483647 h 28"/>
                  <a:gd name="T20" fmla="*/ 2147483647 w 219"/>
                  <a:gd name="T21" fmla="*/ 2147483647 h 28"/>
                  <a:gd name="T22" fmla="*/ 2147483647 w 219"/>
                  <a:gd name="T23" fmla="*/ 0 h 28"/>
                  <a:gd name="T24" fmla="*/ 2147483647 w 219"/>
                  <a:gd name="T25" fmla="*/ 0 h 28"/>
                  <a:gd name="T26" fmla="*/ 2147483647 w 219"/>
                  <a:gd name="T27" fmla="*/ 0 h 28"/>
                  <a:gd name="T28" fmla="*/ 2147483647 w 219"/>
                  <a:gd name="T29" fmla="*/ 0 h 28"/>
                  <a:gd name="T30" fmla="*/ 2147483647 w 219"/>
                  <a:gd name="T31" fmla="*/ 2147483647 h 28"/>
                  <a:gd name="T32" fmla="*/ 2147483647 w 219"/>
                  <a:gd name="T33" fmla="*/ 2147483647 h 28"/>
                  <a:gd name="T34" fmla="*/ 2147483647 w 219"/>
                  <a:gd name="T35" fmla="*/ 2147483647 h 28"/>
                  <a:gd name="T36" fmla="*/ 2147483647 w 219"/>
                  <a:gd name="T37" fmla="*/ 2147483647 h 28"/>
                  <a:gd name="T38" fmla="*/ 2147483647 w 219"/>
                  <a:gd name="T39" fmla="*/ 2147483647 h 28"/>
                  <a:gd name="T40" fmla="*/ 2147483647 w 219"/>
                  <a:gd name="T41" fmla="*/ 2147483647 h 28"/>
                  <a:gd name="T42" fmla="*/ 2147483647 w 219"/>
                  <a:gd name="T43" fmla="*/ 2147483647 h 28"/>
                  <a:gd name="T44" fmla="*/ 2147483647 w 219"/>
                  <a:gd name="T45" fmla="*/ 2147483647 h 28"/>
                  <a:gd name="T46" fmla="*/ 2147483647 w 219"/>
                  <a:gd name="T47" fmla="*/ 2147483647 h 28"/>
                  <a:gd name="T48" fmla="*/ 2147483647 w 219"/>
                  <a:gd name="T49" fmla="*/ 2147483647 h 28"/>
                  <a:gd name="T50" fmla="*/ 2147483647 w 219"/>
                  <a:gd name="T51" fmla="*/ 2147483647 h 28"/>
                  <a:gd name="T52" fmla="*/ 2147483647 w 219"/>
                  <a:gd name="T53" fmla="*/ 2147483647 h 28"/>
                  <a:gd name="T54" fmla="*/ 2147483647 w 219"/>
                  <a:gd name="T55" fmla="*/ 2147483647 h 28"/>
                  <a:gd name="T56" fmla="*/ 2147483647 w 219"/>
                  <a:gd name="T57" fmla="*/ 2147483647 h 28"/>
                  <a:gd name="T58" fmla="*/ 2147483647 w 219"/>
                  <a:gd name="T59" fmla="*/ 2147483647 h 28"/>
                  <a:gd name="T60" fmla="*/ 2147483647 w 219"/>
                  <a:gd name="T61" fmla="*/ 2147483647 h 28"/>
                  <a:gd name="T62" fmla="*/ 2147483647 w 219"/>
                  <a:gd name="T63" fmla="*/ 2147483647 h 28"/>
                  <a:gd name="T64" fmla="*/ 2147483647 w 219"/>
                  <a:gd name="T65" fmla="*/ 2147483647 h 28"/>
                  <a:gd name="T66" fmla="*/ 2147483647 w 219"/>
                  <a:gd name="T67" fmla="*/ 2147483647 h 28"/>
                  <a:gd name="T68" fmla="*/ 2147483647 w 219"/>
                  <a:gd name="T69" fmla="*/ 2147483647 h 28"/>
                  <a:gd name="T70" fmla="*/ 0 w 219"/>
                  <a:gd name="T71" fmla="*/ 2147483647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28"/>
                  <a:gd name="T110" fmla="*/ 219 w 219"/>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28">
                    <a:moveTo>
                      <a:pt x="0" y="1"/>
                    </a:moveTo>
                    <a:lnTo>
                      <a:pt x="2" y="1"/>
                    </a:lnTo>
                    <a:lnTo>
                      <a:pt x="4" y="1"/>
                    </a:lnTo>
                    <a:lnTo>
                      <a:pt x="8" y="1"/>
                    </a:lnTo>
                    <a:lnTo>
                      <a:pt x="16" y="1"/>
                    </a:lnTo>
                    <a:lnTo>
                      <a:pt x="25" y="1"/>
                    </a:lnTo>
                    <a:lnTo>
                      <a:pt x="35" y="1"/>
                    </a:lnTo>
                    <a:lnTo>
                      <a:pt x="44" y="1"/>
                    </a:lnTo>
                    <a:lnTo>
                      <a:pt x="56" y="1"/>
                    </a:lnTo>
                    <a:lnTo>
                      <a:pt x="65" y="1"/>
                    </a:lnTo>
                    <a:lnTo>
                      <a:pt x="77" y="1"/>
                    </a:lnTo>
                    <a:lnTo>
                      <a:pt x="86" y="1"/>
                    </a:lnTo>
                    <a:lnTo>
                      <a:pt x="97" y="3"/>
                    </a:lnTo>
                    <a:lnTo>
                      <a:pt x="105" y="3"/>
                    </a:lnTo>
                    <a:lnTo>
                      <a:pt x="113" y="3"/>
                    </a:lnTo>
                    <a:lnTo>
                      <a:pt x="120" y="3"/>
                    </a:lnTo>
                    <a:lnTo>
                      <a:pt x="124" y="3"/>
                    </a:lnTo>
                    <a:lnTo>
                      <a:pt x="130" y="3"/>
                    </a:lnTo>
                    <a:lnTo>
                      <a:pt x="132" y="3"/>
                    </a:lnTo>
                    <a:lnTo>
                      <a:pt x="139" y="1"/>
                    </a:lnTo>
                    <a:lnTo>
                      <a:pt x="147" y="1"/>
                    </a:lnTo>
                    <a:lnTo>
                      <a:pt x="153" y="1"/>
                    </a:lnTo>
                    <a:lnTo>
                      <a:pt x="162" y="1"/>
                    </a:lnTo>
                    <a:lnTo>
                      <a:pt x="170" y="0"/>
                    </a:lnTo>
                    <a:lnTo>
                      <a:pt x="179" y="0"/>
                    </a:lnTo>
                    <a:lnTo>
                      <a:pt x="187" y="0"/>
                    </a:lnTo>
                    <a:lnTo>
                      <a:pt x="194" y="0"/>
                    </a:lnTo>
                    <a:lnTo>
                      <a:pt x="200" y="0"/>
                    </a:lnTo>
                    <a:lnTo>
                      <a:pt x="208" y="0"/>
                    </a:lnTo>
                    <a:lnTo>
                      <a:pt x="212" y="0"/>
                    </a:lnTo>
                    <a:lnTo>
                      <a:pt x="215" y="1"/>
                    </a:lnTo>
                    <a:lnTo>
                      <a:pt x="217" y="1"/>
                    </a:lnTo>
                    <a:lnTo>
                      <a:pt x="219" y="3"/>
                    </a:lnTo>
                    <a:lnTo>
                      <a:pt x="217" y="5"/>
                    </a:lnTo>
                    <a:lnTo>
                      <a:pt x="215" y="5"/>
                    </a:lnTo>
                    <a:lnTo>
                      <a:pt x="212" y="7"/>
                    </a:lnTo>
                    <a:lnTo>
                      <a:pt x="208" y="11"/>
                    </a:lnTo>
                    <a:lnTo>
                      <a:pt x="202" y="11"/>
                    </a:lnTo>
                    <a:lnTo>
                      <a:pt x="194" y="13"/>
                    </a:lnTo>
                    <a:lnTo>
                      <a:pt x="187" y="15"/>
                    </a:lnTo>
                    <a:lnTo>
                      <a:pt x="179" y="17"/>
                    </a:lnTo>
                    <a:lnTo>
                      <a:pt x="170" y="19"/>
                    </a:lnTo>
                    <a:lnTo>
                      <a:pt x="162" y="20"/>
                    </a:lnTo>
                    <a:lnTo>
                      <a:pt x="153" y="20"/>
                    </a:lnTo>
                    <a:lnTo>
                      <a:pt x="145" y="22"/>
                    </a:lnTo>
                    <a:lnTo>
                      <a:pt x="135" y="24"/>
                    </a:lnTo>
                    <a:lnTo>
                      <a:pt x="126" y="24"/>
                    </a:lnTo>
                    <a:lnTo>
                      <a:pt x="118" y="24"/>
                    </a:lnTo>
                    <a:lnTo>
                      <a:pt x="113" y="26"/>
                    </a:lnTo>
                    <a:lnTo>
                      <a:pt x="103" y="26"/>
                    </a:lnTo>
                    <a:lnTo>
                      <a:pt x="96" y="26"/>
                    </a:lnTo>
                    <a:lnTo>
                      <a:pt x="88" y="26"/>
                    </a:lnTo>
                    <a:lnTo>
                      <a:pt x="82" y="28"/>
                    </a:lnTo>
                    <a:lnTo>
                      <a:pt x="75" y="28"/>
                    </a:lnTo>
                    <a:lnTo>
                      <a:pt x="69" y="28"/>
                    </a:lnTo>
                    <a:lnTo>
                      <a:pt x="61" y="28"/>
                    </a:lnTo>
                    <a:lnTo>
                      <a:pt x="56" y="28"/>
                    </a:lnTo>
                    <a:lnTo>
                      <a:pt x="48" y="28"/>
                    </a:lnTo>
                    <a:lnTo>
                      <a:pt x="42" y="28"/>
                    </a:lnTo>
                    <a:lnTo>
                      <a:pt x="38" y="28"/>
                    </a:lnTo>
                    <a:lnTo>
                      <a:pt x="33" y="28"/>
                    </a:lnTo>
                    <a:lnTo>
                      <a:pt x="29" y="28"/>
                    </a:lnTo>
                    <a:lnTo>
                      <a:pt x="25" y="28"/>
                    </a:lnTo>
                    <a:lnTo>
                      <a:pt x="21" y="28"/>
                    </a:lnTo>
                    <a:lnTo>
                      <a:pt x="19" y="28"/>
                    </a:lnTo>
                    <a:lnTo>
                      <a:pt x="14" y="24"/>
                    </a:lnTo>
                    <a:lnTo>
                      <a:pt x="10" y="20"/>
                    </a:lnTo>
                    <a:lnTo>
                      <a:pt x="8" y="17"/>
                    </a:lnTo>
                    <a:lnTo>
                      <a:pt x="4" y="13"/>
                    </a:lnTo>
                    <a:lnTo>
                      <a:pt x="2" y="7"/>
                    </a:lnTo>
                    <a:lnTo>
                      <a:pt x="2" y="5"/>
                    </a:lnTo>
                    <a:lnTo>
                      <a:pt x="0" y="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6" name="Freeform 434">
                <a:extLst>
                  <a:ext uri="{FF2B5EF4-FFF2-40B4-BE49-F238E27FC236}">
                    <a16:creationId xmlns:a16="http://schemas.microsoft.com/office/drawing/2014/main" id="{C0A2E709-8596-E544-BA1E-9716FF1D7EEF}"/>
                  </a:ext>
                </a:extLst>
              </p:cNvPr>
              <p:cNvSpPr>
                <a:spLocks/>
              </p:cNvSpPr>
              <p:nvPr/>
            </p:nvSpPr>
            <p:spPr bwMode="auto">
              <a:xfrm>
                <a:off x="7449608" y="5297488"/>
                <a:ext cx="119063" cy="88900"/>
              </a:xfrm>
              <a:custGeom>
                <a:avLst/>
                <a:gdLst>
                  <a:gd name="T0" fmla="*/ 2147483647 w 151"/>
                  <a:gd name="T1" fmla="*/ 2147483647 h 112"/>
                  <a:gd name="T2" fmla="*/ 2147483647 w 151"/>
                  <a:gd name="T3" fmla="*/ 2147483647 h 112"/>
                  <a:gd name="T4" fmla="*/ 2147483647 w 151"/>
                  <a:gd name="T5" fmla="*/ 2147483647 h 112"/>
                  <a:gd name="T6" fmla="*/ 2147483647 w 151"/>
                  <a:gd name="T7" fmla="*/ 2147483647 h 112"/>
                  <a:gd name="T8" fmla="*/ 2147483647 w 151"/>
                  <a:gd name="T9" fmla="*/ 2147483647 h 112"/>
                  <a:gd name="T10" fmla="*/ 2147483647 w 151"/>
                  <a:gd name="T11" fmla="*/ 2147483647 h 112"/>
                  <a:gd name="T12" fmla="*/ 2147483647 w 151"/>
                  <a:gd name="T13" fmla="*/ 2147483647 h 112"/>
                  <a:gd name="T14" fmla="*/ 2147483647 w 151"/>
                  <a:gd name="T15" fmla="*/ 2147483647 h 112"/>
                  <a:gd name="T16" fmla="*/ 2147483647 w 151"/>
                  <a:gd name="T17" fmla="*/ 2147483647 h 112"/>
                  <a:gd name="T18" fmla="*/ 2147483647 w 151"/>
                  <a:gd name="T19" fmla="*/ 2147483647 h 112"/>
                  <a:gd name="T20" fmla="*/ 2147483647 w 151"/>
                  <a:gd name="T21" fmla="*/ 2147483647 h 112"/>
                  <a:gd name="T22" fmla="*/ 2147483647 w 151"/>
                  <a:gd name="T23" fmla="*/ 2147483647 h 112"/>
                  <a:gd name="T24" fmla="*/ 2147483647 w 151"/>
                  <a:gd name="T25" fmla="*/ 2147483647 h 112"/>
                  <a:gd name="T26" fmla="*/ 2147483647 w 151"/>
                  <a:gd name="T27" fmla="*/ 2147483647 h 112"/>
                  <a:gd name="T28" fmla="*/ 2147483647 w 151"/>
                  <a:gd name="T29" fmla="*/ 2147483647 h 112"/>
                  <a:gd name="T30" fmla="*/ 2147483647 w 151"/>
                  <a:gd name="T31" fmla="*/ 2147483647 h 112"/>
                  <a:gd name="T32" fmla="*/ 2147483647 w 151"/>
                  <a:gd name="T33" fmla="*/ 2147483647 h 112"/>
                  <a:gd name="T34" fmla="*/ 0 w 151"/>
                  <a:gd name="T35" fmla="*/ 2147483647 h 112"/>
                  <a:gd name="T36" fmla="*/ 2147483647 w 151"/>
                  <a:gd name="T37" fmla="*/ 2147483647 h 112"/>
                  <a:gd name="T38" fmla="*/ 2147483647 w 151"/>
                  <a:gd name="T39" fmla="*/ 2147483647 h 112"/>
                  <a:gd name="T40" fmla="*/ 2147483647 w 151"/>
                  <a:gd name="T41" fmla="*/ 2147483647 h 112"/>
                  <a:gd name="T42" fmla="*/ 2147483647 w 151"/>
                  <a:gd name="T43" fmla="*/ 2147483647 h 112"/>
                  <a:gd name="T44" fmla="*/ 2147483647 w 151"/>
                  <a:gd name="T45" fmla="*/ 2147483647 h 112"/>
                  <a:gd name="T46" fmla="*/ 2147483647 w 151"/>
                  <a:gd name="T47" fmla="*/ 2147483647 h 112"/>
                  <a:gd name="T48" fmla="*/ 2147483647 w 151"/>
                  <a:gd name="T49" fmla="*/ 2147483647 h 112"/>
                  <a:gd name="T50" fmla="*/ 2147483647 w 151"/>
                  <a:gd name="T51" fmla="*/ 2147483647 h 112"/>
                  <a:gd name="T52" fmla="*/ 2147483647 w 151"/>
                  <a:gd name="T53" fmla="*/ 2147483647 h 112"/>
                  <a:gd name="T54" fmla="*/ 2147483647 w 151"/>
                  <a:gd name="T55" fmla="*/ 2147483647 h 112"/>
                  <a:gd name="T56" fmla="*/ 2147483647 w 151"/>
                  <a:gd name="T57" fmla="*/ 2147483647 h 112"/>
                  <a:gd name="T58" fmla="*/ 2147483647 w 151"/>
                  <a:gd name="T59" fmla="*/ 2147483647 h 112"/>
                  <a:gd name="T60" fmla="*/ 2147483647 w 151"/>
                  <a:gd name="T61" fmla="*/ 2147483647 h 112"/>
                  <a:gd name="T62" fmla="*/ 2147483647 w 151"/>
                  <a:gd name="T63" fmla="*/ 2147483647 h 112"/>
                  <a:gd name="T64" fmla="*/ 2147483647 w 151"/>
                  <a:gd name="T65" fmla="*/ 2147483647 h 112"/>
                  <a:gd name="T66" fmla="*/ 2147483647 w 151"/>
                  <a:gd name="T67" fmla="*/ 2147483647 h 112"/>
                  <a:gd name="T68" fmla="*/ 2147483647 w 151"/>
                  <a:gd name="T69" fmla="*/ 2147483647 h 112"/>
                  <a:gd name="T70" fmla="*/ 2147483647 w 151"/>
                  <a:gd name="T71" fmla="*/ 2147483647 h 112"/>
                  <a:gd name="T72" fmla="*/ 2147483647 w 151"/>
                  <a:gd name="T73" fmla="*/ 0 h 112"/>
                  <a:gd name="T74" fmla="*/ 2147483647 w 151"/>
                  <a:gd name="T75" fmla="*/ 0 h 112"/>
                  <a:gd name="T76" fmla="*/ 2147483647 w 151"/>
                  <a:gd name="T77" fmla="*/ 2147483647 h 112"/>
                  <a:gd name="T78" fmla="*/ 2147483647 w 151"/>
                  <a:gd name="T79" fmla="*/ 2147483647 h 112"/>
                  <a:gd name="T80" fmla="*/ 2147483647 w 151"/>
                  <a:gd name="T81" fmla="*/ 2147483647 h 112"/>
                  <a:gd name="T82" fmla="*/ 2147483647 w 151"/>
                  <a:gd name="T83" fmla="*/ 2147483647 h 112"/>
                  <a:gd name="T84" fmla="*/ 2147483647 w 151"/>
                  <a:gd name="T85" fmla="*/ 2147483647 h 1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112"/>
                  <a:gd name="T131" fmla="*/ 151 w 151"/>
                  <a:gd name="T132" fmla="*/ 112 h 1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112">
                    <a:moveTo>
                      <a:pt x="147" y="15"/>
                    </a:moveTo>
                    <a:lnTo>
                      <a:pt x="137" y="23"/>
                    </a:lnTo>
                    <a:lnTo>
                      <a:pt x="132" y="32"/>
                    </a:lnTo>
                    <a:lnTo>
                      <a:pt x="124" y="38"/>
                    </a:lnTo>
                    <a:lnTo>
                      <a:pt x="118" y="45"/>
                    </a:lnTo>
                    <a:lnTo>
                      <a:pt x="111" y="51"/>
                    </a:lnTo>
                    <a:lnTo>
                      <a:pt x="107" y="55"/>
                    </a:lnTo>
                    <a:lnTo>
                      <a:pt x="99" y="61"/>
                    </a:lnTo>
                    <a:lnTo>
                      <a:pt x="94" y="64"/>
                    </a:lnTo>
                    <a:lnTo>
                      <a:pt x="88" y="68"/>
                    </a:lnTo>
                    <a:lnTo>
                      <a:pt x="80" y="74"/>
                    </a:lnTo>
                    <a:lnTo>
                      <a:pt x="75" y="78"/>
                    </a:lnTo>
                    <a:lnTo>
                      <a:pt x="67" y="83"/>
                    </a:lnTo>
                    <a:lnTo>
                      <a:pt x="61" y="89"/>
                    </a:lnTo>
                    <a:lnTo>
                      <a:pt x="54" y="95"/>
                    </a:lnTo>
                    <a:lnTo>
                      <a:pt x="44" y="102"/>
                    </a:lnTo>
                    <a:lnTo>
                      <a:pt x="37" y="112"/>
                    </a:lnTo>
                    <a:lnTo>
                      <a:pt x="0" y="99"/>
                    </a:lnTo>
                    <a:lnTo>
                      <a:pt x="8" y="89"/>
                    </a:lnTo>
                    <a:lnTo>
                      <a:pt x="16" y="82"/>
                    </a:lnTo>
                    <a:lnTo>
                      <a:pt x="23" y="76"/>
                    </a:lnTo>
                    <a:lnTo>
                      <a:pt x="33" y="72"/>
                    </a:lnTo>
                    <a:lnTo>
                      <a:pt x="38" y="66"/>
                    </a:lnTo>
                    <a:lnTo>
                      <a:pt x="46" y="63"/>
                    </a:lnTo>
                    <a:lnTo>
                      <a:pt x="54" y="59"/>
                    </a:lnTo>
                    <a:lnTo>
                      <a:pt x="61" y="55"/>
                    </a:lnTo>
                    <a:lnTo>
                      <a:pt x="69" y="51"/>
                    </a:lnTo>
                    <a:lnTo>
                      <a:pt x="75" y="45"/>
                    </a:lnTo>
                    <a:lnTo>
                      <a:pt x="84" y="42"/>
                    </a:lnTo>
                    <a:lnTo>
                      <a:pt x="92" y="38"/>
                    </a:lnTo>
                    <a:lnTo>
                      <a:pt x="97" y="32"/>
                    </a:lnTo>
                    <a:lnTo>
                      <a:pt x="107" y="25"/>
                    </a:lnTo>
                    <a:lnTo>
                      <a:pt x="116" y="19"/>
                    </a:lnTo>
                    <a:lnTo>
                      <a:pt x="126" y="11"/>
                    </a:lnTo>
                    <a:lnTo>
                      <a:pt x="132" y="6"/>
                    </a:lnTo>
                    <a:lnTo>
                      <a:pt x="137" y="2"/>
                    </a:lnTo>
                    <a:lnTo>
                      <a:pt x="141" y="0"/>
                    </a:lnTo>
                    <a:lnTo>
                      <a:pt x="147" y="0"/>
                    </a:lnTo>
                    <a:lnTo>
                      <a:pt x="149" y="2"/>
                    </a:lnTo>
                    <a:lnTo>
                      <a:pt x="151" y="6"/>
                    </a:lnTo>
                    <a:lnTo>
                      <a:pt x="151" y="7"/>
                    </a:lnTo>
                    <a:lnTo>
                      <a:pt x="147"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7" name="Freeform 439">
                <a:extLst>
                  <a:ext uri="{FF2B5EF4-FFF2-40B4-BE49-F238E27FC236}">
                    <a16:creationId xmlns:a16="http://schemas.microsoft.com/office/drawing/2014/main" id="{54186D52-7F13-1F4B-A713-23ABCF1DBED3}"/>
                  </a:ext>
                </a:extLst>
              </p:cNvPr>
              <p:cNvSpPr>
                <a:spLocks/>
              </p:cNvSpPr>
              <p:nvPr/>
            </p:nvSpPr>
            <p:spPr bwMode="auto">
              <a:xfrm>
                <a:off x="7659158" y="5110163"/>
                <a:ext cx="58738" cy="350837"/>
              </a:xfrm>
              <a:custGeom>
                <a:avLst/>
                <a:gdLst>
                  <a:gd name="T0" fmla="*/ 2147483647 w 74"/>
                  <a:gd name="T1" fmla="*/ 2147483647 h 441"/>
                  <a:gd name="T2" fmla="*/ 2147483647 w 74"/>
                  <a:gd name="T3" fmla="*/ 2147483647 h 441"/>
                  <a:gd name="T4" fmla="*/ 2147483647 w 74"/>
                  <a:gd name="T5" fmla="*/ 2147483647 h 441"/>
                  <a:gd name="T6" fmla="*/ 2147483647 w 74"/>
                  <a:gd name="T7" fmla="*/ 2147483647 h 441"/>
                  <a:gd name="T8" fmla="*/ 2147483647 w 74"/>
                  <a:gd name="T9" fmla="*/ 2147483647 h 441"/>
                  <a:gd name="T10" fmla="*/ 2147483647 w 74"/>
                  <a:gd name="T11" fmla="*/ 2147483647 h 441"/>
                  <a:gd name="T12" fmla="*/ 2147483647 w 74"/>
                  <a:gd name="T13" fmla="*/ 2147483647 h 441"/>
                  <a:gd name="T14" fmla="*/ 2147483647 w 74"/>
                  <a:gd name="T15" fmla="*/ 2147483647 h 441"/>
                  <a:gd name="T16" fmla="*/ 2147483647 w 74"/>
                  <a:gd name="T17" fmla="*/ 2147483647 h 441"/>
                  <a:gd name="T18" fmla="*/ 2147483647 w 74"/>
                  <a:gd name="T19" fmla="*/ 2147483647 h 441"/>
                  <a:gd name="T20" fmla="*/ 2147483647 w 74"/>
                  <a:gd name="T21" fmla="*/ 2147483647 h 441"/>
                  <a:gd name="T22" fmla="*/ 2147483647 w 74"/>
                  <a:gd name="T23" fmla="*/ 2147483647 h 441"/>
                  <a:gd name="T24" fmla="*/ 0 w 74"/>
                  <a:gd name="T25" fmla="*/ 2147483647 h 441"/>
                  <a:gd name="T26" fmla="*/ 0 w 74"/>
                  <a:gd name="T27" fmla="*/ 2147483647 h 441"/>
                  <a:gd name="T28" fmla="*/ 2147483647 w 74"/>
                  <a:gd name="T29" fmla="*/ 2147483647 h 441"/>
                  <a:gd name="T30" fmla="*/ 2147483647 w 74"/>
                  <a:gd name="T31" fmla="*/ 2147483647 h 441"/>
                  <a:gd name="T32" fmla="*/ 2147483647 w 74"/>
                  <a:gd name="T33" fmla="*/ 2147483647 h 441"/>
                  <a:gd name="T34" fmla="*/ 2147483647 w 74"/>
                  <a:gd name="T35" fmla="*/ 2147483647 h 441"/>
                  <a:gd name="T36" fmla="*/ 2147483647 w 74"/>
                  <a:gd name="T37" fmla="*/ 2147483647 h 441"/>
                  <a:gd name="T38" fmla="*/ 2147483647 w 74"/>
                  <a:gd name="T39" fmla="*/ 2147483647 h 441"/>
                  <a:gd name="T40" fmla="*/ 2147483647 w 74"/>
                  <a:gd name="T41" fmla="*/ 2147483647 h 441"/>
                  <a:gd name="T42" fmla="*/ 2147483647 w 74"/>
                  <a:gd name="T43" fmla="*/ 2147483647 h 441"/>
                  <a:gd name="T44" fmla="*/ 2147483647 w 74"/>
                  <a:gd name="T45" fmla="*/ 2147483647 h 441"/>
                  <a:gd name="T46" fmla="*/ 2147483647 w 74"/>
                  <a:gd name="T47" fmla="*/ 2147483647 h 441"/>
                  <a:gd name="T48" fmla="*/ 2147483647 w 74"/>
                  <a:gd name="T49" fmla="*/ 2147483647 h 441"/>
                  <a:gd name="T50" fmla="*/ 2147483647 w 74"/>
                  <a:gd name="T51" fmla="*/ 2147483647 h 441"/>
                  <a:gd name="T52" fmla="*/ 2147483647 w 74"/>
                  <a:gd name="T53" fmla="*/ 2147483647 h 441"/>
                  <a:gd name="T54" fmla="*/ 2147483647 w 74"/>
                  <a:gd name="T55" fmla="*/ 2147483647 h 441"/>
                  <a:gd name="T56" fmla="*/ 2147483647 w 74"/>
                  <a:gd name="T57" fmla="*/ 2147483647 h 441"/>
                  <a:gd name="T58" fmla="*/ 2147483647 w 74"/>
                  <a:gd name="T59" fmla="*/ 2147483647 h 441"/>
                  <a:gd name="T60" fmla="*/ 2147483647 w 74"/>
                  <a:gd name="T61" fmla="*/ 2147483647 h 441"/>
                  <a:gd name="T62" fmla="*/ 2147483647 w 74"/>
                  <a:gd name="T63" fmla="*/ 0 h 441"/>
                  <a:gd name="T64" fmla="*/ 2147483647 w 74"/>
                  <a:gd name="T65" fmla="*/ 0 h 441"/>
                  <a:gd name="T66" fmla="*/ 2147483647 w 74"/>
                  <a:gd name="T67" fmla="*/ 2147483647 h 441"/>
                  <a:gd name="T68" fmla="*/ 2147483647 w 74"/>
                  <a:gd name="T69" fmla="*/ 2147483647 h 4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41"/>
                  <a:gd name="T107" fmla="*/ 74 w 74"/>
                  <a:gd name="T108" fmla="*/ 441 h 4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41">
                    <a:moveTo>
                      <a:pt x="74" y="12"/>
                    </a:moveTo>
                    <a:lnTo>
                      <a:pt x="70" y="40"/>
                    </a:lnTo>
                    <a:lnTo>
                      <a:pt x="70" y="70"/>
                    </a:lnTo>
                    <a:lnTo>
                      <a:pt x="68" y="97"/>
                    </a:lnTo>
                    <a:lnTo>
                      <a:pt x="68" y="122"/>
                    </a:lnTo>
                    <a:lnTo>
                      <a:pt x="66" y="146"/>
                    </a:lnTo>
                    <a:lnTo>
                      <a:pt x="66" y="171"/>
                    </a:lnTo>
                    <a:lnTo>
                      <a:pt x="64" y="194"/>
                    </a:lnTo>
                    <a:lnTo>
                      <a:pt x="64" y="221"/>
                    </a:lnTo>
                    <a:lnTo>
                      <a:pt x="62" y="243"/>
                    </a:lnTo>
                    <a:lnTo>
                      <a:pt x="61" y="266"/>
                    </a:lnTo>
                    <a:lnTo>
                      <a:pt x="59" y="291"/>
                    </a:lnTo>
                    <a:lnTo>
                      <a:pt x="57" y="316"/>
                    </a:lnTo>
                    <a:lnTo>
                      <a:pt x="53" y="340"/>
                    </a:lnTo>
                    <a:lnTo>
                      <a:pt x="49" y="369"/>
                    </a:lnTo>
                    <a:lnTo>
                      <a:pt x="43" y="395"/>
                    </a:lnTo>
                    <a:lnTo>
                      <a:pt x="38" y="426"/>
                    </a:lnTo>
                    <a:lnTo>
                      <a:pt x="36" y="428"/>
                    </a:lnTo>
                    <a:lnTo>
                      <a:pt x="34" y="432"/>
                    </a:lnTo>
                    <a:lnTo>
                      <a:pt x="30" y="435"/>
                    </a:lnTo>
                    <a:lnTo>
                      <a:pt x="28" y="439"/>
                    </a:lnTo>
                    <a:lnTo>
                      <a:pt x="21" y="441"/>
                    </a:lnTo>
                    <a:lnTo>
                      <a:pt x="13" y="441"/>
                    </a:lnTo>
                    <a:lnTo>
                      <a:pt x="7" y="439"/>
                    </a:lnTo>
                    <a:lnTo>
                      <a:pt x="3" y="432"/>
                    </a:lnTo>
                    <a:lnTo>
                      <a:pt x="0" y="428"/>
                    </a:lnTo>
                    <a:lnTo>
                      <a:pt x="0" y="426"/>
                    </a:lnTo>
                    <a:lnTo>
                      <a:pt x="0" y="422"/>
                    </a:lnTo>
                    <a:lnTo>
                      <a:pt x="2" y="418"/>
                    </a:lnTo>
                    <a:lnTo>
                      <a:pt x="2" y="409"/>
                    </a:lnTo>
                    <a:lnTo>
                      <a:pt x="3" y="403"/>
                    </a:lnTo>
                    <a:lnTo>
                      <a:pt x="3" y="395"/>
                    </a:lnTo>
                    <a:lnTo>
                      <a:pt x="5" y="388"/>
                    </a:lnTo>
                    <a:lnTo>
                      <a:pt x="5" y="378"/>
                    </a:lnTo>
                    <a:lnTo>
                      <a:pt x="7" y="371"/>
                    </a:lnTo>
                    <a:lnTo>
                      <a:pt x="7" y="363"/>
                    </a:lnTo>
                    <a:lnTo>
                      <a:pt x="9" y="356"/>
                    </a:lnTo>
                    <a:lnTo>
                      <a:pt x="9" y="348"/>
                    </a:lnTo>
                    <a:lnTo>
                      <a:pt x="11" y="340"/>
                    </a:lnTo>
                    <a:lnTo>
                      <a:pt x="11" y="331"/>
                    </a:lnTo>
                    <a:lnTo>
                      <a:pt x="13" y="325"/>
                    </a:lnTo>
                    <a:lnTo>
                      <a:pt x="13" y="318"/>
                    </a:lnTo>
                    <a:lnTo>
                      <a:pt x="13" y="310"/>
                    </a:lnTo>
                    <a:lnTo>
                      <a:pt x="15" y="302"/>
                    </a:lnTo>
                    <a:lnTo>
                      <a:pt x="17" y="297"/>
                    </a:lnTo>
                    <a:lnTo>
                      <a:pt x="21" y="272"/>
                    </a:lnTo>
                    <a:lnTo>
                      <a:pt x="23" y="251"/>
                    </a:lnTo>
                    <a:lnTo>
                      <a:pt x="26" y="230"/>
                    </a:lnTo>
                    <a:lnTo>
                      <a:pt x="28" y="215"/>
                    </a:lnTo>
                    <a:lnTo>
                      <a:pt x="30" y="196"/>
                    </a:lnTo>
                    <a:lnTo>
                      <a:pt x="34" y="181"/>
                    </a:lnTo>
                    <a:lnTo>
                      <a:pt x="36" y="164"/>
                    </a:lnTo>
                    <a:lnTo>
                      <a:pt x="38" y="150"/>
                    </a:lnTo>
                    <a:lnTo>
                      <a:pt x="40" y="135"/>
                    </a:lnTo>
                    <a:lnTo>
                      <a:pt x="42" y="120"/>
                    </a:lnTo>
                    <a:lnTo>
                      <a:pt x="43" y="103"/>
                    </a:lnTo>
                    <a:lnTo>
                      <a:pt x="43" y="89"/>
                    </a:lnTo>
                    <a:lnTo>
                      <a:pt x="45" y="70"/>
                    </a:lnTo>
                    <a:lnTo>
                      <a:pt x="47" y="53"/>
                    </a:lnTo>
                    <a:lnTo>
                      <a:pt x="49" y="32"/>
                    </a:lnTo>
                    <a:lnTo>
                      <a:pt x="51" y="10"/>
                    </a:lnTo>
                    <a:lnTo>
                      <a:pt x="51" y="6"/>
                    </a:lnTo>
                    <a:lnTo>
                      <a:pt x="55" y="2"/>
                    </a:lnTo>
                    <a:lnTo>
                      <a:pt x="57" y="0"/>
                    </a:lnTo>
                    <a:lnTo>
                      <a:pt x="62" y="0"/>
                    </a:lnTo>
                    <a:lnTo>
                      <a:pt x="66" y="0"/>
                    </a:lnTo>
                    <a:lnTo>
                      <a:pt x="70" y="4"/>
                    </a:lnTo>
                    <a:lnTo>
                      <a:pt x="72" y="6"/>
                    </a:lnTo>
                    <a:lnTo>
                      <a:pt x="74" y="1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8" name="Freeform 440">
                <a:extLst>
                  <a:ext uri="{FF2B5EF4-FFF2-40B4-BE49-F238E27FC236}">
                    <a16:creationId xmlns:a16="http://schemas.microsoft.com/office/drawing/2014/main" id="{E5D0DCDA-48D3-CA48-9F1F-ADC063B6DF0E}"/>
                  </a:ext>
                </a:extLst>
              </p:cNvPr>
              <p:cNvSpPr>
                <a:spLocks/>
              </p:cNvSpPr>
              <p:nvPr/>
            </p:nvSpPr>
            <p:spPr bwMode="auto">
              <a:xfrm>
                <a:off x="7697258" y="5067300"/>
                <a:ext cx="125413" cy="74612"/>
              </a:xfrm>
              <a:custGeom>
                <a:avLst/>
                <a:gdLst>
                  <a:gd name="T0" fmla="*/ 2147483647 w 160"/>
                  <a:gd name="T1" fmla="*/ 2147483647 h 95"/>
                  <a:gd name="T2" fmla="*/ 2147483647 w 160"/>
                  <a:gd name="T3" fmla="*/ 2147483647 h 95"/>
                  <a:gd name="T4" fmla="*/ 2147483647 w 160"/>
                  <a:gd name="T5" fmla="*/ 2147483647 h 95"/>
                  <a:gd name="T6" fmla="*/ 2147483647 w 160"/>
                  <a:gd name="T7" fmla="*/ 2147483647 h 95"/>
                  <a:gd name="T8" fmla="*/ 2147483647 w 160"/>
                  <a:gd name="T9" fmla="*/ 2147483647 h 95"/>
                  <a:gd name="T10" fmla="*/ 2147483647 w 160"/>
                  <a:gd name="T11" fmla="*/ 2147483647 h 95"/>
                  <a:gd name="T12" fmla="*/ 2147483647 w 160"/>
                  <a:gd name="T13" fmla="*/ 2147483647 h 95"/>
                  <a:gd name="T14" fmla="*/ 2147483647 w 160"/>
                  <a:gd name="T15" fmla="*/ 2147483647 h 95"/>
                  <a:gd name="T16" fmla="*/ 2147483647 w 160"/>
                  <a:gd name="T17" fmla="*/ 2147483647 h 95"/>
                  <a:gd name="T18" fmla="*/ 2147483647 w 160"/>
                  <a:gd name="T19" fmla="*/ 2147483647 h 95"/>
                  <a:gd name="T20" fmla="*/ 2147483647 w 160"/>
                  <a:gd name="T21" fmla="*/ 2147483647 h 95"/>
                  <a:gd name="T22" fmla="*/ 2147483647 w 160"/>
                  <a:gd name="T23" fmla="*/ 2147483647 h 95"/>
                  <a:gd name="T24" fmla="*/ 2147483647 w 160"/>
                  <a:gd name="T25" fmla="*/ 2147483647 h 95"/>
                  <a:gd name="T26" fmla="*/ 2147483647 w 160"/>
                  <a:gd name="T27" fmla="*/ 2147483647 h 95"/>
                  <a:gd name="T28" fmla="*/ 2147483647 w 160"/>
                  <a:gd name="T29" fmla="*/ 2147483647 h 95"/>
                  <a:gd name="T30" fmla="*/ 2147483647 w 160"/>
                  <a:gd name="T31" fmla="*/ 2147483647 h 95"/>
                  <a:gd name="T32" fmla="*/ 2147483647 w 160"/>
                  <a:gd name="T33" fmla="*/ 2147483647 h 95"/>
                  <a:gd name="T34" fmla="*/ 2147483647 w 160"/>
                  <a:gd name="T35" fmla="*/ 0 h 95"/>
                  <a:gd name="T36" fmla="*/ 2147483647 w 160"/>
                  <a:gd name="T37" fmla="*/ 0 h 95"/>
                  <a:gd name="T38" fmla="*/ 2147483647 w 160"/>
                  <a:gd name="T39" fmla="*/ 0 h 95"/>
                  <a:gd name="T40" fmla="*/ 2147483647 w 160"/>
                  <a:gd name="T41" fmla="*/ 2147483647 h 95"/>
                  <a:gd name="T42" fmla="*/ 2147483647 w 160"/>
                  <a:gd name="T43" fmla="*/ 2147483647 h 95"/>
                  <a:gd name="T44" fmla="*/ 2147483647 w 160"/>
                  <a:gd name="T45" fmla="*/ 2147483647 h 95"/>
                  <a:gd name="T46" fmla="*/ 2147483647 w 160"/>
                  <a:gd name="T47" fmla="*/ 2147483647 h 95"/>
                  <a:gd name="T48" fmla="*/ 2147483647 w 160"/>
                  <a:gd name="T49" fmla="*/ 2147483647 h 95"/>
                  <a:gd name="T50" fmla="*/ 2147483647 w 160"/>
                  <a:gd name="T51" fmla="*/ 2147483647 h 95"/>
                  <a:gd name="T52" fmla="*/ 2147483647 w 160"/>
                  <a:gd name="T53" fmla="*/ 2147483647 h 95"/>
                  <a:gd name="T54" fmla="*/ 2147483647 w 160"/>
                  <a:gd name="T55" fmla="*/ 2147483647 h 95"/>
                  <a:gd name="T56" fmla="*/ 2147483647 w 160"/>
                  <a:gd name="T57" fmla="*/ 2147483647 h 95"/>
                  <a:gd name="T58" fmla="*/ 2147483647 w 160"/>
                  <a:gd name="T59" fmla="*/ 2147483647 h 95"/>
                  <a:gd name="T60" fmla="*/ 2147483647 w 160"/>
                  <a:gd name="T61" fmla="*/ 2147483647 h 95"/>
                  <a:gd name="T62" fmla="*/ 2147483647 w 160"/>
                  <a:gd name="T63" fmla="*/ 2147483647 h 95"/>
                  <a:gd name="T64" fmla="*/ 2147483647 w 160"/>
                  <a:gd name="T65" fmla="*/ 2147483647 h 95"/>
                  <a:gd name="T66" fmla="*/ 2147483647 w 160"/>
                  <a:gd name="T67" fmla="*/ 2147483647 h 95"/>
                  <a:gd name="T68" fmla="*/ 2147483647 w 160"/>
                  <a:gd name="T69" fmla="*/ 2147483647 h 95"/>
                  <a:gd name="T70" fmla="*/ 2147483647 w 160"/>
                  <a:gd name="T71" fmla="*/ 2147483647 h 95"/>
                  <a:gd name="T72" fmla="*/ 2147483647 w 160"/>
                  <a:gd name="T73" fmla="*/ 2147483647 h 95"/>
                  <a:gd name="T74" fmla="*/ 2147483647 w 160"/>
                  <a:gd name="T75" fmla="*/ 2147483647 h 95"/>
                  <a:gd name="T76" fmla="*/ 2147483647 w 160"/>
                  <a:gd name="T77" fmla="*/ 2147483647 h 95"/>
                  <a:gd name="T78" fmla="*/ 2147483647 w 160"/>
                  <a:gd name="T79" fmla="*/ 2147483647 h 95"/>
                  <a:gd name="T80" fmla="*/ 2147483647 w 160"/>
                  <a:gd name="T81" fmla="*/ 2147483647 h 95"/>
                  <a:gd name="T82" fmla="*/ 2147483647 w 160"/>
                  <a:gd name="T83" fmla="*/ 2147483647 h 95"/>
                  <a:gd name="T84" fmla="*/ 2147483647 w 160"/>
                  <a:gd name="T85" fmla="*/ 2147483647 h 95"/>
                  <a:gd name="T86" fmla="*/ 0 w 160"/>
                  <a:gd name="T87" fmla="*/ 2147483647 h 95"/>
                  <a:gd name="T88" fmla="*/ 0 w 160"/>
                  <a:gd name="T89" fmla="*/ 2147483647 h 95"/>
                  <a:gd name="T90" fmla="*/ 0 w 160"/>
                  <a:gd name="T91" fmla="*/ 2147483647 h 95"/>
                  <a:gd name="T92" fmla="*/ 2147483647 w 160"/>
                  <a:gd name="T93" fmla="*/ 2147483647 h 95"/>
                  <a:gd name="T94" fmla="*/ 2147483647 w 160"/>
                  <a:gd name="T95" fmla="*/ 2147483647 h 95"/>
                  <a:gd name="T96" fmla="*/ 2147483647 w 160"/>
                  <a:gd name="T97" fmla="*/ 2147483647 h 95"/>
                  <a:gd name="T98" fmla="*/ 2147483647 w 160"/>
                  <a:gd name="T99" fmla="*/ 2147483647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95"/>
                  <a:gd name="T152" fmla="*/ 160 w 160"/>
                  <a:gd name="T153" fmla="*/ 95 h 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95">
                    <a:moveTo>
                      <a:pt x="14" y="55"/>
                    </a:moveTo>
                    <a:lnTo>
                      <a:pt x="21" y="51"/>
                    </a:lnTo>
                    <a:lnTo>
                      <a:pt x="31" y="48"/>
                    </a:lnTo>
                    <a:lnTo>
                      <a:pt x="38" y="46"/>
                    </a:lnTo>
                    <a:lnTo>
                      <a:pt x="48" y="44"/>
                    </a:lnTo>
                    <a:lnTo>
                      <a:pt x="53" y="42"/>
                    </a:lnTo>
                    <a:lnTo>
                      <a:pt x="61" y="38"/>
                    </a:lnTo>
                    <a:lnTo>
                      <a:pt x="69" y="34"/>
                    </a:lnTo>
                    <a:lnTo>
                      <a:pt x="76" y="32"/>
                    </a:lnTo>
                    <a:lnTo>
                      <a:pt x="84" y="29"/>
                    </a:lnTo>
                    <a:lnTo>
                      <a:pt x="91" y="25"/>
                    </a:lnTo>
                    <a:lnTo>
                      <a:pt x="97" y="21"/>
                    </a:lnTo>
                    <a:lnTo>
                      <a:pt x="105" y="17"/>
                    </a:lnTo>
                    <a:lnTo>
                      <a:pt x="112" y="13"/>
                    </a:lnTo>
                    <a:lnTo>
                      <a:pt x="120" y="10"/>
                    </a:lnTo>
                    <a:lnTo>
                      <a:pt x="129" y="6"/>
                    </a:lnTo>
                    <a:lnTo>
                      <a:pt x="139" y="2"/>
                    </a:lnTo>
                    <a:lnTo>
                      <a:pt x="145" y="0"/>
                    </a:lnTo>
                    <a:lnTo>
                      <a:pt x="150" y="0"/>
                    </a:lnTo>
                    <a:lnTo>
                      <a:pt x="156" y="0"/>
                    </a:lnTo>
                    <a:lnTo>
                      <a:pt x="160" y="4"/>
                    </a:lnTo>
                    <a:lnTo>
                      <a:pt x="160" y="6"/>
                    </a:lnTo>
                    <a:lnTo>
                      <a:pt x="160" y="11"/>
                    </a:lnTo>
                    <a:lnTo>
                      <a:pt x="158" y="15"/>
                    </a:lnTo>
                    <a:lnTo>
                      <a:pt x="152" y="17"/>
                    </a:lnTo>
                    <a:lnTo>
                      <a:pt x="143" y="21"/>
                    </a:lnTo>
                    <a:lnTo>
                      <a:pt x="133" y="27"/>
                    </a:lnTo>
                    <a:lnTo>
                      <a:pt x="124" y="32"/>
                    </a:lnTo>
                    <a:lnTo>
                      <a:pt x="116" y="38"/>
                    </a:lnTo>
                    <a:lnTo>
                      <a:pt x="109" y="42"/>
                    </a:lnTo>
                    <a:lnTo>
                      <a:pt x="101" y="48"/>
                    </a:lnTo>
                    <a:lnTo>
                      <a:pt x="91" y="55"/>
                    </a:lnTo>
                    <a:lnTo>
                      <a:pt x="84" y="61"/>
                    </a:lnTo>
                    <a:lnTo>
                      <a:pt x="74" y="67"/>
                    </a:lnTo>
                    <a:lnTo>
                      <a:pt x="67" y="72"/>
                    </a:lnTo>
                    <a:lnTo>
                      <a:pt x="57" y="76"/>
                    </a:lnTo>
                    <a:lnTo>
                      <a:pt x="50" y="82"/>
                    </a:lnTo>
                    <a:lnTo>
                      <a:pt x="40" y="86"/>
                    </a:lnTo>
                    <a:lnTo>
                      <a:pt x="31" y="89"/>
                    </a:lnTo>
                    <a:lnTo>
                      <a:pt x="23" y="93"/>
                    </a:lnTo>
                    <a:lnTo>
                      <a:pt x="14" y="95"/>
                    </a:lnTo>
                    <a:lnTo>
                      <a:pt x="6" y="95"/>
                    </a:lnTo>
                    <a:lnTo>
                      <a:pt x="2" y="91"/>
                    </a:lnTo>
                    <a:lnTo>
                      <a:pt x="0" y="84"/>
                    </a:lnTo>
                    <a:lnTo>
                      <a:pt x="0" y="78"/>
                    </a:lnTo>
                    <a:lnTo>
                      <a:pt x="0" y="68"/>
                    </a:lnTo>
                    <a:lnTo>
                      <a:pt x="2" y="61"/>
                    </a:lnTo>
                    <a:lnTo>
                      <a:pt x="6" y="55"/>
                    </a:lnTo>
                    <a:lnTo>
                      <a:pt x="14" y="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9" name="Freeform 441">
                <a:extLst>
                  <a:ext uri="{FF2B5EF4-FFF2-40B4-BE49-F238E27FC236}">
                    <a16:creationId xmlns:a16="http://schemas.microsoft.com/office/drawing/2014/main" id="{7FC743AA-ED6C-6E4B-B7FD-5B9C53E72F52}"/>
                  </a:ext>
                </a:extLst>
              </p:cNvPr>
              <p:cNvSpPr>
                <a:spLocks/>
              </p:cNvSpPr>
              <p:nvPr/>
            </p:nvSpPr>
            <p:spPr bwMode="auto">
              <a:xfrm>
                <a:off x="7671858" y="5065713"/>
                <a:ext cx="157163" cy="387350"/>
              </a:xfrm>
              <a:custGeom>
                <a:avLst/>
                <a:gdLst>
                  <a:gd name="T0" fmla="*/ 2147483647 w 198"/>
                  <a:gd name="T1" fmla="*/ 2147483647 h 489"/>
                  <a:gd name="T2" fmla="*/ 2147483647 w 198"/>
                  <a:gd name="T3" fmla="*/ 2147483647 h 489"/>
                  <a:gd name="T4" fmla="*/ 2147483647 w 198"/>
                  <a:gd name="T5" fmla="*/ 2147483647 h 489"/>
                  <a:gd name="T6" fmla="*/ 2147483647 w 198"/>
                  <a:gd name="T7" fmla="*/ 2147483647 h 489"/>
                  <a:gd name="T8" fmla="*/ 2147483647 w 198"/>
                  <a:gd name="T9" fmla="*/ 2147483647 h 489"/>
                  <a:gd name="T10" fmla="*/ 2147483647 w 198"/>
                  <a:gd name="T11" fmla="*/ 2147483647 h 489"/>
                  <a:gd name="T12" fmla="*/ 2147483647 w 198"/>
                  <a:gd name="T13" fmla="*/ 2147483647 h 489"/>
                  <a:gd name="T14" fmla="*/ 2147483647 w 198"/>
                  <a:gd name="T15" fmla="*/ 2147483647 h 489"/>
                  <a:gd name="T16" fmla="*/ 2147483647 w 198"/>
                  <a:gd name="T17" fmla="*/ 2147483647 h 489"/>
                  <a:gd name="T18" fmla="*/ 2147483647 w 198"/>
                  <a:gd name="T19" fmla="*/ 2147483647 h 489"/>
                  <a:gd name="T20" fmla="*/ 2147483647 w 198"/>
                  <a:gd name="T21" fmla="*/ 2147483647 h 489"/>
                  <a:gd name="T22" fmla="*/ 2147483647 w 198"/>
                  <a:gd name="T23" fmla="*/ 2147483647 h 489"/>
                  <a:gd name="T24" fmla="*/ 2147483647 w 198"/>
                  <a:gd name="T25" fmla="*/ 2147483647 h 489"/>
                  <a:gd name="T26" fmla="*/ 2147483647 w 198"/>
                  <a:gd name="T27" fmla="*/ 2147483647 h 489"/>
                  <a:gd name="T28" fmla="*/ 2147483647 w 198"/>
                  <a:gd name="T29" fmla="*/ 2147483647 h 489"/>
                  <a:gd name="T30" fmla="*/ 2147483647 w 198"/>
                  <a:gd name="T31" fmla="*/ 2147483647 h 489"/>
                  <a:gd name="T32" fmla="*/ 2147483647 w 198"/>
                  <a:gd name="T33" fmla="*/ 2147483647 h 489"/>
                  <a:gd name="T34" fmla="*/ 2147483647 w 198"/>
                  <a:gd name="T35" fmla="*/ 2147483647 h 489"/>
                  <a:gd name="T36" fmla="*/ 2147483647 w 198"/>
                  <a:gd name="T37" fmla="*/ 2147483647 h 489"/>
                  <a:gd name="T38" fmla="*/ 2147483647 w 198"/>
                  <a:gd name="T39" fmla="*/ 2147483647 h 489"/>
                  <a:gd name="T40" fmla="*/ 0 w 198"/>
                  <a:gd name="T41" fmla="*/ 2147483647 h 489"/>
                  <a:gd name="T42" fmla="*/ 0 w 198"/>
                  <a:gd name="T43" fmla="*/ 2147483647 h 489"/>
                  <a:gd name="T44" fmla="*/ 0 w 198"/>
                  <a:gd name="T45" fmla="*/ 2147483647 h 489"/>
                  <a:gd name="T46" fmla="*/ 2147483647 w 198"/>
                  <a:gd name="T47" fmla="*/ 2147483647 h 489"/>
                  <a:gd name="T48" fmla="*/ 2147483647 w 198"/>
                  <a:gd name="T49" fmla="*/ 2147483647 h 489"/>
                  <a:gd name="T50" fmla="*/ 2147483647 w 198"/>
                  <a:gd name="T51" fmla="*/ 2147483647 h 489"/>
                  <a:gd name="T52" fmla="*/ 2147483647 w 198"/>
                  <a:gd name="T53" fmla="*/ 2147483647 h 489"/>
                  <a:gd name="T54" fmla="*/ 2147483647 w 198"/>
                  <a:gd name="T55" fmla="*/ 2147483647 h 489"/>
                  <a:gd name="T56" fmla="*/ 2147483647 w 198"/>
                  <a:gd name="T57" fmla="*/ 2147483647 h 489"/>
                  <a:gd name="T58" fmla="*/ 2147483647 w 198"/>
                  <a:gd name="T59" fmla="*/ 2147483647 h 489"/>
                  <a:gd name="T60" fmla="*/ 2147483647 w 198"/>
                  <a:gd name="T61" fmla="*/ 2147483647 h 489"/>
                  <a:gd name="T62" fmla="*/ 2147483647 w 198"/>
                  <a:gd name="T63" fmla="*/ 2147483647 h 489"/>
                  <a:gd name="T64" fmla="*/ 2147483647 w 198"/>
                  <a:gd name="T65" fmla="*/ 2147483647 h 489"/>
                  <a:gd name="T66" fmla="*/ 2147483647 w 198"/>
                  <a:gd name="T67" fmla="*/ 2147483647 h 489"/>
                  <a:gd name="T68" fmla="*/ 2147483647 w 198"/>
                  <a:gd name="T69" fmla="*/ 2147483647 h 489"/>
                  <a:gd name="T70" fmla="*/ 2147483647 w 198"/>
                  <a:gd name="T71" fmla="*/ 2147483647 h 489"/>
                  <a:gd name="T72" fmla="*/ 2147483647 w 198"/>
                  <a:gd name="T73" fmla="*/ 2147483647 h 489"/>
                  <a:gd name="T74" fmla="*/ 2147483647 w 198"/>
                  <a:gd name="T75" fmla="*/ 2147483647 h 489"/>
                  <a:gd name="T76" fmla="*/ 2147483647 w 198"/>
                  <a:gd name="T77" fmla="*/ 2147483647 h 489"/>
                  <a:gd name="T78" fmla="*/ 2147483647 w 198"/>
                  <a:gd name="T79" fmla="*/ 2147483647 h 489"/>
                  <a:gd name="T80" fmla="*/ 2147483647 w 198"/>
                  <a:gd name="T81" fmla="*/ 0 h 489"/>
                  <a:gd name="T82" fmla="*/ 2147483647 w 198"/>
                  <a:gd name="T83" fmla="*/ 0 h 489"/>
                  <a:gd name="T84" fmla="*/ 2147483647 w 198"/>
                  <a:gd name="T85" fmla="*/ 2147483647 h 489"/>
                  <a:gd name="T86" fmla="*/ 2147483647 w 198"/>
                  <a:gd name="T87" fmla="*/ 2147483647 h 4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89"/>
                  <a:gd name="T134" fmla="*/ 198 w 198"/>
                  <a:gd name="T135" fmla="*/ 489 h 4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89">
                    <a:moveTo>
                      <a:pt x="198" y="15"/>
                    </a:moveTo>
                    <a:lnTo>
                      <a:pt x="192" y="29"/>
                    </a:lnTo>
                    <a:lnTo>
                      <a:pt x="188" y="44"/>
                    </a:lnTo>
                    <a:lnTo>
                      <a:pt x="184" y="63"/>
                    </a:lnTo>
                    <a:lnTo>
                      <a:pt x="182" y="82"/>
                    </a:lnTo>
                    <a:lnTo>
                      <a:pt x="179" y="103"/>
                    </a:lnTo>
                    <a:lnTo>
                      <a:pt x="177" y="126"/>
                    </a:lnTo>
                    <a:lnTo>
                      <a:pt x="175" y="148"/>
                    </a:lnTo>
                    <a:lnTo>
                      <a:pt x="171" y="173"/>
                    </a:lnTo>
                    <a:lnTo>
                      <a:pt x="167" y="194"/>
                    </a:lnTo>
                    <a:lnTo>
                      <a:pt x="163" y="217"/>
                    </a:lnTo>
                    <a:lnTo>
                      <a:pt x="161" y="240"/>
                    </a:lnTo>
                    <a:lnTo>
                      <a:pt x="158" y="261"/>
                    </a:lnTo>
                    <a:lnTo>
                      <a:pt x="154" y="280"/>
                    </a:lnTo>
                    <a:lnTo>
                      <a:pt x="148" y="297"/>
                    </a:lnTo>
                    <a:lnTo>
                      <a:pt x="144" y="312"/>
                    </a:lnTo>
                    <a:lnTo>
                      <a:pt x="139" y="325"/>
                    </a:lnTo>
                    <a:lnTo>
                      <a:pt x="133" y="335"/>
                    </a:lnTo>
                    <a:lnTo>
                      <a:pt x="125" y="344"/>
                    </a:lnTo>
                    <a:lnTo>
                      <a:pt x="118" y="356"/>
                    </a:lnTo>
                    <a:lnTo>
                      <a:pt x="110" y="365"/>
                    </a:lnTo>
                    <a:lnTo>
                      <a:pt x="104" y="373"/>
                    </a:lnTo>
                    <a:lnTo>
                      <a:pt x="97" y="382"/>
                    </a:lnTo>
                    <a:lnTo>
                      <a:pt x="91" y="392"/>
                    </a:lnTo>
                    <a:lnTo>
                      <a:pt x="83" y="401"/>
                    </a:lnTo>
                    <a:lnTo>
                      <a:pt x="76" y="409"/>
                    </a:lnTo>
                    <a:lnTo>
                      <a:pt x="70" y="418"/>
                    </a:lnTo>
                    <a:lnTo>
                      <a:pt x="63" y="428"/>
                    </a:lnTo>
                    <a:lnTo>
                      <a:pt x="57" y="437"/>
                    </a:lnTo>
                    <a:lnTo>
                      <a:pt x="49" y="445"/>
                    </a:lnTo>
                    <a:lnTo>
                      <a:pt x="44" y="456"/>
                    </a:lnTo>
                    <a:lnTo>
                      <a:pt x="38" y="468"/>
                    </a:lnTo>
                    <a:lnTo>
                      <a:pt x="34" y="479"/>
                    </a:lnTo>
                    <a:lnTo>
                      <a:pt x="30" y="483"/>
                    </a:lnTo>
                    <a:lnTo>
                      <a:pt x="28" y="487"/>
                    </a:lnTo>
                    <a:lnTo>
                      <a:pt x="25" y="489"/>
                    </a:lnTo>
                    <a:lnTo>
                      <a:pt x="23" y="489"/>
                    </a:lnTo>
                    <a:lnTo>
                      <a:pt x="13" y="487"/>
                    </a:lnTo>
                    <a:lnTo>
                      <a:pt x="7" y="485"/>
                    </a:lnTo>
                    <a:lnTo>
                      <a:pt x="6" y="481"/>
                    </a:lnTo>
                    <a:lnTo>
                      <a:pt x="4" y="477"/>
                    </a:lnTo>
                    <a:lnTo>
                      <a:pt x="0" y="471"/>
                    </a:lnTo>
                    <a:lnTo>
                      <a:pt x="0" y="470"/>
                    </a:lnTo>
                    <a:lnTo>
                      <a:pt x="0" y="464"/>
                    </a:lnTo>
                    <a:lnTo>
                      <a:pt x="0" y="460"/>
                    </a:lnTo>
                    <a:lnTo>
                      <a:pt x="0" y="454"/>
                    </a:lnTo>
                    <a:lnTo>
                      <a:pt x="4" y="452"/>
                    </a:lnTo>
                    <a:lnTo>
                      <a:pt x="9" y="443"/>
                    </a:lnTo>
                    <a:lnTo>
                      <a:pt x="17" y="435"/>
                    </a:lnTo>
                    <a:lnTo>
                      <a:pt x="23" y="426"/>
                    </a:lnTo>
                    <a:lnTo>
                      <a:pt x="30" y="418"/>
                    </a:lnTo>
                    <a:lnTo>
                      <a:pt x="38" y="411"/>
                    </a:lnTo>
                    <a:lnTo>
                      <a:pt x="47" y="403"/>
                    </a:lnTo>
                    <a:lnTo>
                      <a:pt x="53" y="395"/>
                    </a:lnTo>
                    <a:lnTo>
                      <a:pt x="64" y="388"/>
                    </a:lnTo>
                    <a:lnTo>
                      <a:pt x="70" y="378"/>
                    </a:lnTo>
                    <a:lnTo>
                      <a:pt x="78" y="371"/>
                    </a:lnTo>
                    <a:lnTo>
                      <a:pt x="87" y="361"/>
                    </a:lnTo>
                    <a:lnTo>
                      <a:pt x="95" y="354"/>
                    </a:lnTo>
                    <a:lnTo>
                      <a:pt x="102" y="344"/>
                    </a:lnTo>
                    <a:lnTo>
                      <a:pt x="110" y="335"/>
                    </a:lnTo>
                    <a:lnTo>
                      <a:pt x="118" y="323"/>
                    </a:lnTo>
                    <a:lnTo>
                      <a:pt x="123" y="312"/>
                    </a:lnTo>
                    <a:lnTo>
                      <a:pt x="127" y="300"/>
                    </a:lnTo>
                    <a:lnTo>
                      <a:pt x="133" y="287"/>
                    </a:lnTo>
                    <a:lnTo>
                      <a:pt x="135" y="270"/>
                    </a:lnTo>
                    <a:lnTo>
                      <a:pt x="139" y="251"/>
                    </a:lnTo>
                    <a:lnTo>
                      <a:pt x="140" y="230"/>
                    </a:lnTo>
                    <a:lnTo>
                      <a:pt x="144" y="211"/>
                    </a:lnTo>
                    <a:lnTo>
                      <a:pt x="146" y="190"/>
                    </a:lnTo>
                    <a:lnTo>
                      <a:pt x="150" y="167"/>
                    </a:lnTo>
                    <a:lnTo>
                      <a:pt x="150" y="145"/>
                    </a:lnTo>
                    <a:lnTo>
                      <a:pt x="154" y="124"/>
                    </a:lnTo>
                    <a:lnTo>
                      <a:pt x="156" y="101"/>
                    </a:lnTo>
                    <a:lnTo>
                      <a:pt x="158" y="80"/>
                    </a:lnTo>
                    <a:lnTo>
                      <a:pt x="161" y="61"/>
                    </a:lnTo>
                    <a:lnTo>
                      <a:pt x="163" y="44"/>
                    </a:lnTo>
                    <a:lnTo>
                      <a:pt x="167" y="27"/>
                    </a:lnTo>
                    <a:lnTo>
                      <a:pt x="173" y="13"/>
                    </a:lnTo>
                    <a:lnTo>
                      <a:pt x="175" y="6"/>
                    </a:lnTo>
                    <a:lnTo>
                      <a:pt x="180" y="4"/>
                    </a:lnTo>
                    <a:lnTo>
                      <a:pt x="184" y="0"/>
                    </a:lnTo>
                    <a:lnTo>
                      <a:pt x="190" y="0"/>
                    </a:lnTo>
                    <a:lnTo>
                      <a:pt x="194" y="0"/>
                    </a:lnTo>
                    <a:lnTo>
                      <a:pt x="198" y="4"/>
                    </a:lnTo>
                    <a:lnTo>
                      <a:pt x="198" y="8"/>
                    </a:lnTo>
                    <a:lnTo>
                      <a:pt x="19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80" name="Freeform 442">
                <a:extLst>
                  <a:ext uri="{FF2B5EF4-FFF2-40B4-BE49-F238E27FC236}">
                    <a16:creationId xmlns:a16="http://schemas.microsoft.com/office/drawing/2014/main" id="{3013B3F4-CAAD-3E45-A918-F2D8C711EDEB}"/>
                  </a:ext>
                </a:extLst>
              </p:cNvPr>
              <p:cNvSpPr>
                <a:spLocks/>
              </p:cNvSpPr>
              <p:nvPr/>
            </p:nvSpPr>
            <p:spPr bwMode="auto">
              <a:xfrm>
                <a:off x="7540096" y="5281613"/>
                <a:ext cx="160338" cy="42862"/>
              </a:xfrm>
              <a:custGeom>
                <a:avLst/>
                <a:gdLst>
                  <a:gd name="T0" fmla="*/ 2147483647 w 202"/>
                  <a:gd name="T1" fmla="*/ 2147483647 h 53"/>
                  <a:gd name="T2" fmla="*/ 2147483647 w 202"/>
                  <a:gd name="T3" fmla="*/ 2147483647 h 53"/>
                  <a:gd name="T4" fmla="*/ 2147483647 w 202"/>
                  <a:gd name="T5" fmla="*/ 2147483647 h 53"/>
                  <a:gd name="T6" fmla="*/ 2147483647 w 202"/>
                  <a:gd name="T7" fmla="*/ 2147483647 h 53"/>
                  <a:gd name="T8" fmla="*/ 2147483647 w 202"/>
                  <a:gd name="T9" fmla="*/ 2147483647 h 53"/>
                  <a:gd name="T10" fmla="*/ 2147483647 w 202"/>
                  <a:gd name="T11" fmla="*/ 2147483647 h 53"/>
                  <a:gd name="T12" fmla="*/ 2147483647 w 202"/>
                  <a:gd name="T13" fmla="*/ 2147483647 h 53"/>
                  <a:gd name="T14" fmla="*/ 2147483647 w 202"/>
                  <a:gd name="T15" fmla="*/ 2147483647 h 53"/>
                  <a:gd name="T16" fmla="*/ 2147483647 w 202"/>
                  <a:gd name="T17" fmla="*/ 2147483647 h 53"/>
                  <a:gd name="T18" fmla="*/ 2147483647 w 202"/>
                  <a:gd name="T19" fmla="*/ 2147483647 h 53"/>
                  <a:gd name="T20" fmla="*/ 2147483647 w 202"/>
                  <a:gd name="T21" fmla="*/ 2147483647 h 53"/>
                  <a:gd name="T22" fmla="*/ 2147483647 w 202"/>
                  <a:gd name="T23" fmla="*/ 2147483647 h 53"/>
                  <a:gd name="T24" fmla="*/ 2147483647 w 202"/>
                  <a:gd name="T25" fmla="*/ 2147483647 h 53"/>
                  <a:gd name="T26" fmla="*/ 2147483647 w 202"/>
                  <a:gd name="T27" fmla="*/ 2147483647 h 53"/>
                  <a:gd name="T28" fmla="*/ 2147483647 w 202"/>
                  <a:gd name="T29" fmla="*/ 2147483647 h 53"/>
                  <a:gd name="T30" fmla="*/ 2147483647 w 202"/>
                  <a:gd name="T31" fmla="*/ 0 h 53"/>
                  <a:gd name="T32" fmla="*/ 2147483647 w 202"/>
                  <a:gd name="T33" fmla="*/ 0 h 53"/>
                  <a:gd name="T34" fmla="*/ 2147483647 w 202"/>
                  <a:gd name="T35" fmla="*/ 0 h 53"/>
                  <a:gd name="T36" fmla="*/ 2147483647 w 202"/>
                  <a:gd name="T37" fmla="*/ 0 h 53"/>
                  <a:gd name="T38" fmla="*/ 2147483647 w 202"/>
                  <a:gd name="T39" fmla="*/ 2147483647 h 53"/>
                  <a:gd name="T40" fmla="*/ 2147483647 w 202"/>
                  <a:gd name="T41" fmla="*/ 2147483647 h 53"/>
                  <a:gd name="T42" fmla="*/ 2147483647 w 202"/>
                  <a:gd name="T43" fmla="*/ 2147483647 h 53"/>
                  <a:gd name="T44" fmla="*/ 2147483647 w 202"/>
                  <a:gd name="T45" fmla="*/ 2147483647 h 53"/>
                  <a:gd name="T46" fmla="*/ 2147483647 w 202"/>
                  <a:gd name="T47" fmla="*/ 2147483647 h 53"/>
                  <a:gd name="T48" fmla="*/ 2147483647 w 202"/>
                  <a:gd name="T49" fmla="*/ 2147483647 h 53"/>
                  <a:gd name="T50" fmla="*/ 2147483647 w 202"/>
                  <a:gd name="T51" fmla="*/ 2147483647 h 53"/>
                  <a:gd name="T52" fmla="*/ 2147483647 w 202"/>
                  <a:gd name="T53" fmla="*/ 2147483647 h 53"/>
                  <a:gd name="T54" fmla="*/ 2147483647 w 202"/>
                  <a:gd name="T55" fmla="*/ 2147483647 h 53"/>
                  <a:gd name="T56" fmla="*/ 2147483647 w 202"/>
                  <a:gd name="T57" fmla="*/ 2147483647 h 53"/>
                  <a:gd name="T58" fmla="*/ 2147483647 w 202"/>
                  <a:gd name="T59" fmla="*/ 2147483647 h 53"/>
                  <a:gd name="T60" fmla="*/ 2147483647 w 202"/>
                  <a:gd name="T61" fmla="*/ 2147483647 h 53"/>
                  <a:gd name="T62" fmla="*/ 2147483647 w 202"/>
                  <a:gd name="T63" fmla="*/ 2147483647 h 53"/>
                  <a:gd name="T64" fmla="*/ 2147483647 w 202"/>
                  <a:gd name="T65" fmla="*/ 2147483647 h 53"/>
                  <a:gd name="T66" fmla="*/ 2147483647 w 202"/>
                  <a:gd name="T67" fmla="*/ 2147483647 h 53"/>
                  <a:gd name="T68" fmla="*/ 2147483647 w 202"/>
                  <a:gd name="T69" fmla="*/ 2147483647 h 53"/>
                  <a:gd name="T70" fmla="*/ 2147483647 w 202"/>
                  <a:gd name="T71" fmla="*/ 2147483647 h 53"/>
                  <a:gd name="T72" fmla="*/ 2147483647 w 202"/>
                  <a:gd name="T73" fmla="*/ 2147483647 h 53"/>
                  <a:gd name="T74" fmla="*/ 2147483647 w 202"/>
                  <a:gd name="T75" fmla="*/ 2147483647 h 53"/>
                  <a:gd name="T76" fmla="*/ 2147483647 w 202"/>
                  <a:gd name="T77" fmla="*/ 2147483647 h 53"/>
                  <a:gd name="T78" fmla="*/ 2147483647 w 202"/>
                  <a:gd name="T79" fmla="*/ 2147483647 h 53"/>
                  <a:gd name="T80" fmla="*/ 2147483647 w 202"/>
                  <a:gd name="T81" fmla="*/ 2147483647 h 53"/>
                  <a:gd name="T82" fmla="*/ 2147483647 w 202"/>
                  <a:gd name="T83" fmla="*/ 2147483647 h 53"/>
                  <a:gd name="T84" fmla="*/ 2147483647 w 202"/>
                  <a:gd name="T85" fmla="*/ 2147483647 h 53"/>
                  <a:gd name="T86" fmla="*/ 0 w 202"/>
                  <a:gd name="T87" fmla="*/ 2147483647 h 53"/>
                  <a:gd name="T88" fmla="*/ 2147483647 w 202"/>
                  <a:gd name="T89" fmla="*/ 2147483647 h 53"/>
                  <a:gd name="T90" fmla="*/ 2147483647 w 202"/>
                  <a:gd name="T91" fmla="*/ 2147483647 h 53"/>
                  <a:gd name="T92" fmla="*/ 2147483647 w 202"/>
                  <a:gd name="T93" fmla="*/ 2147483647 h 53"/>
                  <a:gd name="T94" fmla="*/ 2147483647 w 202"/>
                  <a:gd name="T95" fmla="*/ 2147483647 h 53"/>
                  <a:gd name="T96" fmla="*/ 2147483647 w 202"/>
                  <a:gd name="T97" fmla="*/ 2147483647 h 53"/>
                  <a:gd name="T98" fmla="*/ 2147483647 w 202"/>
                  <a:gd name="T99" fmla="*/ 214748364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53"/>
                  <a:gd name="T152" fmla="*/ 202 w 202"/>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53">
                    <a:moveTo>
                      <a:pt x="21" y="19"/>
                    </a:moveTo>
                    <a:lnTo>
                      <a:pt x="31" y="17"/>
                    </a:lnTo>
                    <a:lnTo>
                      <a:pt x="39" y="17"/>
                    </a:lnTo>
                    <a:lnTo>
                      <a:pt x="48" y="17"/>
                    </a:lnTo>
                    <a:lnTo>
                      <a:pt x="58" y="17"/>
                    </a:lnTo>
                    <a:lnTo>
                      <a:pt x="65" y="15"/>
                    </a:lnTo>
                    <a:lnTo>
                      <a:pt x="75" y="13"/>
                    </a:lnTo>
                    <a:lnTo>
                      <a:pt x="84" y="13"/>
                    </a:lnTo>
                    <a:lnTo>
                      <a:pt x="92" y="11"/>
                    </a:lnTo>
                    <a:lnTo>
                      <a:pt x="101" y="11"/>
                    </a:lnTo>
                    <a:lnTo>
                      <a:pt x="111" y="9"/>
                    </a:lnTo>
                    <a:lnTo>
                      <a:pt x="120" y="7"/>
                    </a:lnTo>
                    <a:lnTo>
                      <a:pt x="130" y="7"/>
                    </a:lnTo>
                    <a:lnTo>
                      <a:pt x="139" y="4"/>
                    </a:lnTo>
                    <a:lnTo>
                      <a:pt x="151" y="4"/>
                    </a:lnTo>
                    <a:lnTo>
                      <a:pt x="160" y="0"/>
                    </a:lnTo>
                    <a:lnTo>
                      <a:pt x="172" y="0"/>
                    </a:lnTo>
                    <a:lnTo>
                      <a:pt x="179" y="0"/>
                    </a:lnTo>
                    <a:lnTo>
                      <a:pt x="187" y="0"/>
                    </a:lnTo>
                    <a:lnTo>
                      <a:pt x="193" y="4"/>
                    </a:lnTo>
                    <a:lnTo>
                      <a:pt x="198" y="7"/>
                    </a:lnTo>
                    <a:lnTo>
                      <a:pt x="202" y="11"/>
                    </a:lnTo>
                    <a:lnTo>
                      <a:pt x="202" y="13"/>
                    </a:lnTo>
                    <a:lnTo>
                      <a:pt x="198" y="17"/>
                    </a:lnTo>
                    <a:lnTo>
                      <a:pt x="194" y="19"/>
                    </a:lnTo>
                    <a:lnTo>
                      <a:pt x="181" y="21"/>
                    </a:lnTo>
                    <a:lnTo>
                      <a:pt x="172" y="23"/>
                    </a:lnTo>
                    <a:lnTo>
                      <a:pt x="158" y="25"/>
                    </a:lnTo>
                    <a:lnTo>
                      <a:pt x="149" y="26"/>
                    </a:lnTo>
                    <a:lnTo>
                      <a:pt x="134" y="30"/>
                    </a:lnTo>
                    <a:lnTo>
                      <a:pt x="124" y="32"/>
                    </a:lnTo>
                    <a:lnTo>
                      <a:pt x="111" y="34"/>
                    </a:lnTo>
                    <a:lnTo>
                      <a:pt x="97" y="38"/>
                    </a:lnTo>
                    <a:lnTo>
                      <a:pt x="86" y="40"/>
                    </a:lnTo>
                    <a:lnTo>
                      <a:pt x="75" y="42"/>
                    </a:lnTo>
                    <a:lnTo>
                      <a:pt x="61" y="44"/>
                    </a:lnTo>
                    <a:lnTo>
                      <a:pt x="50" y="47"/>
                    </a:lnTo>
                    <a:lnTo>
                      <a:pt x="40" y="47"/>
                    </a:lnTo>
                    <a:lnTo>
                      <a:pt x="31" y="49"/>
                    </a:lnTo>
                    <a:lnTo>
                      <a:pt x="20" y="51"/>
                    </a:lnTo>
                    <a:lnTo>
                      <a:pt x="10" y="53"/>
                    </a:lnTo>
                    <a:lnTo>
                      <a:pt x="4" y="53"/>
                    </a:lnTo>
                    <a:lnTo>
                      <a:pt x="2" y="51"/>
                    </a:lnTo>
                    <a:lnTo>
                      <a:pt x="0" y="44"/>
                    </a:lnTo>
                    <a:lnTo>
                      <a:pt x="2" y="40"/>
                    </a:lnTo>
                    <a:lnTo>
                      <a:pt x="4" y="32"/>
                    </a:lnTo>
                    <a:lnTo>
                      <a:pt x="8" y="26"/>
                    </a:lnTo>
                    <a:lnTo>
                      <a:pt x="14" y="21"/>
                    </a:lnTo>
                    <a:lnTo>
                      <a:pt x="21"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81" name="Freeform 475">
                <a:extLst>
                  <a:ext uri="{FF2B5EF4-FFF2-40B4-BE49-F238E27FC236}">
                    <a16:creationId xmlns:a16="http://schemas.microsoft.com/office/drawing/2014/main" id="{A36EC546-A433-BE42-BE6D-2812F1E65713}"/>
                  </a:ext>
                </a:extLst>
              </p:cNvPr>
              <p:cNvSpPr>
                <a:spLocks/>
              </p:cNvSpPr>
              <p:nvPr/>
            </p:nvSpPr>
            <p:spPr bwMode="auto">
              <a:xfrm>
                <a:off x="7509933" y="5386388"/>
                <a:ext cx="173038" cy="23812"/>
              </a:xfrm>
              <a:custGeom>
                <a:avLst/>
                <a:gdLst>
                  <a:gd name="T0" fmla="*/ 2147483647 w 219"/>
                  <a:gd name="T1" fmla="*/ 2147483647 h 30"/>
                  <a:gd name="T2" fmla="*/ 2147483647 w 219"/>
                  <a:gd name="T3" fmla="*/ 2147483647 h 30"/>
                  <a:gd name="T4" fmla="*/ 2147483647 w 219"/>
                  <a:gd name="T5" fmla="*/ 2147483647 h 30"/>
                  <a:gd name="T6" fmla="*/ 2147483647 w 219"/>
                  <a:gd name="T7" fmla="*/ 2147483647 h 30"/>
                  <a:gd name="T8" fmla="*/ 2147483647 w 219"/>
                  <a:gd name="T9" fmla="*/ 2147483647 h 30"/>
                  <a:gd name="T10" fmla="*/ 2147483647 w 219"/>
                  <a:gd name="T11" fmla="*/ 2147483647 h 30"/>
                  <a:gd name="T12" fmla="*/ 2147483647 w 219"/>
                  <a:gd name="T13" fmla="*/ 2147483647 h 30"/>
                  <a:gd name="T14" fmla="*/ 2147483647 w 219"/>
                  <a:gd name="T15" fmla="*/ 2147483647 h 30"/>
                  <a:gd name="T16" fmla="*/ 2147483647 w 219"/>
                  <a:gd name="T17" fmla="*/ 2147483647 h 30"/>
                  <a:gd name="T18" fmla="*/ 2147483647 w 219"/>
                  <a:gd name="T19" fmla="*/ 2147483647 h 30"/>
                  <a:gd name="T20" fmla="*/ 2147483647 w 219"/>
                  <a:gd name="T21" fmla="*/ 2147483647 h 30"/>
                  <a:gd name="T22" fmla="*/ 2147483647 w 219"/>
                  <a:gd name="T23" fmla="*/ 2147483647 h 30"/>
                  <a:gd name="T24" fmla="*/ 2147483647 w 219"/>
                  <a:gd name="T25" fmla="*/ 0 h 30"/>
                  <a:gd name="T26" fmla="*/ 2147483647 w 219"/>
                  <a:gd name="T27" fmla="*/ 0 h 30"/>
                  <a:gd name="T28" fmla="*/ 2147483647 w 219"/>
                  <a:gd name="T29" fmla="*/ 0 h 30"/>
                  <a:gd name="T30" fmla="*/ 2147483647 w 219"/>
                  <a:gd name="T31" fmla="*/ 2147483647 h 30"/>
                  <a:gd name="T32" fmla="*/ 2147483647 w 219"/>
                  <a:gd name="T33" fmla="*/ 2147483647 h 30"/>
                  <a:gd name="T34" fmla="*/ 2147483647 w 219"/>
                  <a:gd name="T35" fmla="*/ 2147483647 h 30"/>
                  <a:gd name="T36" fmla="*/ 2147483647 w 219"/>
                  <a:gd name="T37" fmla="*/ 2147483647 h 30"/>
                  <a:gd name="T38" fmla="*/ 2147483647 w 219"/>
                  <a:gd name="T39" fmla="*/ 2147483647 h 30"/>
                  <a:gd name="T40" fmla="*/ 2147483647 w 219"/>
                  <a:gd name="T41" fmla="*/ 2147483647 h 30"/>
                  <a:gd name="T42" fmla="*/ 2147483647 w 219"/>
                  <a:gd name="T43" fmla="*/ 2147483647 h 30"/>
                  <a:gd name="T44" fmla="*/ 2147483647 w 219"/>
                  <a:gd name="T45" fmla="*/ 2147483647 h 30"/>
                  <a:gd name="T46" fmla="*/ 2147483647 w 219"/>
                  <a:gd name="T47" fmla="*/ 2147483647 h 30"/>
                  <a:gd name="T48" fmla="*/ 2147483647 w 219"/>
                  <a:gd name="T49" fmla="*/ 2147483647 h 30"/>
                  <a:gd name="T50" fmla="*/ 2147483647 w 219"/>
                  <a:gd name="T51" fmla="*/ 2147483647 h 30"/>
                  <a:gd name="T52" fmla="*/ 2147483647 w 219"/>
                  <a:gd name="T53" fmla="*/ 2147483647 h 30"/>
                  <a:gd name="T54" fmla="*/ 2147483647 w 219"/>
                  <a:gd name="T55" fmla="*/ 2147483647 h 30"/>
                  <a:gd name="T56" fmla="*/ 2147483647 w 219"/>
                  <a:gd name="T57" fmla="*/ 2147483647 h 30"/>
                  <a:gd name="T58" fmla="*/ 2147483647 w 219"/>
                  <a:gd name="T59" fmla="*/ 2147483647 h 30"/>
                  <a:gd name="T60" fmla="*/ 2147483647 w 219"/>
                  <a:gd name="T61" fmla="*/ 2147483647 h 30"/>
                  <a:gd name="T62" fmla="*/ 2147483647 w 219"/>
                  <a:gd name="T63" fmla="*/ 2147483647 h 30"/>
                  <a:gd name="T64" fmla="*/ 2147483647 w 219"/>
                  <a:gd name="T65" fmla="*/ 2147483647 h 30"/>
                  <a:gd name="T66" fmla="*/ 2147483647 w 219"/>
                  <a:gd name="T67" fmla="*/ 2147483647 h 30"/>
                  <a:gd name="T68" fmla="*/ 2147483647 w 219"/>
                  <a:gd name="T69" fmla="*/ 2147483647 h 30"/>
                  <a:gd name="T70" fmla="*/ 0 w 219"/>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30"/>
                  <a:gd name="T110" fmla="*/ 219 w 219"/>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30">
                    <a:moveTo>
                      <a:pt x="0" y="4"/>
                    </a:moveTo>
                    <a:lnTo>
                      <a:pt x="2" y="4"/>
                    </a:lnTo>
                    <a:lnTo>
                      <a:pt x="4" y="4"/>
                    </a:lnTo>
                    <a:lnTo>
                      <a:pt x="8" y="4"/>
                    </a:lnTo>
                    <a:lnTo>
                      <a:pt x="16" y="4"/>
                    </a:lnTo>
                    <a:lnTo>
                      <a:pt x="25" y="4"/>
                    </a:lnTo>
                    <a:lnTo>
                      <a:pt x="35" y="4"/>
                    </a:lnTo>
                    <a:lnTo>
                      <a:pt x="44" y="4"/>
                    </a:lnTo>
                    <a:lnTo>
                      <a:pt x="56" y="4"/>
                    </a:lnTo>
                    <a:lnTo>
                      <a:pt x="65" y="4"/>
                    </a:lnTo>
                    <a:lnTo>
                      <a:pt x="77" y="4"/>
                    </a:lnTo>
                    <a:lnTo>
                      <a:pt x="86" y="4"/>
                    </a:lnTo>
                    <a:lnTo>
                      <a:pt x="97" y="4"/>
                    </a:lnTo>
                    <a:lnTo>
                      <a:pt x="105" y="4"/>
                    </a:lnTo>
                    <a:lnTo>
                      <a:pt x="115" y="4"/>
                    </a:lnTo>
                    <a:lnTo>
                      <a:pt x="120" y="4"/>
                    </a:lnTo>
                    <a:lnTo>
                      <a:pt x="124" y="6"/>
                    </a:lnTo>
                    <a:lnTo>
                      <a:pt x="130" y="4"/>
                    </a:lnTo>
                    <a:lnTo>
                      <a:pt x="132" y="4"/>
                    </a:lnTo>
                    <a:lnTo>
                      <a:pt x="139" y="4"/>
                    </a:lnTo>
                    <a:lnTo>
                      <a:pt x="147" y="4"/>
                    </a:lnTo>
                    <a:lnTo>
                      <a:pt x="153" y="4"/>
                    </a:lnTo>
                    <a:lnTo>
                      <a:pt x="162" y="2"/>
                    </a:lnTo>
                    <a:lnTo>
                      <a:pt x="170" y="2"/>
                    </a:lnTo>
                    <a:lnTo>
                      <a:pt x="179" y="2"/>
                    </a:lnTo>
                    <a:lnTo>
                      <a:pt x="187" y="0"/>
                    </a:lnTo>
                    <a:lnTo>
                      <a:pt x="194" y="0"/>
                    </a:lnTo>
                    <a:lnTo>
                      <a:pt x="200" y="0"/>
                    </a:lnTo>
                    <a:lnTo>
                      <a:pt x="208" y="0"/>
                    </a:lnTo>
                    <a:lnTo>
                      <a:pt x="212" y="0"/>
                    </a:lnTo>
                    <a:lnTo>
                      <a:pt x="215" y="2"/>
                    </a:lnTo>
                    <a:lnTo>
                      <a:pt x="217" y="4"/>
                    </a:lnTo>
                    <a:lnTo>
                      <a:pt x="219" y="6"/>
                    </a:lnTo>
                    <a:lnTo>
                      <a:pt x="217" y="6"/>
                    </a:lnTo>
                    <a:lnTo>
                      <a:pt x="215" y="8"/>
                    </a:lnTo>
                    <a:lnTo>
                      <a:pt x="212" y="9"/>
                    </a:lnTo>
                    <a:lnTo>
                      <a:pt x="208" y="11"/>
                    </a:lnTo>
                    <a:lnTo>
                      <a:pt x="202" y="13"/>
                    </a:lnTo>
                    <a:lnTo>
                      <a:pt x="194" y="15"/>
                    </a:lnTo>
                    <a:lnTo>
                      <a:pt x="187" y="17"/>
                    </a:lnTo>
                    <a:lnTo>
                      <a:pt x="179" y="19"/>
                    </a:lnTo>
                    <a:lnTo>
                      <a:pt x="170" y="21"/>
                    </a:lnTo>
                    <a:lnTo>
                      <a:pt x="162" y="21"/>
                    </a:lnTo>
                    <a:lnTo>
                      <a:pt x="153" y="23"/>
                    </a:lnTo>
                    <a:lnTo>
                      <a:pt x="145" y="25"/>
                    </a:lnTo>
                    <a:lnTo>
                      <a:pt x="135" y="27"/>
                    </a:lnTo>
                    <a:lnTo>
                      <a:pt x="126" y="27"/>
                    </a:lnTo>
                    <a:lnTo>
                      <a:pt x="118" y="27"/>
                    </a:lnTo>
                    <a:lnTo>
                      <a:pt x="113" y="28"/>
                    </a:lnTo>
                    <a:lnTo>
                      <a:pt x="103" y="28"/>
                    </a:lnTo>
                    <a:lnTo>
                      <a:pt x="96" y="28"/>
                    </a:lnTo>
                    <a:lnTo>
                      <a:pt x="88" y="28"/>
                    </a:lnTo>
                    <a:lnTo>
                      <a:pt x="82" y="30"/>
                    </a:lnTo>
                    <a:lnTo>
                      <a:pt x="75" y="30"/>
                    </a:lnTo>
                    <a:lnTo>
                      <a:pt x="69" y="30"/>
                    </a:lnTo>
                    <a:lnTo>
                      <a:pt x="61" y="30"/>
                    </a:lnTo>
                    <a:lnTo>
                      <a:pt x="56" y="30"/>
                    </a:lnTo>
                    <a:lnTo>
                      <a:pt x="48" y="30"/>
                    </a:lnTo>
                    <a:lnTo>
                      <a:pt x="44" y="30"/>
                    </a:lnTo>
                    <a:lnTo>
                      <a:pt x="38" y="30"/>
                    </a:lnTo>
                    <a:lnTo>
                      <a:pt x="35" y="30"/>
                    </a:lnTo>
                    <a:lnTo>
                      <a:pt x="31" y="30"/>
                    </a:lnTo>
                    <a:lnTo>
                      <a:pt x="27" y="30"/>
                    </a:lnTo>
                    <a:lnTo>
                      <a:pt x="23" y="30"/>
                    </a:lnTo>
                    <a:lnTo>
                      <a:pt x="21" y="30"/>
                    </a:lnTo>
                    <a:lnTo>
                      <a:pt x="16" y="27"/>
                    </a:lnTo>
                    <a:lnTo>
                      <a:pt x="12" y="23"/>
                    </a:lnTo>
                    <a:lnTo>
                      <a:pt x="8" y="19"/>
                    </a:lnTo>
                    <a:lnTo>
                      <a:pt x="4" y="15"/>
                    </a:lnTo>
                    <a:lnTo>
                      <a:pt x="2" y="9"/>
                    </a:lnTo>
                    <a:lnTo>
                      <a:pt x="2"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4927" name="Freeform 168">
              <a:extLst>
                <a:ext uri="{FF2B5EF4-FFF2-40B4-BE49-F238E27FC236}">
                  <a16:creationId xmlns:a16="http://schemas.microsoft.com/office/drawing/2014/main" id="{7FE3CAFA-29FD-8549-91C1-0F92A5B224CC}"/>
                </a:ext>
              </a:extLst>
            </p:cNvPr>
            <p:cNvSpPr>
              <a:spLocks/>
            </p:cNvSpPr>
            <p:nvPr/>
          </p:nvSpPr>
          <p:spPr bwMode="auto">
            <a:xfrm flipH="1">
              <a:off x="2964210" y="2459941"/>
              <a:ext cx="53975" cy="61913"/>
            </a:xfrm>
            <a:custGeom>
              <a:avLst/>
              <a:gdLst>
                <a:gd name="T0" fmla="*/ 2147483647 w 69"/>
                <a:gd name="T1" fmla="*/ 0 h 78"/>
                <a:gd name="T2" fmla="*/ 2147483647 w 69"/>
                <a:gd name="T3" fmla="*/ 0 h 78"/>
                <a:gd name="T4" fmla="*/ 2147483647 w 69"/>
                <a:gd name="T5" fmla="*/ 2147483647 h 78"/>
                <a:gd name="T6" fmla="*/ 2147483647 w 69"/>
                <a:gd name="T7" fmla="*/ 2147483647 h 78"/>
                <a:gd name="T8" fmla="*/ 2147483647 w 69"/>
                <a:gd name="T9" fmla="*/ 2147483647 h 78"/>
                <a:gd name="T10" fmla="*/ 2147483647 w 69"/>
                <a:gd name="T11" fmla="*/ 2147483647 h 78"/>
                <a:gd name="T12" fmla="*/ 2147483647 w 69"/>
                <a:gd name="T13" fmla="*/ 2147483647 h 78"/>
                <a:gd name="T14" fmla="*/ 2147483647 w 69"/>
                <a:gd name="T15" fmla="*/ 2147483647 h 78"/>
                <a:gd name="T16" fmla="*/ 2147483647 w 69"/>
                <a:gd name="T17" fmla="*/ 2147483647 h 78"/>
                <a:gd name="T18" fmla="*/ 2147483647 w 69"/>
                <a:gd name="T19" fmla="*/ 2147483647 h 78"/>
                <a:gd name="T20" fmla="*/ 2147483647 w 69"/>
                <a:gd name="T21" fmla="*/ 2147483647 h 78"/>
                <a:gd name="T22" fmla="*/ 2147483647 w 69"/>
                <a:gd name="T23" fmla="*/ 2147483647 h 78"/>
                <a:gd name="T24" fmla="*/ 2147483647 w 69"/>
                <a:gd name="T25" fmla="*/ 2147483647 h 78"/>
                <a:gd name="T26" fmla="*/ 2147483647 w 69"/>
                <a:gd name="T27" fmla="*/ 2147483647 h 78"/>
                <a:gd name="T28" fmla="*/ 2147483647 w 69"/>
                <a:gd name="T29" fmla="*/ 2147483647 h 78"/>
                <a:gd name="T30" fmla="*/ 2147483647 w 69"/>
                <a:gd name="T31" fmla="*/ 2147483647 h 78"/>
                <a:gd name="T32" fmla="*/ 2147483647 w 69"/>
                <a:gd name="T33" fmla="*/ 2147483647 h 78"/>
                <a:gd name="T34" fmla="*/ 2147483647 w 69"/>
                <a:gd name="T35" fmla="*/ 2147483647 h 78"/>
                <a:gd name="T36" fmla="*/ 2147483647 w 69"/>
                <a:gd name="T37" fmla="*/ 2147483647 h 78"/>
                <a:gd name="T38" fmla="*/ 2147483647 w 69"/>
                <a:gd name="T39" fmla="*/ 2147483647 h 78"/>
                <a:gd name="T40" fmla="*/ 2147483647 w 69"/>
                <a:gd name="T41" fmla="*/ 2147483647 h 78"/>
                <a:gd name="T42" fmla="*/ 2147483647 w 69"/>
                <a:gd name="T43" fmla="*/ 2147483647 h 78"/>
                <a:gd name="T44" fmla="*/ 2147483647 w 69"/>
                <a:gd name="T45" fmla="*/ 2147483647 h 78"/>
                <a:gd name="T46" fmla="*/ 2147483647 w 69"/>
                <a:gd name="T47" fmla="*/ 2147483647 h 78"/>
                <a:gd name="T48" fmla="*/ 2147483647 w 69"/>
                <a:gd name="T49" fmla="*/ 2147483647 h 78"/>
                <a:gd name="T50" fmla="*/ 2147483647 w 69"/>
                <a:gd name="T51" fmla="*/ 2147483647 h 78"/>
                <a:gd name="T52" fmla="*/ 2147483647 w 69"/>
                <a:gd name="T53" fmla="*/ 2147483647 h 78"/>
                <a:gd name="T54" fmla="*/ 2147483647 w 69"/>
                <a:gd name="T55" fmla="*/ 2147483647 h 78"/>
                <a:gd name="T56" fmla="*/ 2147483647 w 69"/>
                <a:gd name="T57" fmla="*/ 2147483647 h 78"/>
                <a:gd name="T58" fmla="*/ 2147483647 w 69"/>
                <a:gd name="T59" fmla="*/ 2147483647 h 78"/>
                <a:gd name="T60" fmla="*/ 2147483647 w 69"/>
                <a:gd name="T61" fmla="*/ 2147483647 h 78"/>
                <a:gd name="T62" fmla="*/ 2147483647 w 69"/>
                <a:gd name="T63" fmla="*/ 2147483647 h 78"/>
                <a:gd name="T64" fmla="*/ 2147483647 w 69"/>
                <a:gd name="T65" fmla="*/ 2147483647 h 78"/>
                <a:gd name="T66" fmla="*/ 2147483647 w 69"/>
                <a:gd name="T67" fmla="*/ 2147483647 h 78"/>
                <a:gd name="T68" fmla="*/ 2147483647 w 69"/>
                <a:gd name="T69" fmla="*/ 2147483647 h 78"/>
                <a:gd name="T70" fmla="*/ 2147483647 w 69"/>
                <a:gd name="T71" fmla="*/ 2147483647 h 78"/>
                <a:gd name="T72" fmla="*/ 2147483647 w 69"/>
                <a:gd name="T73" fmla="*/ 2147483647 h 78"/>
                <a:gd name="T74" fmla="*/ 2147483647 w 69"/>
                <a:gd name="T75" fmla="*/ 2147483647 h 78"/>
                <a:gd name="T76" fmla="*/ 2147483647 w 69"/>
                <a:gd name="T77" fmla="*/ 2147483647 h 78"/>
                <a:gd name="T78" fmla="*/ 2147483647 w 69"/>
                <a:gd name="T79" fmla="*/ 2147483647 h 78"/>
                <a:gd name="T80" fmla="*/ 2147483647 w 69"/>
                <a:gd name="T81" fmla="*/ 2147483647 h 78"/>
                <a:gd name="T82" fmla="*/ 0 w 69"/>
                <a:gd name="T83" fmla="*/ 2147483647 h 78"/>
                <a:gd name="T84" fmla="*/ 2147483647 w 69"/>
                <a:gd name="T85" fmla="*/ 2147483647 h 78"/>
                <a:gd name="T86" fmla="*/ 2147483647 w 69"/>
                <a:gd name="T87" fmla="*/ 0 h 78"/>
                <a:gd name="T88" fmla="*/ 2147483647 w 69"/>
                <a:gd name="T89" fmla="*/ 0 h 78"/>
                <a:gd name="T90" fmla="*/ 2147483647 w 69"/>
                <a:gd name="T91" fmla="*/ 0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78"/>
                <a:gd name="T140" fmla="*/ 69 w 69"/>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78">
                  <a:moveTo>
                    <a:pt x="6" y="0"/>
                  </a:moveTo>
                  <a:lnTo>
                    <a:pt x="14" y="0"/>
                  </a:lnTo>
                  <a:lnTo>
                    <a:pt x="23" y="2"/>
                  </a:lnTo>
                  <a:lnTo>
                    <a:pt x="29" y="2"/>
                  </a:lnTo>
                  <a:lnTo>
                    <a:pt x="34" y="6"/>
                  </a:lnTo>
                  <a:lnTo>
                    <a:pt x="40" y="8"/>
                  </a:lnTo>
                  <a:lnTo>
                    <a:pt x="46" y="10"/>
                  </a:lnTo>
                  <a:lnTo>
                    <a:pt x="48" y="12"/>
                  </a:lnTo>
                  <a:lnTo>
                    <a:pt x="52" y="16"/>
                  </a:lnTo>
                  <a:lnTo>
                    <a:pt x="57" y="20"/>
                  </a:lnTo>
                  <a:lnTo>
                    <a:pt x="63" y="27"/>
                  </a:lnTo>
                  <a:lnTo>
                    <a:pt x="63" y="35"/>
                  </a:lnTo>
                  <a:lnTo>
                    <a:pt x="69" y="42"/>
                  </a:lnTo>
                  <a:lnTo>
                    <a:pt x="69" y="50"/>
                  </a:lnTo>
                  <a:lnTo>
                    <a:pt x="69" y="58"/>
                  </a:lnTo>
                  <a:lnTo>
                    <a:pt x="67" y="65"/>
                  </a:lnTo>
                  <a:lnTo>
                    <a:pt x="65" y="71"/>
                  </a:lnTo>
                  <a:lnTo>
                    <a:pt x="63" y="75"/>
                  </a:lnTo>
                  <a:lnTo>
                    <a:pt x="59" y="77"/>
                  </a:lnTo>
                  <a:lnTo>
                    <a:pt x="57" y="78"/>
                  </a:lnTo>
                  <a:lnTo>
                    <a:pt x="57" y="77"/>
                  </a:lnTo>
                  <a:lnTo>
                    <a:pt x="53" y="73"/>
                  </a:lnTo>
                  <a:lnTo>
                    <a:pt x="53" y="67"/>
                  </a:lnTo>
                  <a:lnTo>
                    <a:pt x="53" y="59"/>
                  </a:lnTo>
                  <a:lnTo>
                    <a:pt x="55" y="54"/>
                  </a:lnTo>
                  <a:lnTo>
                    <a:pt x="53" y="46"/>
                  </a:lnTo>
                  <a:lnTo>
                    <a:pt x="52" y="39"/>
                  </a:lnTo>
                  <a:lnTo>
                    <a:pt x="48" y="37"/>
                  </a:lnTo>
                  <a:lnTo>
                    <a:pt x="46" y="33"/>
                  </a:lnTo>
                  <a:lnTo>
                    <a:pt x="44" y="31"/>
                  </a:lnTo>
                  <a:lnTo>
                    <a:pt x="40" y="29"/>
                  </a:lnTo>
                  <a:lnTo>
                    <a:pt x="34" y="25"/>
                  </a:lnTo>
                  <a:lnTo>
                    <a:pt x="29" y="23"/>
                  </a:lnTo>
                  <a:lnTo>
                    <a:pt x="27" y="23"/>
                  </a:lnTo>
                  <a:lnTo>
                    <a:pt x="23" y="23"/>
                  </a:lnTo>
                  <a:lnTo>
                    <a:pt x="17" y="21"/>
                  </a:lnTo>
                  <a:lnTo>
                    <a:pt x="12" y="20"/>
                  </a:lnTo>
                  <a:lnTo>
                    <a:pt x="8" y="18"/>
                  </a:lnTo>
                  <a:lnTo>
                    <a:pt x="6" y="18"/>
                  </a:lnTo>
                  <a:lnTo>
                    <a:pt x="2" y="14"/>
                  </a:lnTo>
                  <a:lnTo>
                    <a:pt x="2" y="12"/>
                  </a:lnTo>
                  <a:lnTo>
                    <a:pt x="0" y="6"/>
                  </a:lnTo>
                  <a:lnTo>
                    <a:pt x="2" y="2"/>
                  </a:lnTo>
                  <a:lnTo>
                    <a:pt x="6"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8" name="Freeform 169">
              <a:extLst>
                <a:ext uri="{FF2B5EF4-FFF2-40B4-BE49-F238E27FC236}">
                  <a16:creationId xmlns:a16="http://schemas.microsoft.com/office/drawing/2014/main" id="{C0F453BC-A241-E745-99C4-666CBD466545}"/>
                </a:ext>
              </a:extLst>
            </p:cNvPr>
            <p:cNvSpPr>
              <a:spLocks/>
            </p:cNvSpPr>
            <p:nvPr/>
          </p:nvSpPr>
          <p:spPr bwMode="auto">
            <a:xfrm flipH="1">
              <a:off x="2538760" y="2756803"/>
              <a:ext cx="101600" cy="100013"/>
            </a:xfrm>
            <a:custGeom>
              <a:avLst/>
              <a:gdLst>
                <a:gd name="T0" fmla="*/ 2147483647 w 129"/>
                <a:gd name="T1" fmla="*/ 2147483647 h 128"/>
                <a:gd name="T2" fmla="*/ 2147483647 w 129"/>
                <a:gd name="T3" fmla="*/ 2147483647 h 128"/>
                <a:gd name="T4" fmla="*/ 2147483647 w 129"/>
                <a:gd name="T5" fmla="*/ 2147483647 h 128"/>
                <a:gd name="T6" fmla="*/ 2147483647 w 129"/>
                <a:gd name="T7" fmla="*/ 2147483647 h 128"/>
                <a:gd name="T8" fmla="*/ 2147483647 w 129"/>
                <a:gd name="T9" fmla="*/ 2147483647 h 128"/>
                <a:gd name="T10" fmla="*/ 2147483647 w 129"/>
                <a:gd name="T11" fmla="*/ 2147483647 h 128"/>
                <a:gd name="T12" fmla="*/ 2147483647 w 129"/>
                <a:gd name="T13" fmla="*/ 2147483647 h 128"/>
                <a:gd name="T14" fmla="*/ 2147483647 w 129"/>
                <a:gd name="T15" fmla="*/ 2147483647 h 128"/>
                <a:gd name="T16" fmla="*/ 2147483647 w 129"/>
                <a:gd name="T17" fmla="*/ 2147483647 h 128"/>
                <a:gd name="T18" fmla="*/ 2147483647 w 129"/>
                <a:gd name="T19" fmla="*/ 2147483647 h 128"/>
                <a:gd name="T20" fmla="*/ 2147483647 w 129"/>
                <a:gd name="T21" fmla="*/ 2147483647 h 128"/>
                <a:gd name="T22" fmla="*/ 2147483647 w 129"/>
                <a:gd name="T23" fmla="*/ 2147483647 h 128"/>
                <a:gd name="T24" fmla="*/ 2147483647 w 129"/>
                <a:gd name="T25" fmla="*/ 2147483647 h 128"/>
                <a:gd name="T26" fmla="*/ 2147483647 w 129"/>
                <a:gd name="T27" fmla="*/ 2147483647 h 128"/>
                <a:gd name="T28" fmla="*/ 2147483647 w 129"/>
                <a:gd name="T29" fmla="*/ 2147483647 h 128"/>
                <a:gd name="T30" fmla="*/ 2147483647 w 129"/>
                <a:gd name="T31" fmla="*/ 2147483647 h 128"/>
                <a:gd name="T32" fmla="*/ 2147483647 w 129"/>
                <a:gd name="T33" fmla="*/ 2147483647 h 128"/>
                <a:gd name="T34" fmla="*/ 2147483647 w 129"/>
                <a:gd name="T35" fmla="*/ 2147483647 h 128"/>
                <a:gd name="T36" fmla="*/ 2147483647 w 129"/>
                <a:gd name="T37" fmla="*/ 2147483647 h 128"/>
                <a:gd name="T38" fmla="*/ 2147483647 w 129"/>
                <a:gd name="T39" fmla="*/ 2147483647 h 128"/>
                <a:gd name="T40" fmla="*/ 2147483647 w 129"/>
                <a:gd name="T41" fmla="*/ 2147483647 h 128"/>
                <a:gd name="T42" fmla="*/ 2147483647 w 129"/>
                <a:gd name="T43" fmla="*/ 2147483647 h 128"/>
                <a:gd name="T44" fmla="*/ 2147483647 w 129"/>
                <a:gd name="T45" fmla="*/ 2147483647 h 128"/>
                <a:gd name="T46" fmla="*/ 2147483647 w 129"/>
                <a:gd name="T47" fmla="*/ 2147483647 h 128"/>
                <a:gd name="T48" fmla="*/ 2147483647 w 129"/>
                <a:gd name="T49" fmla="*/ 2147483647 h 128"/>
                <a:gd name="T50" fmla="*/ 2147483647 w 129"/>
                <a:gd name="T51" fmla="*/ 2147483647 h 128"/>
                <a:gd name="T52" fmla="*/ 2147483647 w 129"/>
                <a:gd name="T53" fmla="*/ 2147483647 h 128"/>
                <a:gd name="T54" fmla="*/ 2147483647 w 129"/>
                <a:gd name="T55" fmla="*/ 2147483647 h 128"/>
                <a:gd name="T56" fmla="*/ 2147483647 w 129"/>
                <a:gd name="T57" fmla="*/ 2147483647 h 128"/>
                <a:gd name="T58" fmla="*/ 2147483647 w 129"/>
                <a:gd name="T59" fmla="*/ 2147483647 h 128"/>
                <a:gd name="T60" fmla="*/ 2147483647 w 129"/>
                <a:gd name="T61" fmla="*/ 2147483647 h 128"/>
                <a:gd name="T62" fmla="*/ 2147483647 w 129"/>
                <a:gd name="T63" fmla="*/ 2147483647 h 128"/>
                <a:gd name="T64" fmla="*/ 2147483647 w 129"/>
                <a:gd name="T65" fmla="*/ 2147483647 h 128"/>
                <a:gd name="T66" fmla="*/ 2147483647 w 129"/>
                <a:gd name="T67" fmla="*/ 2147483647 h 128"/>
                <a:gd name="T68" fmla="*/ 2147483647 w 129"/>
                <a:gd name="T69" fmla="*/ 2147483647 h 128"/>
                <a:gd name="T70" fmla="*/ 2147483647 w 129"/>
                <a:gd name="T71" fmla="*/ 2147483647 h 128"/>
                <a:gd name="T72" fmla="*/ 2147483647 w 129"/>
                <a:gd name="T73" fmla="*/ 2147483647 h 128"/>
                <a:gd name="T74" fmla="*/ 2147483647 w 129"/>
                <a:gd name="T75" fmla="*/ 2147483647 h 128"/>
                <a:gd name="T76" fmla="*/ 2147483647 w 129"/>
                <a:gd name="T77" fmla="*/ 2147483647 h 128"/>
                <a:gd name="T78" fmla="*/ 2147483647 w 129"/>
                <a:gd name="T79" fmla="*/ 2147483647 h 128"/>
                <a:gd name="T80" fmla="*/ 2147483647 w 129"/>
                <a:gd name="T81" fmla="*/ 2147483647 h 128"/>
                <a:gd name="T82" fmla="*/ 2147483647 w 129"/>
                <a:gd name="T83" fmla="*/ 2147483647 h 128"/>
                <a:gd name="T84" fmla="*/ 0 w 129"/>
                <a:gd name="T85" fmla="*/ 2147483647 h 128"/>
                <a:gd name="T86" fmla="*/ 2147483647 w 129"/>
                <a:gd name="T87" fmla="*/ 2147483647 h 128"/>
                <a:gd name="T88" fmla="*/ 2147483647 w 129"/>
                <a:gd name="T89" fmla="*/ 2147483647 h 128"/>
                <a:gd name="T90" fmla="*/ 2147483647 w 129"/>
                <a:gd name="T91" fmla="*/ 0 h 128"/>
                <a:gd name="T92" fmla="*/ 2147483647 w 129"/>
                <a:gd name="T93" fmla="*/ 0 h 128"/>
                <a:gd name="T94" fmla="*/ 2147483647 w 129"/>
                <a:gd name="T95" fmla="*/ 2147483647 h 128"/>
                <a:gd name="T96" fmla="*/ 2147483647 w 129"/>
                <a:gd name="T97" fmla="*/ 2147483647 h 128"/>
                <a:gd name="T98" fmla="*/ 2147483647 w 129"/>
                <a:gd name="T99" fmla="*/ 2147483647 h 128"/>
                <a:gd name="T100" fmla="*/ 2147483647 w 129"/>
                <a:gd name="T101" fmla="*/ 2147483647 h 128"/>
                <a:gd name="T102" fmla="*/ 2147483647 w 129"/>
                <a:gd name="T103" fmla="*/ 2147483647 h 128"/>
                <a:gd name="T104" fmla="*/ 2147483647 w 129"/>
                <a:gd name="T105" fmla="*/ 2147483647 h 128"/>
                <a:gd name="T106" fmla="*/ 2147483647 w 129"/>
                <a:gd name="T107" fmla="*/ 2147483647 h 128"/>
                <a:gd name="T108" fmla="*/ 2147483647 w 129"/>
                <a:gd name="T109" fmla="*/ 2147483647 h 128"/>
                <a:gd name="T110" fmla="*/ 2147483647 w 129"/>
                <a:gd name="T111" fmla="*/ 2147483647 h 1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9"/>
                <a:gd name="T169" fmla="*/ 0 h 128"/>
                <a:gd name="T170" fmla="*/ 129 w 129"/>
                <a:gd name="T171" fmla="*/ 128 h 1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9" h="128">
                  <a:moveTo>
                    <a:pt x="48" y="16"/>
                  </a:moveTo>
                  <a:lnTo>
                    <a:pt x="48" y="23"/>
                  </a:lnTo>
                  <a:lnTo>
                    <a:pt x="52" y="33"/>
                  </a:lnTo>
                  <a:lnTo>
                    <a:pt x="53" y="40"/>
                  </a:lnTo>
                  <a:lnTo>
                    <a:pt x="55" y="50"/>
                  </a:lnTo>
                  <a:lnTo>
                    <a:pt x="57" y="57"/>
                  </a:lnTo>
                  <a:lnTo>
                    <a:pt x="61" y="63"/>
                  </a:lnTo>
                  <a:lnTo>
                    <a:pt x="65" y="71"/>
                  </a:lnTo>
                  <a:lnTo>
                    <a:pt x="71" y="78"/>
                  </a:lnTo>
                  <a:lnTo>
                    <a:pt x="74" y="84"/>
                  </a:lnTo>
                  <a:lnTo>
                    <a:pt x="78" y="90"/>
                  </a:lnTo>
                  <a:lnTo>
                    <a:pt x="84" y="95"/>
                  </a:lnTo>
                  <a:lnTo>
                    <a:pt x="91" y="101"/>
                  </a:lnTo>
                  <a:lnTo>
                    <a:pt x="97" y="105"/>
                  </a:lnTo>
                  <a:lnTo>
                    <a:pt x="107" y="111"/>
                  </a:lnTo>
                  <a:lnTo>
                    <a:pt x="112" y="113"/>
                  </a:lnTo>
                  <a:lnTo>
                    <a:pt x="124" y="116"/>
                  </a:lnTo>
                  <a:lnTo>
                    <a:pt x="129" y="118"/>
                  </a:lnTo>
                  <a:lnTo>
                    <a:pt x="129" y="122"/>
                  </a:lnTo>
                  <a:lnTo>
                    <a:pt x="128" y="122"/>
                  </a:lnTo>
                  <a:lnTo>
                    <a:pt x="124" y="124"/>
                  </a:lnTo>
                  <a:lnTo>
                    <a:pt x="116" y="126"/>
                  </a:lnTo>
                  <a:lnTo>
                    <a:pt x="109" y="128"/>
                  </a:lnTo>
                  <a:lnTo>
                    <a:pt x="105" y="126"/>
                  </a:lnTo>
                  <a:lnTo>
                    <a:pt x="99" y="126"/>
                  </a:lnTo>
                  <a:lnTo>
                    <a:pt x="95" y="124"/>
                  </a:lnTo>
                  <a:lnTo>
                    <a:pt x="91" y="124"/>
                  </a:lnTo>
                  <a:lnTo>
                    <a:pt x="80" y="120"/>
                  </a:lnTo>
                  <a:lnTo>
                    <a:pt x="71" y="116"/>
                  </a:lnTo>
                  <a:lnTo>
                    <a:pt x="61" y="111"/>
                  </a:lnTo>
                  <a:lnTo>
                    <a:pt x="53" y="107"/>
                  </a:lnTo>
                  <a:lnTo>
                    <a:pt x="46" y="101"/>
                  </a:lnTo>
                  <a:lnTo>
                    <a:pt x="40" y="95"/>
                  </a:lnTo>
                  <a:lnTo>
                    <a:pt x="33" y="88"/>
                  </a:lnTo>
                  <a:lnTo>
                    <a:pt x="29" y="82"/>
                  </a:lnTo>
                  <a:lnTo>
                    <a:pt x="23" y="75"/>
                  </a:lnTo>
                  <a:lnTo>
                    <a:pt x="19" y="67"/>
                  </a:lnTo>
                  <a:lnTo>
                    <a:pt x="14" y="57"/>
                  </a:lnTo>
                  <a:lnTo>
                    <a:pt x="12" y="50"/>
                  </a:lnTo>
                  <a:lnTo>
                    <a:pt x="6" y="40"/>
                  </a:lnTo>
                  <a:lnTo>
                    <a:pt x="6" y="29"/>
                  </a:lnTo>
                  <a:lnTo>
                    <a:pt x="2" y="17"/>
                  </a:lnTo>
                  <a:lnTo>
                    <a:pt x="0" y="8"/>
                  </a:lnTo>
                  <a:lnTo>
                    <a:pt x="2" y="4"/>
                  </a:lnTo>
                  <a:lnTo>
                    <a:pt x="6" y="2"/>
                  </a:lnTo>
                  <a:lnTo>
                    <a:pt x="8" y="0"/>
                  </a:lnTo>
                  <a:lnTo>
                    <a:pt x="12" y="0"/>
                  </a:lnTo>
                  <a:lnTo>
                    <a:pt x="17" y="2"/>
                  </a:lnTo>
                  <a:lnTo>
                    <a:pt x="21" y="4"/>
                  </a:lnTo>
                  <a:lnTo>
                    <a:pt x="25" y="4"/>
                  </a:lnTo>
                  <a:lnTo>
                    <a:pt x="31" y="4"/>
                  </a:lnTo>
                  <a:lnTo>
                    <a:pt x="33" y="4"/>
                  </a:lnTo>
                  <a:lnTo>
                    <a:pt x="38" y="6"/>
                  </a:lnTo>
                  <a:lnTo>
                    <a:pt x="44" y="10"/>
                  </a:lnTo>
                  <a:lnTo>
                    <a:pt x="48" y="16"/>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9" name="Freeform 170">
              <a:extLst>
                <a:ext uri="{FF2B5EF4-FFF2-40B4-BE49-F238E27FC236}">
                  <a16:creationId xmlns:a16="http://schemas.microsoft.com/office/drawing/2014/main" id="{32D1CF79-B163-E54E-BE45-3B1B3733C67B}"/>
                </a:ext>
              </a:extLst>
            </p:cNvPr>
            <p:cNvSpPr>
              <a:spLocks/>
            </p:cNvSpPr>
            <p:nvPr/>
          </p:nvSpPr>
          <p:spPr bwMode="auto">
            <a:xfrm flipH="1">
              <a:off x="2634009" y="2729816"/>
              <a:ext cx="122238" cy="249238"/>
            </a:xfrm>
            <a:custGeom>
              <a:avLst/>
              <a:gdLst>
                <a:gd name="T0" fmla="*/ 0 w 154"/>
                <a:gd name="T1" fmla="*/ 0 h 314"/>
                <a:gd name="T2" fmla="*/ 0 w 154"/>
                <a:gd name="T3" fmla="*/ 2147483647 h 314"/>
                <a:gd name="T4" fmla="*/ 2147483647 w 154"/>
                <a:gd name="T5" fmla="*/ 2147483647 h 314"/>
                <a:gd name="T6" fmla="*/ 2147483647 w 154"/>
                <a:gd name="T7" fmla="*/ 2147483647 h 314"/>
                <a:gd name="T8" fmla="*/ 2147483647 w 154"/>
                <a:gd name="T9" fmla="*/ 2147483647 h 314"/>
                <a:gd name="T10" fmla="*/ 2147483647 w 154"/>
                <a:gd name="T11" fmla="*/ 2147483647 h 314"/>
                <a:gd name="T12" fmla="*/ 2147483647 w 154"/>
                <a:gd name="T13" fmla="*/ 2147483647 h 314"/>
                <a:gd name="T14" fmla="*/ 2147483647 w 154"/>
                <a:gd name="T15" fmla="*/ 2147483647 h 314"/>
                <a:gd name="T16" fmla="*/ 2147483647 w 154"/>
                <a:gd name="T17" fmla="*/ 2147483647 h 314"/>
                <a:gd name="T18" fmla="*/ 2147483647 w 154"/>
                <a:gd name="T19" fmla="*/ 2147483647 h 314"/>
                <a:gd name="T20" fmla="*/ 2147483647 w 154"/>
                <a:gd name="T21" fmla="*/ 2147483647 h 314"/>
                <a:gd name="T22" fmla="*/ 2147483647 w 154"/>
                <a:gd name="T23" fmla="*/ 2147483647 h 314"/>
                <a:gd name="T24" fmla="*/ 2147483647 w 154"/>
                <a:gd name="T25" fmla="*/ 2147483647 h 314"/>
                <a:gd name="T26" fmla="*/ 2147483647 w 154"/>
                <a:gd name="T27" fmla="*/ 2147483647 h 314"/>
                <a:gd name="T28" fmla="*/ 2147483647 w 154"/>
                <a:gd name="T29" fmla="*/ 2147483647 h 314"/>
                <a:gd name="T30" fmla="*/ 2147483647 w 154"/>
                <a:gd name="T31" fmla="*/ 2147483647 h 314"/>
                <a:gd name="T32" fmla="*/ 2147483647 w 154"/>
                <a:gd name="T33" fmla="*/ 2147483647 h 314"/>
                <a:gd name="T34" fmla="*/ 2147483647 w 154"/>
                <a:gd name="T35" fmla="*/ 2147483647 h 314"/>
                <a:gd name="T36" fmla="*/ 2147483647 w 154"/>
                <a:gd name="T37" fmla="*/ 2147483647 h 314"/>
                <a:gd name="T38" fmla="*/ 2147483647 w 154"/>
                <a:gd name="T39" fmla="*/ 2147483647 h 314"/>
                <a:gd name="T40" fmla="*/ 2147483647 w 154"/>
                <a:gd name="T41" fmla="*/ 2147483647 h 314"/>
                <a:gd name="T42" fmla="*/ 2147483647 w 154"/>
                <a:gd name="T43" fmla="*/ 2147483647 h 314"/>
                <a:gd name="T44" fmla="*/ 2147483647 w 154"/>
                <a:gd name="T45" fmla="*/ 2147483647 h 314"/>
                <a:gd name="T46" fmla="*/ 2147483647 w 154"/>
                <a:gd name="T47" fmla="*/ 2147483647 h 314"/>
                <a:gd name="T48" fmla="*/ 2147483647 w 154"/>
                <a:gd name="T49" fmla="*/ 2147483647 h 314"/>
                <a:gd name="T50" fmla="*/ 2147483647 w 154"/>
                <a:gd name="T51" fmla="*/ 2147483647 h 314"/>
                <a:gd name="T52" fmla="*/ 2147483647 w 154"/>
                <a:gd name="T53" fmla="*/ 2147483647 h 314"/>
                <a:gd name="T54" fmla="*/ 2147483647 w 154"/>
                <a:gd name="T55" fmla="*/ 2147483647 h 314"/>
                <a:gd name="T56" fmla="*/ 2147483647 w 154"/>
                <a:gd name="T57" fmla="*/ 2147483647 h 314"/>
                <a:gd name="T58" fmla="*/ 2147483647 w 154"/>
                <a:gd name="T59" fmla="*/ 2147483647 h 314"/>
                <a:gd name="T60" fmla="*/ 2147483647 w 154"/>
                <a:gd name="T61" fmla="*/ 2147483647 h 314"/>
                <a:gd name="T62" fmla="*/ 2147483647 w 154"/>
                <a:gd name="T63" fmla="*/ 2147483647 h 314"/>
                <a:gd name="T64" fmla="*/ 2147483647 w 154"/>
                <a:gd name="T65" fmla="*/ 2147483647 h 314"/>
                <a:gd name="T66" fmla="*/ 2147483647 w 154"/>
                <a:gd name="T67" fmla="*/ 2147483647 h 314"/>
                <a:gd name="T68" fmla="*/ 2147483647 w 154"/>
                <a:gd name="T69" fmla="*/ 2147483647 h 314"/>
                <a:gd name="T70" fmla="*/ 2147483647 w 154"/>
                <a:gd name="T71" fmla="*/ 2147483647 h 314"/>
                <a:gd name="T72" fmla="*/ 2147483647 w 154"/>
                <a:gd name="T73" fmla="*/ 2147483647 h 314"/>
                <a:gd name="T74" fmla="*/ 2147483647 w 154"/>
                <a:gd name="T75" fmla="*/ 2147483647 h 314"/>
                <a:gd name="T76" fmla="*/ 2147483647 w 154"/>
                <a:gd name="T77" fmla="*/ 2147483647 h 314"/>
                <a:gd name="T78" fmla="*/ 2147483647 w 154"/>
                <a:gd name="T79" fmla="*/ 2147483647 h 314"/>
                <a:gd name="T80" fmla="*/ 2147483647 w 154"/>
                <a:gd name="T81" fmla="*/ 2147483647 h 314"/>
                <a:gd name="T82" fmla="*/ 2147483647 w 154"/>
                <a:gd name="T83" fmla="*/ 2147483647 h 314"/>
                <a:gd name="T84" fmla="*/ 2147483647 w 154"/>
                <a:gd name="T85" fmla="*/ 2147483647 h 314"/>
                <a:gd name="T86" fmla="*/ 2147483647 w 154"/>
                <a:gd name="T87" fmla="*/ 2147483647 h 314"/>
                <a:gd name="T88" fmla="*/ 2147483647 w 154"/>
                <a:gd name="T89" fmla="*/ 2147483647 h 314"/>
                <a:gd name="T90" fmla="*/ 2147483647 w 154"/>
                <a:gd name="T91" fmla="*/ 2147483647 h 314"/>
                <a:gd name="T92" fmla="*/ 2147483647 w 154"/>
                <a:gd name="T93" fmla="*/ 2147483647 h 314"/>
                <a:gd name="T94" fmla="*/ 2147483647 w 154"/>
                <a:gd name="T95" fmla="*/ 2147483647 h 314"/>
                <a:gd name="T96" fmla="*/ 2147483647 w 154"/>
                <a:gd name="T97" fmla="*/ 2147483647 h 314"/>
                <a:gd name="T98" fmla="*/ 2147483647 w 154"/>
                <a:gd name="T99" fmla="*/ 2147483647 h 314"/>
                <a:gd name="T100" fmla="*/ 2147483647 w 154"/>
                <a:gd name="T101" fmla="*/ 2147483647 h 314"/>
                <a:gd name="T102" fmla="*/ 2147483647 w 154"/>
                <a:gd name="T103" fmla="*/ 2147483647 h 314"/>
                <a:gd name="T104" fmla="*/ 2147483647 w 154"/>
                <a:gd name="T105" fmla="*/ 2147483647 h 314"/>
                <a:gd name="T106" fmla="*/ 2147483647 w 154"/>
                <a:gd name="T107" fmla="*/ 2147483647 h 314"/>
                <a:gd name="T108" fmla="*/ 2147483647 w 154"/>
                <a:gd name="T109" fmla="*/ 2147483647 h 314"/>
                <a:gd name="T110" fmla="*/ 2147483647 w 154"/>
                <a:gd name="T111" fmla="*/ 2147483647 h 314"/>
                <a:gd name="T112" fmla="*/ 2147483647 w 154"/>
                <a:gd name="T113" fmla="*/ 2147483647 h 314"/>
                <a:gd name="T114" fmla="*/ 2147483647 w 154"/>
                <a:gd name="T115" fmla="*/ 2147483647 h 314"/>
                <a:gd name="T116" fmla="*/ 2147483647 w 154"/>
                <a:gd name="T117" fmla="*/ 2147483647 h 314"/>
                <a:gd name="T118" fmla="*/ 2147483647 w 154"/>
                <a:gd name="T119" fmla="*/ 2147483647 h 314"/>
                <a:gd name="T120" fmla="*/ 2147483647 w 154"/>
                <a:gd name="T121" fmla="*/ 2147483647 h 314"/>
                <a:gd name="T122" fmla="*/ 0 w 154"/>
                <a:gd name="T123" fmla="*/ 0 h 314"/>
                <a:gd name="T124" fmla="*/ 0 w 154"/>
                <a:gd name="T125" fmla="*/ 0 h 3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4"/>
                <a:gd name="T190" fmla="*/ 0 h 314"/>
                <a:gd name="T191" fmla="*/ 154 w 154"/>
                <a:gd name="T192" fmla="*/ 314 h 3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4" h="314">
                  <a:moveTo>
                    <a:pt x="0" y="0"/>
                  </a:moveTo>
                  <a:lnTo>
                    <a:pt x="0" y="23"/>
                  </a:lnTo>
                  <a:lnTo>
                    <a:pt x="4" y="48"/>
                  </a:lnTo>
                  <a:lnTo>
                    <a:pt x="6" y="70"/>
                  </a:lnTo>
                  <a:lnTo>
                    <a:pt x="11" y="93"/>
                  </a:lnTo>
                  <a:lnTo>
                    <a:pt x="15" y="114"/>
                  </a:lnTo>
                  <a:lnTo>
                    <a:pt x="25" y="133"/>
                  </a:lnTo>
                  <a:lnTo>
                    <a:pt x="30" y="152"/>
                  </a:lnTo>
                  <a:lnTo>
                    <a:pt x="40" y="171"/>
                  </a:lnTo>
                  <a:lnTo>
                    <a:pt x="47" y="186"/>
                  </a:lnTo>
                  <a:lnTo>
                    <a:pt x="57" y="202"/>
                  </a:lnTo>
                  <a:lnTo>
                    <a:pt x="63" y="215"/>
                  </a:lnTo>
                  <a:lnTo>
                    <a:pt x="72" y="228"/>
                  </a:lnTo>
                  <a:lnTo>
                    <a:pt x="80" y="240"/>
                  </a:lnTo>
                  <a:lnTo>
                    <a:pt x="87" y="249"/>
                  </a:lnTo>
                  <a:lnTo>
                    <a:pt x="93" y="257"/>
                  </a:lnTo>
                  <a:lnTo>
                    <a:pt x="101" y="264"/>
                  </a:lnTo>
                  <a:lnTo>
                    <a:pt x="104" y="268"/>
                  </a:lnTo>
                  <a:lnTo>
                    <a:pt x="110" y="276"/>
                  </a:lnTo>
                  <a:lnTo>
                    <a:pt x="116" y="280"/>
                  </a:lnTo>
                  <a:lnTo>
                    <a:pt x="121" y="285"/>
                  </a:lnTo>
                  <a:lnTo>
                    <a:pt x="127" y="289"/>
                  </a:lnTo>
                  <a:lnTo>
                    <a:pt x="133" y="297"/>
                  </a:lnTo>
                  <a:lnTo>
                    <a:pt x="139" y="301"/>
                  </a:lnTo>
                  <a:lnTo>
                    <a:pt x="142" y="304"/>
                  </a:lnTo>
                  <a:lnTo>
                    <a:pt x="148" y="310"/>
                  </a:lnTo>
                  <a:lnTo>
                    <a:pt x="152" y="314"/>
                  </a:lnTo>
                  <a:lnTo>
                    <a:pt x="154" y="314"/>
                  </a:lnTo>
                  <a:lnTo>
                    <a:pt x="152" y="310"/>
                  </a:lnTo>
                  <a:lnTo>
                    <a:pt x="150" y="306"/>
                  </a:lnTo>
                  <a:lnTo>
                    <a:pt x="144" y="299"/>
                  </a:lnTo>
                  <a:lnTo>
                    <a:pt x="139" y="289"/>
                  </a:lnTo>
                  <a:lnTo>
                    <a:pt x="135" y="282"/>
                  </a:lnTo>
                  <a:lnTo>
                    <a:pt x="127" y="270"/>
                  </a:lnTo>
                  <a:lnTo>
                    <a:pt x="121" y="261"/>
                  </a:lnTo>
                  <a:lnTo>
                    <a:pt x="116" y="247"/>
                  </a:lnTo>
                  <a:lnTo>
                    <a:pt x="108" y="236"/>
                  </a:lnTo>
                  <a:lnTo>
                    <a:pt x="101" y="223"/>
                  </a:lnTo>
                  <a:lnTo>
                    <a:pt x="91" y="209"/>
                  </a:lnTo>
                  <a:lnTo>
                    <a:pt x="85" y="196"/>
                  </a:lnTo>
                  <a:lnTo>
                    <a:pt x="80" y="184"/>
                  </a:lnTo>
                  <a:lnTo>
                    <a:pt x="74" y="173"/>
                  </a:lnTo>
                  <a:lnTo>
                    <a:pt x="70" y="162"/>
                  </a:lnTo>
                  <a:lnTo>
                    <a:pt x="68" y="152"/>
                  </a:lnTo>
                  <a:lnTo>
                    <a:pt x="68" y="145"/>
                  </a:lnTo>
                  <a:lnTo>
                    <a:pt x="66" y="137"/>
                  </a:lnTo>
                  <a:lnTo>
                    <a:pt x="63" y="127"/>
                  </a:lnTo>
                  <a:lnTo>
                    <a:pt x="63" y="118"/>
                  </a:lnTo>
                  <a:lnTo>
                    <a:pt x="61" y="107"/>
                  </a:lnTo>
                  <a:lnTo>
                    <a:pt x="57" y="95"/>
                  </a:lnTo>
                  <a:lnTo>
                    <a:pt x="57" y="84"/>
                  </a:lnTo>
                  <a:lnTo>
                    <a:pt x="55" y="72"/>
                  </a:lnTo>
                  <a:lnTo>
                    <a:pt x="53" y="63"/>
                  </a:lnTo>
                  <a:lnTo>
                    <a:pt x="51" y="51"/>
                  </a:lnTo>
                  <a:lnTo>
                    <a:pt x="49" y="42"/>
                  </a:lnTo>
                  <a:lnTo>
                    <a:pt x="47" y="30"/>
                  </a:lnTo>
                  <a:lnTo>
                    <a:pt x="47" y="25"/>
                  </a:lnTo>
                  <a:lnTo>
                    <a:pt x="45" y="19"/>
                  </a:lnTo>
                  <a:lnTo>
                    <a:pt x="45" y="13"/>
                  </a:lnTo>
                  <a:lnTo>
                    <a:pt x="45" y="9"/>
                  </a:lnTo>
                  <a:lnTo>
                    <a:pt x="0"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0" name="Freeform 171">
              <a:extLst>
                <a:ext uri="{FF2B5EF4-FFF2-40B4-BE49-F238E27FC236}">
                  <a16:creationId xmlns:a16="http://schemas.microsoft.com/office/drawing/2014/main" id="{C0BCFE67-F0F3-B546-BB86-2718F870BA0F}"/>
                </a:ext>
              </a:extLst>
            </p:cNvPr>
            <p:cNvSpPr>
              <a:spLocks/>
            </p:cNvSpPr>
            <p:nvPr/>
          </p:nvSpPr>
          <p:spPr bwMode="auto">
            <a:xfrm flipH="1">
              <a:off x="2429222" y="2837766"/>
              <a:ext cx="238125" cy="131763"/>
            </a:xfrm>
            <a:custGeom>
              <a:avLst/>
              <a:gdLst>
                <a:gd name="T0" fmla="*/ 2147483647 w 298"/>
                <a:gd name="T1" fmla="*/ 2147483647 h 166"/>
                <a:gd name="T2" fmla="*/ 2147483647 w 298"/>
                <a:gd name="T3" fmla="*/ 2147483647 h 166"/>
                <a:gd name="T4" fmla="*/ 2147483647 w 298"/>
                <a:gd name="T5" fmla="*/ 2147483647 h 166"/>
                <a:gd name="T6" fmla="*/ 2147483647 w 298"/>
                <a:gd name="T7" fmla="*/ 2147483647 h 166"/>
                <a:gd name="T8" fmla="*/ 2147483647 w 298"/>
                <a:gd name="T9" fmla="*/ 2147483647 h 166"/>
                <a:gd name="T10" fmla="*/ 2147483647 w 298"/>
                <a:gd name="T11" fmla="*/ 2147483647 h 166"/>
                <a:gd name="T12" fmla="*/ 2147483647 w 298"/>
                <a:gd name="T13" fmla="*/ 2147483647 h 166"/>
                <a:gd name="T14" fmla="*/ 2147483647 w 298"/>
                <a:gd name="T15" fmla="*/ 2147483647 h 166"/>
                <a:gd name="T16" fmla="*/ 2147483647 w 298"/>
                <a:gd name="T17" fmla="*/ 2147483647 h 166"/>
                <a:gd name="T18" fmla="*/ 2147483647 w 298"/>
                <a:gd name="T19" fmla="*/ 2147483647 h 166"/>
                <a:gd name="T20" fmla="*/ 2147483647 w 298"/>
                <a:gd name="T21" fmla="*/ 2147483647 h 166"/>
                <a:gd name="T22" fmla="*/ 2147483647 w 298"/>
                <a:gd name="T23" fmla="*/ 2147483647 h 166"/>
                <a:gd name="T24" fmla="*/ 2147483647 w 298"/>
                <a:gd name="T25" fmla="*/ 2147483647 h 166"/>
                <a:gd name="T26" fmla="*/ 2147483647 w 298"/>
                <a:gd name="T27" fmla="*/ 2147483647 h 166"/>
                <a:gd name="T28" fmla="*/ 2147483647 w 298"/>
                <a:gd name="T29" fmla="*/ 2147483647 h 166"/>
                <a:gd name="T30" fmla="*/ 2147483647 w 298"/>
                <a:gd name="T31" fmla="*/ 2147483647 h 166"/>
                <a:gd name="T32" fmla="*/ 2147483647 w 298"/>
                <a:gd name="T33" fmla="*/ 2147483647 h 166"/>
                <a:gd name="T34" fmla="*/ 2147483647 w 298"/>
                <a:gd name="T35" fmla="*/ 2147483647 h 166"/>
                <a:gd name="T36" fmla="*/ 2147483647 w 298"/>
                <a:gd name="T37" fmla="*/ 2147483647 h 166"/>
                <a:gd name="T38" fmla="*/ 2147483647 w 298"/>
                <a:gd name="T39" fmla="*/ 2147483647 h 166"/>
                <a:gd name="T40" fmla="*/ 2147483647 w 298"/>
                <a:gd name="T41" fmla="*/ 2147483647 h 166"/>
                <a:gd name="T42" fmla="*/ 2147483647 w 298"/>
                <a:gd name="T43" fmla="*/ 2147483647 h 166"/>
                <a:gd name="T44" fmla="*/ 2147483647 w 298"/>
                <a:gd name="T45" fmla="*/ 2147483647 h 166"/>
                <a:gd name="T46" fmla="*/ 2147483647 w 298"/>
                <a:gd name="T47" fmla="*/ 2147483647 h 166"/>
                <a:gd name="T48" fmla="*/ 2147483647 w 298"/>
                <a:gd name="T49" fmla="*/ 2147483647 h 166"/>
                <a:gd name="T50" fmla="*/ 2147483647 w 298"/>
                <a:gd name="T51" fmla="*/ 2147483647 h 166"/>
                <a:gd name="T52" fmla="*/ 2147483647 w 298"/>
                <a:gd name="T53" fmla="*/ 2147483647 h 166"/>
                <a:gd name="T54" fmla="*/ 2147483647 w 298"/>
                <a:gd name="T55" fmla="*/ 2147483647 h 166"/>
                <a:gd name="T56" fmla="*/ 2147483647 w 298"/>
                <a:gd name="T57" fmla="*/ 2147483647 h 166"/>
                <a:gd name="T58" fmla="*/ 2147483647 w 298"/>
                <a:gd name="T59" fmla="*/ 2147483647 h 166"/>
                <a:gd name="T60" fmla="*/ 2147483647 w 298"/>
                <a:gd name="T61" fmla="*/ 2147483647 h 166"/>
                <a:gd name="T62" fmla="*/ 2147483647 w 298"/>
                <a:gd name="T63" fmla="*/ 0 h 166"/>
                <a:gd name="T64" fmla="*/ 2147483647 w 298"/>
                <a:gd name="T65" fmla="*/ 0 h 166"/>
                <a:gd name="T66" fmla="*/ 2147483647 w 298"/>
                <a:gd name="T67" fmla="*/ 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166"/>
                <a:gd name="T104" fmla="*/ 298 w 298"/>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166">
                  <a:moveTo>
                    <a:pt x="256" y="0"/>
                  </a:moveTo>
                  <a:lnTo>
                    <a:pt x="253" y="6"/>
                  </a:lnTo>
                  <a:lnTo>
                    <a:pt x="249" y="13"/>
                  </a:lnTo>
                  <a:lnTo>
                    <a:pt x="243" y="19"/>
                  </a:lnTo>
                  <a:lnTo>
                    <a:pt x="236" y="29"/>
                  </a:lnTo>
                  <a:lnTo>
                    <a:pt x="226" y="36"/>
                  </a:lnTo>
                  <a:lnTo>
                    <a:pt x="218" y="44"/>
                  </a:lnTo>
                  <a:lnTo>
                    <a:pt x="209" y="53"/>
                  </a:lnTo>
                  <a:lnTo>
                    <a:pt x="198" y="63"/>
                  </a:lnTo>
                  <a:lnTo>
                    <a:pt x="186" y="70"/>
                  </a:lnTo>
                  <a:lnTo>
                    <a:pt x="173" y="78"/>
                  </a:lnTo>
                  <a:lnTo>
                    <a:pt x="160" y="86"/>
                  </a:lnTo>
                  <a:lnTo>
                    <a:pt x="146" y="95"/>
                  </a:lnTo>
                  <a:lnTo>
                    <a:pt x="133" y="101"/>
                  </a:lnTo>
                  <a:lnTo>
                    <a:pt x="120" y="108"/>
                  </a:lnTo>
                  <a:lnTo>
                    <a:pt x="104" y="114"/>
                  </a:lnTo>
                  <a:lnTo>
                    <a:pt x="91" y="118"/>
                  </a:lnTo>
                  <a:lnTo>
                    <a:pt x="76" y="120"/>
                  </a:lnTo>
                  <a:lnTo>
                    <a:pt x="65" y="126"/>
                  </a:lnTo>
                  <a:lnTo>
                    <a:pt x="53" y="129"/>
                  </a:lnTo>
                  <a:lnTo>
                    <a:pt x="44" y="133"/>
                  </a:lnTo>
                  <a:lnTo>
                    <a:pt x="36" y="137"/>
                  </a:lnTo>
                  <a:lnTo>
                    <a:pt x="27" y="143"/>
                  </a:lnTo>
                  <a:lnTo>
                    <a:pt x="21" y="145"/>
                  </a:lnTo>
                  <a:lnTo>
                    <a:pt x="15" y="150"/>
                  </a:lnTo>
                  <a:lnTo>
                    <a:pt x="9" y="154"/>
                  </a:lnTo>
                  <a:lnTo>
                    <a:pt x="6" y="158"/>
                  </a:lnTo>
                  <a:lnTo>
                    <a:pt x="4" y="162"/>
                  </a:lnTo>
                  <a:lnTo>
                    <a:pt x="0" y="164"/>
                  </a:lnTo>
                  <a:lnTo>
                    <a:pt x="9" y="166"/>
                  </a:lnTo>
                  <a:lnTo>
                    <a:pt x="17" y="164"/>
                  </a:lnTo>
                  <a:lnTo>
                    <a:pt x="27" y="162"/>
                  </a:lnTo>
                  <a:lnTo>
                    <a:pt x="36" y="158"/>
                  </a:lnTo>
                  <a:lnTo>
                    <a:pt x="47" y="154"/>
                  </a:lnTo>
                  <a:lnTo>
                    <a:pt x="57" y="152"/>
                  </a:lnTo>
                  <a:lnTo>
                    <a:pt x="70" y="148"/>
                  </a:lnTo>
                  <a:lnTo>
                    <a:pt x="82" y="143"/>
                  </a:lnTo>
                  <a:lnTo>
                    <a:pt x="95" y="141"/>
                  </a:lnTo>
                  <a:lnTo>
                    <a:pt x="108" y="137"/>
                  </a:lnTo>
                  <a:lnTo>
                    <a:pt x="122" y="133"/>
                  </a:lnTo>
                  <a:lnTo>
                    <a:pt x="133" y="129"/>
                  </a:lnTo>
                  <a:lnTo>
                    <a:pt x="148" y="126"/>
                  </a:lnTo>
                  <a:lnTo>
                    <a:pt x="161" y="120"/>
                  </a:lnTo>
                  <a:lnTo>
                    <a:pt x="175" y="114"/>
                  </a:lnTo>
                  <a:lnTo>
                    <a:pt x="186" y="108"/>
                  </a:lnTo>
                  <a:lnTo>
                    <a:pt x="198" y="101"/>
                  </a:lnTo>
                  <a:lnTo>
                    <a:pt x="209" y="91"/>
                  </a:lnTo>
                  <a:lnTo>
                    <a:pt x="222" y="84"/>
                  </a:lnTo>
                  <a:lnTo>
                    <a:pt x="234" y="76"/>
                  </a:lnTo>
                  <a:lnTo>
                    <a:pt x="245" y="67"/>
                  </a:lnTo>
                  <a:lnTo>
                    <a:pt x="255" y="59"/>
                  </a:lnTo>
                  <a:lnTo>
                    <a:pt x="264" y="49"/>
                  </a:lnTo>
                  <a:lnTo>
                    <a:pt x="274" y="42"/>
                  </a:lnTo>
                  <a:lnTo>
                    <a:pt x="279" y="36"/>
                  </a:lnTo>
                  <a:lnTo>
                    <a:pt x="285" y="29"/>
                  </a:lnTo>
                  <a:lnTo>
                    <a:pt x="291" y="25"/>
                  </a:lnTo>
                  <a:lnTo>
                    <a:pt x="294" y="19"/>
                  </a:lnTo>
                  <a:lnTo>
                    <a:pt x="298" y="17"/>
                  </a:lnTo>
                  <a:lnTo>
                    <a:pt x="298" y="11"/>
                  </a:lnTo>
                  <a:lnTo>
                    <a:pt x="293" y="8"/>
                  </a:lnTo>
                  <a:lnTo>
                    <a:pt x="287" y="6"/>
                  </a:lnTo>
                  <a:lnTo>
                    <a:pt x="279" y="2"/>
                  </a:lnTo>
                  <a:lnTo>
                    <a:pt x="274" y="2"/>
                  </a:lnTo>
                  <a:lnTo>
                    <a:pt x="270" y="0"/>
                  </a:lnTo>
                  <a:lnTo>
                    <a:pt x="266" y="0"/>
                  </a:lnTo>
                  <a:lnTo>
                    <a:pt x="264" y="0"/>
                  </a:lnTo>
                  <a:lnTo>
                    <a:pt x="258" y="0"/>
                  </a:lnTo>
                  <a:lnTo>
                    <a:pt x="256"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1" name="Freeform 172">
              <a:extLst>
                <a:ext uri="{FF2B5EF4-FFF2-40B4-BE49-F238E27FC236}">
                  <a16:creationId xmlns:a16="http://schemas.microsoft.com/office/drawing/2014/main" id="{000B6ECC-4F95-CD45-9A1F-4C470898F799}"/>
                </a:ext>
              </a:extLst>
            </p:cNvPr>
            <p:cNvSpPr>
              <a:spLocks/>
            </p:cNvSpPr>
            <p:nvPr/>
          </p:nvSpPr>
          <p:spPr bwMode="auto">
            <a:xfrm flipH="1">
              <a:off x="2705447" y="2831416"/>
              <a:ext cx="163513" cy="758825"/>
            </a:xfrm>
            <a:custGeom>
              <a:avLst/>
              <a:gdLst>
                <a:gd name="T0" fmla="*/ 2147483647 w 206"/>
                <a:gd name="T1" fmla="*/ 2147483647 h 955"/>
                <a:gd name="T2" fmla="*/ 2147483647 w 206"/>
                <a:gd name="T3" fmla="*/ 2147483647 h 955"/>
                <a:gd name="T4" fmla="*/ 2147483647 w 206"/>
                <a:gd name="T5" fmla="*/ 2147483647 h 955"/>
                <a:gd name="T6" fmla="*/ 2147483647 w 206"/>
                <a:gd name="T7" fmla="*/ 2147483647 h 955"/>
                <a:gd name="T8" fmla="*/ 2147483647 w 206"/>
                <a:gd name="T9" fmla="*/ 2147483647 h 955"/>
                <a:gd name="T10" fmla="*/ 2147483647 w 206"/>
                <a:gd name="T11" fmla="*/ 2147483647 h 955"/>
                <a:gd name="T12" fmla="*/ 2147483647 w 206"/>
                <a:gd name="T13" fmla="*/ 2147483647 h 955"/>
                <a:gd name="T14" fmla="*/ 2147483647 w 206"/>
                <a:gd name="T15" fmla="*/ 2147483647 h 955"/>
                <a:gd name="T16" fmla="*/ 2147483647 w 206"/>
                <a:gd name="T17" fmla="*/ 2147483647 h 955"/>
                <a:gd name="T18" fmla="*/ 2147483647 w 206"/>
                <a:gd name="T19" fmla="*/ 2147483647 h 955"/>
                <a:gd name="T20" fmla="*/ 2147483647 w 206"/>
                <a:gd name="T21" fmla="*/ 2147483647 h 955"/>
                <a:gd name="T22" fmla="*/ 2147483647 w 206"/>
                <a:gd name="T23" fmla="*/ 2147483647 h 955"/>
                <a:gd name="T24" fmla="*/ 2147483647 w 206"/>
                <a:gd name="T25" fmla="*/ 2147483647 h 955"/>
                <a:gd name="T26" fmla="*/ 2147483647 w 206"/>
                <a:gd name="T27" fmla="*/ 2147483647 h 955"/>
                <a:gd name="T28" fmla="*/ 2147483647 w 206"/>
                <a:gd name="T29" fmla="*/ 2147483647 h 955"/>
                <a:gd name="T30" fmla="*/ 2147483647 w 206"/>
                <a:gd name="T31" fmla="*/ 2147483647 h 955"/>
                <a:gd name="T32" fmla="*/ 2147483647 w 206"/>
                <a:gd name="T33" fmla="*/ 2147483647 h 955"/>
                <a:gd name="T34" fmla="*/ 2147483647 w 206"/>
                <a:gd name="T35" fmla="*/ 2147483647 h 955"/>
                <a:gd name="T36" fmla="*/ 2147483647 w 206"/>
                <a:gd name="T37" fmla="*/ 2147483647 h 955"/>
                <a:gd name="T38" fmla="*/ 2147483647 w 206"/>
                <a:gd name="T39" fmla="*/ 2147483647 h 955"/>
                <a:gd name="T40" fmla="*/ 2147483647 w 206"/>
                <a:gd name="T41" fmla="*/ 2147483647 h 955"/>
                <a:gd name="T42" fmla="*/ 2147483647 w 206"/>
                <a:gd name="T43" fmla="*/ 2147483647 h 955"/>
                <a:gd name="T44" fmla="*/ 2147483647 w 206"/>
                <a:gd name="T45" fmla="*/ 2147483647 h 955"/>
                <a:gd name="T46" fmla="*/ 2147483647 w 206"/>
                <a:gd name="T47" fmla="*/ 2147483647 h 955"/>
                <a:gd name="T48" fmla="*/ 2147483647 w 206"/>
                <a:gd name="T49" fmla="*/ 2147483647 h 955"/>
                <a:gd name="T50" fmla="*/ 2147483647 w 206"/>
                <a:gd name="T51" fmla="*/ 2147483647 h 955"/>
                <a:gd name="T52" fmla="*/ 2147483647 w 206"/>
                <a:gd name="T53" fmla="*/ 2147483647 h 955"/>
                <a:gd name="T54" fmla="*/ 2147483647 w 206"/>
                <a:gd name="T55" fmla="*/ 2147483647 h 955"/>
                <a:gd name="T56" fmla="*/ 2147483647 w 206"/>
                <a:gd name="T57" fmla="*/ 2147483647 h 955"/>
                <a:gd name="T58" fmla="*/ 2147483647 w 206"/>
                <a:gd name="T59" fmla="*/ 2147483647 h 955"/>
                <a:gd name="T60" fmla="*/ 2147483647 w 206"/>
                <a:gd name="T61" fmla="*/ 2147483647 h 955"/>
                <a:gd name="T62" fmla="*/ 2147483647 w 206"/>
                <a:gd name="T63" fmla="*/ 2147483647 h 955"/>
                <a:gd name="T64" fmla="*/ 2147483647 w 206"/>
                <a:gd name="T65" fmla="*/ 2147483647 h 955"/>
                <a:gd name="T66" fmla="*/ 2147483647 w 206"/>
                <a:gd name="T67" fmla="*/ 2147483647 h 955"/>
                <a:gd name="T68" fmla="*/ 2147483647 w 206"/>
                <a:gd name="T69" fmla="*/ 2147483647 h 955"/>
                <a:gd name="T70" fmla="*/ 2147483647 w 206"/>
                <a:gd name="T71" fmla="*/ 2147483647 h 955"/>
                <a:gd name="T72" fmla="*/ 2147483647 w 206"/>
                <a:gd name="T73" fmla="*/ 2147483647 h 955"/>
                <a:gd name="T74" fmla="*/ 2147483647 w 206"/>
                <a:gd name="T75" fmla="*/ 2147483647 h 955"/>
                <a:gd name="T76" fmla="*/ 0 w 206"/>
                <a:gd name="T77" fmla="*/ 2147483647 h 955"/>
                <a:gd name="T78" fmla="*/ 0 w 206"/>
                <a:gd name="T79" fmla="*/ 2147483647 h 955"/>
                <a:gd name="T80" fmla="*/ 2147483647 w 206"/>
                <a:gd name="T81" fmla="*/ 2147483647 h 955"/>
                <a:gd name="T82" fmla="*/ 2147483647 w 206"/>
                <a:gd name="T83" fmla="*/ 2147483647 h 955"/>
                <a:gd name="T84" fmla="*/ 2147483647 w 206"/>
                <a:gd name="T85" fmla="*/ 2147483647 h 955"/>
                <a:gd name="T86" fmla="*/ 2147483647 w 206"/>
                <a:gd name="T87" fmla="*/ 2147483647 h 955"/>
                <a:gd name="T88" fmla="*/ 2147483647 w 206"/>
                <a:gd name="T89" fmla="*/ 2147483647 h 955"/>
                <a:gd name="T90" fmla="*/ 2147483647 w 206"/>
                <a:gd name="T91" fmla="*/ 2147483647 h 955"/>
                <a:gd name="T92" fmla="*/ 2147483647 w 206"/>
                <a:gd name="T93" fmla="*/ 2147483647 h 955"/>
                <a:gd name="T94" fmla="*/ 2147483647 w 206"/>
                <a:gd name="T95" fmla="*/ 2147483647 h 955"/>
                <a:gd name="T96" fmla="*/ 2147483647 w 206"/>
                <a:gd name="T97" fmla="*/ 2147483647 h 9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955"/>
                <a:gd name="T149" fmla="*/ 206 w 206"/>
                <a:gd name="T150" fmla="*/ 955 h 9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955">
                  <a:moveTo>
                    <a:pt x="206" y="75"/>
                  </a:moveTo>
                  <a:lnTo>
                    <a:pt x="194" y="82"/>
                  </a:lnTo>
                  <a:lnTo>
                    <a:pt x="183" y="94"/>
                  </a:lnTo>
                  <a:lnTo>
                    <a:pt x="171" y="111"/>
                  </a:lnTo>
                  <a:lnTo>
                    <a:pt x="160" y="128"/>
                  </a:lnTo>
                  <a:lnTo>
                    <a:pt x="147" y="149"/>
                  </a:lnTo>
                  <a:lnTo>
                    <a:pt x="135" y="170"/>
                  </a:lnTo>
                  <a:lnTo>
                    <a:pt x="122" y="194"/>
                  </a:lnTo>
                  <a:lnTo>
                    <a:pt x="111" y="219"/>
                  </a:lnTo>
                  <a:lnTo>
                    <a:pt x="99" y="246"/>
                  </a:lnTo>
                  <a:lnTo>
                    <a:pt x="88" y="269"/>
                  </a:lnTo>
                  <a:lnTo>
                    <a:pt x="78" y="293"/>
                  </a:lnTo>
                  <a:lnTo>
                    <a:pt x="71" y="318"/>
                  </a:lnTo>
                  <a:lnTo>
                    <a:pt x="65" y="341"/>
                  </a:lnTo>
                  <a:lnTo>
                    <a:pt x="59" y="364"/>
                  </a:lnTo>
                  <a:lnTo>
                    <a:pt x="57" y="385"/>
                  </a:lnTo>
                  <a:lnTo>
                    <a:pt x="57" y="404"/>
                  </a:lnTo>
                  <a:lnTo>
                    <a:pt x="57" y="417"/>
                  </a:lnTo>
                  <a:lnTo>
                    <a:pt x="63" y="434"/>
                  </a:lnTo>
                  <a:lnTo>
                    <a:pt x="65" y="451"/>
                  </a:lnTo>
                  <a:lnTo>
                    <a:pt x="69" y="466"/>
                  </a:lnTo>
                  <a:lnTo>
                    <a:pt x="71" y="482"/>
                  </a:lnTo>
                  <a:lnTo>
                    <a:pt x="76" y="499"/>
                  </a:lnTo>
                  <a:lnTo>
                    <a:pt x="78" y="516"/>
                  </a:lnTo>
                  <a:lnTo>
                    <a:pt x="84" y="533"/>
                  </a:lnTo>
                  <a:lnTo>
                    <a:pt x="88" y="552"/>
                  </a:lnTo>
                  <a:lnTo>
                    <a:pt x="90" y="569"/>
                  </a:lnTo>
                  <a:lnTo>
                    <a:pt x="93" y="588"/>
                  </a:lnTo>
                  <a:lnTo>
                    <a:pt x="97" y="609"/>
                  </a:lnTo>
                  <a:lnTo>
                    <a:pt x="99" y="628"/>
                  </a:lnTo>
                  <a:lnTo>
                    <a:pt x="99" y="651"/>
                  </a:lnTo>
                  <a:lnTo>
                    <a:pt x="99" y="676"/>
                  </a:lnTo>
                  <a:lnTo>
                    <a:pt x="101" y="699"/>
                  </a:lnTo>
                  <a:lnTo>
                    <a:pt x="99" y="723"/>
                  </a:lnTo>
                  <a:lnTo>
                    <a:pt x="99" y="746"/>
                  </a:lnTo>
                  <a:lnTo>
                    <a:pt x="95" y="771"/>
                  </a:lnTo>
                  <a:lnTo>
                    <a:pt x="93" y="796"/>
                  </a:lnTo>
                  <a:lnTo>
                    <a:pt x="90" y="816"/>
                  </a:lnTo>
                  <a:lnTo>
                    <a:pt x="88" y="841"/>
                  </a:lnTo>
                  <a:lnTo>
                    <a:pt x="84" y="860"/>
                  </a:lnTo>
                  <a:lnTo>
                    <a:pt x="82" y="881"/>
                  </a:lnTo>
                  <a:lnTo>
                    <a:pt x="76" y="898"/>
                  </a:lnTo>
                  <a:lnTo>
                    <a:pt x="74" y="913"/>
                  </a:lnTo>
                  <a:lnTo>
                    <a:pt x="71" y="927"/>
                  </a:lnTo>
                  <a:lnTo>
                    <a:pt x="69" y="938"/>
                  </a:lnTo>
                  <a:lnTo>
                    <a:pt x="65" y="946"/>
                  </a:lnTo>
                  <a:lnTo>
                    <a:pt x="63" y="952"/>
                  </a:lnTo>
                  <a:lnTo>
                    <a:pt x="61" y="955"/>
                  </a:lnTo>
                  <a:lnTo>
                    <a:pt x="59" y="955"/>
                  </a:lnTo>
                  <a:lnTo>
                    <a:pt x="57" y="950"/>
                  </a:lnTo>
                  <a:lnTo>
                    <a:pt x="57" y="942"/>
                  </a:lnTo>
                  <a:lnTo>
                    <a:pt x="55" y="931"/>
                  </a:lnTo>
                  <a:lnTo>
                    <a:pt x="54" y="917"/>
                  </a:lnTo>
                  <a:lnTo>
                    <a:pt x="52" y="900"/>
                  </a:lnTo>
                  <a:lnTo>
                    <a:pt x="52" y="881"/>
                  </a:lnTo>
                  <a:lnTo>
                    <a:pt x="48" y="862"/>
                  </a:lnTo>
                  <a:lnTo>
                    <a:pt x="46" y="839"/>
                  </a:lnTo>
                  <a:lnTo>
                    <a:pt x="46" y="813"/>
                  </a:lnTo>
                  <a:lnTo>
                    <a:pt x="44" y="788"/>
                  </a:lnTo>
                  <a:lnTo>
                    <a:pt x="42" y="759"/>
                  </a:lnTo>
                  <a:lnTo>
                    <a:pt x="40" y="733"/>
                  </a:lnTo>
                  <a:lnTo>
                    <a:pt x="40" y="704"/>
                  </a:lnTo>
                  <a:lnTo>
                    <a:pt x="38" y="676"/>
                  </a:lnTo>
                  <a:lnTo>
                    <a:pt x="36" y="645"/>
                  </a:lnTo>
                  <a:lnTo>
                    <a:pt x="36" y="619"/>
                  </a:lnTo>
                  <a:lnTo>
                    <a:pt x="35" y="600"/>
                  </a:lnTo>
                  <a:lnTo>
                    <a:pt x="33" y="581"/>
                  </a:lnTo>
                  <a:lnTo>
                    <a:pt x="29" y="562"/>
                  </a:lnTo>
                  <a:lnTo>
                    <a:pt x="29" y="543"/>
                  </a:lnTo>
                  <a:lnTo>
                    <a:pt x="23" y="525"/>
                  </a:lnTo>
                  <a:lnTo>
                    <a:pt x="19" y="506"/>
                  </a:lnTo>
                  <a:lnTo>
                    <a:pt x="17" y="489"/>
                  </a:lnTo>
                  <a:lnTo>
                    <a:pt x="12" y="472"/>
                  </a:lnTo>
                  <a:lnTo>
                    <a:pt x="10" y="455"/>
                  </a:lnTo>
                  <a:lnTo>
                    <a:pt x="6" y="438"/>
                  </a:lnTo>
                  <a:lnTo>
                    <a:pt x="4" y="421"/>
                  </a:lnTo>
                  <a:lnTo>
                    <a:pt x="2" y="404"/>
                  </a:lnTo>
                  <a:lnTo>
                    <a:pt x="0" y="387"/>
                  </a:lnTo>
                  <a:lnTo>
                    <a:pt x="0" y="371"/>
                  </a:lnTo>
                  <a:lnTo>
                    <a:pt x="0" y="358"/>
                  </a:lnTo>
                  <a:lnTo>
                    <a:pt x="4" y="341"/>
                  </a:lnTo>
                  <a:lnTo>
                    <a:pt x="6" y="322"/>
                  </a:lnTo>
                  <a:lnTo>
                    <a:pt x="14" y="303"/>
                  </a:lnTo>
                  <a:lnTo>
                    <a:pt x="23" y="278"/>
                  </a:lnTo>
                  <a:lnTo>
                    <a:pt x="35" y="252"/>
                  </a:lnTo>
                  <a:lnTo>
                    <a:pt x="46" y="225"/>
                  </a:lnTo>
                  <a:lnTo>
                    <a:pt x="63" y="196"/>
                  </a:lnTo>
                  <a:lnTo>
                    <a:pt x="76" y="168"/>
                  </a:lnTo>
                  <a:lnTo>
                    <a:pt x="93" y="139"/>
                  </a:lnTo>
                  <a:lnTo>
                    <a:pt x="109" y="111"/>
                  </a:lnTo>
                  <a:lnTo>
                    <a:pt x="124" y="86"/>
                  </a:lnTo>
                  <a:lnTo>
                    <a:pt x="135" y="61"/>
                  </a:lnTo>
                  <a:lnTo>
                    <a:pt x="149" y="40"/>
                  </a:lnTo>
                  <a:lnTo>
                    <a:pt x="158" y="23"/>
                  </a:lnTo>
                  <a:lnTo>
                    <a:pt x="168" y="10"/>
                  </a:lnTo>
                  <a:lnTo>
                    <a:pt x="173" y="2"/>
                  </a:lnTo>
                  <a:lnTo>
                    <a:pt x="175" y="0"/>
                  </a:lnTo>
                  <a:lnTo>
                    <a:pt x="206" y="75"/>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2" name="Freeform 184">
              <a:extLst>
                <a:ext uri="{FF2B5EF4-FFF2-40B4-BE49-F238E27FC236}">
                  <a16:creationId xmlns:a16="http://schemas.microsoft.com/office/drawing/2014/main" id="{C7E555F2-947A-4048-B91D-A55C060E247F}"/>
                </a:ext>
              </a:extLst>
            </p:cNvPr>
            <p:cNvSpPr>
              <a:spLocks/>
            </p:cNvSpPr>
            <p:nvPr/>
          </p:nvSpPr>
          <p:spPr bwMode="auto">
            <a:xfrm flipH="1">
              <a:off x="2689572" y="2196416"/>
              <a:ext cx="66675" cy="131763"/>
            </a:xfrm>
            <a:custGeom>
              <a:avLst/>
              <a:gdLst>
                <a:gd name="T0" fmla="*/ 2147483647 w 83"/>
                <a:gd name="T1" fmla="*/ 2147483647 h 165"/>
                <a:gd name="T2" fmla="*/ 0 w 83"/>
                <a:gd name="T3" fmla="*/ 2147483647 h 165"/>
                <a:gd name="T4" fmla="*/ 2147483647 w 83"/>
                <a:gd name="T5" fmla="*/ 2147483647 h 165"/>
                <a:gd name="T6" fmla="*/ 2147483647 w 83"/>
                <a:gd name="T7" fmla="*/ 2147483647 h 165"/>
                <a:gd name="T8" fmla="*/ 2147483647 w 83"/>
                <a:gd name="T9" fmla="*/ 2147483647 h 165"/>
                <a:gd name="T10" fmla="*/ 2147483647 w 83"/>
                <a:gd name="T11" fmla="*/ 2147483647 h 165"/>
                <a:gd name="T12" fmla="*/ 2147483647 w 83"/>
                <a:gd name="T13" fmla="*/ 2147483647 h 165"/>
                <a:gd name="T14" fmla="*/ 2147483647 w 83"/>
                <a:gd name="T15" fmla="*/ 2147483647 h 165"/>
                <a:gd name="T16" fmla="*/ 2147483647 w 83"/>
                <a:gd name="T17" fmla="*/ 2147483647 h 165"/>
                <a:gd name="T18" fmla="*/ 2147483647 w 83"/>
                <a:gd name="T19" fmla="*/ 2147483647 h 165"/>
                <a:gd name="T20" fmla="*/ 2147483647 w 83"/>
                <a:gd name="T21" fmla="*/ 2147483647 h 165"/>
                <a:gd name="T22" fmla="*/ 2147483647 w 83"/>
                <a:gd name="T23" fmla="*/ 2147483647 h 165"/>
                <a:gd name="T24" fmla="*/ 2147483647 w 83"/>
                <a:gd name="T25" fmla="*/ 2147483647 h 165"/>
                <a:gd name="T26" fmla="*/ 2147483647 w 83"/>
                <a:gd name="T27" fmla="*/ 2147483647 h 165"/>
                <a:gd name="T28" fmla="*/ 2147483647 w 83"/>
                <a:gd name="T29" fmla="*/ 2147483647 h 165"/>
                <a:gd name="T30" fmla="*/ 2147483647 w 83"/>
                <a:gd name="T31" fmla="*/ 2147483647 h 165"/>
                <a:gd name="T32" fmla="*/ 2147483647 w 83"/>
                <a:gd name="T33" fmla="*/ 2147483647 h 165"/>
                <a:gd name="T34" fmla="*/ 2147483647 w 83"/>
                <a:gd name="T35" fmla="*/ 2147483647 h 165"/>
                <a:gd name="T36" fmla="*/ 2147483647 w 83"/>
                <a:gd name="T37" fmla="*/ 2147483647 h 165"/>
                <a:gd name="T38" fmla="*/ 2147483647 w 83"/>
                <a:gd name="T39" fmla="*/ 2147483647 h 165"/>
                <a:gd name="T40" fmla="*/ 2147483647 w 83"/>
                <a:gd name="T41" fmla="*/ 2147483647 h 165"/>
                <a:gd name="T42" fmla="*/ 2147483647 w 83"/>
                <a:gd name="T43" fmla="*/ 2147483647 h 165"/>
                <a:gd name="T44" fmla="*/ 2147483647 w 83"/>
                <a:gd name="T45" fmla="*/ 2147483647 h 165"/>
                <a:gd name="T46" fmla="*/ 2147483647 w 83"/>
                <a:gd name="T47" fmla="*/ 2147483647 h 165"/>
                <a:gd name="T48" fmla="*/ 2147483647 w 83"/>
                <a:gd name="T49" fmla="*/ 2147483647 h 165"/>
                <a:gd name="T50" fmla="*/ 2147483647 w 83"/>
                <a:gd name="T51" fmla="*/ 2147483647 h 165"/>
                <a:gd name="T52" fmla="*/ 2147483647 w 83"/>
                <a:gd name="T53" fmla="*/ 2147483647 h 165"/>
                <a:gd name="T54" fmla="*/ 2147483647 w 83"/>
                <a:gd name="T55" fmla="*/ 2147483647 h 165"/>
                <a:gd name="T56" fmla="*/ 2147483647 w 83"/>
                <a:gd name="T57" fmla="*/ 2147483647 h 165"/>
                <a:gd name="T58" fmla="*/ 2147483647 w 83"/>
                <a:gd name="T59" fmla="*/ 0 h 165"/>
                <a:gd name="T60" fmla="*/ 2147483647 w 83"/>
                <a:gd name="T61" fmla="*/ 2147483647 h 165"/>
                <a:gd name="T62" fmla="*/ 2147483647 w 83"/>
                <a:gd name="T63" fmla="*/ 2147483647 h 165"/>
                <a:gd name="T64" fmla="*/ 2147483647 w 83"/>
                <a:gd name="T65" fmla="*/ 2147483647 h 165"/>
                <a:gd name="T66" fmla="*/ 2147483647 w 83"/>
                <a:gd name="T67" fmla="*/ 2147483647 h 165"/>
                <a:gd name="T68" fmla="*/ 2147483647 w 83"/>
                <a:gd name="T69" fmla="*/ 2147483647 h 165"/>
                <a:gd name="T70" fmla="*/ 2147483647 w 83"/>
                <a:gd name="T71" fmla="*/ 2147483647 h 165"/>
                <a:gd name="T72" fmla="*/ 2147483647 w 83"/>
                <a:gd name="T73" fmla="*/ 2147483647 h 165"/>
                <a:gd name="T74" fmla="*/ 2147483647 w 83"/>
                <a:gd name="T75" fmla="*/ 2147483647 h 165"/>
                <a:gd name="T76" fmla="*/ 2147483647 w 83"/>
                <a:gd name="T77" fmla="*/ 2147483647 h 165"/>
                <a:gd name="T78" fmla="*/ 2147483647 w 83"/>
                <a:gd name="T79" fmla="*/ 2147483647 h 165"/>
                <a:gd name="T80" fmla="*/ 2147483647 w 83"/>
                <a:gd name="T81" fmla="*/ 2147483647 h 165"/>
                <a:gd name="T82" fmla="*/ 2147483647 w 83"/>
                <a:gd name="T83" fmla="*/ 2147483647 h 165"/>
                <a:gd name="T84" fmla="*/ 2147483647 w 83"/>
                <a:gd name="T85" fmla="*/ 2147483647 h 165"/>
                <a:gd name="T86" fmla="*/ 2147483647 w 83"/>
                <a:gd name="T87" fmla="*/ 2147483647 h 165"/>
                <a:gd name="T88" fmla="*/ 2147483647 w 83"/>
                <a:gd name="T89" fmla="*/ 2147483647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
                <a:gd name="T136" fmla="*/ 0 h 165"/>
                <a:gd name="T137" fmla="*/ 83 w 83"/>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 h="165">
                  <a:moveTo>
                    <a:pt x="4" y="91"/>
                  </a:moveTo>
                  <a:lnTo>
                    <a:pt x="0" y="97"/>
                  </a:lnTo>
                  <a:lnTo>
                    <a:pt x="2" y="104"/>
                  </a:lnTo>
                  <a:lnTo>
                    <a:pt x="2" y="108"/>
                  </a:lnTo>
                  <a:lnTo>
                    <a:pt x="4" y="112"/>
                  </a:lnTo>
                  <a:lnTo>
                    <a:pt x="7" y="118"/>
                  </a:lnTo>
                  <a:lnTo>
                    <a:pt x="11" y="121"/>
                  </a:lnTo>
                  <a:lnTo>
                    <a:pt x="15" y="127"/>
                  </a:lnTo>
                  <a:lnTo>
                    <a:pt x="17" y="131"/>
                  </a:lnTo>
                  <a:lnTo>
                    <a:pt x="21" y="135"/>
                  </a:lnTo>
                  <a:lnTo>
                    <a:pt x="26" y="140"/>
                  </a:lnTo>
                  <a:lnTo>
                    <a:pt x="28" y="144"/>
                  </a:lnTo>
                  <a:lnTo>
                    <a:pt x="32" y="150"/>
                  </a:lnTo>
                  <a:lnTo>
                    <a:pt x="36" y="156"/>
                  </a:lnTo>
                  <a:lnTo>
                    <a:pt x="40" y="161"/>
                  </a:lnTo>
                  <a:lnTo>
                    <a:pt x="42" y="165"/>
                  </a:lnTo>
                  <a:lnTo>
                    <a:pt x="49" y="161"/>
                  </a:lnTo>
                  <a:lnTo>
                    <a:pt x="51" y="159"/>
                  </a:lnTo>
                  <a:lnTo>
                    <a:pt x="57" y="156"/>
                  </a:lnTo>
                  <a:lnTo>
                    <a:pt x="59" y="150"/>
                  </a:lnTo>
                  <a:lnTo>
                    <a:pt x="63" y="146"/>
                  </a:lnTo>
                  <a:lnTo>
                    <a:pt x="68" y="140"/>
                  </a:lnTo>
                  <a:lnTo>
                    <a:pt x="70" y="135"/>
                  </a:lnTo>
                  <a:lnTo>
                    <a:pt x="74" y="129"/>
                  </a:lnTo>
                  <a:lnTo>
                    <a:pt x="76" y="123"/>
                  </a:lnTo>
                  <a:lnTo>
                    <a:pt x="80" y="119"/>
                  </a:lnTo>
                  <a:lnTo>
                    <a:pt x="82" y="114"/>
                  </a:lnTo>
                  <a:lnTo>
                    <a:pt x="83" y="108"/>
                  </a:lnTo>
                  <a:lnTo>
                    <a:pt x="83" y="106"/>
                  </a:lnTo>
                  <a:lnTo>
                    <a:pt x="9" y="0"/>
                  </a:lnTo>
                  <a:lnTo>
                    <a:pt x="9" y="11"/>
                  </a:lnTo>
                  <a:lnTo>
                    <a:pt x="11" y="22"/>
                  </a:lnTo>
                  <a:lnTo>
                    <a:pt x="13" y="32"/>
                  </a:lnTo>
                  <a:lnTo>
                    <a:pt x="13" y="43"/>
                  </a:lnTo>
                  <a:lnTo>
                    <a:pt x="13" y="49"/>
                  </a:lnTo>
                  <a:lnTo>
                    <a:pt x="13" y="57"/>
                  </a:lnTo>
                  <a:lnTo>
                    <a:pt x="13" y="64"/>
                  </a:lnTo>
                  <a:lnTo>
                    <a:pt x="11" y="72"/>
                  </a:lnTo>
                  <a:lnTo>
                    <a:pt x="9" y="74"/>
                  </a:lnTo>
                  <a:lnTo>
                    <a:pt x="9" y="79"/>
                  </a:lnTo>
                  <a:lnTo>
                    <a:pt x="9" y="83"/>
                  </a:lnTo>
                  <a:lnTo>
                    <a:pt x="7" y="85"/>
                  </a:lnTo>
                  <a:lnTo>
                    <a:pt x="4" y="91"/>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3" name="Freeform 185">
              <a:extLst>
                <a:ext uri="{FF2B5EF4-FFF2-40B4-BE49-F238E27FC236}">
                  <a16:creationId xmlns:a16="http://schemas.microsoft.com/office/drawing/2014/main" id="{3798B56D-F6DF-6644-9D7F-76A21D1D8F83}"/>
                </a:ext>
              </a:extLst>
            </p:cNvPr>
            <p:cNvSpPr>
              <a:spLocks/>
            </p:cNvSpPr>
            <p:nvPr/>
          </p:nvSpPr>
          <p:spPr bwMode="auto">
            <a:xfrm flipH="1">
              <a:off x="2770534" y="2202766"/>
              <a:ext cx="93663" cy="142875"/>
            </a:xfrm>
            <a:custGeom>
              <a:avLst/>
              <a:gdLst>
                <a:gd name="T0" fmla="*/ 2147483647 w 118"/>
                <a:gd name="T1" fmla="*/ 2147483647 h 181"/>
                <a:gd name="T2" fmla="*/ 2147483647 w 118"/>
                <a:gd name="T3" fmla="*/ 2147483647 h 181"/>
                <a:gd name="T4" fmla="*/ 2147483647 w 118"/>
                <a:gd name="T5" fmla="*/ 2147483647 h 181"/>
                <a:gd name="T6" fmla="*/ 2147483647 w 118"/>
                <a:gd name="T7" fmla="*/ 2147483647 h 181"/>
                <a:gd name="T8" fmla="*/ 2147483647 w 118"/>
                <a:gd name="T9" fmla="*/ 2147483647 h 181"/>
                <a:gd name="T10" fmla="*/ 2147483647 w 118"/>
                <a:gd name="T11" fmla="*/ 2147483647 h 181"/>
                <a:gd name="T12" fmla="*/ 2147483647 w 118"/>
                <a:gd name="T13" fmla="*/ 2147483647 h 181"/>
                <a:gd name="T14" fmla="*/ 2147483647 w 118"/>
                <a:gd name="T15" fmla="*/ 2147483647 h 181"/>
                <a:gd name="T16" fmla="*/ 2147483647 w 118"/>
                <a:gd name="T17" fmla="*/ 2147483647 h 181"/>
                <a:gd name="T18" fmla="*/ 2147483647 w 118"/>
                <a:gd name="T19" fmla="*/ 2147483647 h 181"/>
                <a:gd name="T20" fmla="*/ 2147483647 w 118"/>
                <a:gd name="T21" fmla="*/ 2147483647 h 181"/>
                <a:gd name="T22" fmla="*/ 2147483647 w 118"/>
                <a:gd name="T23" fmla="*/ 2147483647 h 181"/>
                <a:gd name="T24" fmla="*/ 2147483647 w 118"/>
                <a:gd name="T25" fmla="*/ 2147483647 h 181"/>
                <a:gd name="T26" fmla="*/ 2147483647 w 118"/>
                <a:gd name="T27" fmla="*/ 2147483647 h 181"/>
                <a:gd name="T28" fmla="*/ 2147483647 w 118"/>
                <a:gd name="T29" fmla="*/ 2147483647 h 181"/>
                <a:gd name="T30" fmla="*/ 2147483647 w 118"/>
                <a:gd name="T31" fmla="*/ 2147483647 h 181"/>
                <a:gd name="T32" fmla="*/ 2147483647 w 118"/>
                <a:gd name="T33" fmla="*/ 2147483647 h 181"/>
                <a:gd name="T34" fmla="*/ 2147483647 w 118"/>
                <a:gd name="T35" fmla="*/ 2147483647 h 181"/>
                <a:gd name="T36" fmla="*/ 2147483647 w 118"/>
                <a:gd name="T37" fmla="*/ 2147483647 h 181"/>
                <a:gd name="T38" fmla="*/ 2147483647 w 118"/>
                <a:gd name="T39" fmla="*/ 2147483647 h 181"/>
                <a:gd name="T40" fmla="*/ 2147483647 w 118"/>
                <a:gd name="T41" fmla="*/ 2147483647 h 181"/>
                <a:gd name="T42" fmla="*/ 2147483647 w 118"/>
                <a:gd name="T43" fmla="*/ 2147483647 h 181"/>
                <a:gd name="T44" fmla="*/ 2147483647 w 118"/>
                <a:gd name="T45" fmla="*/ 2147483647 h 181"/>
                <a:gd name="T46" fmla="*/ 2147483647 w 118"/>
                <a:gd name="T47" fmla="*/ 2147483647 h 181"/>
                <a:gd name="T48" fmla="*/ 2147483647 w 118"/>
                <a:gd name="T49" fmla="*/ 2147483647 h 181"/>
                <a:gd name="T50" fmla="*/ 2147483647 w 118"/>
                <a:gd name="T51" fmla="*/ 2147483647 h 181"/>
                <a:gd name="T52" fmla="*/ 2147483647 w 118"/>
                <a:gd name="T53" fmla="*/ 2147483647 h 181"/>
                <a:gd name="T54" fmla="*/ 2147483647 w 118"/>
                <a:gd name="T55" fmla="*/ 2147483647 h 181"/>
                <a:gd name="T56" fmla="*/ 0 w 118"/>
                <a:gd name="T57" fmla="*/ 2147483647 h 181"/>
                <a:gd name="T58" fmla="*/ 0 w 118"/>
                <a:gd name="T59" fmla="*/ 2147483647 h 181"/>
                <a:gd name="T60" fmla="*/ 0 w 118"/>
                <a:gd name="T61" fmla="*/ 2147483647 h 181"/>
                <a:gd name="T62" fmla="*/ 2147483647 w 118"/>
                <a:gd name="T63" fmla="*/ 2147483647 h 181"/>
                <a:gd name="T64" fmla="*/ 2147483647 w 118"/>
                <a:gd name="T65" fmla="*/ 2147483647 h 181"/>
                <a:gd name="T66" fmla="*/ 2147483647 w 118"/>
                <a:gd name="T67" fmla="*/ 0 h 181"/>
                <a:gd name="T68" fmla="*/ 2147483647 w 118"/>
                <a:gd name="T69" fmla="*/ 2147483647 h 181"/>
                <a:gd name="T70" fmla="*/ 2147483647 w 118"/>
                <a:gd name="T71" fmla="*/ 2147483647 h 1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181"/>
                <a:gd name="T110" fmla="*/ 118 w 118"/>
                <a:gd name="T111" fmla="*/ 181 h 1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181">
                  <a:moveTo>
                    <a:pt x="29" y="2"/>
                  </a:moveTo>
                  <a:lnTo>
                    <a:pt x="29" y="14"/>
                  </a:lnTo>
                  <a:lnTo>
                    <a:pt x="29" y="27"/>
                  </a:lnTo>
                  <a:lnTo>
                    <a:pt x="29" y="38"/>
                  </a:lnTo>
                  <a:lnTo>
                    <a:pt x="29" y="50"/>
                  </a:lnTo>
                  <a:lnTo>
                    <a:pt x="29" y="61"/>
                  </a:lnTo>
                  <a:lnTo>
                    <a:pt x="29" y="72"/>
                  </a:lnTo>
                  <a:lnTo>
                    <a:pt x="29" y="82"/>
                  </a:lnTo>
                  <a:lnTo>
                    <a:pt x="32" y="92"/>
                  </a:lnTo>
                  <a:lnTo>
                    <a:pt x="34" y="101"/>
                  </a:lnTo>
                  <a:lnTo>
                    <a:pt x="34" y="109"/>
                  </a:lnTo>
                  <a:lnTo>
                    <a:pt x="38" y="114"/>
                  </a:lnTo>
                  <a:lnTo>
                    <a:pt x="40" y="122"/>
                  </a:lnTo>
                  <a:lnTo>
                    <a:pt x="46" y="126"/>
                  </a:lnTo>
                  <a:lnTo>
                    <a:pt x="49" y="131"/>
                  </a:lnTo>
                  <a:lnTo>
                    <a:pt x="55" y="131"/>
                  </a:lnTo>
                  <a:lnTo>
                    <a:pt x="61" y="133"/>
                  </a:lnTo>
                  <a:lnTo>
                    <a:pt x="67" y="133"/>
                  </a:lnTo>
                  <a:lnTo>
                    <a:pt x="72" y="131"/>
                  </a:lnTo>
                  <a:lnTo>
                    <a:pt x="78" y="131"/>
                  </a:lnTo>
                  <a:lnTo>
                    <a:pt x="84" y="131"/>
                  </a:lnTo>
                  <a:lnTo>
                    <a:pt x="89" y="128"/>
                  </a:lnTo>
                  <a:lnTo>
                    <a:pt x="93" y="126"/>
                  </a:lnTo>
                  <a:lnTo>
                    <a:pt x="99" y="124"/>
                  </a:lnTo>
                  <a:lnTo>
                    <a:pt x="105" y="122"/>
                  </a:lnTo>
                  <a:lnTo>
                    <a:pt x="110" y="116"/>
                  </a:lnTo>
                  <a:lnTo>
                    <a:pt x="116" y="114"/>
                  </a:lnTo>
                  <a:lnTo>
                    <a:pt x="118" y="114"/>
                  </a:lnTo>
                  <a:lnTo>
                    <a:pt x="118" y="116"/>
                  </a:lnTo>
                  <a:lnTo>
                    <a:pt x="118" y="118"/>
                  </a:lnTo>
                  <a:lnTo>
                    <a:pt x="114" y="122"/>
                  </a:lnTo>
                  <a:lnTo>
                    <a:pt x="110" y="126"/>
                  </a:lnTo>
                  <a:lnTo>
                    <a:pt x="108" y="131"/>
                  </a:lnTo>
                  <a:lnTo>
                    <a:pt x="105" y="137"/>
                  </a:lnTo>
                  <a:lnTo>
                    <a:pt x="99" y="143"/>
                  </a:lnTo>
                  <a:lnTo>
                    <a:pt x="95" y="149"/>
                  </a:lnTo>
                  <a:lnTo>
                    <a:pt x="91" y="154"/>
                  </a:lnTo>
                  <a:lnTo>
                    <a:pt x="84" y="160"/>
                  </a:lnTo>
                  <a:lnTo>
                    <a:pt x="80" y="166"/>
                  </a:lnTo>
                  <a:lnTo>
                    <a:pt x="72" y="170"/>
                  </a:lnTo>
                  <a:lnTo>
                    <a:pt x="68" y="173"/>
                  </a:lnTo>
                  <a:lnTo>
                    <a:pt x="63" y="177"/>
                  </a:lnTo>
                  <a:lnTo>
                    <a:pt x="57" y="179"/>
                  </a:lnTo>
                  <a:lnTo>
                    <a:pt x="51" y="179"/>
                  </a:lnTo>
                  <a:lnTo>
                    <a:pt x="48" y="181"/>
                  </a:lnTo>
                  <a:lnTo>
                    <a:pt x="44" y="179"/>
                  </a:lnTo>
                  <a:lnTo>
                    <a:pt x="40" y="173"/>
                  </a:lnTo>
                  <a:lnTo>
                    <a:pt x="34" y="166"/>
                  </a:lnTo>
                  <a:lnTo>
                    <a:pt x="29" y="160"/>
                  </a:lnTo>
                  <a:lnTo>
                    <a:pt x="25" y="149"/>
                  </a:lnTo>
                  <a:lnTo>
                    <a:pt x="23" y="137"/>
                  </a:lnTo>
                  <a:lnTo>
                    <a:pt x="17" y="126"/>
                  </a:lnTo>
                  <a:lnTo>
                    <a:pt x="13" y="114"/>
                  </a:lnTo>
                  <a:lnTo>
                    <a:pt x="11" y="101"/>
                  </a:lnTo>
                  <a:lnTo>
                    <a:pt x="6" y="90"/>
                  </a:lnTo>
                  <a:lnTo>
                    <a:pt x="4" y="76"/>
                  </a:lnTo>
                  <a:lnTo>
                    <a:pt x="2" y="65"/>
                  </a:lnTo>
                  <a:lnTo>
                    <a:pt x="0" y="53"/>
                  </a:lnTo>
                  <a:lnTo>
                    <a:pt x="0" y="42"/>
                  </a:lnTo>
                  <a:lnTo>
                    <a:pt x="0" y="33"/>
                  </a:lnTo>
                  <a:lnTo>
                    <a:pt x="0" y="25"/>
                  </a:lnTo>
                  <a:lnTo>
                    <a:pt x="0" y="19"/>
                  </a:lnTo>
                  <a:lnTo>
                    <a:pt x="0" y="14"/>
                  </a:lnTo>
                  <a:lnTo>
                    <a:pt x="2" y="10"/>
                  </a:lnTo>
                  <a:lnTo>
                    <a:pt x="4" y="8"/>
                  </a:lnTo>
                  <a:lnTo>
                    <a:pt x="8" y="2"/>
                  </a:lnTo>
                  <a:lnTo>
                    <a:pt x="13" y="2"/>
                  </a:lnTo>
                  <a:lnTo>
                    <a:pt x="17" y="0"/>
                  </a:lnTo>
                  <a:lnTo>
                    <a:pt x="23" y="2"/>
                  </a:lnTo>
                  <a:lnTo>
                    <a:pt x="27" y="2"/>
                  </a:lnTo>
                  <a:lnTo>
                    <a:pt x="29" y="2"/>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4" name="Freeform 187">
              <a:extLst>
                <a:ext uri="{FF2B5EF4-FFF2-40B4-BE49-F238E27FC236}">
                  <a16:creationId xmlns:a16="http://schemas.microsoft.com/office/drawing/2014/main" id="{555AFAB3-31EF-EC41-8FAA-43EDF48DFFE5}"/>
                </a:ext>
              </a:extLst>
            </p:cNvPr>
            <p:cNvSpPr>
              <a:spLocks/>
            </p:cNvSpPr>
            <p:nvPr/>
          </p:nvSpPr>
          <p:spPr bwMode="auto">
            <a:xfrm flipH="1">
              <a:off x="3027710" y="2613928"/>
              <a:ext cx="142875" cy="49213"/>
            </a:xfrm>
            <a:custGeom>
              <a:avLst/>
              <a:gdLst>
                <a:gd name="T0" fmla="*/ 2147483647 w 181"/>
                <a:gd name="T1" fmla="*/ 2147483647 h 60"/>
                <a:gd name="T2" fmla="*/ 2147483647 w 181"/>
                <a:gd name="T3" fmla="*/ 2147483647 h 60"/>
                <a:gd name="T4" fmla="*/ 2147483647 w 181"/>
                <a:gd name="T5" fmla="*/ 2147483647 h 60"/>
                <a:gd name="T6" fmla="*/ 2147483647 w 181"/>
                <a:gd name="T7" fmla="*/ 2147483647 h 60"/>
                <a:gd name="T8" fmla="*/ 2147483647 w 181"/>
                <a:gd name="T9" fmla="*/ 2147483647 h 60"/>
                <a:gd name="T10" fmla="*/ 2147483647 w 181"/>
                <a:gd name="T11" fmla="*/ 2147483647 h 60"/>
                <a:gd name="T12" fmla="*/ 2147483647 w 181"/>
                <a:gd name="T13" fmla="*/ 2147483647 h 60"/>
                <a:gd name="T14" fmla="*/ 2147483647 w 181"/>
                <a:gd name="T15" fmla="*/ 2147483647 h 60"/>
                <a:gd name="T16" fmla="*/ 2147483647 w 181"/>
                <a:gd name="T17" fmla="*/ 2147483647 h 60"/>
                <a:gd name="T18" fmla="*/ 2147483647 w 181"/>
                <a:gd name="T19" fmla="*/ 2147483647 h 60"/>
                <a:gd name="T20" fmla="*/ 2147483647 w 181"/>
                <a:gd name="T21" fmla="*/ 2147483647 h 60"/>
                <a:gd name="T22" fmla="*/ 2147483647 w 181"/>
                <a:gd name="T23" fmla="*/ 2147483647 h 60"/>
                <a:gd name="T24" fmla="*/ 2147483647 w 181"/>
                <a:gd name="T25" fmla="*/ 2147483647 h 60"/>
                <a:gd name="T26" fmla="*/ 2147483647 w 181"/>
                <a:gd name="T27" fmla="*/ 2147483647 h 60"/>
                <a:gd name="T28" fmla="*/ 2147483647 w 181"/>
                <a:gd name="T29" fmla="*/ 2147483647 h 60"/>
                <a:gd name="T30" fmla="*/ 2147483647 w 181"/>
                <a:gd name="T31" fmla="*/ 2147483647 h 60"/>
                <a:gd name="T32" fmla="*/ 2147483647 w 181"/>
                <a:gd name="T33" fmla="*/ 2147483647 h 60"/>
                <a:gd name="T34" fmla="*/ 2147483647 w 181"/>
                <a:gd name="T35" fmla="*/ 2147483647 h 60"/>
                <a:gd name="T36" fmla="*/ 2147483647 w 181"/>
                <a:gd name="T37" fmla="*/ 2147483647 h 60"/>
                <a:gd name="T38" fmla="*/ 2147483647 w 181"/>
                <a:gd name="T39" fmla="*/ 2147483647 h 60"/>
                <a:gd name="T40" fmla="*/ 2147483647 w 181"/>
                <a:gd name="T41" fmla="*/ 2147483647 h 60"/>
                <a:gd name="T42" fmla="*/ 2147483647 w 181"/>
                <a:gd name="T43" fmla="*/ 2147483647 h 60"/>
                <a:gd name="T44" fmla="*/ 2147483647 w 181"/>
                <a:gd name="T45" fmla="*/ 2147483647 h 60"/>
                <a:gd name="T46" fmla="*/ 2147483647 w 181"/>
                <a:gd name="T47" fmla="*/ 2147483647 h 60"/>
                <a:gd name="T48" fmla="*/ 2147483647 w 181"/>
                <a:gd name="T49" fmla="*/ 2147483647 h 60"/>
                <a:gd name="T50" fmla="*/ 2147483647 w 181"/>
                <a:gd name="T51" fmla="*/ 2147483647 h 60"/>
                <a:gd name="T52" fmla="*/ 2147483647 w 181"/>
                <a:gd name="T53" fmla="*/ 2147483647 h 60"/>
                <a:gd name="T54" fmla="*/ 2147483647 w 181"/>
                <a:gd name="T55" fmla="*/ 2147483647 h 60"/>
                <a:gd name="T56" fmla="*/ 2147483647 w 181"/>
                <a:gd name="T57" fmla="*/ 2147483647 h 60"/>
                <a:gd name="T58" fmla="*/ 2147483647 w 181"/>
                <a:gd name="T59" fmla="*/ 2147483647 h 60"/>
                <a:gd name="T60" fmla="*/ 2147483647 w 181"/>
                <a:gd name="T61" fmla="*/ 2147483647 h 60"/>
                <a:gd name="T62" fmla="*/ 2147483647 w 181"/>
                <a:gd name="T63" fmla="*/ 0 h 60"/>
                <a:gd name="T64" fmla="*/ 0 w 181"/>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0"/>
                <a:gd name="T101" fmla="*/ 181 w 181"/>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0">
                  <a:moveTo>
                    <a:pt x="0" y="0"/>
                  </a:moveTo>
                  <a:lnTo>
                    <a:pt x="10" y="5"/>
                  </a:lnTo>
                  <a:lnTo>
                    <a:pt x="19" y="13"/>
                  </a:lnTo>
                  <a:lnTo>
                    <a:pt x="27" y="19"/>
                  </a:lnTo>
                  <a:lnTo>
                    <a:pt x="38" y="24"/>
                  </a:lnTo>
                  <a:lnTo>
                    <a:pt x="46" y="30"/>
                  </a:lnTo>
                  <a:lnTo>
                    <a:pt x="55" y="32"/>
                  </a:lnTo>
                  <a:lnTo>
                    <a:pt x="61" y="34"/>
                  </a:lnTo>
                  <a:lnTo>
                    <a:pt x="71" y="36"/>
                  </a:lnTo>
                  <a:lnTo>
                    <a:pt x="78" y="38"/>
                  </a:lnTo>
                  <a:lnTo>
                    <a:pt x="86" y="38"/>
                  </a:lnTo>
                  <a:lnTo>
                    <a:pt x="92" y="38"/>
                  </a:lnTo>
                  <a:lnTo>
                    <a:pt x="99" y="38"/>
                  </a:lnTo>
                  <a:lnTo>
                    <a:pt x="105" y="38"/>
                  </a:lnTo>
                  <a:lnTo>
                    <a:pt x="109" y="38"/>
                  </a:lnTo>
                  <a:lnTo>
                    <a:pt x="114" y="36"/>
                  </a:lnTo>
                  <a:lnTo>
                    <a:pt x="118" y="36"/>
                  </a:lnTo>
                  <a:lnTo>
                    <a:pt x="120" y="36"/>
                  </a:lnTo>
                  <a:lnTo>
                    <a:pt x="126" y="36"/>
                  </a:lnTo>
                  <a:lnTo>
                    <a:pt x="130" y="36"/>
                  </a:lnTo>
                  <a:lnTo>
                    <a:pt x="135" y="36"/>
                  </a:lnTo>
                  <a:lnTo>
                    <a:pt x="139" y="36"/>
                  </a:lnTo>
                  <a:lnTo>
                    <a:pt x="145" y="36"/>
                  </a:lnTo>
                  <a:lnTo>
                    <a:pt x="150" y="36"/>
                  </a:lnTo>
                  <a:lnTo>
                    <a:pt x="154" y="38"/>
                  </a:lnTo>
                  <a:lnTo>
                    <a:pt x="158" y="38"/>
                  </a:lnTo>
                  <a:lnTo>
                    <a:pt x="162" y="39"/>
                  </a:lnTo>
                  <a:lnTo>
                    <a:pt x="168" y="39"/>
                  </a:lnTo>
                  <a:lnTo>
                    <a:pt x="171" y="41"/>
                  </a:lnTo>
                  <a:lnTo>
                    <a:pt x="175" y="41"/>
                  </a:lnTo>
                  <a:lnTo>
                    <a:pt x="177" y="41"/>
                  </a:lnTo>
                  <a:lnTo>
                    <a:pt x="179" y="45"/>
                  </a:lnTo>
                  <a:lnTo>
                    <a:pt x="181" y="53"/>
                  </a:lnTo>
                  <a:lnTo>
                    <a:pt x="179" y="53"/>
                  </a:lnTo>
                  <a:lnTo>
                    <a:pt x="179" y="57"/>
                  </a:lnTo>
                  <a:lnTo>
                    <a:pt x="175" y="58"/>
                  </a:lnTo>
                  <a:lnTo>
                    <a:pt x="169" y="58"/>
                  </a:lnTo>
                  <a:lnTo>
                    <a:pt x="166" y="57"/>
                  </a:lnTo>
                  <a:lnTo>
                    <a:pt x="160" y="57"/>
                  </a:lnTo>
                  <a:lnTo>
                    <a:pt x="154" y="57"/>
                  </a:lnTo>
                  <a:lnTo>
                    <a:pt x="149" y="58"/>
                  </a:lnTo>
                  <a:lnTo>
                    <a:pt x="139" y="58"/>
                  </a:lnTo>
                  <a:lnTo>
                    <a:pt x="131" y="58"/>
                  </a:lnTo>
                  <a:lnTo>
                    <a:pt x="124" y="58"/>
                  </a:lnTo>
                  <a:lnTo>
                    <a:pt x="114" y="60"/>
                  </a:lnTo>
                  <a:lnTo>
                    <a:pt x="107" y="60"/>
                  </a:lnTo>
                  <a:lnTo>
                    <a:pt x="97" y="60"/>
                  </a:lnTo>
                  <a:lnTo>
                    <a:pt x="90" y="60"/>
                  </a:lnTo>
                  <a:lnTo>
                    <a:pt x="80" y="60"/>
                  </a:lnTo>
                  <a:lnTo>
                    <a:pt x="73" y="58"/>
                  </a:lnTo>
                  <a:lnTo>
                    <a:pt x="67" y="57"/>
                  </a:lnTo>
                  <a:lnTo>
                    <a:pt x="59" y="53"/>
                  </a:lnTo>
                  <a:lnTo>
                    <a:pt x="54" y="53"/>
                  </a:lnTo>
                  <a:lnTo>
                    <a:pt x="48" y="47"/>
                  </a:lnTo>
                  <a:lnTo>
                    <a:pt x="42" y="41"/>
                  </a:lnTo>
                  <a:lnTo>
                    <a:pt x="36" y="38"/>
                  </a:lnTo>
                  <a:lnTo>
                    <a:pt x="33" y="34"/>
                  </a:lnTo>
                  <a:lnTo>
                    <a:pt x="27" y="30"/>
                  </a:lnTo>
                  <a:lnTo>
                    <a:pt x="23" y="24"/>
                  </a:lnTo>
                  <a:lnTo>
                    <a:pt x="17" y="20"/>
                  </a:lnTo>
                  <a:lnTo>
                    <a:pt x="16" y="19"/>
                  </a:lnTo>
                  <a:lnTo>
                    <a:pt x="8" y="9"/>
                  </a:lnTo>
                  <a:lnTo>
                    <a:pt x="4" y="3"/>
                  </a:lnTo>
                  <a:lnTo>
                    <a:pt x="2" y="0"/>
                  </a:lnTo>
                  <a:lnTo>
                    <a:pt x="0"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5" name="Freeform 190">
              <a:extLst>
                <a:ext uri="{FF2B5EF4-FFF2-40B4-BE49-F238E27FC236}">
                  <a16:creationId xmlns:a16="http://schemas.microsoft.com/office/drawing/2014/main" id="{CC76102B-253A-1444-8B4C-C8F7F9DA8A96}"/>
                </a:ext>
              </a:extLst>
            </p:cNvPr>
            <p:cNvSpPr>
              <a:spLocks/>
            </p:cNvSpPr>
            <p:nvPr/>
          </p:nvSpPr>
          <p:spPr bwMode="auto">
            <a:xfrm flipH="1">
              <a:off x="2672109" y="2931428"/>
              <a:ext cx="119063" cy="688975"/>
            </a:xfrm>
            <a:custGeom>
              <a:avLst/>
              <a:gdLst>
                <a:gd name="T0" fmla="*/ 2147483647 w 150"/>
                <a:gd name="T1" fmla="*/ 2147483647 h 867"/>
                <a:gd name="T2" fmla="*/ 2147483647 w 150"/>
                <a:gd name="T3" fmla="*/ 2147483647 h 867"/>
                <a:gd name="T4" fmla="*/ 2147483647 w 150"/>
                <a:gd name="T5" fmla="*/ 2147483647 h 867"/>
                <a:gd name="T6" fmla="*/ 2147483647 w 150"/>
                <a:gd name="T7" fmla="*/ 2147483647 h 867"/>
                <a:gd name="T8" fmla="*/ 2147483647 w 150"/>
                <a:gd name="T9" fmla="*/ 2147483647 h 867"/>
                <a:gd name="T10" fmla="*/ 2147483647 w 150"/>
                <a:gd name="T11" fmla="*/ 2147483647 h 867"/>
                <a:gd name="T12" fmla="*/ 2147483647 w 150"/>
                <a:gd name="T13" fmla="*/ 2147483647 h 867"/>
                <a:gd name="T14" fmla="*/ 2147483647 w 150"/>
                <a:gd name="T15" fmla="*/ 2147483647 h 867"/>
                <a:gd name="T16" fmla="*/ 2147483647 w 150"/>
                <a:gd name="T17" fmla="*/ 2147483647 h 867"/>
                <a:gd name="T18" fmla="*/ 2147483647 w 150"/>
                <a:gd name="T19" fmla="*/ 2147483647 h 867"/>
                <a:gd name="T20" fmla="*/ 2147483647 w 150"/>
                <a:gd name="T21" fmla="*/ 2147483647 h 867"/>
                <a:gd name="T22" fmla="*/ 2147483647 w 150"/>
                <a:gd name="T23" fmla="*/ 2147483647 h 867"/>
                <a:gd name="T24" fmla="*/ 2147483647 w 150"/>
                <a:gd name="T25" fmla="*/ 2147483647 h 867"/>
                <a:gd name="T26" fmla="*/ 2147483647 w 150"/>
                <a:gd name="T27" fmla="*/ 2147483647 h 867"/>
                <a:gd name="T28" fmla="*/ 2147483647 w 150"/>
                <a:gd name="T29" fmla="*/ 2147483647 h 867"/>
                <a:gd name="T30" fmla="*/ 2147483647 w 150"/>
                <a:gd name="T31" fmla="*/ 2147483647 h 867"/>
                <a:gd name="T32" fmla="*/ 2147483647 w 150"/>
                <a:gd name="T33" fmla="*/ 2147483647 h 867"/>
                <a:gd name="T34" fmla="*/ 2147483647 w 150"/>
                <a:gd name="T35" fmla="*/ 2147483647 h 867"/>
                <a:gd name="T36" fmla="*/ 2147483647 w 150"/>
                <a:gd name="T37" fmla="*/ 2147483647 h 867"/>
                <a:gd name="T38" fmla="*/ 2147483647 w 150"/>
                <a:gd name="T39" fmla="*/ 2147483647 h 867"/>
                <a:gd name="T40" fmla="*/ 2147483647 w 150"/>
                <a:gd name="T41" fmla="*/ 2147483647 h 867"/>
                <a:gd name="T42" fmla="*/ 2147483647 w 150"/>
                <a:gd name="T43" fmla="*/ 2147483647 h 867"/>
                <a:gd name="T44" fmla="*/ 2147483647 w 150"/>
                <a:gd name="T45" fmla="*/ 2147483647 h 867"/>
                <a:gd name="T46" fmla="*/ 0 w 150"/>
                <a:gd name="T47" fmla="*/ 2147483647 h 867"/>
                <a:gd name="T48" fmla="*/ 2147483647 w 150"/>
                <a:gd name="T49" fmla="*/ 2147483647 h 867"/>
                <a:gd name="T50" fmla="*/ 2147483647 w 150"/>
                <a:gd name="T51" fmla="*/ 2147483647 h 867"/>
                <a:gd name="T52" fmla="*/ 2147483647 w 150"/>
                <a:gd name="T53" fmla="*/ 2147483647 h 867"/>
                <a:gd name="T54" fmla="*/ 2147483647 w 150"/>
                <a:gd name="T55" fmla="*/ 2147483647 h 867"/>
                <a:gd name="T56" fmla="*/ 2147483647 w 150"/>
                <a:gd name="T57" fmla="*/ 2147483647 h 867"/>
                <a:gd name="T58" fmla="*/ 2147483647 w 150"/>
                <a:gd name="T59" fmla="*/ 2147483647 h 867"/>
                <a:gd name="T60" fmla="*/ 2147483647 w 150"/>
                <a:gd name="T61" fmla="*/ 2147483647 h 867"/>
                <a:gd name="T62" fmla="*/ 2147483647 w 150"/>
                <a:gd name="T63" fmla="*/ 2147483647 h 867"/>
                <a:gd name="T64" fmla="*/ 2147483647 w 150"/>
                <a:gd name="T65" fmla="*/ 2147483647 h 867"/>
                <a:gd name="T66" fmla="*/ 2147483647 w 150"/>
                <a:gd name="T67" fmla="*/ 2147483647 h 867"/>
                <a:gd name="T68" fmla="*/ 2147483647 w 150"/>
                <a:gd name="T69" fmla="*/ 2147483647 h 867"/>
                <a:gd name="T70" fmla="*/ 2147483647 w 150"/>
                <a:gd name="T71" fmla="*/ 2147483647 h 867"/>
                <a:gd name="T72" fmla="*/ 2147483647 w 150"/>
                <a:gd name="T73" fmla="*/ 2147483647 h 867"/>
                <a:gd name="T74" fmla="*/ 2147483647 w 150"/>
                <a:gd name="T75" fmla="*/ 2147483647 h 867"/>
                <a:gd name="T76" fmla="*/ 0 w 150"/>
                <a:gd name="T77" fmla="*/ 2147483647 h 867"/>
                <a:gd name="T78" fmla="*/ 0 w 150"/>
                <a:gd name="T79" fmla="*/ 2147483647 h 867"/>
                <a:gd name="T80" fmla="*/ 2147483647 w 150"/>
                <a:gd name="T81" fmla="*/ 2147483647 h 867"/>
                <a:gd name="T82" fmla="*/ 2147483647 w 150"/>
                <a:gd name="T83" fmla="*/ 2147483647 h 867"/>
                <a:gd name="T84" fmla="*/ 2147483647 w 150"/>
                <a:gd name="T85" fmla="*/ 2147483647 h 867"/>
                <a:gd name="T86" fmla="*/ 2147483647 w 150"/>
                <a:gd name="T87" fmla="*/ 2147483647 h 867"/>
                <a:gd name="T88" fmla="*/ 2147483647 w 150"/>
                <a:gd name="T89" fmla="*/ 2147483647 h 867"/>
                <a:gd name="T90" fmla="*/ 2147483647 w 150"/>
                <a:gd name="T91" fmla="*/ 2147483647 h 867"/>
                <a:gd name="T92" fmla="*/ 2147483647 w 150"/>
                <a:gd name="T93" fmla="*/ 2147483647 h 867"/>
                <a:gd name="T94" fmla="*/ 2147483647 w 150"/>
                <a:gd name="T95" fmla="*/ 0 h 867"/>
                <a:gd name="T96" fmla="*/ 2147483647 w 150"/>
                <a:gd name="T97" fmla="*/ 2147483647 h 867"/>
                <a:gd name="T98" fmla="*/ 2147483647 w 150"/>
                <a:gd name="T99" fmla="*/ 2147483647 h 867"/>
                <a:gd name="T100" fmla="*/ 2147483647 w 150"/>
                <a:gd name="T101" fmla="*/ 2147483647 h 867"/>
                <a:gd name="T102" fmla="*/ 2147483647 w 150"/>
                <a:gd name="T103" fmla="*/ 2147483647 h 867"/>
                <a:gd name="T104" fmla="*/ 2147483647 w 150"/>
                <a:gd name="T105" fmla="*/ 2147483647 h 867"/>
                <a:gd name="T106" fmla="*/ 2147483647 w 150"/>
                <a:gd name="T107" fmla="*/ 2147483647 h 867"/>
                <a:gd name="T108" fmla="*/ 2147483647 w 150"/>
                <a:gd name="T109" fmla="*/ 2147483647 h 867"/>
                <a:gd name="T110" fmla="*/ 2147483647 w 150"/>
                <a:gd name="T111" fmla="*/ 2147483647 h 867"/>
                <a:gd name="T112" fmla="*/ 2147483647 w 150"/>
                <a:gd name="T113" fmla="*/ 2147483647 h 8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0"/>
                <a:gd name="T172" fmla="*/ 0 h 867"/>
                <a:gd name="T173" fmla="*/ 150 w 150"/>
                <a:gd name="T174" fmla="*/ 867 h 8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0" h="867">
                  <a:moveTo>
                    <a:pt x="91" y="173"/>
                  </a:moveTo>
                  <a:lnTo>
                    <a:pt x="84" y="192"/>
                  </a:lnTo>
                  <a:lnTo>
                    <a:pt x="78" y="211"/>
                  </a:lnTo>
                  <a:lnTo>
                    <a:pt x="72" y="226"/>
                  </a:lnTo>
                  <a:lnTo>
                    <a:pt x="67" y="240"/>
                  </a:lnTo>
                  <a:lnTo>
                    <a:pt x="63" y="253"/>
                  </a:lnTo>
                  <a:lnTo>
                    <a:pt x="61" y="266"/>
                  </a:lnTo>
                  <a:lnTo>
                    <a:pt x="59" y="276"/>
                  </a:lnTo>
                  <a:lnTo>
                    <a:pt x="57" y="287"/>
                  </a:lnTo>
                  <a:lnTo>
                    <a:pt x="55" y="297"/>
                  </a:lnTo>
                  <a:lnTo>
                    <a:pt x="55" y="306"/>
                  </a:lnTo>
                  <a:lnTo>
                    <a:pt x="55" y="314"/>
                  </a:lnTo>
                  <a:lnTo>
                    <a:pt x="57" y="325"/>
                  </a:lnTo>
                  <a:lnTo>
                    <a:pt x="57" y="337"/>
                  </a:lnTo>
                  <a:lnTo>
                    <a:pt x="59" y="348"/>
                  </a:lnTo>
                  <a:lnTo>
                    <a:pt x="61" y="361"/>
                  </a:lnTo>
                  <a:lnTo>
                    <a:pt x="63" y="377"/>
                  </a:lnTo>
                  <a:lnTo>
                    <a:pt x="65" y="390"/>
                  </a:lnTo>
                  <a:lnTo>
                    <a:pt x="67" y="405"/>
                  </a:lnTo>
                  <a:lnTo>
                    <a:pt x="71" y="418"/>
                  </a:lnTo>
                  <a:lnTo>
                    <a:pt x="72" y="434"/>
                  </a:lnTo>
                  <a:lnTo>
                    <a:pt x="74" y="447"/>
                  </a:lnTo>
                  <a:lnTo>
                    <a:pt x="78" y="460"/>
                  </a:lnTo>
                  <a:lnTo>
                    <a:pt x="82" y="474"/>
                  </a:lnTo>
                  <a:lnTo>
                    <a:pt x="86" y="489"/>
                  </a:lnTo>
                  <a:lnTo>
                    <a:pt x="86" y="502"/>
                  </a:lnTo>
                  <a:lnTo>
                    <a:pt x="88" y="519"/>
                  </a:lnTo>
                  <a:lnTo>
                    <a:pt x="90" y="535"/>
                  </a:lnTo>
                  <a:lnTo>
                    <a:pt x="91" y="552"/>
                  </a:lnTo>
                  <a:lnTo>
                    <a:pt x="90" y="571"/>
                  </a:lnTo>
                  <a:lnTo>
                    <a:pt x="90" y="592"/>
                  </a:lnTo>
                  <a:lnTo>
                    <a:pt x="86" y="612"/>
                  </a:lnTo>
                  <a:lnTo>
                    <a:pt x="86" y="637"/>
                  </a:lnTo>
                  <a:lnTo>
                    <a:pt x="80" y="660"/>
                  </a:lnTo>
                  <a:lnTo>
                    <a:pt x="74" y="685"/>
                  </a:lnTo>
                  <a:lnTo>
                    <a:pt x="69" y="706"/>
                  </a:lnTo>
                  <a:lnTo>
                    <a:pt x="63" y="729"/>
                  </a:lnTo>
                  <a:lnTo>
                    <a:pt x="55" y="749"/>
                  </a:lnTo>
                  <a:lnTo>
                    <a:pt x="50" y="770"/>
                  </a:lnTo>
                  <a:lnTo>
                    <a:pt x="40" y="789"/>
                  </a:lnTo>
                  <a:lnTo>
                    <a:pt x="34" y="807"/>
                  </a:lnTo>
                  <a:lnTo>
                    <a:pt x="27" y="820"/>
                  </a:lnTo>
                  <a:lnTo>
                    <a:pt x="19" y="835"/>
                  </a:lnTo>
                  <a:lnTo>
                    <a:pt x="14" y="846"/>
                  </a:lnTo>
                  <a:lnTo>
                    <a:pt x="8" y="856"/>
                  </a:lnTo>
                  <a:lnTo>
                    <a:pt x="4" y="862"/>
                  </a:lnTo>
                  <a:lnTo>
                    <a:pt x="2" y="865"/>
                  </a:lnTo>
                  <a:lnTo>
                    <a:pt x="0" y="867"/>
                  </a:lnTo>
                  <a:lnTo>
                    <a:pt x="2" y="865"/>
                  </a:lnTo>
                  <a:lnTo>
                    <a:pt x="2" y="858"/>
                  </a:lnTo>
                  <a:lnTo>
                    <a:pt x="4" y="850"/>
                  </a:lnTo>
                  <a:lnTo>
                    <a:pt x="8" y="837"/>
                  </a:lnTo>
                  <a:lnTo>
                    <a:pt x="8" y="820"/>
                  </a:lnTo>
                  <a:lnTo>
                    <a:pt x="12" y="803"/>
                  </a:lnTo>
                  <a:lnTo>
                    <a:pt x="14" y="782"/>
                  </a:lnTo>
                  <a:lnTo>
                    <a:pt x="15" y="761"/>
                  </a:lnTo>
                  <a:lnTo>
                    <a:pt x="19" y="738"/>
                  </a:lnTo>
                  <a:lnTo>
                    <a:pt x="21" y="713"/>
                  </a:lnTo>
                  <a:lnTo>
                    <a:pt x="23" y="690"/>
                  </a:lnTo>
                  <a:lnTo>
                    <a:pt x="25" y="664"/>
                  </a:lnTo>
                  <a:lnTo>
                    <a:pt x="27" y="643"/>
                  </a:lnTo>
                  <a:lnTo>
                    <a:pt x="27" y="620"/>
                  </a:lnTo>
                  <a:lnTo>
                    <a:pt x="29" y="597"/>
                  </a:lnTo>
                  <a:lnTo>
                    <a:pt x="27" y="580"/>
                  </a:lnTo>
                  <a:lnTo>
                    <a:pt x="27" y="563"/>
                  </a:lnTo>
                  <a:lnTo>
                    <a:pt x="27" y="548"/>
                  </a:lnTo>
                  <a:lnTo>
                    <a:pt x="25" y="531"/>
                  </a:lnTo>
                  <a:lnTo>
                    <a:pt x="21" y="512"/>
                  </a:lnTo>
                  <a:lnTo>
                    <a:pt x="19" y="493"/>
                  </a:lnTo>
                  <a:lnTo>
                    <a:pt x="17" y="474"/>
                  </a:lnTo>
                  <a:lnTo>
                    <a:pt x="14" y="455"/>
                  </a:lnTo>
                  <a:lnTo>
                    <a:pt x="14" y="434"/>
                  </a:lnTo>
                  <a:lnTo>
                    <a:pt x="10" y="415"/>
                  </a:lnTo>
                  <a:lnTo>
                    <a:pt x="8" y="394"/>
                  </a:lnTo>
                  <a:lnTo>
                    <a:pt x="4" y="375"/>
                  </a:lnTo>
                  <a:lnTo>
                    <a:pt x="2" y="356"/>
                  </a:lnTo>
                  <a:lnTo>
                    <a:pt x="2" y="337"/>
                  </a:lnTo>
                  <a:lnTo>
                    <a:pt x="0" y="320"/>
                  </a:lnTo>
                  <a:lnTo>
                    <a:pt x="0" y="304"/>
                  </a:lnTo>
                  <a:lnTo>
                    <a:pt x="0" y="289"/>
                  </a:lnTo>
                  <a:lnTo>
                    <a:pt x="2" y="276"/>
                  </a:lnTo>
                  <a:lnTo>
                    <a:pt x="4" y="261"/>
                  </a:lnTo>
                  <a:lnTo>
                    <a:pt x="8" y="243"/>
                  </a:lnTo>
                  <a:lnTo>
                    <a:pt x="15" y="223"/>
                  </a:lnTo>
                  <a:lnTo>
                    <a:pt x="27" y="202"/>
                  </a:lnTo>
                  <a:lnTo>
                    <a:pt x="36" y="179"/>
                  </a:lnTo>
                  <a:lnTo>
                    <a:pt x="48" y="154"/>
                  </a:lnTo>
                  <a:lnTo>
                    <a:pt x="59" y="131"/>
                  </a:lnTo>
                  <a:lnTo>
                    <a:pt x="72" y="108"/>
                  </a:lnTo>
                  <a:lnTo>
                    <a:pt x="86" y="84"/>
                  </a:lnTo>
                  <a:lnTo>
                    <a:pt x="97" y="65"/>
                  </a:lnTo>
                  <a:lnTo>
                    <a:pt x="109" y="44"/>
                  </a:lnTo>
                  <a:lnTo>
                    <a:pt x="120" y="29"/>
                  </a:lnTo>
                  <a:lnTo>
                    <a:pt x="128" y="13"/>
                  </a:lnTo>
                  <a:lnTo>
                    <a:pt x="135" y="6"/>
                  </a:lnTo>
                  <a:lnTo>
                    <a:pt x="139" y="0"/>
                  </a:lnTo>
                  <a:lnTo>
                    <a:pt x="143" y="0"/>
                  </a:lnTo>
                  <a:lnTo>
                    <a:pt x="148" y="9"/>
                  </a:lnTo>
                  <a:lnTo>
                    <a:pt x="150" y="23"/>
                  </a:lnTo>
                  <a:lnTo>
                    <a:pt x="150" y="36"/>
                  </a:lnTo>
                  <a:lnTo>
                    <a:pt x="150" y="49"/>
                  </a:lnTo>
                  <a:lnTo>
                    <a:pt x="148" y="65"/>
                  </a:lnTo>
                  <a:lnTo>
                    <a:pt x="143" y="78"/>
                  </a:lnTo>
                  <a:lnTo>
                    <a:pt x="137" y="91"/>
                  </a:lnTo>
                  <a:lnTo>
                    <a:pt x="131" y="108"/>
                  </a:lnTo>
                  <a:lnTo>
                    <a:pt x="126" y="120"/>
                  </a:lnTo>
                  <a:lnTo>
                    <a:pt x="118" y="131"/>
                  </a:lnTo>
                  <a:lnTo>
                    <a:pt x="110" y="143"/>
                  </a:lnTo>
                  <a:lnTo>
                    <a:pt x="105" y="154"/>
                  </a:lnTo>
                  <a:lnTo>
                    <a:pt x="99" y="160"/>
                  </a:lnTo>
                  <a:lnTo>
                    <a:pt x="95" y="167"/>
                  </a:lnTo>
                  <a:lnTo>
                    <a:pt x="91" y="173"/>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6" name="Freeform 191">
              <a:extLst>
                <a:ext uri="{FF2B5EF4-FFF2-40B4-BE49-F238E27FC236}">
                  <a16:creationId xmlns:a16="http://schemas.microsoft.com/office/drawing/2014/main" id="{A5B8A3E6-D5B1-314C-8D74-8D7C538A7F18}"/>
                </a:ext>
              </a:extLst>
            </p:cNvPr>
            <p:cNvSpPr>
              <a:spLocks/>
            </p:cNvSpPr>
            <p:nvPr/>
          </p:nvSpPr>
          <p:spPr bwMode="auto">
            <a:xfrm flipH="1">
              <a:off x="2511772" y="2993341"/>
              <a:ext cx="155575" cy="642938"/>
            </a:xfrm>
            <a:custGeom>
              <a:avLst/>
              <a:gdLst>
                <a:gd name="T0" fmla="*/ 2147483647 w 198"/>
                <a:gd name="T1" fmla="*/ 2147483647 h 810"/>
                <a:gd name="T2" fmla="*/ 2147483647 w 198"/>
                <a:gd name="T3" fmla="*/ 2147483647 h 810"/>
                <a:gd name="T4" fmla="*/ 2147483647 w 198"/>
                <a:gd name="T5" fmla="*/ 2147483647 h 810"/>
                <a:gd name="T6" fmla="*/ 2147483647 w 198"/>
                <a:gd name="T7" fmla="*/ 2147483647 h 810"/>
                <a:gd name="T8" fmla="*/ 2147483647 w 198"/>
                <a:gd name="T9" fmla="*/ 2147483647 h 810"/>
                <a:gd name="T10" fmla="*/ 2147483647 w 198"/>
                <a:gd name="T11" fmla="*/ 2147483647 h 810"/>
                <a:gd name="T12" fmla="*/ 2147483647 w 198"/>
                <a:gd name="T13" fmla="*/ 2147483647 h 810"/>
                <a:gd name="T14" fmla="*/ 2147483647 w 198"/>
                <a:gd name="T15" fmla="*/ 2147483647 h 810"/>
                <a:gd name="T16" fmla="*/ 2147483647 w 198"/>
                <a:gd name="T17" fmla="*/ 2147483647 h 810"/>
                <a:gd name="T18" fmla="*/ 2147483647 w 198"/>
                <a:gd name="T19" fmla="*/ 2147483647 h 810"/>
                <a:gd name="T20" fmla="*/ 2147483647 w 198"/>
                <a:gd name="T21" fmla="*/ 2147483647 h 810"/>
                <a:gd name="T22" fmla="*/ 2147483647 w 198"/>
                <a:gd name="T23" fmla="*/ 2147483647 h 810"/>
                <a:gd name="T24" fmla="*/ 2147483647 w 198"/>
                <a:gd name="T25" fmla="*/ 2147483647 h 810"/>
                <a:gd name="T26" fmla="*/ 2147483647 w 198"/>
                <a:gd name="T27" fmla="*/ 2147483647 h 810"/>
                <a:gd name="T28" fmla="*/ 2147483647 w 198"/>
                <a:gd name="T29" fmla="*/ 2147483647 h 810"/>
                <a:gd name="T30" fmla="*/ 2147483647 w 198"/>
                <a:gd name="T31" fmla="*/ 2147483647 h 810"/>
                <a:gd name="T32" fmla="*/ 2147483647 w 198"/>
                <a:gd name="T33" fmla="*/ 2147483647 h 810"/>
                <a:gd name="T34" fmla="*/ 2147483647 w 198"/>
                <a:gd name="T35" fmla="*/ 2147483647 h 810"/>
                <a:gd name="T36" fmla="*/ 2147483647 w 198"/>
                <a:gd name="T37" fmla="*/ 2147483647 h 810"/>
                <a:gd name="T38" fmla="*/ 2147483647 w 198"/>
                <a:gd name="T39" fmla="*/ 2147483647 h 810"/>
                <a:gd name="T40" fmla="*/ 2147483647 w 198"/>
                <a:gd name="T41" fmla="*/ 2147483647 h 810"/>
                <a:gd name="T42" fmla="*/ 2147483647 w 198"/>
                <a:gd name="T43" fmla="*/ 2147483647 h 810"/>
                <a:gd name="T44" fmla="*/ 2147483647 w 198"/>
                <a:gd name="T45" fmla="*/ 2147483647 h 810"/>
                <a:gd name="T46" fmla="*/ 2147483647 w 198"/>
                <a:gd name="T47" fmla="*/ 2147483647 h 810"/>
                <a:gd name="T48" fmla="*/ 2147483647 w 198"/>
                <a:gd name="T49" fmla="*/ 2147483647 h 810"/>
                <a:gd name="T50" fmla="*/ 2147483647 w 198"/>
                <a:gd name="T51" fmla="*/ 2147483647 h 810"/>
                <a:gd name="T52" fmla="*/ 2147483647 w 198"/>
                <a:gd name="T53" fmla="*/ 2147483647 h 810"/>
                <a:gd name="T54" fmla="*/ 2147483647 w 198"/>
                <a:gd name="T55" fmla="*/ 2147483647 h 810"/>
                <a:gd name="T56" fmla="*/ 2147483647 w 198"/>
                <a:gd name="T57" fmla="*/ 2147483647 h 810"/>
                <a:gd name="T58" fmla="*/ 2147483647 w 198"/>
                <a:gd name="T59" fmla="*/ 2147483647 h 810"/>
                <a:gd name="T60" fmla="*/ 2147483647 w 198"/>
                <a:gd name="T61" fmla="*/ 2147483647 h 810"/>
                <a:gd name="T62" fmla="*/ 2147483647 w 198"/>
                <a:gd name="T63" fmla="*/ 2147483647 h 810"/>
                <a:gd name="T64" fmla="*/ 2147483647 w 198"/>
                <a:gd name="T65" fmla="*/ 2147483647 h 810"/>
                <a:gd name="T66" fmla="*/ 2147483647 w 198"/>
                <a:gd name="T67" fmla="*/ 2147483647 h 810"/>
                <a:gd name="T68" fmla="*/ 2147483647 w 198"/>
                <a:gd name="T69" fmla="*/ 2147483647 h 810"/>
                <a:gd name="T70" fmla="*/ 2147483647 w 198"/>
                <a:gd name="T71" fmla="*/ 2147483647 h 810"/>
                <a:gd name="T72" fmla="*/ 2147483647 w 198"/>
                <a:gd name="T73" fmla="*/ 2147483647 h 810"/>
                <a:gd name="T74" fmla="*/ 2147483647 w 198"/>
                <a:gd name="T75" fmla="*/ 2147483647 h 810"/>
                <a:gd name="T76" fmla="*/ 2147483647 w 198"/>
                <a:gd name="T77" fmla="*/ 2147483647 h 810"/>
                <a:gd name="T78" fmla="*/ 2147483647 w 198"/>
                <a:gd name="T79" fmla="*/ 2147483647 h 810"/>
                <a:gd name="T80" fmla="*/ 2147483647 w 198"/>
                <a:gd name="T81" fmla="*/ 2147483647 h 810"/>
                <a:gd name="T82" fmla="*/ 2147483647 w 198"/>
                <a:gd name="T83" fmla="*/ 2147483647 h 810"/>
                <a:gd name="T84" fmla="*/ 0 w 198"/>
                <a:gd name="T85" fmla="*/ 2147483647 h 810"/>
                <a:gd name="T86" fmla="*/ 0 w 198"/>
                <a:gd name="T87" fmla="*/ 2147483647 h 810"/>
                <a:gd name="T88" fmla="*/ 2147483647 w 198"/>
                <a:gd name="T89" fmla="*/ 2147483647 h 810"/>
                <a:gd name="T90" fmla="*/ 2147483647 w 198"/>
                <a:gd name="T91" fmla="*/ 2147483647 h 810"/>
                <a:gd name="T92" fmla="*/ 2147483647 w 198"/>
                <a:gd name="T93" fmla="*/ 2147483647 h 810"/>
                <a:gd name="T94" fmla="*/ 2147483647 w 198"/>
                <a:gd name="T95" fmla="*/ 2147483647 h 810"/>
                <a:gd name="T96" fmla="*/ 2147483647 w 198"/>
                <a:gd name="T97" fmla="*/ 2147483647 h 810"/>
                <a:gd name="T98" fmla="*/ 2147483647 w 198"/>
                <a:gd name="T99" fmla="*/ 0 h 810"/>
                <a:gd name="T100" fmla="*/ 2147483647 w 198"/>
                <a:gd name="T101" fmla="*/ 0 h 810"/>
                <a:gd name="T102" fmla="*/ 2147483647 w 198"/>
                <a:gd name="T103" fmla="*/ 2147483647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8"/>
                <a:gd name="T157" fmla="*/ 0 h 810"/>
                <a:gd name="T158" fmla="*/ 198 w 198"/>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8" h="810">
                  <a:moveTo>
                    <a:pt x="49" y="2"/>
                  </a:moveTo>
                  <a:lnTo>
                    <a:pt x="48" y="30"/>
                  </a:lnTo>
                  <a:lnTo>
                    <a:pt x="48" y="59"/>
                  </a:lnTo>
                  <a:lnTo>
                    <a:pt x="46" y="87"/>
                  </a:lnTo>
                  <a:lnTo>
                    <a:pt x="46" y="114"/>
                  </a:lnTo>
                  <a:lnTo>
                    <a:pt x="46" y="139"/>
                  </a:lnTo>
                  <a:lnTo>
                    <a:pt x="46" y="165"/>
                  </a:lnTo>
                  <a:lnTo>
                    <a:pt x="46" y="190"/>
                  </a:lnTo>
                  <a:lnTo>
                    <a:pt x="48" y="215"/>
                  </a:lnTo>
                  <a:lnTo>
                    <a:pt x="49" y="236"/>
                  </a:lnTo>
                  <a:lnTo>
                    <a:pt x="53" y="259"/>
                  </a:lnTo>
                  <a:lnTo>
                    <a:pt x="57" y="280"/>
                  </a:lnTo>
                  <a:lnTo>
                    <a:pt x="65" y="301"/>
                  </a:lnTo>
                  <a:lnTo>
                    <a:pt x="70" y="318"/>
                  </a:lnTo>
                  <a:lnTo>
                    <a:pt x="80" y="335"/>
                  </a:lnTo>
                  <a:lnTo>
                    <a:pt x="89" y="350"/>
                  </a:lnTo>
                  <a:lnTo>
                    <a:pt x="103" y="365"/>
                  </a:lnTo>
                  <a:lnTo>
                    <a:pt x="114" y="377"/>
                  </a:lnTo>
                  <a:lnTo>
                    <a:pt x="125" y="394"/>
                  </a:lnTo>
                  <a:lnTo>
                    <a:pt x="135" y="409"/>
                  </a:lnTo>
                  <a:lnTo>
                    <a:pt x="146" y="428"/>
                  </a:lnTo>
                  <a:lnTo>
                    <a:pt x="154" y="447"/>
                  </a:lnTo>
                  <a:lnTo>
                    <a:pt x="163" y="466"/>
                  </a:lnTo>
                  <a:lnTo>
                    <a:pt x="169" y="483"/>
                  </a:lnTo>
                  <a:lnTo>
                    <a:pt x="177" y="506"/>
                  </a:lnTo>
                  <a:lnTo>
                    <a:pt x="181" y="525"/>
                  </a:lnTo>
                  <a:lnTo>
                    <a:pt x="186" y="544"/>
                  </a:lnTo>
                  <a:lnTo>
                    <a:pt x="188" y="563"/>
                  </a:lnTo>
                  <a:lnTo>
                    <a:pt x="192" y="582"/>
                  </a:lnTo>
                  <a:lnTo>
                    <a:pt x="194" y="601"/>
                  </a:lnTo>
                  <a:lnTo>
                    <a:pt x="196" y="618"/>
                  </a:lnTo>
                  <a:lnTo>
                    <a:pt x="196" y="632"/>
                  </a:lnTo>
                  <a:lnTo>
                    <a:pt x="198" y="649"/>
                  </a:lnTo>
                  <a:lnTo>
                    <a:pt x="196" y="660"/>
                  </a:lnTo>
                  <a:lnTo>
                    <a:pt x="194" y="675"/>
                  </a:lnTo>
                  <a:lnTo>
                    <a:pt x="192" y="690"/>
                  </a:lnTo>
                  <a:lnTo>
                    <a:pt x="190" y="708"/>
                  </a:lnTo>
                  <a:lnTo>
                    <a:pt x="188" y="721"/>
                  </a:lnTo>
                  <a:lnTo>
                    <a:pt x="184" y="736"/>
                  </a:lnTo>
                  <a:lnTo>
                    <a:pt x="181" y="749"/>
                  </a:lnTo>
                  <a:lnTo>
                    <a:pt x="177" y="765"/>
                  </a:lnTo>
                  <a:lnTo>
                    <a:pt x="175" y="776"/>
                  </a:lnTo>
                  <a:lnTo>
                    <a:pt x="169" y="786"/>
                  </a:lnTo>
                  <a:lnTo>
                    <a:pt x="167" y="795"/>
                  </a:lnTo>
                  <a:lnTo>
                    <a:pt x="165" y="803"/>
                  </a:lnTo>
                  <a:lnTo>
                    <a:pt x="163" y="807"/>
                  </a:lnTo>
                  <a:lnTo>
                    <a:pt x="162" y="810"/>
                  </a:lnTo>
                  <a:lnTo>
                    <a:pt x="162" y="808"/>
                  </a:lnTo>
                  <a:lnTo>
                    <a:pt x="160" y="801"/>
                  </a:lnTo>
                  <a:lnTo>
                    <a:pt x="158" y="789"/>
                  </a:lnTo>
                  <a:lnTo>
                    <a:pt x="158" y="772"/>
                  </a:lnTo>
                  <a:lnTo>
                    <a:pt x="158" y="755"/>
                  </a:lnTo>
                  <a:lnTo>
                    <a:pt x="154" y="730"/>
                  </a:lnTo>
                  <a:lnTo>
                    <a:pt x="152" y="706"/>
                  </a:lnTo>
                  <a:lnTo>
                    <a:pt x="148" y="677"/>
                  </a:lnTo>
                  <a:lnTo>
                    <a:pt x="146" y="651"/>
                  </a:lnTo>
                  <a:lnTo>
                    <a:pt x="141" y="622"/>
                  </a:lnTo>
                  <a:lnTo>
                    <a:pt x="139" y="593"/>
                  </a:lnTo>
                  <a:lnTo>
                    <a:pt x="133" y="565"/>
                  </a:lnTo>
                  <a:lnTo>
                    <a:pt x="129" y="540"/>
                  </a:lnTo>
                  <a:lnTo>
                    <a:pt x="124" y="515"/>
                  </a:lnTo>
                  <a:lnTo>
                    <a:pt x="118" y="495"/>
                  </a:lnTo>
                  <a:lnTo>
                    <a:pt x="112" y="476"/>
                  </a:lnTo>
                  <a:lnTo>
                    <a:pt x="106" y="460"/>
                  </a:lnTo>
                  <a:lnTo>
                    <a:pt x="101" y="447"/>
                  </a:lnTo>
                  <a:lnTo>
                    <a:pt x="95" y="437"/>
                  </a:lnTo>
                  <a:lnTo>
                    <a:pt x="89" y="426"/>
                  </a:lnTo>
                  <a:lnTo>
                    <a:pt x="84" y="418"/>
                  </a:lnTo>
                  <a:lnTo>
                    <a:pt x="78" y="407"/>
                  </a:lnTo>
                  <a:lnTo>
                    <a:pt x="72" y="399"/>
                  </a:lnTo>
                  <a:lnTo>
                    <a:pt x="67" y="390"/>
                  </a:lnTo>
                  <a:lnTo>
                    <a:pt x="63" y="382"/>
                  </a:lnTo>
                  <a:lnTo>
                    <a:pt x="55" y="375"/>
                  </a:lnTo>
                  <a:lnTo>
                    <a:pt x="51" y="365"/>
                  </a:lnTo>
                  <a:lnTo>
                    <a:pt x="44" y="358"/>
                  </a:lnTo>
                  <a:lnTo>
                    <a:pt x="40" y="348"/>
                  </a:lnTo>
                  <a:lnTo>
                    <a:pt x="32" y="339"/>
                  </a:lnTo>
                  <a:lnTo>
                    <a:pt x="27" y="331"/>
                  </a:lnTo>
                  <a:lnTo>
                    <a:pt x="21" y="320"/>
                  </a:lnTo>
                  <a:lnTo>
                    <a:pt x="15" y="310"/>
                  </a:lnTo>
                  <a:lnTo>
                    <a:pt x="10" y="295"/>
                  </a:lnTo>
                  <a:lnTo>
                    <a:pt x="6" y="280"/>
                  </a:lnTo>
                  <a:lnTo>
                    <a:pt x="2" y="259"/>
                  </a:lnTo>
                  <a:lnTo>
                    <a:pt x="0" y="240"/>
                  </a:lnTo>
                  <a:lnTo>
                    <a:pt x="0" y="217"/>
                  </a:lnTo>
                  <a:lnTo>
                    <a:pt x="0" y="192"/>
                  </a:lnTo>
                  <a:lnTo>
                    <a:pt x="0" y="167"/>
                  </a:lnTo>
                  <a:lnTo>
                    <a:pt x="2" y="145"/>
                  </a:lnTo>
                  <a:lnTo>
                    <a:pt x="4" y="120"/>
                  </a:lnTo>
                  <a:lnTo>
                    <a:pt x="6" y="99"/>
                  </a:lnTo>
                  <a:lnTo>
                    <a:pt x="10" y="76"/>
                  </a:lnTo>
                  <a:lnTo>
                    <a:pt x="11" y="59"/>
                  </a:lnTo>
                  <a:lnTo>
                    <a:pt x="15" y="42"/>
                  </a:lnTo>
                  <a:lnTo>
                    <a:pt x="17" y="30"/>
                  </a:lnTo>
                  <a:lnTo>
                    <a:pt x="19" y="19"/>
                  </a:lnTo>
                  <a:lnTo>
                    <a:pt x="23" y="13"/>
                  </a:lnTo>
                  <a:lnTo>
                    <a:pt x="27" y="8"/>
                  </a:lnTo>
                  <a:lnTo>
                    <a:pt x="30" y="4"/>
                  </a:lnTo>
                  <a:lnTo>
                    <a:pt x="34" y="0"/>
                  </a:lnTo>
                  <a:lnTo>
                    <a:pt x="40" y="0"/>
                  </a:lnTo>
                  <a:lnTo>
                    <a:pt x="46" y="0"/>
                  </a:lnTo>
                  <a:lnTo>
                    <a:pt x="49" y="2"/>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7" name="Freeform 192">
              <a:extLst>
                <a:ext uri="{FF2B5EF4-FFF2-40B4-BE49-F238E27FC236}">
                  <a16:creationId xmlns:a16="http://schemas.microsoft.com/office/drawing/2014/main" id="{4B0A1ADC-63E3-A245-BD44-57D00A6919D4}"/>
                </a:ext>
              </a:extLst>
            </p:cNvPr>
            <p:cNvSpPr>
              <a:spLocks/>
            </p:cNvSpPr>
            <p:nvPr/>
          </p:nvSpPr>
          <p:spPr bwMode="auto">
            <a:xfrm flipH="1">
              <a:off x="2748309" y="2337703"/>
              <a:ext cx="55563" cy="300038"/>
            </a:xfrm>
            <a:custGeom>
              <a:avLst/>
              <a:gdLst>
                <a:gd name="T0" fmla="*/ 2147483647 w 70"/>
                <a:gd name="T1" fmla="*/ 2147483647 h 379"/>
                <a:gd name="T2" fmla="*/ 2147483647 w 70"/>
                <a:gd name="T3" fmla="*/ 2147483647 h 379"/>
                <a:gd name="T4" fmla="*/ 2147483647 w 70"/>
                <a:gd name="T5" fmla="*/ 2147483647 h 379"/>
                <a:gd name="T6" fmla="*/ 2147483647 w 70"/>
                <a:gd name="T7" fmla="*/ 2147483647 h 379"/>
                <a:gd name="T8" fmla="*/ 2147483647 w 70"/>
                <a:gd name="T9" fmla="*/ 2147483647 h 379"/>
                <a:gd name="T10" fmla="*/ 2147483647 w 70"/>
                <a:gd name="T11" fmla="*/ 2147483647 h 379"/>
                <a:gd name="T12" fmla="*/ 2147483647 w 70"/>
                <a:gd name="T13" fmla="*/ 2147483647 h 379"/>
                <a:gd name="T14" fmla="*/ 2147483647 w 70"/>
                <a:gd name="T15" fmla="*/ 2147483647 h 379"/>
                <a:gd name="T16" fmla="*/ 2147483647 w 70"/>
                <a:gd name="T17" fmla="*/ 2147483647 h 379"/>
                <a:gd name="T18" fmla="*/ 2147483647 w 70"/>
                <a:gd name="T19" fmla="*/ 2147483647 h 379"/>
                <a:gd name="T20" fmla="*/ 2147483647 w 70"/>
                <a:gd name="T21" fmla="*/ 2147483647 h 379"/>
                <a:gd name="T22" fmla="*/ 2147483647 w 70"/>
                <a:gd name="T23" fmla="*/ 2147483647 h 379"/>
                <a:gd name="T24" fmla="*/ 2147483647 w 70"/>
                <a:gd name="T25" fmla="*/ 2147483647 h 379"/>
                <a:gd name="T26" fmla="*/ 2147483647 w 70"/>
                <a:gd name="T27" fmla="*/ 2147483647 h 379"/>
                <a:gd name="T28" fmla="*/ 2147483647 w 70"/>
                <a:gd name="T29" fmla="*/ 2147483647 h 379"/>
                <a:gd name="T30" fmla="*/ 2147483647 w 70"/>
                <a:gd name="T31" fmla="*/ 2147483647 h 379"/>
                <a:gd name="T32" fmla="*/ 2147483647 w 70"/>
                <a:gd name="T33" fmla="*/ 2147483647 h 379"/>
                <a:gd name="T34" fmla="*/ 2147483647 w 70"/>
                <a:gd name="T35" fmla="*/ 2147483647 h 379"/>
                <a:gd name="T36" fmla="*/ 2147483647 w 70"/>
                <a:gd name="T37" fmla="*/ 2147483647 h 379"/>
                <a:gd name="T38" fmla="*/ 2147483647 w 70"/>
                <a:gd name="T39" fmla="*/ 2147483647 h 379"/>
                <a:gd name="T40" fmla="*/ 2147483647 w 70"/>
                <a:gd name="T41" fmla="*/ 2147483647 h 379"/>
                <a:gd name="T42" fmla="*/ 2147483647 w 70"/>
                <a:gd name="T43" fmla="*/ 2147483647 h 379"/>
                <a:gd name="T44" fmla="*/ 2147483647 w 70"/>
                <a:gd name="T45" fmla="*/ 2147483647 h 379"/>
                <a:gd name="T46" fmla="*/ 2147483647 w 70"/>
                <a:gd name="T47" fmla="*/ 2147483647 h 379"/>
                <a:gd name="T48" fmla="*/ 2147483647 w 70"/>
                <a:gd name="T49" fmla="*/ 2147483647 h 379"/>
                <a:gd name="T50" fmla="*/ 2147483647 w 70"/>
                <a:gd name="T51" fmla="*/ 2147483647 h 379"/>
                <a:gd name="T52" fmla="*/ 2147483647 w 70"/>
                <a:gd name="T53" fmla="*/ 2147483647 h 379"/>
                <a:gd name="T54" fmla="*/ 2147483647 w 70"/>
                <a:gd name="T55" fmla="*/ 2147483647 h 379"/>
                <a:gd name="T56" fmla="*/ 0 w 70"/>
                <a:gd name="T57" fmla="*/ 2147483647 h 379"/>
                <a:gd name="T58" fmla="*/ 0 w 70"/>
                <a:gd name="T59" fmla="*/ 2147483647 h 379"/>
                <a:gd name="T60" fmla="*/ 0 w 70"/>
                <a:gd name="T61" fmla="*/ 2147483647 h 379"/>
                <a:gd name="T62" fmla="*/ 2147483647 w 70"/>
                <a:gd name="T63" fmla="*/ 2147483647 h 379"/>
                <a:gd name="T64" fmla="*/ 2147483647 w 70"/>
                <a:gd name="T65" fmla="*/ 2147483647 h 379"/>
                <a:gd name="T66" fmla="*/ 2147483647 w 70"/>
                <a:gd name="T67" fmla="*/ 2147483647 h 379"/>
                <a:gd name="T68" fmla="*/ 2147483647 w 70"/>
                <a:gd name="T69" fmla="*/ 2147483647 h 379"/>
                <a:gd name="T70" fmla="*/ 2147483647 w 70"/>
                <a:gd name="T71" fmla="*/ 2147483647 h 379"/>
                <a:gd name="T72" fmla="*/ 2147483647 w 70"/>
                <a:gd name="T73" fmla="*/ 2147483647 h 379"/>
                <a:gd name="T74" fmla="*/ 2147483647 w 70"/>
                <a:gd name="T75" fmla="*/ 2147483647 h 379"/>
                <a:gd name="T76" fmla="*/ 2147483647 w 70"/>
                <a:gd name="T77" fmla="*/ 2147483647 h 379"/>
                <a:gd name="T78" fmla="*/ 2147483647 w 70"/>
                <a:gd name="T79" fmla="*/ 2147483647 h 379"/>
                <a:gd name="T80" fmla="*/ 2147483647 w 70"/>
                <a:gd name="T81" fmla="*/ 2147483647 h 379"/>
                <a:gd name="T82" fmla="*/ 2147483647 w 70"/>
                <a:gd name="T83" fmla="*/ 2147483647 h 379"/>
                <a:gd name="T84" fmla="*/ 2147483647 w 70"/>
                <a:gd name="T85" fmla="*/ 2147483647 h 379"/>
                <a:gd name="T86" fmla="*/ 2147483647 w 70"/>
                <a:gd name="T87" fmla="*/ 2147483647 h 379"/>
                <a:gd name="T88" fmla="*/ 2147483647 w 70"/>
                <a:gd name="T89" fmla="*/ 2147483647 h 379"/>
                <a:gd name="T90" fmla="*/ 2147483647 w 70"/>
                <a:gd name="T91" fmla="*/ 2147483647 h 379"/>
                <a:gd name="T92" fmla="*/ 2147483647 w 70"/>
                <a:gd name="T93" fmla="*/ 0 h 379"/>
                <a:gd name="T94" fmla="*/ 2147483647 w 70"/>
                <a:gd name="T95" fmla="*/ 2147483647 h 379"/>
                <a:gd name="T96" fmla="*/ 2147483647 w 70"/>
                <a:gd name="T97" fmla="*/ 2147483647 h 379"/>
                <a:gd name="T98" fmla="*/ 2147483647 w 70"/>
                <a:gd name="T99" fmla="*/ 2147483647 h 379"/>
                <a:gd name="T100" fmla="*/ 2147483647 w 70"/>
                <a:gd name="T101" fmla="*/ 2147483647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379"/>
                <a:gd name="T155" fmla="*/ 70 w 70"/>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379">
                  <a:moveTo>
                    <a:pt x="68" y="10"/>
                  </a:moveTo>
                  <a:lnTo>
                    <a:pt x="61" y="21"/>
                  </a:lnTo>
                  <a:lnTo>
                    <a:pt x="55" y="38"/>
                  </a:lnTo>
                  <a:lnTo>
                    <a:pt x="51" y="56"/>
                  </a:lnTo>
                  <a:lnTo>
                    <a:pt x="48" y="78"/>
                  </a:lnTo>
                  <a:lnTo>
                    <a:pt x="44" y="101"/>
                  </a:lnTo>
                  <a:lnTo>
                    <a:pt x="42" y="126"/>
                  </a:lnTo>
                  <a:lnTo>
                    <a:pt x="42" y="149"/>
                  </a:lnTo>
                  <a:lnTo>
                    <a:pt x="42" y="175"/>
                  </a:lnTo>
                  <a:lnTo>
                    <a:pt x="40" y="200"/>
                  </a:lnTo>
                  <a:lnTo>
                    <a:pt x="40" y="225"/>
                  </a:lnTo>
                  <a:lnTo>
                    <a:pt x="40" y="248"/>
                  </a:lnTo>
                  <a:lnTo>
                    <a:pt x="40" y="271"/>
                  </a:lnTo>
                  <a:lnTo>
                    <a:pt x="40" y="290"/>
                  </a:lnTo>
                  <a:lnTo>
                    <a:pt x="40" y="309"/>
                  </a:lnTo>
                  <a:lnTo>
                    <a:pt x="40" y="324"/>
                  </a:lnTo>
                  <a:lnTo>
                    <a:pt x="40" y="335"/>
                  </a:lnTo>
                  <a:lnTo>
                    <a:pt x="40" y="337"/>
                  </a:lnTo>
                  <a:lnTo>
                    <a:pt x="38" y="343"/>
                  </a:lnTo>
                  <a:lnTo>
                    <a:pt x="34" y="349"/>
                  </a:lnTo>
                  <a:lnTo>
                    <a:pt x="32" y="352"/>
                  </a:lnTo>
                  <a:lnTo>
                    <a:pt x="29" y="356"/>
                  </a:lnTo>
                  <a:lnTo>
                    <a:pt x="27" y="360"/>
                  </a:lnTo>
                  <a:lnTo>
                    <a:pt x="23" y="366"/>
                  </a:lnTo>
                  <a:lnTo>
                    <a:pt x="19" y="369"/>
                  </a:lnTo>
                  <a:lnTo>
                    <a:pt x="11" y="375"/>
                  </a:lnTo>
                  <a:lnTo>
                    <a:pt x="6" y="379"/>
                  </a:lnTo>
                  <a:lnTo>
                    <a:pt x="2" y="379"/>
                  </a:lnTo>
                  <a:lnTo>
                    <a:pt x="0" y="373"/>
                  </a:lnTo>
                  <a:lnTo>
                    <a:pt x="0" y="360"/>
                  </a:lnTo>
                  <a:lnTo>
                    <a:pt x="0" y="343"/>
                  </a:lnTo>
                  <a:lnTo>
                    <a:pt x="2" y="320"/>
                  </a:lnTo>
                  <a:lnTo>
                    <a:pt x="4" y="297"/>
                  </a:lnTo>
                  <a:lnTo>
                    <a:pt x="4" y="271"/>
                  </a:lnTo>
                  <a:lnTo>
                    <a:pt x="6" y="244"/>
                  </a:lnTo>
                  <a:lnTo>
                    <a:pt x="8" y="213"/>
                  </a:lnTo>
                  <a:lnTo>
                    <a:pt x="11" y="185"/>
                  </a:lnTo>
                  <a:lnTo>
                    <a:pt x="13" y="154"/>
                  </a:lnTo>
                  <a:lnTo>
                    <a:pt x="17" y="126"/>
                  </a:lnTo>
                  <a:lnTo>
                    <a:pt x="23" y="97"/>
                  </a:lnTo>
                  <a:lnTo>
                    <a:pt x="29" y="73"/>
                  </a:lnTo>
                  <a:lnTo>
                    <a:pt x="34" y="50"/>
                  </a:lnTo>
                  <a:lnTo>
                    <a:pt x="42" y="31"/>
                  </a:lnTo>
                  <a:lnTo>
                    <a:pt x="51" y="18"/>
                  </a:lnTo>
                  <a:lnTo>
                    <a:pt x="61" y="8"/>
                  </a:lnTo>
                  <a:lnTo>
                    <a:pt x="67" y="2"/>
                  </a:lnTo>
                  <a:lnTo>
                    <a:pt x="70" y="0"/>
                  </a:lnTo>
                  <a:lnTo>
                    <a:pt x="70" y="2"/>
                  </a:lnTo>
                  <a:lnTo>
                    <a:pt x="70" y="4"/>
                  </a:lnTo>
                  <a:lnTo>
                    <a:pt x="68" y="1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8" name="Freeform 193">
              <a:extLst>
                <a:ext uri="{FF2B5EF4-FFF2-40B4-BE49-F238E27FC236}">
                  <a16:creationId xmlns:a16="http://schemas.microsoft.com/office/drawing/2014/main" id="{D03D89F9-4333-0549-AF2E-F473BD19DF66}"/>
                </a:ext>
              </a:extLst>
            </p:cNvPr>
            <p:cNvSpPr>
              <a:spLocks/>
            </p:cNvSpPr>
            <p:nvPr/>
          </p:nvSpPr>
          <p:spPr bwMode="auto">
            <a:xfrm flipH="1">
              <a:off x="2770535" y="2737753"/>
              <a:ext cx="79375" cy="184150"/>
            </a:xfrm>
            <a:custGeom>
              <a:avLst/>
              <a:gdLst>
                <a:gd name="T0" fmla="*/ 2147483647 w 101"/>
                <a:gd name="T1" fmla="*/ 2147483647 h 233"/>
                <a:gd name="T2" fmla="*/ 2147483647 w 101"/>
                <a:gd name="T3" fmla="*/ 2147483647 h 233"/>
                <a:gd name="T4" fmla="*/ 2147483647 w 101"/>
                <a:gd name="T5" fmla="*/ 2147483647 h 233"/>
                <a:gd name="T6" fmla="*/ 2147483647 w 101"/>
                <a:gd name="T7" fmla="*/ 2147483647 h 233"/>
                <a:gd name="T8" fmla="*/ 2147483647 w 101"/>
                <a:gd name="T9" fmla="*/ 2147483647 h 233"/>
                <a:gd name="T10" fmla="*/ 2147483647 w 101"/>
                <a:gd name="T11" fmla="*/ 2147483647 h 233"/>
                <a:gd name="T12" fmla="*/ 2147483647 w 101"/>
                <a:gd name="T13" fmla="*/ 2147483647 h 233"/>
                <a:gd name="T14" fmla="*/ 2147483647 w 101"/>
                <a:gd name="T15" fmla="*/ 2147483647 h 233"/>
                <a:gd name="T16" fmla="*/ 2147483647 w 101"/>
                <a:gd name="T17" fmla="*/ 2147483647 h 233"/>
                <a:gd name="T18" fmla="*/ 2147483647 w 101"/>
                <a:gd name="T19" fmla="*/ 2147483647 h 233"/>
                <a:gd name="T20" fmla="*/ 2147483647 w 101"/>
                <a:gd name="T21" fmla="*/ 2147483647 h 233"/>
                <a:gd name="T22" fmla="*/ 2147483647 w 101"/>
                <a:gd name="T23" fmla="*/ 2147483647 h 233"/>
                <a:gd name="T24" fmla="*/ 2147483647 w 101"/>
                <a:gd name="T25" fmla="*/ 2147483647 h 233"/>
                <a:gd name="T26" fmla="*/ 0 w 101"/>
                <a:gd name="T27" fmla="*/ 2147483647 h 233"/>
                <a:gd name="T28" fmla="*/ 2147483647 w 101"/>
                <a:gd name="T29" fmla="*/ 2147483647 h 233"/>
                <a:gd name="T30" fmla="*/ 2147483647 w 101"/>
                <a:gd name="T31" fmla="*/ 2147483647 h 233"/>
                <a:gd name="T32" fmla="*/ 2147483647 w 101"/>
                <a:gd name="T33" fmla="*/ 2147483647 h 233"/>
                <a:gd name="T34" fmla="*/ 2147483647 w 101"/>
                <a:gd name="T35" fmla="*/ 2147483647 h 233"/>
                <a:gd name="T36" fmla="*/ 2147483647 w 101"/>
                <a:gd name="T37" fmla="*/ 2147483647 h 233"/>
                <a:gd name="T38" fmla="*/ 2147483647 w 101"/>
                <a:gd name="T39" fmla="*/ 2147483647 h 233"/>
                <a:gd name="T40" fmla="*/ 2147483647 w 101"/>
                <a:gd name="T41" fmla="*/ 2147483647 h 233"/>
                <a:gd name="T42" fmla="*/ 2147483647 w 101"/>
                <a:gd name="T43" fmla="*/ 2147483647 h 233"/>
                <a:gd name="T44" fmla="*/ 2147483647 w 101"/>
                <a:gd name="T45" fmla="*/ 2147483647 h 233"/>
                <a:gd name="T46" fmla="*/ 2147483647 w 101"/>
                <a:gd name="T47" fmla="*/ 2147483647 h 233"/>
                <a:gd name="T48" fmla="*/ 2147483647 w 101"/>
                <a:gd name="T49" fmla="*/ 2147483647 h 233"/>
                <a:gd name="T50" fmla="*/ 2147483647 w 101"/>
                <a:gd name="T51" fmla="*/ 2147483647 h 233"/>
                <a:gd name="T52" fmla="*/ 2147483647 w 101"/>
                <a:gd name="T53" fmla="*/ 2147483647 h 233"/>
                <a:gd name="T54" fmla="*/ 2147483647 w 101"/>
                <a:gd name="T55" fmla="*/ 2147483647 h 233"/>
                <a:gd name="T56" fmla="*/ 2147483647 w 101"/>
                <a:gd name="T57" fmla="*/ 2147483647 h 233"/>
                <a:gd name="T58" fmla="*/ 2147483647 w 101"/>
                <a:gd name="T59" fmla="*/ 2147483647 h 233"/>
                <a:gd name="T60" fmla="*/ 2147483647 w 101"/>
                <a:gd name="T61" fmla="*/ 2147483647 h 233"/>
                <a:gd name="T62" fmla="*/ 2147483647 w 101"/>
                <a:gd name="T63" fmla="*/ 2147483647 h 233"/>
                <a:gd name="T64" fmla="*/ 2147483647 w 101"/>
                <a:gd name="T65" fmla="*/ 2147483647 h 233"/>
                <a:gd name="T66" fmla="*/ 2147483647 w 101"/>
                <a:gd name="T67" fmla="*/ 2147483647 h 233"/>
                <a:gd name="T68" fmla="*/ 2147483647 w 101"/>
                <a:gd name="T69" fmla="*/ 2147483647 h 233"/>
                <a:gd name="T70" fmla="*/ 2147483647 w 101"/>
                <a:gd name="T71" fmla="*/ 2147483647 h 233"/>
                <a:gd name="T72" fmla="*/ 2147483647 w 101"/>
                <a:gd name="T73" fmla="*/ 0 h 233"/>
                <a:gd name="T74" fmla="*/ 2147483647 w 101"/>
                <a:gd name="T75" fmla="*/ 0 h 233"/>
                <a:gd name="T76" fmla="*/ 2147483647 w 101"/>
                <a:gd name="T77" fmla="*/ 0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1"/>
                <a:gd name="T118" fmla="*/ 0 h 233"/>
                <a:gd name="T119" fmla="*/ 101 w 101"/>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1" h="233">
                  <a:moveTo>
                    <a:pt x="101" y="0"/>
                  </a:moveTo>
                  <a:lnTo>
                    <a:pt x="101" y="10"/>
                  </a:lnTo>
                  <a:lnTo>
                    <a:pt x="101" y="21"/>
                  </a:lnTo>
                  <a:lnTo>
                    <a:pt x="101" y="35"/>
                  </a:lnTo>
                  <a:lnTo>
                    <a:pt x="101" y="48"/>
                  </a:lnTo>
                  <a:lnTo>
                    <a:pt x="99" y="61"/>
                  </a:lnTo>
                  <a:lnTo>
                    <a:pt x="97" y="75"/>
                  </a:lnTo>
                  <a:lnTo>
                    <a:pt x="93" y="86"/>
                  </a:lnTo>
                  <a:lnTo>
                    <a:pt x="91" y="99"/>
                  </a:lnTo>
                  <a:lnTo>
                    <a:pt x="88" y="111"/>
                  </a:lnTo>
                  <a:lnTo>
                    <a:pt x="86" y="124"/>
                  </a:lnTo>
                  <a:lnTo>
                    <a:pt x="82" y="136"/>
                  </a:lnTo>
                  <a:lnTo>
                    <a:pt x="76" y="147"/>
                  </a:lnTo>
                  <a:lnTo>
                    <a:pt x="72" y="156"/>
                  </a:lnTo>
                  <a:lnTo>
                    <a:pt x="69" y="168"/>
                  </a:lnTo>
                  <a:lnTo>
                    <a:pt x="65" y="175"/>
                  </a:lnTo>
                  <a:lnTo>
                    <a:pt x="59" y="185"/>
                  </a:lnTo>
                  <a:lnTo>
                    <a:pt x="53" y="189"/>
                  </a:lnTo>
                  <a:lnTo>
                    <a:pt x="48" y="196"/>
                  </a:lnTo>
                  <a:lnTo>
                    <a:pt x="42" y="200"/>
                  </a:lnTo>
                  <a:lnTo>
                    <a:pt x="38" y="208"/>
                  </a:lnTo>
                  <a:lnTo>
                    <a:pt x="32" y="210"/>
                  </a:lnTo>
                  <a:lnTo>
                    <a:pt x="29" y="215"/>
                  </a:lnTo>
                  <a:lnTo>
                    <a:pt x="23" y="219"/>
                  </a:lnTo>
                  <a:lnTo>
                    <a:pt x="19" y="223"/>
                  </a:lnTo>
                  <a:lnTo>
                    <a:pt x="12" y="229"/>
                  </a:lnTo>
                  <a:lnTo>
                    <a:pt x="6" y="231"/>
                  </a:lnTo>
                  <a:lnTo>
                    <a:pt x="0" y="233"/>
                  </a:lnTo>
                  <a:lnTo>
                    <a:pt x="0" y="231"/>
                  </a:lnTo>
                  <a:lnTo>
                    <a:pt x="2" y="227"/>
                  </a:lnTo>
                  <a:lnTo>
                    <a:pt x="6" y="221"/>
                  </a:lnTo>
                  <a:lnTo>
                    <a:pt x="10" y="215"/>
                  </a:lnTo>
                  <a:lnTo>
                    <a:pt x="15" y="210"/>
                  </a:lnTo>
                  <a:lnTo>
                    <a:pt x="17" y="206"/>
                  </a:lnTo>
                  <a:lnTo>
                    <a:pt x="21" y="200"/>
                  </a:lnTo>
                  <a:lnTo>
                    <a:pt x="23" y="196"/>
                  </a:lnTo>
                  <a:lnTo>
                    <a:pt x="29" y="193"/>
                  </a:lnTo>
                  <a:lnTo>
                    <a:pt x="31" y="187"/>
                  </a:lnTo>
                  <a:lnTo>
                    <a:pt x="34" y="181"/>
                  </a:lnTo>
                  <a:lnTo>
                    <a:pt x="36" y="175"/>
                  </a:lnTo>
                  <a:lnTo>
                    <a:pt x="42" y="170"/>
                  </a:lnTo>
                  <a:lnTo>
                    <a:pt x="42" y="164"/>
                  </a:lnTo>
                  <a:lnTo>
                    <a:pt x="46" y="158"/>
                  </a:lnTo>
                  <a:lnTo>
                    <a:pt x="48" y="155"/>
                  </a:lnTo>
                  <a:lnTo>
                    <a:pt x="51" y="151"/>
                  </a:lnTo>
                  <a:lnTo>
                    <a:pt x="53" y="145"/>
                  </a:lnTo>
                  <a:lnTo>
                    <a:pt x="53" y="141"/>
                  </a:lnTo>
                  <a:lnTo>
                    <a:pt x="57" y="137"/>
                  </a:lnTo>
                  <a:lnTo>
                    <a:pt x="59" y="134"/>
                  </a:lnTo>
                  <a:lnTo>
                    <a:pt x="61" y="124"/>
                  </a:lnTo>
                  <a:lnTo>
                    <a:pt x="65" y="117"/>
                  </a:lnTo>
                  <a:lnTo>
                    <a:pt x="65" y="109"/>
                  </a:lnTo>
                  <a:lnTo>
                    <a:pt x="67" y="101"/>
                  </a:lnTo>
                  <a:lnTo>
                    <a:pt x="65" y="96"/>
                  </a:lnTo>
                  <a:lnTo>
                    <a:pt x="65" y="90"/>
                  </a:lnTo>
                  <a:lnTo>
                    <a:pt x="65" y="84"/>
                  </a:lnTo>
                  <a:lnTo>
                    <a:pt x="65" y="78"/>
                  </a:lnTo>
                  <a:lnTo>
                    <a:pt x="63" y="73"/>
                  </a:lnTo>
                  <a:lnTo>
                    <a:pt x="63" y="65"/>
                  </a:lnTo>
                  <a:lnTo>
                    <a:pt x="61" y="58"/>
                  </a:lnTo>
                  <a:lnTo>
                    <a:pt x="61" y="52"/>
                  </a:lnTo>
                  <a:lnTo>
                    <a:pt x="61" y="46"/>
                  </a:lnTo>
                  <a:lnTo>
                    <a:pt x="59" y="39"/>
                  </a:lnTo>
                  <a:lnTo>
                    <a:pt x="59" y="33"/>
                  </a:lnTo>
                  <a:lnTo>
                    <a:pt x="61" y="29"/>
                  </a:lnTo>
                  <a:lnTo>
                    <a:pt x="61" y="23"/>
                  </a:lnTo>
                  <a:lnTo>
                    <a:pt x="61" y="20"/>
                  </a:lnTo>
                  <a:lnTo>
                    <a:pt x="63" y="16"/>
                  </a:lnTo>
                  <a:lnTo>
                    <a:pt x="65" y="16"/>
                  </a:lnTo>
                  <a:lnTo>
                    <a:pt x="67" y="10"/>
                  </a:lnTo>
                  <a:lnTo>
                    <a:pt x="72" y="8"/>
                  </a:lnTo>
                  <a:lnTo>
                    <a:pt x="76" y="4"/>
                  </a:lnTo>
                  <a:lnTo>
                    <a:pt x="84" y="4"/>
                  </a:lnTo>
                  <a:lnTo>
                    <a:pt x="89" y="0"/>
                  </a:lnTo>
                  <a:lnTo>
                    <a:pt x="95" y="0"/>
                  </a:lnTo>
                  <a:lnTo>
                    <a:pt x="99" y="0"/>
                  </a:lnTo>
                  <a:lnTo>
                    <a:pt x="101"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39" name="Freeform 194">
              <a:extLst>
                <a:ext uri="{FF2B5EF4-FFF2-40B4-BE49-F238E27FC236}">
                  <a16:creationId xmlns:a16="http://schemas.microsoft.com/office/drawing/2014/main" id="{DBEAE0DC-EB52-7446-AF44-1AA6415B286C}"/>
                </a:ext>
              </a:extLst>
            </p:cNvPr>
            <p:cNvSpPr>
              <a:spLocks/>
            </p:cNvSpPr>
            <p:nvPr/>
          </p:nvSpPr>
          <p:spPr bwMode="auto">
            <a:xfrm flipH="1">
              <a:off x="2451447" y="2293253"/>
              <a:ext cx="223838" cy="560388"/>
            </a:xfrm>
            <a:custGeom>
              <a:avLst/>
              <a:gdLst>
                <a:gd name="T0" fmla="*/ 2147483647 w 283"/>
                <a:gd name="T1" fmla="*/ 2147483647 h 706"/>
                <a:gd name="T2" fmla="*/ 2147483647 w 283"/>
                <a:gd name="T3" fmla="*/ 2147483647 h 706"/>
                <a:gd name="T4" fmla="*/ 2147483647 w 283"/>
                <a:gd name="T5" fmla="*/ 2147483647 h 706"/>
                <a:gd name="T6" fmla="*/ 2147483647 w 283"/>
                <a:gd name="T7" fmla="*/ 2147483647 h 706"/>
                <a:gd name="T8" fmla="*/ 2147483647 w 283"/>
                <a:gd name="T9" fmla="*/ 2147483647 h 706"/>
                <a:gd name="T10" fmla="*/ 2147483647 w 283"/>
                <a:gd name="T11" fmla="*/ 2147483647 h 706"/>
                <a:gd name="T12" fmla="*/ 2147483647 w 283"/>
                <a:gd name="T13" fmla="*/ 2147483647 h 706"/>
                <a:gd name="T14" fmla="*/ 2147483647 w 283"/>
                <a:gd name="T15" fmla="*/ 2147483647 h 706"/>
                <a:gd name="T16" fmla="*/ 2147483647 w 283"/>
                <a:gd name="T17" fmla="*/ 2147483647 h 706"/>
                <a:gd name="T18" fmla="*/ 2147483647 w 283"/>
                <a:gd name="T19" fmla="*/ 2147483647 h 706"/>
                <a:gd name="T20" fmla="*/ 2147483647 w 283"/>
                <a:gd name="T21" fmla="*/ 2147483647 h 706"/>
                <a:gd name="T22" fmla="*/ 2147483647 w 283"/>
                <a:gd name="T23" fmla="*/ 2147483647 h 706"/>
                <a:gd name="T24" fmla="*/ 2147483647 w 283"/>
                <a:gd name="T25" fmla="*/ 2147483647 h 706"/>
                <a:gd name="T26" fmla="*/ 2147483647 w 283"/>
                <a:gd name="T27" fmla="*/ 2147483647 h 706"/>
                <a:gd name="T28" fmla="*/ 2147483647 w 283"/>
                <a:gd name="T29" fmla="*/ 2147483647 h 706"/>
                <a:gd name="T30" fmla="*/ 2147483647 w 283"/>
                <a:gd name="T31" fmla="*/ 2147483647 h 706"/>
                <a:gd name="T32" fmla="*/ 2147483647 w 283"/>
                <a:gd name="T33" fmla="*/ 2147483647 h 706"/>
                <a:gd name="T34" fmla="*/ 2147483647 w 283"/>
                <a:gd name="T35" fmla="*/ 2147483647 h 706"/>
                <a:gd name="T36" fmla="*/ 2147483647 w 283"/>
                <a:gd name="T37" fmla="*/ 2147483647 h 706"/>
                <a:gd name="T38" fmla="*/ 2147483647 w 283"/>
                <a:gd name="T39" fmla="*/ 2147483647 h 706"/>
                <a:gd name="T40" fmla="*/ 2147483647 w 283"/>
                <a:gd name="T41" fmla="*/ 2147483647 h 706"/>
                <a:gd name="T42" fmla="*/ 2147483647 w 283"/>
                <a:gd name="T43" fmla="*/ 2147483647 h 706"/>
                <a:gd name="T44" fmla="*/ 2147483647 w 283"/>
                <a:gd name="T45" fmla="*/ 2147483647 h 706"/>
                <a:gd name="T46" fmla="*/ 2147483647 w 283"/>
                <a:gd name="T47" fmla="*/ 2147483647 h 706"/>
                <a:gd name="T48" fmla="*/ 2147483647 w 283"/>
                <a:gd name="T49" fmla="*/ 2147483647 h 706"/>
                <a:gd name="T50" fmla="*/ 2147483647 w 283"/>
                <a:gd name="T51" fmla="*/ 2147483647 h 706"/>
                <a:gd name="T52" fmla="*/ 2147483647 w 283"/>
                <a:gd name="T53" fmla="*/ 2147483647 h 706"/>
                <a:gd name="T54" fmla="*/ 2147483647 w 283"/>
                <a:gd name="T55" fmla="*/ 2147483647 h 706"/>
                <a:gd name="T56" fmla="*/ 2147483647 w 283"/>
                <a:gd name="T57" fmla="*/ 2147483647 h 706"/>
                <a:gd name="T58" fmla="*/ 2147483647 w 283"/>
                <a:gd name="T59" fmla="*/ 2147483647 h 706"/>
                <a:gd name="T60" fmla="*/ 2147483647 w 283"/>
                <a:gd name="T61" fmla="*/ 2147483647 h 706"/>
                <a:gd name="T62" fmla="*/ 2147483647 w 283"/>
                <a:gd name="T63" fmla="*/ 2147483647 h 706"/>
                <a:gd name="T64" fmla="*/ 2147483647 w 283"/>
                <a:gd name="T65" fmla="*/ 2147483647 h 706"/>
                <a:gd name="T66" fmla="*/ 2147483647 w 283"/>
                <a:gd name="T67" fmla="*/ 2147483647 h 706"/>
                <a:gd name="T68" fmla="*/ 2147483647 w 283"/>
                <a:gd name="T69" fmla="*/ 2147483647 h 706"/>
                <a:gd name="T70" fmla="*/ 2147483647 w 283"/>
                <a:gd name="T71" fmla="*/ 2147483647 h 706"/>
                <a:gd name="T72" fmla="*/ 2147483647 w 283"/>
                <a:gd name="T73" fmla="*/ 2147483647 h 706"/>
                <a:gd name="T74" fmla="*/ 2147483647 w 283"/>
                <a:gd name="T75" fmla="*/ 2147483647 h 706"/>
                <a:gd name="T76" fmla="*/ 2147483647 w 283"/>
                <a:gd name="T77" fmla="*/ 2147483647 h 706"/>
                <a:gd name="T78" fmla="*/ 2147483647 w 283"/>
                <a:gd name="T79" fmla="*/ 2147483647 h 706"/>
                <a:gd name="T80" fmla="*/ 2147483647 w 283"/>
                <a:gd name="T81" fmla="*/ 2147483647 h 706"/>
                <a:gd name="T82" fmla="*/ 2147483647 w 283"/>
                <a:gd name="T83" fmla="*/ 2147483647 h 706"/>
                <a:gd name="T84" fmla="*/ 2147483647 w 283"/>
                <a:gd name="T85" fmla="*/ 2147483647 h 706"/>
                <a:gd name="T86" fmla="*/ 2147483647 w 283"/>
                <a:gd name="T87" fmla="*/ 2147483647 h 706"/>
                <a:gd name="T88" fmla="*/ 2147483647 w 283"/>
                <a:gd name="T89" fmla="*/ 2147483647 h 706"/>
                <a:gd name="T90" fmla="*/ 2147483647 w 283"/>
                <a:gd name="T91" fmla="*/ 2147483647 h 706"/>
                <a:gd name="T92" fmla="*/ 2147483647 w 283"/>
                <a:gd name="T93" fmla="*/ 0 h 706"/>
                <a:gd name="T94" fmla="*/ 2147483647 w 283"/>
                <a:gd name="T95" fmla="*/ 0 h 706"/>
                <a:gd name="T96" fmla="*/ 2147483647 w 283"/>
                <a:gd name="T97" fmla="*/ 0 h 706"/>
                <a:gd name="T98" fmla="*/ 0 w 283"/>
                <a:gd name="T99" fmla="*/ 2147483647 h 706"/>
                <a:gd name="T100" fmla="*/ 0 w 283"/>
                <a:gd name="T101" fmla="*/ 2147483647 h 706"/>
                <a:gd name="T102" fmla="*/ 2147483647 w 283"/>
                <a:gd name="T103" fmla="*/ 2147483647 h 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706"/>
                <a:gd name="T158" fmla="*/ 283 w 283"/>
                <a:gd name="T159" fmla="*/ 706 h 7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706">
                  <a:moveTo>
                    <a:pt x="1" y="17"/>
                  </a:moveTo>
                  <a:lnTo>
                    <a:pt x="22" y="29"/>
                  </a:lnTo>
                  <a:lnTo>
                    <a:pt x="41" y="42"/>
                  </a:lnTo>
                  <a:lnTo>
                    <a:pt x="60" y="54"/>
                  </a:lnTo>
                  <a:lnTo>
                    <a:pt x="76" y="67"/>
                  </a:lnTo>
                  <a:lnTo>
                    <a:pt x="89" y="80"/>
                  </a:lnTo>
                  <a:lnTo>
                    <a:pt x="102" y="92"/>
                  </a:lnTo>
                  <a:lnTo>
                    <a:pt x="114" y="105"/>
                  </a:lnTo>
                  <a:lnTo>
                    <a:pt x="121" y="118"/>
                  </a:lnTo>
                  <a:lnTo>
                    <a:pt x="129" y="133"/>
                  </a:lnTo>
                  <a:lnTo>
                    <a:pt x="136" y="147"/>
                  </a:lnTo>
                  <a:lnTo>
                    <a:pt x="140" y="164"/>
                  </a:lnTo>
                  <a:lnTo>
                    <a:pt x="144" y="179"/>
                  </a:lnTo>
                  <a:lnTo>
                    <a:pt x="144" y="198"/>
                  </a:lnTo>
                  <a:lnTo>
                    <a:pt x="148" y="217"/>
                  </a:lnTo>
                  <a:lnTo>
                    <a:pt x="148" y="236"/>
                  </a:lnTo>
                  <a:lnTo>
                    <a:pt x="146" y="259"/>
                  </a:lnTo>
                  <a:lnTo>
                    <a:pt x="144" y="282"/>
                  </a:lnTo>
                  <a:lnTo>
                    <a:pt x="140" y="303"/>
                  </a:lnTo>
                  <a:lnTo>
                    <a:pt x="138" y="322"/>
                  </a:lnTo>
                  <a:lnTo>
                    <a:pt x="136" y="341"/>
                  </a:lnTo>
                  <a:lnTo>
                    <a:pt x="133" y="358"/>
                  </a:lnTo>
                  <a:lnTo>
                    <a:pt x="131" y="377"/>
                  </a:lnTo>
                  <a:lnTo>
                    <a:pt x="129" y="392"/>
                  </a:lnTo>
                  <a:lnTo>
                    <a:pt x="127" y="409"/>
                  </a:lnTo>
                  <a:lnTo>
                    <a:pt x="127" y="425"/>
                  </a:lnTo>
                  <a:lnTo>
                    <a:pt x="127" y="442"/>
                  </a:lnTo>
                  <a:lnTo>
                    <a:pt x="127" y="457"/>
                  </a:lnTo>
                  <a:lnTo>
                    <a:pt x="129" y="474"/>
                  </a:lnTo>
                  <a:lnTo>
                    <a:pt x="131" y="493"/>
                  </a:lnTo>
                  <a:lnTo>
                    <a:pt x="133" y="512"/>
                  </a:lnTo>
                  <a:lnTo>
                    <a:pt x="138" y="533"/>
                  </a:lnTo>
                  <a:lnTo>
                    <a:pt x="146" y="556"/>
                  </a:lnTo>
                  <a:lnTo>
                    <a:pt x="153" y="577"/>
                  </a:lnTo>
                  <a:lnTo>
                    <a:pt x="163" y="596"/>
                  </a:lnTo>
                  <a:lnTo>
                    <a:pt x="172" y="613"/>
                  </a:lnTo>
                  <a:lnTo>
                    <a:pt x="186" y="630"/>
                  </a:lnTo>
                  <a:lnTo>
                    <a:pt x="197" y="643"/>
                  </a:lnTo>
                  <a:lnTo>
                    <a:pt x="209" y="657"/>
                  </a:lnTo>
                  <a:lnTo>
                    <a:pt x="220" y="668"/>
                  </a:lnTo>
                  <a:lnTo>
                    <a:pt x="233" y="678"/>
                  </a:lnTo>
                  <a:lnTo>
                    <a:pt x="245" y="683"/>
                  </a:lnTo>
                  <a:lnTo>
                    <a:pt x="256" y="691"/>
                  </a:lnTo>
                  <a:lnTo>
                    <a:pt x="264" y="697"/>
                  </a:lnTo>
                  <a:lnTo>
                    <a:pt x="273" y="700"/>
                  </a:lnTo>
                  <a:lnTo>
                    <a:pt x="279" y="704"/>
                  </a:lnTo>
                  <a:lnTo>
                    <a:pt x="281" y="706"/>
                  </a:lnTo>
                  <a:lnTo>
                    <a:pt x="283" y="706"/>
                  </a:lnTo>
                  <a:lnTo>
                    <a:pt x="281" y="706"/>
                  </a:lnTo>
                  <a:lnTo>
                    <a:pt x="277" y="706"/>
                  </a:lnTo>
                  <a:lnTo>
                    <a:pt x="271" y="700"/>
                  </a:lnTo>
                  <a:lnTo>
                    <a:pt x="266" y="695"/>
                  </a:lnTo>
                  <a:lnTo>
                    <a:pt x="262" y="687"/>
                  </a:lnTo>
                  <a:lnTo>
                    <a:pt x="254" y="678"/>
                  </a:lnTo>
                  <a:lnTo>
                    <a:pt x="247" y="668"/>
                  </a:lnTo>
                  <a:lnTo>
                    <a:pt x="239" y="657"/>
                  </a:lnTo>
                  <a:lnTo>
                    <a:pt x="233" y="643"/>
                  </a:lnTo>
                  <a:lnTo>
                    <a:pt x="226" y="630"/>
                  </a:lnTo>
                  <a:lnTo>
                    <a:pt x="220" y="615"/>
                  </a:lnTo>
                  <a:lnTo>
                    <a:pt x="212" y="600"/>
                  </a:lnTo>
                  <a:lnTo>
                    <a:pt x="209" y="586"/>
                  </a:lnTo>
                  <a:lnTo>
                    <a:pt x="203" y="571"/>
                  </a:lnTo>
                  <a:lnTo>
                    <a:pt x="199" y="556"/>
                  </a:lnTo>
                  <a:lnTo>
                    <a:pt x="197" y="541"/>
                  </a:lnTo>
                  <a:lnTo>
                    <a:pt x="195" y="527"/>
                  </a:lnTo>
                  <a:lnTo>
                    <a:pt x="193" y="512"/>
                  </a:lnTo>
                  <a:lnTo>
                    <a:pt x="193" y="493"/>
                  </a:lnTo>
                  <a:lnTo>
                    <a:pt x="193" y="470"/>
                  </a:lnTo>
                  <a:lnTo>
                    <a:pt x="195" y="451"/>
                  </a:lnTo>
                  <a:lnTo>
                    <a:pt x="195" y="426"/>
                  </a:lnTo>
                  <a:lnTo>
                    <a:pt x="197" y="402"/>
                  </a:lnTo>
                  <a:lnTo>
                    <a:pt x="197" y="377"/>
                  </a:lnTo>
                  <a:lnTo>
                    <a:pt x="199" y="350"/>
                  </a:lnTo>
                  <a:lnTo>
                    <a:pt x="199" y="324"/>
                  </a:lnTo>
                  <a:lnTo>
                    <a:pt x="199" y="293"/>
                  </a:lnTo>
                  <a:lnTo>
                    <a:pt x="199" y="267"/>
                  </a:lnTo>
                  <a:lnTo>
                    <a:pt x="197" y="242"/>
                  </a:lnTo>
                  <a:lnTo>
                    <a:pt x="195" y="211"/>
                  </a:lnTo>
                  <a:lnTo>
                    <a:pt x="193" y="187"/>
                  </a:lnTo>
                  <a:lnTo>
                    <a:pt x="188" y="160"/>
                  </a:lnTo>
                  <a:lnTo>
                    <a:pt x="184" y="135"/>
                  </a:lnTo>
                  <a:lnTo>
                    <a:pt x="174" y="113"/>
                  </a:lnTo>
                  <a:lnTo>
                    <a:pt x="165" y="92"/>
                  </a:lnTo>
                  <a:lnTo>
                    <a:pt x="155" y="75"/>
                  </a:lnTo>
                  <a:lnTo>
                    <a:pt x="144" y="59"/>
                  </a:lnTo>
                  <a:lnTo>
                    <a:pt x="131" y="46"/>
                  </a:lnTo>
                  <a:lnTo>
                    <a:pt x="117" y="35"/>
                  </a:lnTo>
                  <a:lnTo>
                    <a:pt x="104" y="25"/>
                  </a:lnTo>
                  <a:lnTo>
                    <a:pt x="91" y="17"/>
                  </a:lnTo>
                  <a:lnTo>
                    <a:pt x="77" y="12"/>
                  </a:lnTo>
                  <a:lnTo>
                    <a:pt x="64" y="6"/>
                  </a:lnTo>
                  <a:lnTo>
                    <a:pt x="51" y="2"/>
                  </a:lnTo>
                  <a:lnTo>
                    <a:pt x="41" y="0"/>
                  </a:lnTo>
                  <a:lnTo>
                    <a:pt x="30" y="0"/>
                  </a:lnTo>
                  <a:lnTo>
                    <a:pt x="22" y="0"/>
                  </a:lnTo>
                  <a:lnTo>
                    <a:pt x="15" y="0"/>
                  </a:lnTo>
                  <a:lnTo>
                    <a:pt x="11" y="0"/>
                  </a:lnTo>
                  <a:lnTo>
                    <a:pt x="3" y="0"/>
                  </a:lnTo>
                  <a:lnTo>
                    <a:pt x="1" y="4"/>
                  </a:lnTo>
                  <a:lnTo>
                    <a:pt x="0" y="6"/>
                  </a:lnTo>
                  <a:lnTo>
                    <a:pt x="0" y="10"/>
                  </a:lnTo>
                  <a:lnTo>
                    <a:pt x="0" y="14"/>
                  </a:lnTo>
                  <a:lnTo>
                    <a:pt x="1" y="17"/>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0" name="Freeform 195">
              <a:extLst>
                <a:ext uri="{FF2B5EF4-FFF2-40B4-BE49-F238E27FC236}">
                  <a16:creationId xmlns:a16="http://schemas.microsoft.com/office/drawing/2014/main" id="{107D153C-E1B4-8D47-9AC1-E93C7CE861C1}"/>
                </a:ext>
              </a:extLst>
            </p:cNvPr>
            <p:cNvSpPr>
              <a:spLocks/>
            </p:cNvSpPr>
            <p:nvPr/>
          </p:nvSpPr>
          <p:spPr bwMode="auto">
            <a:xfrm flipH="1">
              <a:off x="2600672" y="2472641"/>
              <a:ext cx="390525" cy="263525"/>
            </a:xfrm>
            <a:custGeom>
              <a:avLst/>
              <a:gdLst>
                <a:gd name="T0" fmla="*/ 2147483647 w 493"/>
                <a:gd name="T1" fmla="*/ 2147483647 h 333"/>
                <a:gd name="T2" fmla="*/ 2147483647 w 493"/>
                <a:gd name="T3" fmla="*/ 2147483647 h 333"/>
                <a:gd name="T4" fmla="*/ 2147483647 w 493"/>
                <a:gd name="T5" fmla="*/ 2147483647 h 333"/>
                <a:gd name="T6" fmla="*/ 2147483647 w 493"/>
                <a:gd name="T7" fmla="*/ 2147483647 h 333"/>
                <a:gd name="T8" fmla="*/ 2147483647 w 493"/>
                <a:gd name="T9" fmla="*/ 2147483647 h 333"/>
                <a:gd name="T10" fmla="*/ 2147483647 w 493"/>
                <a:gd name="T11" fmla="*/ 2147483647 h 333"/>
                <a:gd name="T12" fmla="*/ 2147483647 w 493"/>
                <a:gd name="T13" fmla="*/ 2147483647 h 333"/>
                <a:gd name="T14" fmla="*/ 2147483647 w 493"/>
                <a:gd name="T15" fmla="*/ 2147483647 h 333"/>
                <a:gd name="T16" fmla="*/ 2147483647 w 493"/>
                <a:gd name="T17" fmla="*/ 2147483647 h 333"/>
                <a:gd name="T18" fmla="*/ 2147483647 w 493"/>
                <a:gd name="T19" fmla="*/ 2147483647 h 333"/>
                <a:gd name="T20" fmla="*/ 2147483647 w 493"/>
                <a:gd name="T21" fmla="*/ 2147483647 h 333"/>
                <a:gd name="T22" fmla="*/ 2147483647 w 493"/>
                <a:gd name="T23" fmla="*/ 2147483647 h 333"/>
                <a:gd name="T24" fmla="*/ 2147483647 w 493"/>
                <a:gd name="T25" fmla="*/ 2147483647 h 333"/>
                <a:gd name="T26" fmla="*/ 2147483647 w 493"/>
                <a:gd name="T27" fmla="*/ 2147483647 h 333"/>
                <a:gd name="T28" fmla="*/ 2147483647 w 493"/>
                <a:gd name="T29" fmla="*/ 2147483647 h 333"/>
                <a:gd name="T30" fmla="*/ 2147483647 w 493"/>
                <a:gd name="T31" fmla="*/ 2147483647 h 333"/>
                <a:gd name="T32" fmla="*/ 2147483647 w 493"/>
                <a:gd name="T33" fmla="*/ 2147483647 h 333"/>
                <a:gd name="T34" fmla="*/ 2147483647 w 493"/>
                <a:gd name="T35" fmla="*/ 2147483647 h 333"/>
                <a:gd name="T36" fmla="*/ 2147483647 w 493"/>
                <a:gd name="T37" fmla="*/ 2147483647 h 333"/>
                <a:gd name="T38" fmla="*/ 2147483647 w 493"/>
                <a:gd name="T39" fmla="*/ 2147483647 h 333"/>
                <a:gd name="T40" fmla="*/ 2147483647 w 493"/>
                <a:gd name="T41" fmla="*/ 0 h 333"/>
                <a:gd name="T42" fmla="*/ 2147483647 w 493"/>
                <a:gd name="T43" fmla="*/ 0 h 333"/>
                <a:gd name="T44" fmla="*/ 2147483647 w 493"/>
                <a:gd name="T45" fmla="*/ 2147483647 h 333"/>
                <a:gd name="T46" fmla="*/ 2147483647 w 493"/>
                <a:gd name="T47" fmla="*/ 2147483647 h 333"/>
                <a:gd name="T48" fmla="*/ 2147483647 w 493"/>
                <a:gd name="T49" fmla="*/ 2147483647 h 333"/>
                <a:gd name="T50" fmla="*/ 2147483647 w 493"/>
                <a:gd name="T51" fmla="*/ 2147483647 h 333"/>
                <a:gd name="T52" fmla="*/ 2147483647 w 493"/>
                <a:gd name="T53" fmla="*/ 2147483647 h 333"/>
                <a:gd name="T54" fmla="*/ 2147483647 w 493"/>
                <a:gd name="T55" fmla="*/ 2147483647 h 333"/>
                <a:gd name="T56" fmla="*/ 2147483647 w 493"/>
                <a:gd name="T57" fmla="*/ 2147483647 h 333"/>
                <a:gd name="T58" fmla="*/ 2147483647 w 493"/>
                <a:gd name="T59" fmla="*/ 2147483647 h 333"/>
                <a:gd name="T60" fmla="*/ 2147483647 w 493"/>
                <a:gd name="T61" fmla="*/ 2147483647 h 333"/>
                <a:gd name="T62" fmla="*/ 2147483647 w 493"/>
                <a:gd name="T63" fmla="*/ 2147483647 h 333"/>
                <a:gd name="T64" fmla="*/ 2147483647 w 493"/>
                <a:gd name="T65" fmla="*/ 2147483647 h 333"/>
                <a:gd name="T66" fmla="*/ 2147483647 w 493"/>
                <a:gd name="T67" fmla="*/ 2147483647 h 333"/>
                <a:gd name="T68" fmla="*/ 2147483647 w 493"/>
                <a:gd name="T69" fmla="*/ 2147483647 h 333"/>
                <a:gd name="T70" fmla="*/ 2147483647 w 493"/>
                <a:gd name="T71" fmla="*/ 2147483647 h 333"/>
                <a:gd name="T72" fmla="*/ 2147483647 w 493"/>
                <a:gd name="T73" fmla="*/ 2147483647 h 333"/>
                <a:gd name="T74" fmla="*/ 2147483647 w 493"/>
                <a:gd name="T75" fmla="*/ 2147483647 h 333"/>
                <a:gd name="T76" fmla="*/ 2147483647 w 493"/>
                <a:gd name="T77" fmla="*/ 2147483647 h 333"/>
                <a:gd name="T78" fmla="*/ 2147483647 w 493"/>
                <a:gd name="T79" fmla="*/ 2147483647 h 333"/>
                <a:gd name="T80" fmla="*/ 2147483647 w 493"/>
                <a:gd name="T81" fmla="*/ 2147483647 h 333"/>
                <a:gd name="T82" fmla="*/ 2147483647 w 493"/>
                <a:gd name="T83" fmla="*/ 2147483647 h 333"/>
                <a:gd name="T84" fmla="*/ 0 w 493"/>
                <a:gd name="T85" fmla="*/ 2147483647 h 333"/>
                <a:gd name="T86" fmla="*/ 2147483647 w 493"/>
                <a:gd name="T87" fmla="*/ 2147483647 h 333"/>
                <a:gd name="T88" fmla="*/ 2147483647 w 493"/>
                <a:gd name="T89" fmla="*/ 2147483647 h 333"/>
                <a:gd name="T90" fmla="*/ 2147483647 w 493"/>
                <a:gd name="T91" fmla="*/ 2147483647 h 3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3"/>
                <a:gd name="T139" fmla="*/ 0 h 333"/>
                <a:gd name="T140" fmla="*/ 493 w 493"/>
                <a:gd name="T141" fmla="*/ 333 h 3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3" h="333">
                  <a:moveTo>
                    <a:pt x="12" y="300"/>
                  </a:moveTo>
                  <a:lnTo>
                    <a:pt x="29" y="310"/>
                  </a:lnTo>
                  <a:lnTo>
                    <a:pt x="48" y="319"/>
                  </a:lnTo>
                  <a:lnTo>
                    <a:pt x="69" y="325"/>
                  </a:lnTo>
                  <a:lnTo>
                    <a:pt x="92" y="329"/>
                  </a:lnTo>
                  <a:lnTo>
                    <a:pt x="113" y="333"/>
                  </a:lnTo>
                  <a:lnTo>
                    <a:pt x="137" y="333"/>
                  </a:lnTo>
                  <a:lnTo>
                    <a:pt x="162" y="333"/>
                  </a:lnTo>
                  <a:lnTo>
                    <a:pt x="187" y="331"/>
                  </a:lnTo>
                  <a:lnTo>
                    <a:pt x="209" y="327"/>
                  </a:lnTo>
                  <a:lnTo>
                    <a:pt x="234" y="323"/>
                  </a:lnTo>
                  <a:lnTo>
                    <a:pt x="255" y="319"/>
                  </a:lnTo>
                  <a:lnTo>
                    <a:pt x="278" y="315"/>
                  </a:lnTo>
                  <a:lnTo>
                    <a:pt x="297" y="308"/>
                  </a:lnTo>
                  <a:lnTo>
                    <a:pt x="314" y="302"/>
                  </a:lnTo>
                  <a:lnTo>
                    <a:pt x="329" y="296"/>
                  </a:lnTo>
                  <a:lnTo>
                    <a:pt x="342" y="293"/>
                  </a:lnTo>
                  <a:lnTo>
                    <a:pt x="354" y="285"/>
                  </a:lnTo>
                  <a:lnTo>
                    <a:pt x="365" y="276"/>
                  </a:lnTo>
                  <a:lnTo>
                    <a:pt x="377" y="266"/>
                  </a:lnTo>
                  <a:lnTo>
                    <a:pt x="388" y="253"/>
                  </a:lnTo>
                  <a:lnTo>
                    <a:pt x="398" y="237"/>
                  </a:lnTo>
                  <a:lnTo>
                    <a:pt x="407" y="224"/>
                  </a:lnTo>
                  <a:lnTo>
                    <a:pt x="418" y="209"/>
                  </a:lnTo>
                  <a:lnTo>
                    <a:pt x="430" y="192"/>
                  </a:lnTo>
                  <a:lnTo>
                    <a:pt x="437" y="173"/>
                  </a:lnTo>
                  <a:lnTo>
                    <a:pt x="447" y="156"/>
                  </a:lnTo>
                  <a:lnTo>
                    <a:pt x="455" y="140"/>
                  </a:lnTo>
                  <a:lnTo>
                    <a:pt x="464" y="123"/>
                  </a:lnTo>
                  <a:lnTo>
                    <a:pt x="470" y="108"/>
                  </a:lnTo>
                  <a:lnTo>
                    <a:pt x="477" y="95"/>
                  </a:lnTo>
                  <a:lnTo>
                    <a:pt x="483" y="80"/>
                  </a:lnTo>
                  <a:lnTo>
                    <a:pt x="487" y="68"/>
                  </a:lnTo>
                  <a:lnTo>
                    <a:pt x="489" y="57"/>
                  </a:lnTo>
                  <a:lnTo>
                    <a:pt x="493" y="47"/>
                  </a:lnTo>
                  <a:lnTo>
                    <a:pt x="493" y="38"/>
                  </a:lnTo>
                  <a:lnTo>
                    <a:pt x="493" y="30"/>
                  </a:lnTo>
                  <a:lnTo>
                    <a:pt x="491" y="21"/>
                  </a:lnTo>
                  <a:lnTo>
                    <a:pt x="489" y="15"/>
                  </a:lnTo>
                  <a:lnTo>
                    <a:pt x="487" y="9"/>
                  </a:lnTo>
                  <a:lnTo>
                    <a:pt x="483" y="7"/>
                  </a:lnTo>
                  <a:lnTo>
                    <a:pt x="477" y="0"/>
                  </a:lnTo>
                  <a:lnTo>
                    <a:pt x="472" y="0"/>
                  </a:lnTo>
                  <a:lnTo>
                    <a:pt x="468" y="0"/>
                  </a:lnTo>
                  <a:lnTo>
                    <a:pt x="466" y="2"/>
                  </a:lnTo>
                  <a:lnTo>
                    <a:pt x="462" y="5"/>
                  </a:lnTo>
                  <a:lnTo>
                    <a:pt x="460" y="9"/>
                  </a:lnTo>
                  <a:lnTo>
                    <a:pt x="453" y="34"/>
                  </a:lnTo>
                  <a:lnTo>
                    <a:pt x="445" y="61"/>
                  </a:lnTo>
                  <a:lnTo>
                    <a:pt x="436" y="83"/>
                  </a:lnTo>
                  <a:lnTo>
                    <a:pt x="428" y="108"/>
                  </a:lnTo>
                  <a:lnTo>
                    <a:pt x="418" y="129"/>
                  </a:lnTo>
                  <a:lnTo>
                    <a:pt x="411" y="150"/>
                  </a:lnTo>
                  <a:lnTo>
                    <a:pt x="401" y="169"/>
                  </a:lnTo>
                  <a:lnTo>
                    <a:pt x="392" y="190"/>
                  </a:lnTo>
                  <a:lnTo>
                    <a:pt x="379" y="207"/>
                  </a:lnTo>
                  <a:lnTo>
                    <a:pt x="365" y="222"/>
                  </a:lnTo>
                  <a:lnTo>
                    <a:pt x="348" y="237"/>
                  </a:lnTo>
                  <a:lnTo>
                    <a:pt x="333" y="251"/>
                  </a:lnTo>
                  <a:lnTo>
                    <a:pt x="312" y="262"/>
                  </a:lnTo>
                  <a:lnTo>
                    <a:pt x="291" y="272"/>
                  </a:lnTo>
                  <a:lnTo>
                    <a:pt x="266" y="279"/>
                  </a:lnTo>
                  <a:lnTo>
                    <a:pt x="242" y="287"/>
                  </a:lnTo>
                  <a:lnTo>
                    <a:pt x="228" y="287"/>
                  </a:lnTo>
                  <a:lnTo>
                    <a:pt x="215" y="289"/>
                  </a:lnTo>
                  <a:lnTo>
                    <a:pt x="200" y="289"/>
                  </a:lnTo>
                  <a:lnTo>
                    <a:pt x="187" y="291"/>
                  </a:lnTo>
                  <a:lnTo>
                    <a:pt x="171" y="289"/>
                  </a:lnTo>
                  <a:lnTo>
                    <a:pt x="156" y="289"/>
                  </a:lnTo>
                  <a:lnTo>
                    <a:pt x="141" y="287"/>
                  </a:lnTo>
                  <a:lnTo>
                    <a:pt x="126" y="285"/>
                  </a:lnTo>
                  <a:lnTo>
                    <a:pt x="111" y="285"/>
                  </a:lnTo>
                  <a:lnTo>
                    <a:pt x="97" y="281"/>
                  </a:lnTo>
                  <a:lnTo>
                    <a:pt x="82" y="279"/>
                  </a:lnTo>
                  <a:lnTo>
                    <a:pt x="71" y="277"/>
                  </a:lnTo>
                  <a:lnTo>
                    <a:pt x="59" y="276"/>
                  </a:lnTo>
                  <a:lnTo>
                    <a:pt x="48" y="274"/>
                  </a:lnTo>
                  <a:lnTo>
                    <a:pt x="38" y="272"/>
                  </a:lnTo>
                  <a:lnTo>
                    <a:pt x="31" y="270"/>
                  </a:lnTo>
                  <a:lnTo>
                    <a:pt x="23" y="268"/>
                  </a:lnTo>
                  <a:lnTo>
                    <a:pt x="18" y="268"/>
                  </a:lnTo>
                  <a:lnTo>
                    <a:pt x="14" y="268"/>
                  </a:lnTo>
                  <a:lnTo>
                    <a:pt x="12" y="268"/>
                  </a:lnTo>
                  <a:lnTo>
                    <a:pt x="6" y="268"/>
                  </a:lnTo>
                  <a:lnTo>
                    <a:pt x="2" y="270"/>
                  </a:lnTo>
                  <a:lnTo>
                    <a:pt x="0" y="276"/>
                  </a:lnTo>
                  <a:lnTo>
                    <a:pt x="0" y="281"/>
                  </a:lnTo>
                  <a:lnTo>
                    <a:pt x="2" y="285"/>
                  </a:lnTo>
                  <a:lnTo>
                    <a:pt x="6" y="293"/>
                  </a:lnTo>
                  <a:lnTo>
                    <a:pt x="10" y="296"/>
                  </a:lnTo>
                  <a:lnTo>
                    <a:pt x="12" y="30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1" name="Freeform 196">
              <a:extLst>
                <a:ext uri="{FF2B5EF4-FFF2-40B4-BE49-F238E27FC236}">
                  <a16:creationId xmlns:a16="http://schemas.microsoft.com/office/drawing/2014/main" id="{ED3E316A-F85D-AE4E-A382-123A7EAC83F1}"/>
                </a:ext>
              </a:extLst>
            </p:cNvPr>
            <p:cNvSpPr>
              <a:spLocks/>
            </p:cNvSpPr>
            <p:nvPr/>
          </p:nvSpPr>
          <p:spPr bwMode="auto">
            <a:xfrm flipH="1">
              <a:off x="2646710" y="2353578"/>
              <a:ext cx="339725" cy="322263"/>
            </a:xfrm>
            <a:custGeom>
              <a:avLst/>
              <a:gdLst>
                <a:gd name="T0" fmla="*/ 2147483647 w 428"/>
                <a:gd name="T1" fmla="*/ 2147483647 h 408"/>
                <a:gd name="T2" fmla="*/ 2147483647 w 428"/>
                <a:gd name="T3" fmla="*/ 2147483647 h 408"/>
                <a:gd name="T4" fmla="*/ 2147483647 w 428"/>
                <a:gd name="T5" fmla="*/ 2147483647 h 408"/>
                <a:gd name="T6" fmla="*/ 2147483647 w 428"/>
                <a:gd name="T7" fmla="*/ 2147483647 h 408"/>
                <a:gd name="T8" fmla="*/ 2147483647 w 428"/>
                <a:gd name="T9" fmla="*/ 2147483647 h 408"/>
                <a:gd name="T10" fmla="*/ 2147483647 w 428"/>
                <a:gd name="T11" fmla="*/ 2147483647 h 408"/>
                <a:gd name="T12" fmla="*/ 2147483647 w 428"/>
                <a:gd name="T13" fmla="*/ 2147483647 h 408"/>
                <a:gd name="T14" fmla="*/ 2147483647 w 428"/>
                <a:gd name="T15" fmla="*/ 2147483647 h 408"/>
                <a:gd name="T16" fmla="*/ 2147483647 w 428"/>
                <a:gd name="T17" fmla="*/ 2147483647 h 408"/>
                <a:gd name="T18" fmla="*/ 2147483647 w 428"/>
                <a:gd name="T19" fmla="*/ 2147483647 h 408"/>
                <a:gd name="T20" fmla="*/ 2147483647 w 428"/>
                <a:gd name="T21" fmla="*/ 2147483647 h 408"/>
                <a:gd name="T22" fmla="*/ 2147483647 w 428"/>
                <a:gd name="T23" fmla="*/ 2147483647 h 408"/>
                <a:gd name="T24" fmla="*/ 2147483647 w 428"/>
                <a:gd name="T25" fmla="*/ 2147483647 h 408"/>
                <a:gd name="T26" fmla="*/ 2147483647 w 428"/>
                <a:gd name="T27" fmla="*/ 2147483647 h 408"/>
                <a:gd name="T28" fmla="*/ 2147483647 w 428"/>
                <a:gd name="T29" fmla="*/ 2147483647 h 408"/>
                <a:gd name="T30" fmla="*/ 2147483647 w 428"/>
                <a:gd name="T31" fmla="*/ 2147483647 h 408"/>
                <a:gd name="T32" fmla="*/ 2147483647 w 428"/>
                <a:gd name="T33" fmla="*/ 2147483647 h 408"/>
                <a:gd name="T34" fmla="*/ 2147483647 w 428"/>
                <a:gd name="T35" fmla="*/ 2147483647 h 408"/>
                <a:gd name="T36" fmla="*/ 2147483647 w 428"/>
                <a:gd name="T37" fmla="*/ 2147483647 h 408"/>
                <a:gd name="T38" fmla="*/ 2147483647 w 428"/>
                <a:gd name="T39" fmla="*/ 2147483647 h 408"/>
                <a:gd name="T40" fmla="*/ 0 w 428"/>
                <a:gd name="T41" fmla="*/ 2147483647 h 408"/>
                <a:gd name="T42" fmla="*/ 2147483647 w 428"/>
                <a:gd name="T43" fmla="*/ 2147483647 h 408"/>
                <a:gd name="T44" fmla="*/ 2147483647 w 428"/>
                <a:gd name="T45" fmla="*/ 2147483647 h 408"/>
                <a:gd name="T46" fmla="*/ 2147483647 w 428"/>
                <a:gd name="T47" fmla="*/ 2147483647 h 408"/>
                <a:gd name="T48" fmla="*/ 2147483647 w 428"/>
                <a:gd name="T49" fmla="*/ 2147483647 h 408"/>
                <a:gd name="T50" fmla="*/ 2147483647 w 428"/>
                <a:gd name="T51" fmla="*/ 2147483647 h 408"/>
                <a:gd name="T52" fmla="*/ 2147483647 w 428"/>
                <a:gd name="T53" fmla="*/ 2147483647 h 408"/>
                <a:gd name="T54" fmla="*/ 2147483647 w 428"/>
                <a:gd name="T55" fmla="*/ 2147483647 h 408"/>
                <a:gd name="T56" fmla="*/ 2147483647 w 428"/>
                <a:gd name="T57" fmla="*/ 2147483647 h 408"/>
                <a:gd name="T58" fmla="*/ 2147483647 w 428"/>
                <a:gd name="T59" fmla="*/ 2147483647 h 408"/>
                <a:gd name="T60" fmla="*/ 2147483647 w 428"/>
                <a:gd name="T61" fmla="*/ 2147483647 h 408"/>
                <a:gd name="T62" fmla="*/ 2147483647 w 428"/>
                <a:gd name="T63" fmla="*/ 2147483647 h 408"/>
                <a:gd name="T64" fmla="*/ 2147483647 w 428"/>
                <a:gd name="T65" fmla="*/ 2147483647 h 408"/>
                <a:gd name="T66" fmla="*/ 2147483647 w 428"/>
                <a:gd name="T67" fmla="*/ 2147483647 h 408"/>
                <a:gd name="T68" fmla="*/ 2147483647 w 428"/>
                <a:gd name="T69" fmla="*/ 2147483647 h 408"/>
                <a:gd name="T70" fmla="*/ 2147483647 w 428"/>
                <a:gd name="T71" fmla="*/ 2147483647 h 408"/>
                <a:gd name="T72" fmla="*/ 2147483647 w 428"/>
                <a:gd name="T73" fmla="*/ 2147483647 h 408"/>
                <a:gd name="T74" fmla="*/ 2147483647 w 428"/>
                <a:gd name="T75" fmla="*/ 2147483647 h 408"/>
                <a:gd name="T76" fmla="*/ 2147483647 w 428"/>
                <a:gd name="T77" fmla="*/ 2147483647 h 408"/>
                <a:gd name="T78" fmla="*/ 2147483647 w 428"/>
                <a:gd name="T79" fmla="*/ 2147483647 h 408"/>
                <a:gd name="T80" fmla="*/ 2147483647 w 428"/>
                <a:gd name="T81" fmla="*/ 2147483647 h 408"/>
                <a:gd name="T82" fmla="*/ 2147483647 w 428"/>
                <a:gd name="T83" fmla="*/ 2147483647 h 408"/>
                <a:gd name="T84" fmla="*/ 2147483647 w 428"/>
                <a:gd name="T85" fmla="*/ 2147483647 h 408"/>
                <a:gd name="T86" fmla="*/ 2147483647 w 428"/>
                <a:gd name="T87" fmla="*/ 2147483647 h 408"/>
                <a:gd name="T88" fmla="*/ 2147483647 w 428"/>
                <a:gd name="T89" fmla="*/ 2147483647 h 408"/>
                <a:gd name="T90" fmla="*/ 2147483647 w 428"/>
                <a:gd name="T91" fmla="*/ 2147483647 h 408"/>
                <a:gd name="T92" fmla="*/ 2147483647 w 428"/>
                <a:gd name="T93" fmla="*/ 2147483647 h 408"/>
                <a:gd name="T94" fmla="*/ 2147483647 w 428"/>
                <a:gd name="T95" fmla="*/ 2147483647 h 408"/>
                <a:gd name="T96" fmla="*/ 2147483647 w 428"/>
                <a:gd name="T97" fmla="*/ 2147483647 h 408"/>
                <a:gd name="T98" fmla="*/ 2147483647 w 428"/>
                <a:gd name="T99" fmla="*/ 0 h 408"/>
                <a:gd name="T100" fmla="*/ 2147483647 w 428"/>
                <a:gd name="T101" fmla="*/ 2147483647 h 408"/>
                <a:gd name="T102" fmla="*/ 2147483647 w 428"/>
                <a:gd name="T103" fmla="*/ 2147483647 h 408"/>
                <a:gd name="T104" fmla="*/ 2147483647 w 428"/>
                <a:gd name="T105" fmla="*/ 2147483647 h 4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8"/>
                <a:gd name="T160" fmla="*/ 0 h 408"/>
                <a:gd name="T161" fmla="*/ 428 w 428"/>
                <a:gd name="T162" fmla="*/ 408 h 4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8" h="408">
                  <a:moveTo>
                    <a:pt x="418" y="25"/>
                  </a:moveTo>
                  <a:lnTo>
                    <a:pt x="411" y="37"/>
                  </a:lnTo>
                  <a:lnTo>
                    <a:pt x="403" y="48"/>
                  </a:lnTo>
                  <a:lnTo>
                    <a:pt x="397" y="59"/>
                  </a:lnTo>
                  <a:lnTo>
                    <a:pt x="395" y="71"/>
                  </a:lnTo>
                  <a:lnTo>
                    <a:pt x="388" y="82"/>
                  </a:lnTo>
                  <a:lnTo>
                    <a:pt x="388" y="94"/>
                  </a:lnTo>
                  <a:lnTo>
                    <a:pt x="384" y="105"/>
                  </a:lnTo>
                  <a:lnTo>
                    <a:pt x="382" y="118"/>
                  </a:lnTo>
                  <a:lnTo>
                    <a:pt x="382" y="130"/>
                  </a:lnTo>
                  <a:lnTo>
                    <a:pt x="378" y="141"/>
                  </a:lnTo>
                  <a:lnTo>
                    <a:pt x="376" y="155"/>
                  </a:lnTo>
                  <a:lnTo>
                    <a:pt x="374" y="170"/>
                  </a:lnTo>
                  <a:lnTo>
                    <a:pt x="371" y="183"/>
                  </a:lnTo>
                  <a:lnTo>
                    <a:pt x="369" y="198"/>
                  </a:lnTo>
                  <a:lnTo>
                    <a:pt x="365" y="212"/>
                  </a:lnTo>
                  <a:lnTo>
                    <a:pt x="361" y="231"/>
                  </a:lnTo>
                  <a:lnTo>
                    <a:pt x="354" y="246"/>
                  </a:lnTo>
                  <a:lnTo>
                    <a:pt x="350" y="259"/>
                  </a:lnTo>
                  <a:lnTo>
                    <a:pt x="342" y="272"/>
                  </a:lnTo>
                  <a:lnTo>
                    <a:pt x="338" y="288"/>
                  </a:lnTo>
                  <a:lnTo>
                    <a:pt x="331" y="299"/>
                  </a:lnTo>
                  <a:lnTo>
                    <a:pt x="325" y="310"/>
                  </a:lnTo>
                  <a:lnTo>
                    <a:pt x="317" y="320"/>
                  </a:lnTo>
                  <a:lnTo>
                    <a:pt x="312" y="330"/>
                  </a:lnTo>
                  <a:lnTo>
                    <a:pt x="306" y="337"/>
                  </a:lnTo>
                  <a:lnTo>
                    <a:pt x="300" y="347"/>
                  </a:lnTo>
                  <a:lnTo>
                    <a:pt x="295" y="352"/>
                  </a:lnTo>
                  <a:lnTo>
                    <a:pt x="289" y="360"/>
                  </a:lnTo>
                  <a:lnTo>
                    <a:pt x="283" y="364"/>
                  </a:lnTo>
                  <a:lnTo>
                    <a:pt x="278" y="369"/>
                  </a:lnTo>
                  <a:lnTo>
                    <a:pt x="272" y="371"/>
                  </a:lnTo>
                  <a:lnTo>
                    <a:pt x="268" y="377"/>
                  </a:lnTo>
                  <a:lnTo>
                    <a:pt x="262" y="379"/>
                  </a:lnTo>
                  <a:lnTo>
                    <a:pt x="257" y="381"/>
                  </a:lnTo>
                  <a:lnTo>
                    <a:pt x="251" y="383"/>
                  </a:lnTo>
                  <a:lnTo>
                    <a:pt x="247" y="387"/>
                  </a:lnTo>
                  <a:lnTo>
                    <a:pt x="240" y="388"/>
                  </a:lnTo>
                  <a:lnTo>
                    <a:pt x="234" y="390"/>
                  </a:lnTo>
                  <a:lnTo>
                    <a:pt x="226" y="394"/>
                  </a:lnTo>
                  <a:lnTo>
                    <a:pt x="219" y="396"/>
                  </a:lnTo>
                  <a:lnTo>
                    <a:pt x="213" y="398"/>
                  </a:lnTo>
                  <a:lnTo>
                    <a:pt x="205" y="400"/>
                  </a:lnTo>
                  <a:lnTo>
                    <a:pt x="196" y="402"/>
                  </a:lnTo>
                  <a:lnTo>
                    <a:pt x="188" y="404"/>
                  </a:lnTo>
                  <a:lnTo>
                    <a:pt x="181" y="404"/>
                  </a:lnTo>
                  <a:lnTo>
                    <a:pt x="173" y="406"/>
                  </a:lnTo>
                  <a:lnTo>
                    <a:pt x="165" y="406"/>
                  </a:lnTo>
                  <a:lnTo>
                    <a:pt x="158" y="408"/>
                  </a:lnTo>
                  <a:lnTo>
                    <a:pt x="148" y="406"/>
                  </a:lnTo>
                  <a:lnTo>
                    <a:pt x="135" y="402"/>
                  </a:lnTo>
                  <a:lnTo>
                    <a:pt x="122" y="400"/>
                  </a:lnTo>
                  <a:lnTo>
                    <a:pt x="108" y="394"/>
                  </a:lnTo>
                  <a:lnTo>
                    <a:pt x="93" y="390"/>
                  </a:lnTo>
                  <a:lnTo>
                    <a:pt x="78" y="385"/>
                  </a:lnTo>
                  <a:lnTo>
                    <a:pt x="65" y="379"/>
                  </a:lnTo>
                  <a:lnTo>
                    <a:pt x="51" y="373"/>
                  </a:lnTo>
                  <a:lnTo>
                    <a:pt x="36" y="366"/>
                  </a:lnTo>
                  <a:lnTo>
                    <a:pt x="25" y="360"/>
                  </a:lnTo>
                  <a:lnTo>
                    <a:pt x="15" y="356"/>
                  </a:lnTo>
                  <a:lnTo>
                    <a:pt x="8" y="350"/>
                  </a:lnTo>
                  <a:lnTo>
                    <a:pt x="4" y="347"/>
                  </a:lnTo>
                  <a:lnTo>
                    <a:pt x="0" y="345"/>
                  </a:lnTo>
                  <a:lnTo>
                    <a:pt x="2" y="341"/>
                  </a:lnTo>
                  <a:lnTo>
                    <a:pt x="8" y="343"/>
                  </a:lnTo>
                  <a:lnTo>
                    <a:pt x="12" y="343"/>
                  </a:lnTo>
                  <a:lnTo>
                    <a:pt x="17" y="343"/>
                  </a:lnTo>
                  <a:lnTo>
                    <a:pt x="23" y="343"/>
                  </a:lnTo>
                  <a:lnTo>
                    <a:pt x="31" y="343"/>
                  </a:lnTo>
                  <a:lnTo>
                    <a:pt x="36" y="343"/>
                  </a:lnTo>
                  <a:lnTo>
                    <a:pt x="42" y="345"/>
                  </a:lnTo>
                  <a:lnTo>
                    <a:pt x="50" y="345"/>
                  </a:lnTo>
                  <a:lnTo>
                    <a:pt x="57" y="345"/>
                  </a:lnTo>
                  <a:lnTo>
                    <a:pt x="65" y="345"/>
                  </a:lnTo>
                  <a:lnTo>
                    <a:pt x="70" y="347"/>
                  </a:lnTo>
                  <a:lnTo>
                    <a:pt x="80" y="347"/>
                  </a:lnTo>
                  <a:lnTo>
                    <a:pt x="89" y="349"/>
                  </a:lnTo>
                  <a:lnTo>
                    <a:pt x="97" y="349"/>
                  </a:lnTo>
                  <a:lnTo>
                    <a:pt x="107" y="350"/>
                  </a:lnTo>
                  <a:lnTo>
                    <a:pt x="114" y="352"/>
                  </a:lnTo>
                  <a:lnTo>
                    <a:pt x="124" y="354"/>
                  </a:lnTo>
                  <a:lnTo>
                    <a:pt x="129" y="354"/>
                  </a:lnTo>
                  <a:lnTo>
                    <a:pt x="135" y="356"/>
                  </a:lnTo>
                  <a:lnTo>
                    <a:pt x="139" y="356"/>
                  </a:lnTo>
                  <a:lnTo>
                    <a:pt x="146" y="358"/>
                  </a:lnTo>
                  <a:lnTo>
                    <a:pt x="152" y="358"/>
                  </a:lnTo>
                  <a:lnTo>
                    <a:pt x="160" y="358"/>
                  </a:lnTo>
                  <a:lnTo>
                    <a:pt x="165" y="360"/>
                  </a:lnTo>
                  <a:lnTo>
                    <a:pt x="173" y="360"/>
                  </a:lnTo>
                  <a:lnTo>
                    <a:pt x="181" y="360"/>
                  </a:lnTo>
                  <a:lnTo>
                    <a:pt x="188" y="360"/>
                  </a:lnTo>
                  <a:lnTo>
                    <a:pt x="194" y="358"/>
                  </a:lnTo>
                  <a:lnTo>
                    <a:pt x="200" y="358"/>
                  </a:lnTo>
                  <a:lnTo>
                    <a:pt x="205" y="358"/>
                  </a:lnTo>
                  <a:lnTo>
                    <a:pt x="213" y="356"/>
                  </a:lnTo>
                  <a:lnTo>
                    <a:pt x="219" y="356"/>
                  </a:lnTo>
                  <a:lnTo>
                    <a:pt x="226" y="354"/>
                  </a:lnTo>
                  <a:lnTo>
                    <a:pt x="241" y="349"/>
                  </a:lnTo>
                  <a:lnTo>
                    <a:pt x="253" y="343"/>
                  </a:lnTo>
                  <a:lnTo>
                    <a:pt x="264" y="335"/>
                  </a:lnTo>
                  <a:lnTo>
                    <a:pt x="274" y="330"/>
                  </a:lnTo>
                  <a:lnTo>
                    <a:pt x="281" y="322"/>
                  </a:lnTo>
                  <a:lnTo>
                    <a:pt x="289" y="314"/>
                  </a:lnTo>
                  <a:lnTo>
                    <a:pt x="293" y="307"/>
                  </a:lnTo>
                  <a:lnTo>
                    <a:pt x="298" y="297"/>
                  </a:lnTo>
                  <a:lnTo>
                    <a:pt x="300" y="290"/>
                  </a:lnTo>
                  <a:lnTo>
                    <a:pt x="304" y="278"/>
                  </a:lnTo>
                  <a:lnTo>
                    <a:pt x="306" y="271"/>
                  </a:lnTo>
                  <a:lnTo>
                    <a:pt x="308" y="259"/>
                  </a:lnTo>
                  <a:lnTo>
                    <a:pt x="312" y="252"/>
                  </a:lnTo>
                  <a:lnTo>
                    <a:pt x="314" y="242"/>
                  </a:lnTo>
                  <a:lnTo>
                    <a:pt x="317" y="234"/>
                  </a:lnTo>
                  <a:lnTo>
                    <a:pt x="321" y="225"/>
                  </a:lnTo>
                  <a:lnTo>
                    <a:pt x="325" y="217"/>
                  </a:lnTo>
                  <a:lnTo>
                    <a:pt x="329" y="210"/>
                  </a:lnTo>
                  <a:lnTo>
                    <a:pt x="331" y="200"/>
                  </a:lnTo>
                  <a:lnTo>
                    <a:pt x="331" y="194"/>
                  </a:lnTo>
                  <a:lnTo>
                    <a:pt x="333" y="187"/>
                  </a:lnTo>
                  <a:lnTo>
                    <a:pt x="333" y="179"/>
                  </a:lnTo>
                  <a:lnTo>
                    <a:pt x="333" y="172"/>
                  </a:lnTo>
                  <a:lnTo>
                    <a:pt x="335" y="166"/>
                  </a:lnTo>
                  <a:lnTo>
                    <a:pt x="333" y="158"/>
                  </a:lnTo>
                  <a:lnTo>
                    <a:pt x="333" y="151"/>
                  </a:lnTo>
                  <a:lnTo>
                    <a:pt x="333" y="143"/>
                  </a:lnTo>
                  <a:lnTo>
                    <a:pt x="333" y="135"/>
                  </a:lnTo>
                  <a:lnTo>
                    <a:pt x="333" y="130"/>
                  </a:lnTo>
                  <a:lnTo>
                    <a:pt x="335" y="122"/>
                  </a:lnTo>
                  <a:lnTo>
                    <a:pt x="336" y="113"/>
                  </a:lnTo>
                  <a:lnTo>
                    <a:pt x="336" y="107"/>
                  </a:lnTo>
                  <a:lnTo>
                    <a:pt x="338" y="97"/>
                  </a:lnTo>
                  <a:lnTo>
                    <a:pt x="340" y="90"/>
                  </a:lnTo>
                  <a:lnTo>
                    <a:pt x="342" y="84"/>
                  </a:lnTo>
                  <a:lnTo>
                    <a:pt x="344" y="78"/>
                  </a:lnTo>
                  <a:lnTo>
                    <a:pt x="348" y="71"/>
                  </a:lnTo>
                  <a:lnTo>
                    <a:pt x="350" y="67"/>
                  </a:lnTo>
                  <a:lnTo>
                    <a:pt x="354" y="63"/>
                  </a:lnTo>
                  <a:lnTo>
                    <a:pt x="355" y="59"/>
                  </a:lnTo>
                  <a:lnTo>
                    <a:pt x="359" y="54"/>
                  </a:lnTo>
                  <a:lnTo>
                    <a:pt x="361" y="48"/>
                  </a:lnTo>
                  <a:lnTo>
                    <a:pt x="365" y="46"/>
                  </a:lnTo>
                  <a:lnTo>
                    <a:pt x="367" y="42"/>
                  </a:lnTo>
                  <a:lnTo>
                    <a:pt x="374" y="35"/>
                  </a:lnTo>
                  <a:lnTo>
                    <a:pt x="382" y="29"/>
                  </a:lnTo>
                  <a:lnTo>
                    <a:pt x="388" y="21"/>
                  </a:lnTo>
                  <a:lnTo>
                    <a:pt x="395" y="16"/>
                  </a:lnTo>
                  <a:lnTo>
                    <a:pt x="401" y="12"/>
                  </a:lnTo>
                  <a:lnTo>
                    <a:pt x="407" y="8"/>
                  </a:lnTo>
                  <a:lnTo>
                    <a:pt x="412" y="4"/>
                  </a:lnTo>
                  <a:lnTo>
                    <a:pt x="418" y="2"/>
                  </a:lnTo>
                  <a:lnTo>
                    <a:pt x="422" y="0"/>
                  </a:lnTo>
                  <a:lnTo>
                    <a:pt x="426" y="0"/>
                  </a:lnTo>
                  <a:lnTo>
                    <a:pt x="428" y="0"/>
                  </a:lnTo>
                  <a:lnTo>
                    <a:pt x="428" y="4"/>
                  </a:lnTo>
                  <a:lnTo>
                    <a:pt x="426" y="8"/>
                  </a:lnTo>
                  <a:lnTo>
                    <a:pt x="424" y="12"/>
                  </a:lnTo>
                  <a:lnTo>
                    <a:pt x="422" y="18"/>
                  </a:lnTo>
                  <a:lnTo>
                    <a:pt x="420" y="21"/>
                  </a:lnTo>
                  <a:lnTo>
                    <a:pt x="418" y="23"/>
                  </a:lnTo>
                  <a:lnTo>
                    <a:pt x="418" y="25"/>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2" name="Freeform 213">
              <a:extLst>
                <a:ext uri="{FF2B5EF4-FFF2-40B4-BE49-F238E27FC236}">
                  <a16:creationId xmlns:a16="http://schemas.microsoft.com/office/drawing/2014/main" id="{4F6F19DC-139E-E045-849F-81412803FD45}"/>
                </a:ext>
              </a:extLst>
            </p:cNvPr>
            <p:cNvSpPr>
              <a:spLocks/>
            </p:cNvSpPr>
            <p:nvPr/>
          </p:nvSpPr>
          <p:spPr bwMode="auto">
            <a:xfrm flipH="1">
              <a:off x="3051522" y="2545666"/>
              <a:ext cx="74613" cy="84138"/>
            </a:xfrm>
            <a:custGeom>
              <a:avLst/>
              <a:gdLst>
                <a:gd name="T0" fmla="*/ 2147483647 w 95"/>
                <a:gd name="T1" fmla="*/ 2147483647 h 105"/>
                <a:gd name="T2" fmla="*/ 2147483647 w 95"/>
                <a:gd name="T3" fmla="*/ 2147483647 h 105"/>
                <a:gd name="T4" fmla="*/ 2147483647 w 95"/>
                <a:gd name="T5" fmla="*/ 2147483647 h 105"/>
                <a:gd name="T6" fmla="*/ 2147483647 w 95"/>
                <a:gd name="T7" fmla="*/ 2147483647 h 105"/>
                <a:gd name="T8" fmla="*/ 2147483647 w 95"/>
                <a:gd name="T9" fmla="*/ 2147483647 h 105"/>
                <a:gd name="T10" fmla="*/ 2147483647 w 95"/>
                <a:gd name="T11" fmla="*/ 2147483647 h 105"/>
                <a:gd name="T12" fmla="*/ 2147483647 w 95"/>
                <a:gd name="T13" fmla="*/ 2147483647 h 105"/>
                <a:gd name="T14" fmla="*/ 2147483647 w 95"/>
                <a:gd name="T15" fmla="*/ 2147483647 h 105"/>
                <a:gd name="T16" fmla="*/ 2147483647 w 95"/>
                <a:gd name="T17" fmla="*/ 2147483647 h 105"/>
                <a:gd name="T18" fmla="*/ 2147483647 w 95"/>
                <a:gd name="T19" fmla="*/ 2147483647 h 105"/>
                <a:gd name="T20" fmla="*/ 2147483647 w 95"/>
                <a:gd name="T21" fmla="*/ 2147483647 h 105"/>
                <a:gd name="T22" fmla="*/ 2147483647 w 95"/>
                <a:gd name="T23" fmla="*/ 2147483647 h 105"/>
                <a:gd name="T24" fmla="*/ 2147483647 w 95"/>
                <a:gd name="T25" fmla="*/ 2147483647 h 105"/>
                <a:gd name="T26" fmla="*/ 2147483647 w 95"/>
                <a:gd name="T27" fmla="*/ 2147483647 h 105"/>
                <a:gd name="T28" fmla="*/ 2147483647 w 95"/>
                <a:gd name="T29" fmla="*/ 2147483647 h 105"/>
                <a:gd name="T30" fmla="*/ 2147483647 w 95"/>
                <a:gd name="T31" fmla="*/ 2147483647 h 105"/>
                <a:gd name="T32" fmla="*/ 2147483647 w 95"/>
                <a:gd name="T33" fmla="*/ 2147483647 h 105"/>
                <a:gd name="T34" fmla="*/ 2147483647 w 95"/>
                <a:gd name="T35" fmla="*/ 2147483647 h 105"/>
                <a:gd name="T36" fmla="*/ 2147483647 w 95"/>
                <a:gd name="T37" fmla="*/ 2147483647 h 105"/>
                <a:gd name="T38" fmla="*/ 2147483647 w 95"/>
                <a:gd name="T39" fmla="*/ 0 h 105"/>
                <a:gd name="T40" fmla="*/ 2147483647 w 95"/>
                <a:gd name="T41" fmla="*/ 0 h 105"/>
                <a:gd name="T42" fmla="*/ 2147483647 w 95"/>
                <a:gd name="T43" fmla="*/ 2147483647 h 105"/>
                <a:gd name="T44" fmla="*/ 2147483647 w 95"/>
                <a:gd name="T45" fmla="*/ 2147483647 h 105"/>
                <a:gd name="T46" fmla="*/ 2147483647 w 95"/>
                <a:gd name="T47" fmla="*/ 2147483647 h 105"/>
                <a:gd name="T48" fmla="*/ 2147483647 w 95"/>
                <a:gd name="T49" fmla="*/ 2147483647 h 105"/>
                <a:gd name="T50" fmla="*/ 2147483647 w 95"/>
                <a:gd name="T51" fmla="*/ 2147483647 h 105"/>
                <a:gd name="T52" fmla="*/ 2147483647 w 95"/>
                <a:gd name="T53" fmla="*/ 2147483647 h 105"/>
                <a:gd name="T54" fmla="*/ 2147483647 w 95"/>
                <a:gd name="T55" fmla="*/ 2147483647 h 105"/>
                <a:gd name="T56" fmla="*/ 2147483647 w 95"/>
                <a:gd name="T57" fmla="*/ 2147483647 h 105"/>
                <a:gd name="T58" fmla="*/ 2147483647 w 95"/>
                <a:gd name="T59" fmla="*/ 2147483647 h 105"/>
                <a:gd name="T60" fmla="*/ 2147483647 w 95"/>
                <a:gd name="T61" fmla="*/ 2147483647 h 105"/>
                <a:gd name="T62" fmla="*/ 2147483647 w 95"/>
                <a:gd name="T63" fmla="*/ 2147483647 h 105"/>
                <a:gd name="T64" fmla="*/ 2147483647 w 95"/>
                <a:gd name="T65" fmla="*/ 2147483647 h 105"/>
                <a:gd name="T66" fmla="*/ 2147483647 w 95"/>
                <a:gd name="T67" fmla="*/ 2147483647 h 105"/>
                <a:gd name="T68" fmla="*/ 2147483647 w 95"/>
                <a:gd name="T69" fmla="*/ 2147483647 h 105"/>
                <a:gd name="T70" fmla="*/ 2147483647 w 95"/>
                <a:gd name="T71" fmla="*/ 2147483647 h 105"/>
                <a:gd name="T72" fmla="*/ 2147483647 w 95"/>
                <a:gd name="T73" fmla="*/ 2147483647 h 105"/>
                <a:gd name="T74" fmla="*/ 2147483647 w 95"/>
                <a:gd name="T75" fmla="*/ 2147483647 h 105"/>
                <a:gd name="T76" fmla="*/ 2147483647 w 95"/>
                <a:gd name="T77" fmla="*/ 2147483647 h 105"/>
                <a:gd name="T78" fmla="*/ 2147483647 w 95"/>
                <a:gd name="T79" fmla="*/ 2147483647 h 105"/>
                <a:gd name="T80" fmla="*/ 2147483647 w 95"/>
                <a:gd name="T81" fmla="*/ 2147483647 h 105"/>
                <a:gd name="T82" fmla="*/ 2147483647 w 95"/>
                <a:gd name="T83" fmla="*/ 2147483647 h 105"/>
                <a:gd name="T84" fmla="*/ 2147483647 w 95"/>
                <a:gd name="T85" fmla="*/ 2147483647 h 105"/>
                <a:gd name="T86" fmla="*/ 2147483647 w 95"/>
                <a:gd name="T87" fmla="*/ 2147483647 h 105"/>
                <a:gd name="T88" fmla="*/ 2147483647 w 95"/>
                <a:gd name="T89" fmla="*/ 2147483647 h 105"/>
                <a:gd name="T90" fmla="*/ 2147483647 w 95"/>
                <a:gd name="T91" fmla="*/ 2147483647 h 105"/>
                <a:gd name="T92" fmla="*/ 2147483647 w 95"/>
                <a:gd name="T93" fmla="*/ 2147483647 h 105"/>
                <a:gd name="T94" fmla="*/ 2147483647 w 95"/>
                <a:gd name="T95" fmla="*/ 2147483647 h 105"/>
                <a:gd name="T96" fmla="*/ 2147483647 w 95"/>
                <a:gd name="T97" fmla="*/ 2147483647 h 105"/>
                <a:gd name="T98" fmla="*/ 2147483647 w 95"/>
                <a:gd name="T99" fmla="*/ 2147483647 h 105"/>
                <a:gd name="T100" fmla="*/ 2147483647 w 95"/>
                <a:gd name="T101" fmla="*/ 2147483647 h 105"/>
                <a:gd name="T102" fmla="*/ 2147483647 w 95"/>
                <a:gd name="T103" fmla="*/ 2147483647 h 105"/>
                <a:gd name="T104" fmla="*/ 2147483647 w 95"/>
                <a:gd name="T105" fmla="*/ 2147483647 h 105"/>
                <a:gd name="T106" fmla="*/ 2147483647 w 95"/>
                <a:gd name="T107" fmla="*/ 2147483647 h 105"/>
                <a:gd name="T108" fmla="*/ 2147483647 w 95"/>
                <a:gd name="T109" fmla="*/ 2147483647 h 105"/>
                <a:gd name="T110" fmla="*/ 2147483647 w 95"/>
                <a:gd name="T111" fmla="*/ 2147483647 h 105"/>
                <a:gd name="T112" fmla="*/ 2147483647 w 95"/>
                <a:gd name="T113" fmla="*/ 2147483647 h 105"/>
                <a:gd name="T114" fmla="*/ 2147483647 w 95"/>
                <a:gd name="T115" fmla="*/ 2147483647 h 105"/>
                <a:gd name="T116" fmla="*/ 2147483647 w 95"/>
                <a:gd name="T117" fmla="*/ 2147483647 h 105"/>
                <a:gd name="T118" fmla="*/ 0 w 95"/>
                <a:gd name="T119" fmla="*/ 2147483647 h 105"/>
                <a:gd name="T120" fmla="*/ 2147483647 w 95"/>
                <a:gd name="T121" fmla="*/ 2147483647 h 105"/>
                <a:gd name="T122" fmla="*/ 2147483647 w 95"/>
                <a:gd name="T123" fmla="*/ 2147483647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05"/>
                <a:gd name="T188" fmla="*/ 95 w 95"/>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05">
                  <a:moveTo>
                    <a:pt x="16" y="66"/>
                  </a:moveTo>
                  <a:lnTo>
                    <a:pt x="18" y="68"/>
                  </a:lnTo>
                  <a:lnTo>
                    <a:pt x="21" y="68"/>
                  </a:lnTo>
                  <a:lnTo>
                    <a:pt x="23" y="66"/>
                  </a:lnTo>
                  <a:lnTo>
                    <a:pt x="25" y="65"/>
                  </a:lnTo>
                  <a:lnTo>
                    <a:pt x="23" y="63"/>
                  </a:lnTo>
                  <a:lnTo>
                    <a:pt x="23" y="59"/>
                  </a:lnTo>
                  <a:lnTo>
                    <a:pt x="23" y="55"/>
                  </a:lnTo>
                  <a:lnTo>
                    <a:pt x="21" y="51"/>
                  </a:lnTo>
                  <a:lnTo>
                    <a:pt x="18" y="46"/>
                  </a:lnTo>
                  <a:lnTo>
                    <a:pt x="18" y="40"/>
                  </a:lnTo>
                  <a:lnTo>
                    <a:pt x="16" y="34"/>
                  </a:lnTo>
                  <a:lnTo>
                    <a:pt x="14" y="28"/>
                  </a:lnTo>
                  <a:lnTo>
                    <a:pt x="12" y="25"/>
                  </a:lnTo>
                  <a:lnTo>
                    <a:pt x="12" y="21"/>
                  </a:lnTo>
                  <a:lnTo>
                    <a:pt x="12" y="15"/>
                  </a:lnTo>
                  <a:lnTo>
                    <a:pt x="14" y="13"/>
                  </a:lnTo>
                  <a:lnTo>
                    <a:pt x="16" y="6"/>
                  </a:lnTo>
                  <a:lnTo>
                    <a:pt x="18" y="2"/>
                  </a:lnTo>
                  <a:lnTo>
                    <a:pt x="21" y="0"/>
                  </a:lnTo>
                  <a:lnTo>
                    <a:pt x="25" y="0"/>
                  </a:lnTo>
                  <a:lnTo>
                    <a:pt x="27" y="2"/>
                  </a:lnTo>
                  <a:lnTo>
                    <a:pt x="31" y="4"/>
                  </a:lnTo>
                  <a:lnTo>
                    <a:pt x="37" y="8"/>
                  </a:lnTo>
                  <a:lnTo>
                    <a:pt x="38" y="13"/>
                  </a:lnTo>
                  <a:lnTo>
                    <a:pt x="42" y="17"/>
                  </a:lnTo>
                  <a:lnTo>
                    <a:pt x="44" y="25"/>
                  </a:lnTo>
                  <a:lnTo>
                    <a:pt x="48" y="30"/>
                  </a:lnTo>
                  <a:lnTo>
                    <a:pt x="50" y="36"/>
                  </a:lnTo>
                  <a:lnTo>
                    <a:pt x="52" y="40"/>
                  </a:lnTo>
                  <a:lnTo>
                    <a:pt x="54" y="46"/>
                  </a:lnTo>
                  <a:lnTo>
                    <a:pt x="54" y="51"/>
                  </a:lnTo>
                  <a:lnTo>
                    <a:pt x="54" y="55"/>
                  </a:lnTo>
                  <a:lnTo>
                    <a:pt x="57" y="61"/>
                  </a:lnTo>
                  <a:lnTo>
                    <a:pt x="63" y="68"/>
                  </a:lnTo>
                  <a:lnTo>
                    <a:pt x="67" y="70"/>
                  </a:lnTo>
                  <a:lnTo>
                    <a:pt x="71" y="74"/>
                  </a:lnTo>
                  <a:lnTo>
                    <a:pt x="76" y="80"/>
                  </a:lnTo>
                  <a:lnTo>
                    <a:pt x="82" y="84"/>
                  </a:lnTo>
                  <a:lnTo>
                    <a:pt x="86" y="86"/>
                  </a:lnTo>
                  <a:lnTo>
                    <a:pt x="90" y="91"/>
                  </a:lnTo>
                  <a:lnTo>
                    <a:pt x="94" y="93"/>
                  </a:lnTo>
                  <a:lnTo>
                    <a:pt x="95" y="97"/>
                  </a:lnTo>
                  <a:lnTo>
                    <a:pt x="95" y="103"/>
                  </a:lnTo>
                  <a:lnTo>
                    <a:pt x="94" y="105"/>
                  </a:lnTo>
                  <a:lnTo>
                    <a:pt x="88" y="105"/>
                  </a:lnTo>
                  <a:lnTo>
                    <a:pt x="82" y="105"/>
                  </a:lnTo>
                  <a:lnTo>
                    <a:pt x="75" y="103"/>
                  </a:lnTo>
                  <a:lnTo>
                    <a:pt x="69" y="101"/>
                  </a:lnTo>
                  <a:lnTo>
                    <a:pt x="59" y="97"/>
                  </a:lnTo>
                  <a:lnTo>
                    <a:pt x="54" y="95"/>
                  </a:lnTo>
                  <a:lnTo>
                    <a:pt x="44" y="93"/>
                  </a:lnTo>
                  <a:lnTo>
                    <a:pt x="37" y="91"/>
                  </a:lnTo>
                  <a:lnTo>
                    <a:pt x="31" y="87"/>
                  </a:lnTo>
                  <a:lnTo>
                    <a:pt x="23" y="86"/>
                  </a:lnTo>
                  <a:lnTo>
                    <a:pt x="16" y="84"/>
                  </a:lnTo>
                  <a:lnTo>
                    <a:pt x="12" y="80"/>
                  </a:lnTo>
                  <a:lnTo>
                    <a:pt x="6" y="80"/>
                  </a:lnTo>
                  <a:lnTo>
                    <a:pt x="2" y="78"/>
                  </a:lnTo>
                  <a:lnTo>
                    <a:pt x="0" y="76"/>
                  </a:lnTo>
                  <a:lnTo>
                    <a:pt x="16" y="66"/>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3" name="Freeform 216">
              <a:extLst>
                <a:ext uri="{FF2B5EF4-FFF2-40B4-BE49-F238E27FC236}">
                  <a16:creationId xmlns:a16="http://schemas.microsoft.com/office/drawing/2014/main" id="{8F709D38-231C-AC45-9366-7624C89F7FCD}"/>
                </a:ext>
              </a:extLst>
            </p:cNvPr>
            <p:cNvSpPr>
              <a:spLocks/>
            </p:cNvSpPr>
            <p:nvPr/>
          </p:nvSpPr>
          <p:spPr bwMode="auto">
            <a:xfrm flipH="1">
              <a:off x="2457797" y="2923491"/>
              <a:ext cx="141288" cy="720725"/>
            </a:xfrm>
            <a:custGeom>
              <a:avLst/>
              <a:gdLst>
                <a:gd name="T0" fmla="*/ 2147483647 w 177"/>
                <a:gd name="T1" fmla="*/ 2147483647 h 908"/>
                <a:gd name="T2" fmla="*/ 2147483647 w 177"/>
                <a:gd name="T3" fmla="*/ 2147483647 h 908"/>
                <a:gd name="T4" fmla="*/ 2147483647 w 177"/>
                <a:gd name="T5" fmla="*/ 2147483647 h 908"/>
                <a:gd name="T6" fmla="*/ 2147483647 w 177"/>
                <a:gd name="T7" fmla="*/ 2147483647 h 908"/>
                <a:gd name="T8" fmla="*/ 2147483647 w 177"/>
                <a:gd name="T9" fmla="*/ 2147483647 h 908"/>
                <a:gd name="T10" fmla="*/ 2147483647 w 177"/>
                <a:gd name="T11" fmla="*/ 2147483647 h 908"/>
                <a:gd name="T12" fmla="*/ 2147483647 w 177"/>
                <a:gd name="T13" fmla="*/ 2147483647 h 908"/>
                <a:gd name="T14" fmla="*/ 2147483647 w 177"/>
                <a:gd name="T15" fmla="*/ 2147483647 h 908"/>
                <a:gd name="T16" fmla="*/ 2147483647 w 177"/>
                <a:gd name="T17" fmla="*/ 2147483647 h 908"/>
                <a:gd name="T18" fmla="*/ 2147483647 w 177"/>
                <a:gd name="T19" fmla="*/ 2147483647 h 908"/>
                <a:gd name="T20" fmla="*/ 2147483647 w 177"/>
                <a:gd name="T21" fmla="*/ 2147483647 h 908"/>
                <a:gd name="T22" fmla="*/ 2147483647 w 177"/>
                <a:gd name="T23" fmla="*/ 2147483647 h 908"/>
                <a:gd name="T24" fmla="*/ 2147483647 w 177"/>
                <a:gd name="T25" fmla="*/ 2147483647 h 908"/>
                <a:gd name="T26" fmla="*/ 2147483647 w 177"/>
                <a:gd name="T27" fmla="*/ 2147483647 h 908"/>
                <a:gd name="T28" fmla="*/ 2147483647 w 177"/>
                <a:gd name="T29" fmla="*/ 2147483647 h 908"/>
                <a:gd name="T30" fmla="*/ 2147483647 w 177"/>
                <a:gd name="T31" fmla="*/ 2147483647 h 908"/>
                <a:gd name="T32" fmla="*/ 2147483647 w 177"/>
                <a:gd name="T33" fmla="*/ 2147483647 h 908"/>
                <a:gd name="T34" fmla="*/ 2147483647 w 177"/>
                <a:gd name="T35" fmla="*/ 2147483647 h 908"/>
                <a:gd name="T36" fmla="*/ 2147483647 w 177"/>
                <a:gd name="T37" fmla="*/ 2147483647 h 908"/>
                <a:gd name="T38" fmla="*/ 2147483647 w 177"/>
                <a:gd name="T39" fmla="*/ 2147483647 h 908"/>
                <a:gd name="T40" fmla="*/ 2147483647 w 177"/>
                <a:gd name="T41" fmla="*/ 2147483647 h 908"/>
                <a:gd name="T42" fmla="*/ 2147483647 w 177"/>
                <a:gd name="T43" fmla="*/ 2147483647 h 908"/>
                <a:gd name="T44" fmla="*/ 2147483647 w 177"/>
                <a:gd name="T45" fmla="*/ 2147483647 h 908"/>
                <a:gd name="T46" fmla="*/ 2147483647 w 177"/>
                <a:gd name="T47" fmla="*/ 2147483647 h 908"/>
                <a:gd name="T48" fmla="*/ 2147483647 w 177"/>
                <a:gd name="T49" fmla="*/ 2147483647 h 908"/>
                <a:gd name="T50" fmla="*/ 2147483647 w 177"/>
                <a:gd name="T51" fmla="*/ 2147483647 h 908"/>
                <a:gd name="T52" fmla="*/ 2147483647 w 177"/>
                <a:gd name="T53" fmla="*/ 2147483647 h 908"/>
                <a:gd name="T54" fmla="*/ 2147483647 w 177"/>
                <a:gd name="T55" fmla="*/ 2147483647 h 908"/>
                <a:gd name="T56" fmla="*/ 2147483647 w 177"/>
                <a:gd name="T57" fmla="*/ 2147483647 h 908"/>
                <a:gd name="T58" fmla="*/ 2147483647 w 177"/>
                <a:gd name="T59" fmla="*/ 2147483647 h 908"/>
                <a:gd name="T60" fmla="*/ 2147483647 w 177"/>
                <a:gd name="T61" fmla="*/ 2147483647 h 908"/>
                <a:gd name="T62" fmla="*/ 2147483647 w 177"/>
                <a:gd name="T63" fmla="*/ 2147483647 h 908"/>
                <a:gd name="T64" fmla="*/ 2147483647 w 177"/>
                <a:gd name="T65" fmla="*/ 2147483647 h 908"/>
                <a:gd name="T66" fmla="*/ 2147483647 w 177"/>
                <a:gd name="T67" fmla="*/ 2147483647 h 908"/>
                <a:gd name="T68" fmla="*/ 2147483647 w 177"/>
                <a:gd name="T69" fmla="*/ 2147483647 h 908"/>
                <a:gd name="T70" fmla="*/ 2147483647 w 177"/>
                <a:gd name="T71" fmla="*/ 2147483647 h 908"/>
                <a:gd name="T72" fmla="*/ 2147483647 w 177"/>
                <a:gd name="T73" fmla="*/ 2147483647 h 908"/>
                <a:gd name="T74" fmla="*/ 2147483647 w 177"/>
                <a:gd name="T75" fmla="*/ 2147483647 h 908"/>
                <a:gd name="T76" fmla="*/ 2147483647 w 177"/>
                <a:gd name="T77" fmla="*/ 2147483647 h 908"/>
                <a:gd name="T78" fmla="*/ 2147483647 w 177"/>
                <a:gd name="T79" fmla="*/ 2147483647 h 908"/>
                <a:gd name="T80" fmla="*/ 2147483647 w 177"/>
                <a:gd name="T81" fmla="*/ 2147483647 h 908"/>
                <a:gd name="T82" fmla="*/ 2147483647 w 177"/>
                <a:gd name="T83" fmla="*/ 2147483647 h 908"/>
                <a:gd name="T84" fmla="*/ 2147483647 w 177"/>
                <a:gd name="T85" fmla="*/ 2147483647 h 908"/>
                <a:gd name="T86" fmla="*/ 2147483647 w 177"/>
                <a:gd name="T87" fmla="*/ 2147483647 h 908"/>
                <a:gd name="T88" fmla="*/ 2147483647 w 177"/>
                <a:gd name="T89" fmla="*/ 2147483647 h 908"/>
                <a:gd name="T90" fmla="*/ 0 w 177"/>
                <a:gd name="T91" fmla="*/ 2147483647 h 908"/>
                <a:gd name="T92" fmla="*/ 2147483647 w 177"/>
                <a:gd name="T93" fmla="*/ 2147483647 h 908"/>
                <a:gd name="T94" fmla="*/ 2147483647 w 177"/>
                <a:gd name="T95" fmla="*/ 2147483647 h 908"/>
                <a:gd name="T96" fmla="*/ 2147483647 w 177"/>
                <a:gd name="T97" fmla="*/ 2147483647 h 908"/>
                <a:gd name="T98" fmla="*/ 2147483647 w 177"/>
                <a:gd name="T99" fmla="*/ 2147483647 h 908"/>
                <a:gd name="T100" fmla="*/ 2147483647 w 177"/>
                <a:gd name="T101" fmla="*/ 2147483647 h 908"/>
                <a:gd name="T102" fmla="*/ 2147483647 w 177"/>
                <a:gd name="T103" fmla="*/ 2147483647 h 908"/>
                <a:gd name="T104" fmla="*/ 2147483647 w 177"/>
                <a:gd name="T105" fmla="*/ 2147483647 h 908"/>
                <a:gd name="T106" fmla="*/ 2147483647 w 177"/>
                <a:gd name="T107" fmla="*/ 2147483647 h 908"/>
                <a:gd name="T108" fmla="*/ 2147483647 w 177"/>
                <a:gd name="T109" fmla="*/ 2147483647 h 908"/>
                <a:gd name="T110" fmla="*/ 2147483647 w 177"/>
                <a:gd name="T111" fmla="*/ 2147483647 h 908"/>
                <a:gd name="T112" fmla="*/ 2147483647 w 177"/>
                <a:gd name="T113" fmla="*/ 0 h 908"/>
                <a:gd name="T114" fmla="*/ 2147483647 w 177"/>
                <a:gd name="T115" fmla="*/ 0 h 908"/>
                <a:gd name="T116" fmla="*/ 2147483647 w 177"/>
                <a:gd name="T117" fmla="*/ 0 h 908"/>
                <a:gd name="T118" fmla="*/ 2147483647 w 177"/>
                <a:gd name="T119" fmla="*/ 0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
                <a:gd name="T181" fmla="*/ 0 h 908"/>
                <a:gd name="T182" fmla="*/ 177 w 177"/>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 h="908">
                  <a:moveTo>
                    <a:pt x="132" y="0"/>
                  </a:moveTo>
                  <a:lnTo>
                    <a:pt x="124" y="21"/>
                  </a:lnTo>
                  <a:lnTo>
                    <a:pt x="116" y="46"/>
                  </a:lnTo>
                  <a:lnTo>
                    <a:pt x="109" y="71"/>
                  </a:lnTo>
                  <a:lnTo>
                    <a:pt x="101" y="99"/>
                  </a:lnTo>
                  <a:lnTo>
                    <a:pt x="94" y="126"/>
                  </a:lnTo>
                  <a:lnTo>
                    <a:pt x="88" y="155"/>
                  </a:lnTo>
                  <a:lnTo>
                    <a:pt x="80" y="183"/>
                  </a:lnTo>
                  <a:lnTo>
                    <a:pt x="75" y="212"/>
                  </a:lnTo>
                  <a:lnTo>
                    <a:pt x="69" y="236"/>
                  </a:lnTo>
                  <a:lnTo>
                    <a:pt x="65" y="265"/>
                  </a:lnTo>
                  <a:lnTo>
                    <a:pt x="61" y="288"/>
                  </a:lnTo>
                  <a:lnTo>
                    <a:pt x="59" y="312"/>
                  </a:lnTo>
                  <a:lnTo>
                    <a:pt x="59" y="333"/>
                  </a:lnTo>
                  <a:lnTo>
                    <a:pt x="61" y="352"/>
                  </a:lnTo>
                  <a:lnTo>
                    <a:pt x="65" y="369"/>
                  </a:lnTo>
                  <a:lnTo>
                    <a:pt x="71" y="383"/>
                  </a:lnTo>
                  <a:lnTo>
                    <a:pt x="78" y="398"/>
                  </a:lnTo>
                  <a:lnTo>
                    <a:pt x="84" y="411"/>
                  </a:lnTo>
                  <a:lnTo>
                    <a:pt x="94" y="427"/>
                  </a:lnTo>
                  <a:lnTo>
                    <a:pt x="101" y="444"/>
                  </a:lnTo>
                  <a:lnTo>
                    <a:pt x="107" y="459"/>
                  </a:lnTo>
                  <a:lnTo>
                    <a:pt x="114" y="478"/>
                  </a:lnTo>
                  <a:lnTo>
                    <a:pt x="124" y="497"/>
                  </a:lnTo>
                  <a:lnTo>
                    <a:pt x="130" y="518"/>
                  </a:lnTo>
                  <a:lnTo>
                    <a:pt x="135" y="537"/>
                  </a:lnTo>
                  <a:lnTo>
                    <a:pt x="143" y="558"/>
                  </a:lnTo>
                  <a:lnTo>
                    <a:pt x="149" y="579"/>
                  </a:lnTo>
                  <a:lnTo>
                    <a:pt x="154" y="600"/>
                  </a:lnTo>
                  <a:lnTo>
                    <a:pt x="158" y="621"/>
                  </a:lnTo>
                  <a:lnTo>
                    <a:pt x="162" y="642"/>
                  </a:lnTo>
                  <a:lnTo>
                    <a:pt x="166" y="661"/>
                  </a:lnTo>
                  <a:lnTo>
                    <a:pt x="168" y="683"/>
                  </a:lnTo>
                  <a:lnTo>
                    <a:pt x="168" y="695"/>
                  </a:lnTo>
                  <a:lnTo>
                    <a:pt x="170" y="708"/>
                  </a:lnTo>
                  <a:lnTo>
                    <a:pt x="171" y="723"/>
                  </a:lnTo>
                  <a:lnTo>
                    <a:pt x="171" y="737"/>
                  </a:lnTo>
                  <a:lnTo>
                    <a:pt x="173" y="750"/>
                  </a:lnTo>
                  <a:lnTo>
                    <a:pt x="175" y="765"/>
                  </a:lnTo>
                  <a:lnTo>
                    <a:pt x="175" y="778"/>
                  </a:lnTo>
                  <a:lnTo>
                    <a:pt x="177" y="794"/>
                  </a:lnTo>
                  <a:lnTo>
                    <a:pt x="177" y="807"/>
                  </a:lnTo>
                  <a:lnTo>
                    <a:pt x="177" y="818"/>
                  </a:lnTo>
                  <a:lnTo>
                    <a:pt x="177" y="834"/>
                  </a:lnTo>
                  <a:lnTo>
                    <a:pt x="177" y="847"/>
                  </a:lnTo>
                  <a:lnTo>
                    <a:pt x="177" y="858"/>
                  </a:lnTo>
                  <a:lnTo>
                    <a:pt x="177" y="870"/>
                  </a:lnTo>
                  <a:lnTo>
                    <a:pt x="175" y="881"/>
                  </a:lnTo>
                  <a:lnTo>
                    <a:pt x="173" y="893"/>
                  </a:lnTo>
                  <a:lnTo>
                    <a:pt x="171" y="895"/>
                  </a:lnTo>
                  <a:lnTo>
                    <a:pt x="170" y="900"/>
                  </a:lnTo>
                  <a:lnTo>
                    <a:pt x="168" y="902"/>
                  </a:lnTo>
                  <a:lnTo>
                    <a:pt x="166" y="906"/>
                  </a:lnTo>
                  <a:lnTo>
                    <a:pt x="160" y="908"/>
                  </a:lnTo>
                  <a:lnTo>
                    <a:pt x="154" y="908"/>
                  </a:lnTo>
                  <a:lnTo>
                    <a:pt x="149" y="906"/>
                  </a:lnTo>
                  <a:lnTo>
                    <a:pt x="143" y="904"/>
                  </a:lnTo>
                  <a:lnTo>
                    <a:pt x="141" y="900"/>
                  </a:lnTo>
                  <a:lnTo>
                    <a:pt x="139" y="896"/>
                  </a:lnTo>
                  <a:lnTo>
                    <a:pt x="139" y="889"/>
                  </a:lnTo>
                  <a:lnTo>
                    <a:pt x="141" y="877"/>
                  </a:lnTo>
                  <a:lnTo>
                    <a:pt x="141" y="864"/>
                  </a:lnTo>
                  <a:lnTo>
                    <a:pt x="141" y="849"/>
                  </a:lnTo>
                  <a:lnTo>
                    <a:pt x="141" y="830"/>
                  </a:lnTo>
                  <a:lnTo>
                    <a:pt x="143" y="809"/>
                  </a:lnTo>
                  <a:lnTo>
                    <a:pt x="141" y="786"/>
                  </a:lnTo>
                  <a:lnTo>
                    <a:pt x="141" y="763"/>
                  </a:lnTo>
                  <a:lnTo>
                    <a:pt x="139" y="737"/>
                  </a:lnTo>
                  <a:lnTo>
                    <a:pt x="137" y="712"/>
                  </a:lnTo>
                  <a:lnTo>
                    <a:pt x="135" y="689"/>
                  </a:lnTo>
                  <a:lnTo>
                    <a:pt x="132" y="664"/>
                  </a:lnTo>
                  <a:lnTo>
                    <a:pt x="126" y="640"/>
                  </a:lnTo>
                  <a:lnTo>
                    <a:pt x="120" y="617"/>
                  </a:lnTo>
                  <a:lnTo>
                    <a:pt x="113" y="594"/>
                  </a:lnTo>
                  <a:lnTo>
                    <a:pt x="105" y="577"/>
                  </a:lnTo>
                  <a:lnTo>
                    <a:pt x="95" y="558"/>
                  </a:lnTo>
                  <a:lnTo>
                    <a:pt x="84" y="537"/>
                  </a:lnTo>
                  <a:lnTo>
                    <a:pt x="76" y="520"/>
                  </a:lnTo>
                  <a:lnTo>
                    <a:pt x="67" y="501"/>
                  </a:lnTo>
                  <a:lnTo>
                    <a:pt x="59" y="484"/>
                  </a:lnTo>
                  <a:lnTo>
                    <a:pt x="52" y="465"/>
                  </a:lnTo>
                  <a:lnTo>
                    <a:pt x="44" y="447"/>
                  </a:lnTo>
                  <a:lnTo>
                    <a:pt x="37" y="430"/>
                  </a:lnTo>
                  <a:lnTo>
                    <a:pt x="31" y="411"/>
                  </a:lnTo>
                  <a:lnTo>
                    <a:pt x="25" y="394"/>
                  </a:lnTo>
                  <a:lnTo>
                    <a:pt x="19" y="379"/>
                  </a:lnTo>
                  <a:lnTo>
                    <a:pt x="14" y="362"/>
                  </a:lnTo>
                  <a:lnTo>
                    <a:pt x="10" y="347"/>
                  </a:lnTo>
                  <a:lnTo>
                    <a:pt x="6" y="331"/>
                  </a:lnTo>
                  <a:lnTo>
                    <a:pt x="4" y="316"/>
                  </a:lnTo>
                  <a:lnTo>
                    <a:pt x="2" y="301"/>
                  </a:lnTo>
                  <a:lnTo>
                    <a:pt x="0" y="286"/>
                  </a:lnTo>
                  <a:lnTo>
                    <a:pt x="2" y="267"/>
                  </a:lnTo>
                  <a:lnTo>
                    <a:pt x="6" y="248"/>
                  </a:lnTo>
                  <a:lnTo>
                    <a:pt x="10" y="225"/>
                  </a:lnTo>
                  <a:lnTo>
                    <a:pt x="14" y="202"/>
                  </a:lnTo>
                  <a:lnTo>
                    <a:pt x="21" y="179"/>
                  </a:lnTo>
                  <a:lnTo>
                    <a:pt x="27" y="155"/>
                  </a:lnTo>
                  <a:lnTo>
                    <a:pt x="35" y="134"/>
                  </a:lnTo>
                  <a:lnTo>
                    <a:pt x="42" y="111"/>
                  </a:lnTo>
                  <a:lnTo>
                    <a:pt x="48" y="88"/>
                  </a:lnTo>
                  <a:lnTo>
                    <a:pt x="54" y="69"/>
                  </a:lnTo>
                  <a:lnTo>
                    <a:pt x="61" y="54"/>
                  </a:lnTo>
                  <a:lnTo>
                    <a:pt x="65" y="37"/>
                  </a:lnTo>
                  <a:lnTo>
                    <a:pt x="71" y="25"/>
                  </a:lnTo>
                  <a:lnTo>
                    <a:pt x="75" y="18"/>
                  </a:lnTo>
                  <a:lnTo>
                    <a:pt x="76" y="14"/>
                  </a:lnTo>
                  <a:lnTo>
                    <a:pt x="82" y="12"/>
                  </a:lnTo>
                  <a:lnTo>
                    <a:pt x="90" y="8"/>
                  </a:lnTo>
                  <a:lnTo>
                    <a:pt x="94" y="6"/>
                  </a:lnTo>
                  <a:lnTo>
                    <a:pt x="97" y="6"/>
                  </a:lnTo>
                  <a:lnTo>
                    <a:pt x="101" y="4"/>
                  </a:lnTo>
                  <a:lnTo>
                    <a:pt x="107" y="2"/>
                  </a:lnTo>
                  <a:lnTo>
                    <a:pt x="113" y="0"/>
                  </a:lnTo>
                  <a:lnTo>
                    <a:pt x="116" y="0"/>
                  </a:lnTo>
                  <a:lnTo>
                    <a:pt x="120" y="0"/>
                  </a:lnTo>
                  <a:lnTo>
                    <a:pt x="124" y="0"/>
                  </a:lnTo>
                  <a:lnTo>
                    <a:pt x="130" y="0"/>
                  </a:lnTo>
                  <a:lnTo>
                    <a:pt x="132" y="0"/>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4" name="Freeform 217">
              <a:extLst>
                <a:ext uri="{FF2B5EF4-FFF2-40B4-BE49-F238E27FC236}">
                  <a16:creationId xmlns:a16="http://schemas.microsoft.com/office/drawing/2014/main" id="{17B0368C-F3BB-D44B-BA4F-F60B631DA5D9}"/>
                </a:ext>
              </a:extLst>
            </p:cNvPr>
            <p:cNvSpPr>
              <a:spLocks/>
            </p:cNvSpPr>
            <p:nvPr/>
          </p:nvSpPr>
          <p:spPr bwMode="auto">
            <a:xfrm flipH="1">
              <a:off x="2518122" y="2715528"/>
              <a:ext cx="122238" cy="49213"/>
            </a:xfrm>
            <a:custGeom>
              <a:avLst/>
              <a:gdLst>
                <a:gd name="T0" fmla="*/ 2147483647 w 154"/>
                <a:gd name="T1" fmla="*/ 2147483647 h 63"/>
                <a:gd name="T2" fmla="*/ 2147483647 w 154"/>
                <a:gd name="T3" fmla="*/ 2147483647 h 63"/>
                <a:gd name="T4" fmla="*/ 2147483647 w 154"/>
                <a:gd name="T5" fmla="*/ 2147483647 h 63"/>
                <a:gd name="T6" fmla="*/ 2147483647 w 154"/>
                <a:gd name="T7" fmla="*/ 2147483647 h 63"/>
                <a:gd name="T8" fmla="*/ 2147483647 w 154"/>
                <a:gd name="T9" fmla="*/ 2147483647 h 63"/>
                <a:gd name="T10" fmla="*/ 2147483647 w 154"/>
                <a:gd name="T11" fmla="*/ 2147483647 h 63"/>
                <a:gd name="T12" fmla="*/ 2147483647 w 154"/>
                <a:gd name="T13" fmla="*/ 2147483647 h 63"/>
                <a:gd name="T14" fmla="*/ 2147483647 w 154"/>
                <a:gd name="T15" fmla="*/ 2147483647 h 63"/>
                <a:gd name="T16" fmla="*/ 2147483647 w 154"/>
                <a:gd name="T17" fmla="*/ 2147483647 h 63"/>
                <a:gd name="T18" fmla="*/ 2147483647 w 154"/>
                <a:gd name="T19" fmla="*/ 2147483647 h 63"/>
                <a:gd name="T20" fmla="*/ 2147483647 w 154"/>
                <a:gd name="T21" fmla="*/ 2147483647 h 63"/>
                <a:gd name="T22" fmla="*/ 2147483647 w 154"/>
                <a:gd name="T23" fmla="*/ 2147483647 h 63"/>
                <a:gd name="T24" fmla="*/ 2147483647 w 154"/>
                <a:gd name="T25" fmla="*/ 2147483647 h 63"/>
                <a:gd name="T26" fmla="*/ 2147483647 w 154"/>
                <a:gd name="T27" fmla="*/ 2147483647 h 63"/>
                <a:gd name="T28" fmla="*/ 2147483647 w 154"/>
                <a:gd name="T29" fmla="*/ 2147483647 h 63"/>
                <a:gd name="T30" fmla="*/ 2147483647 w 154"/>
                <a:gd name="T31" fmla="*/ 2147483647 h 63"/>
                <a:gd name="T32" fmla="*/ 2147483647 w 154"/>
                <a:gd name="T33" fmla="*/ 2147483647 h 63"/>
                <a:gd name="T34" fmla="*/ 2147483647 w 154"/>
                <a:gd name="T35" fmla="*/ 2147483647 h 63"/>
                <a:gd name="T36" fmla="*/ 2147483647 w 154"/>
                <a:gd name="T37" fmla="*/ 2147483647 h 63"/>
                <a:gd name="T38" fmla="*/ 2147483647 w 154"/>
                <a:gd name="T39" fmla="*/ 2147483647 h 63"/>
                <a:gd name="T40" fmla="*/ 2147483647 w 154"/>
                <a:gd name="T41" fmla="*/ 2147483647 h 63"/>
                <a:gd name="T42" fmla="*/ 2147483647 w 154"/>
                <a:gd name="T43" fmla="*/ 0 h 63"/>
                <a:gd name="T44" fmla="*/ 2147483647 w 154"/>
                <a:gd name="T45" fmla="*/ 2147483647 h 63"/>
                <a:gd name="T46" fmla="*/ 2147483647 w 154"/>
                <a:gd name="T47" fmla="*/ 2147483647 h 63"/>
                <a:gd name="T48" fmla="*/ 2147483647 w 154"/>
                <a:gd name="T49" fmla="*/ 2147483647 h 63"/>
                <a:gd name="T50" fmla="*/ 2147483647 w 154"/>
                <a:gd name="T51" fmla="*/ 2147483647 h 63"/>
                <a:gd name="T52" fmla="*/ 2147483647 w 154"/>
                <a:gd name="T53" fmla="*/ 2147483647 h 63"/>
                <a:gd name="T54" fmla="*/ 2147483647 w 154"/>
                <a:gd name="T55" fmla="*/ 2147483647 h 63"/>
                <a:gd name="T56" fmla="*/ 2147483647 w 154"/>
                <a:gd name="T57" fmla="*/ 2147483647 h 63"/>
                <a:gd name="T58" fmla="*/ 2147483647 w 154"/>
                <a:gd name="T59" fmla="*/ 2147483647 h 63"/>
                <a:gd name="T60" fmla="*/ 2147483647 w 154"/>
                <a:gd name="T61" fmla="*/ 2147483647 h 63"/>
                <a:gd name="T62" fmla="*/ 2147483647 w 154"/>
                <a:gd name="T63" fmla="*/ 2147483647 h 63"/>
                <a:gd name="T64" fmla="*/ 2147483647 w 154"/>
                <a:gd name="T65" fmla="*/ 2147483647 h 63"/>
                <a:gd name="T66" fmla="*/ 2147483647 w 154"/>
                <a:gd name="T67" fmla="*/ 2147483647 h 63"/>
                <a:gd name="T68" fmla="*/ 2147483647 w 154"/>
                <a:gd name="T69" fmla="*/ 2147483647 h 63"/>
                <a:gd name="T70" fmla="*/ 2147483647 w 154"/>
                <a:gd name="T71" fmla="*/ 2147483647 h 63"/>
                <a:gd name="T72" fmla="*/ 2147483647 w 154"/>
                <a:gd name="T73" fmla="*/ 2147483647 h 63"/>
                <a:gd name="T74" fmla="*/ 2147483647 w 154"/>
                <a:gd name="T75" fmla="*/ 2147483647 h 63"/>
                <a:gd name="T76" fmla="*/ 2147483647 w 154"/>
                <a:gd name="T77" fmla="*/ 2147483647 h 63"/>
                <a:gd name="T78" fmla="*/ 2147483647 w 154"/>
                <a:gd name="T79" fmla="*/ 2147483647 h 63"/>
                <a:gd name="T80" fmla="*/ 2147483647 w 154"/>
                <a:gd name="T81" fmla="*/ 2147483647 h 63"/>
                <a:gd name="T82" fmla="*/ 2147483647 w 154"/>
                <a:gd name="T83" fmla="*/ 2147483647 h 63"/>
                <a:gd name="T84" fmla="*/ 2147483647 w 154"/>
                <a:gd name="T85" fmla="*/ 2147483647 h 63"/>
                <a:gd name="T86" fmla="*/ 2147483647 w 154"/>
                <a:gd name="T87" fmla="*/ 2147483647 h 63"/>
                <a:gd name="T88" fmla="*/ 2147483647 w 154"/>
                <a:gd name="T89" fmla="*/ 2147483647 h 63"/>
                <a:gd name="T90" fmla="*/ 2147483647 w 154"/>
                <a:gd name="T91" fmla="*/ 2147483647 h 63"/>
                <a:gd name="T92" fmla="*/ 2147483647 w 154"/>
                <a:gd name="T93" fmla="*/ 2147483647 h 63"/>
                <a:gd name="T94" fmla="*/ 2147483647 w 154"/>
                <a:gd name="T95" fmla="*/ 2147483647 h 63"/>
                <a:gd name="T96" fmla="*/ 2147483647 w 154"/>
                <a:gd name="T97" fmla="*/ 2147483647 h 63"/>
                <a:gd name="T98" fmla="*/ 2147483647 w 154"/>
                <a:gd name="T99" fmla="*/ 2147483647 h 63"/>
                <a:gd name="T100" fmla="*/ 0 w 154"/>
                <a:gd name="T101" fmla="*/ 2147483647 h 63"/>
                <a:gd name="T102" fmla="*/ 2147483647 w 154"/>
                <a:gd name="T103" fmla="*/ 2147483647 h 63"/>
                <a:gd name="T104" fmla="*/ 2147483647 w 154"/>
                <a:gd name="T105" fmla="*/ 2147483647 h 63"/>
                <a:gd name="T106" fmla="*/ 2147483647 w 154"/>
                <a:gd name="T107" fmla="*/ 214748364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63"/>
                <a:gd name="T164" fmla="*/ 154 w 154"/>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63">
                  <a:moveTo>
                    <a:pt x="8" y="44"/>
                  </a:moveTo>
                  <a:lnTo>
                    <a:pt x="14" y="44"/>
                  </a:lnTo>
                  <a:lnTo>
                    <a:pt x="19" y="44"/>
                  </a:lnTo>
                  <a:lnTo>
                    <a:pt x="25" y="44"/>
                  </a:lnTo>
                  <a:lnTo>
                    <a:pt x="31" y="46"/>
                  </a:lnTo>
                  <a:lnTo>
                    <a:pt x="38" y="44"/>
                  </a:lnTo>
                  <a:lnTo>
                    <a:pt x="46" y="44"/>
                  </a:lnTo>
                  <a:lnTo>
                    <a:pt x="53" y="44"/>
                  </a:lnTo>
                  <a:lnTo>
                    <a:pt x="63" y="42"/>
                  </a:lnTo>
                  <a:lnTo>
                    <a:pt x="71" y="40"/>
                  </a:lnTo>
                  <a:lnTo>
                    <a:pt x="78" y="38"/>
                  </a:lnTo>
                  <a:lnTo>
                    <a:pt x="84" y="38"/>
                  </a:lnTo>
                  <a:lnTo>
                    <a:pt x="93" y="36"/>
                  </a:lnTo>
                  <a:lnTo>
                    <a:pt x="99" y="32"/>
                  </a:lnTo>
                  <a:lnTo>
                    <a:pt x="107" y="28"/>
                  </a:lnTo>
                  <a:lnTo>
                    <a:pt x="112" y="27"/>
                  </a:lnTo>
                  <a:lnTo>
                    <a:pt x="120" y="23"/>
                  </a:lnTo>
                  <a:lnTo>
                    <a:pt x="126" y="17"/>
                  </a:lnTo>
                  <a:lnTo>
                    <a:pt x="133" y="13"/>
                  </a:lnTo>
                  <a:lnTo>
                    <a:pt x="141" y="8"/>
                  </a:lnTo>
                  <a:lnTo>
                    <a:pt x="148" y="2"/>
                  </a:lnTo>
                  <a:lnTo>
                    <a:pt x="150" y="0"/>
                  </a:lnTo>
                  <a:lnTo>
                    <a:pt x="154" y="2"/>
                  </a:lnTo>
                  <a:lnTo>
                    <a:pt x="154" y="4"/>
                  </a:lnTo>
                  <a:lnTo>
                    <a:pt x="154" y="11"/>
                  </a:lnTo>
                  <a:lnTo>
                    <a:pt x="154" y="17"/>
                  </a:lnTo>
                  <a:lnTo>
                    <a:pt x="152" y="25"/>
                  </a:lnTo>
                  <a:lnTo>
                    <a:pt x="148" y="30"/>
                  </a:lnTo>
                  <a:lnTo>
                    <a:pt x="145" y="36"/>
                  </a:lnTo>
                  <a:lnTo>
                    <a:pt x="135" y="40"/>
                  </a:lnTo>
                  <a:lnTo>
                    <a:pt x="129" y="46"/>
                  </a:lnTo>
                  <a:lnTo>
                    <a:pt x="122" y="49"/>
                  </a:lnTo>
                  <a:lnTo>
                    <a:pt x="116" y="55"/>
                  </a:lnTo>
                  <a:lnTo>
                    <a:pt x="109" y="55"/>
                  </a:lnTo>
                  <a:lnTo>
                    <a:pt x="105" y="59"/>
                  </a:lnTo>
                  <a:lnTo>
                    <a:pt x="97" y="61"/>
                  </a:lnTo>
                  <a:lnTo>
                    <a:pt x="91" y="61"/>
                  </a:lnTo>
                  <a:lnTo>
                    <a:pt x="84" y="61"/>
                  </a:lnTo>
                  <a:lnTo>
                    <a:pt x="78" y="63"/>
                  </a:lnTo>
                  <a:lnTo>
                    <a:pt x="71" y="63"/>
                  </a:lnTo>
                  <a:lnTo>
                    <a:pt x="65" y="63"/>
                  </a:lnTo>
                  <a:lnTo>
                    <a:pt x="55" y="63"/>
                  </a:lnTo>
                  <a:lnTo>
                    <a:pt x="48" y="63"/>
                  </a:lnTo>
                  <a:lnTo>
                    <a:pt x="38" y="63"/>
                  </a:lnTo>
                  <a:lnTo>
                    <a:pt x="31" y="63"/>
                  </a:lnTo>
                  <a:lnTo>
                    <a:pt x="23" y="61"/>
                  </a:lnTo>
                  <a:lnTo>
                    <a:pt x="19" y="61"/>
                  </a:lnTo>
                  <a:lnTo>
                    <a:pt x="14" y="61"/>
                  </a:lnTo>
                  <a:lnTo>
                    <a:pt x="8" y="61"/>
                  </a:lnTo>
                  <a:lnTo>
                    <a:pt x="2" y="57"/>
                  </a:lnTo>
                  <a:lnTo>
                    <a:pt x="0" y="51"/>
                  </a:lnTo>
                  <a:lnTo>
                    <a:pt x="2" y="48"/>
                  </a:lnTo>
                  <a:lnTo>
                    <a:pt x="8" y="44"/>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5" name="Freeform 218">
              <a:extLst>
                <a:ext uri="{FF2B5EF4-FFF2-40B4-BE49-F238E27FC236}">
                  <a16:creationId xmlns:a16="http://schemas.microsoft.com/office/drawing/2014/main" id="{1077D106-9F23-7D43-8C03-AF6367F4032A}"/>
                </a:ext>
              </a:extLst>
            </p:cNvPr>
            <p:cNvSpPr>
              <a:spLocks/>
            </p:cNvSpPr>
            <p:nvPr/>
          </p:nvSpPr>
          <p:spPr bwMode="auto">
            <a:xfrm flipH="1">
              <a:off x="2961035" y="2610753"/>
              <a:ext cx="38100" cy="119063"/>
            </a:xfrm>
            <a:custGeom>
              <a:avLst/>
              <a:gdLst>
                <a:gd name="T0" fmla="*/ 2147483647 w 47"/>
                <a:gd name="T1" fmla="*/ 2147483647 h 148"/>
                <a:gd name="T2" fmla="*/ 2147483647 w 47"/>
                <a:gd name="T3" fmla="*/ 2147483647 h 148"/>
                <a:gd name="T4" fmla="*/ 2147483647 w 47"/>
                <a:gd name="T5" fmla="*/ 2147483647 h 148"/>
                <a:gd name="T6" fmla="*/ 2147483647 w 47"/>
                <a:gd name="T7" fmla="*/ 2147483647 h 148"/>
                <a:gd name="T8" fmla="*/ 2147483647 w 47"/>
                <a:gd name="T9" fmla="*/ 2147483647 h 148"/>
                <a:gd name="T10" fmla="*/ 2147483647 w 47"/>
                <a:gd name="T11" fmla="*/ 2147483647 h 148"/>
                <a:gd name="T12" fmla="*/ 2147483647 w 47"/>
                <a:gd name="T13" fmla="*/ 2147483647 h 148"/>
                <a:gd name="T14" fmla="*/ 2147483647 w 47"/>
                <a:gd name="T15" fmla="*/ 2147483647 h 148"/>
                <a:gd name="T16" fmla="*/ 2147483647 w 47"/>
                <a:gd name="T17" fmla="*/ 2147483647 h 148"/>
                <a:gd name="T18" fmla="*/ 2147483647 w 47"/>
                <a:gd name="T19" fmla="*/ 2147483647 h 148"/>
                <a:gd name="T20" fmla="*/ 2147483647 w 47"/>
                <a:gd name="T21" fmla="*/ 2147483647 h 148"/>
                <a:gd name="T22" fmla="*/ 2147483647 w 47"/>
                <a:gd name="T23" fmla="*/ 2147483647 h 148"/>
                <a:gd name="T24" fmla="*/ 2147483647 w 47"/>
                <a:gd name="T25" fmla="*/ 2147483647 h 148"/>
                <a:gd name="T26" fmla="*/ 2147483647 w 47"/>
                <a:gd name="T27" fmla="*/ 2147483647 h 148"/>
                <a:gd name="T28" fmla="*/ 2147483647 w 47"/>
                <a:gd name="T29" fmla="*/ 2147483647 h 148"/>
                <a:gd name="T30" fmla="*/ 2147483647 w 47"/>
                <a:gd name="T31" fmla="*/ 2147483647 h 148"/>
                <a:gd name="T32" fmla="*/ 2147483647 w 47"/>
                <a:gd name="T33" fmla="*/ 2147483647 h 148"/>
                <a:gd name="T34" fmla="*/ 2147483647 w 47"/>
                <a:gd name="T35" fmla="*/ 2147483647 h 148"/>
                <a:gd name="T36" fmla="*/ 2147483647 w 47"/>
                <a:gd name="T37" fmla="*/ 2147483647 h 148"/>
                <a:gd name="T38" fmla="*/ 2147483647 w 47"/>
                <a:gd name="T39" fmla="*/ 2147483647 h 148"/>
                <a:gd name="T40" fmla="*/ 2147483647 w 47"/>
                <a:gd name="T41" fmla="*/ 2147483647 h 148"/>
                <a:gd name="T42" fmla="*/ 2147483647 w 47"/>
                <a:gd name="T43" fmla="*/ 2147483647 h 148"/>
                <a:gd name="T44" fmla="*/ 2147483647 w 47"/>
                <a:gd name="T45" fmla="*/ 2147483647 h 148"/>
                <a:gd name="T46" fmla="*/ 2147483647 w 47"/>
                <a:gd name="T47" fmla="*/ 2147483647 h 148"/>
                <a:gd name="T48" fmla="*/ 2147483647 w 47"/>
                <a:gd name="T49" fmla="*/ 2147483647 h 148"/>
                <a:gd name="T50" fmla="*/ 2147483647 w 47"/>
                <a:gd name="T51" fmla="*/ 2147483647 h 148"/>
                <a:gd name="T52" fmla="*/ 2147483647 w 47"/>
                <a:gd name="T53" fmla="*/ 2147483647 h 148"/>
                <a:gd name="T54" fmla="*/ 2147483647 w 47"/>
                <a:gd name="T55" fmla="*/ 2147483647 h 148"/>
                <a:gd name="T56" fmla="*/ 2147483647 w 47"/>
                <a:gd name="T57" fmla="*/ 2147483647 h 148"/>
                <a:gd name="T58" fmla="*/ 0 w 47"/>
                <a:gd name="T59" fmla="*/ 2147483647 h 148"/>
                <a:gd name="T60" fmla="*/ 2147483647 w 47"/>
                <a:gd name="T61" fmla="*/ 2147483647 h 148"/>
                <a:gd name="T62" fmla="*/ 2147483647 w 47"/>
                <a:gd name="T63" fmla="*/ 2147483647 h 148"/>
                <a:gd name="T64" fmla="*/ 2147483647 w 47"/>
                <a:gd name="T65" fmla="*/ 2147483647 h 148"/>
                <a:gd name="T66" fmla="*/ 2147483647 w 47"/>
                <a:gd name="T67" fmla="*/ 2147483647 h 148"/>
                <a:gd name="T68" fmla="*/ 2147483647 w 47"/>
                <a:gd name="T69" fmla="*/ 2147483647 h 148"/>
                <a:gd name="T70" fmla="*/ 2147483647 w 47"/>
                <a:gd name="T71" fmla="*/ 2147483647 h 148"/>
                <a:gd name="T72" fmla="*/ 2147483647 w 47"/>
                <a:gd name="T73" fmla="*/ 2147483647 h 148"/>
                <a:gd name="T74" fmla="*/ 2147483647 w 47"/>
                <a:gd name="T75" fmla="*/ 2147483647 h 148"/>
                <a:gd name="T76" fmla="*/ 2147483647 w 47"/>
                <a:gd name="T77" fmla="*/ 2147483647 h 148"/>
                <a:gd name="T78" fmla="*/ 2147483647 w 47"/>
                <a:gd name="T79" fmla="*/ 2147483647 h 148"/>
                <a:gd name="T80" fmla="*/ 2147483647 w 47"/>
                <a:gd name="T81" fmla="*/ 2147483647 h 148"/>
                <a:gd name="T82" fmla="*/ 2147483647 w 47"/>
                <a:gd name="T83" fmla="*/ 0 h 148"/>
                <a:gd name="T84" fmla="*/ 2147483647 w 47"/>
                <a:gd name="T85" fmla="*/ 0 h 148"/>
                <a:gd name="T86" fmla="*/ 2147483647 w 47"/>
                <a:gd name="T87" fmla="*/ 2147483647 h 148"/>
                <a:gd name="T88" fmla="*/ 2147483647 w 47"/>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
                <a:gd name="T136" fmla="*/ 0 h 148"/>
                <a:gd name="T137" fmla="*/ 47 w 47"/>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 h="148">
                  <a:moveTo>
                    <a:pt x="47" y="28"/>
                  </a:moveTo>
                  <a:lnTo>
                    <a:pt x="42" y="34"/>
                  </a:lnTo>
                  <a:lnTo>
                    <a:pt x="38" y="42"/>
                  </a:lnTo>
                  <a:lnTo>
                    <a:pt x="34" y="49"/>
                  </a:lnTo>
                  <a:lnTo>
                    <a:pt x="32" y="59"/>
                  </a:lnTo>
                  <a:lnTo>
                    <a:pt x="32" y="68"/>
                  </a:lnTo>
                  <a:lnTo>
                    <a:pt x="32" y="82"/>
                  </a:lnTo>
                  <a:lnTo>
                    <a:pt x="32" y="91"/>
                  </a:lnTo>
                  <a:lnTo>
                    <a:pt x="36" y="102"/>
                  </a:lnTo>
                  <a:lnTo>
                    <a:pt x="36" y="110"/>
                  </a:lnTo>
                  <a:lnTo>
                    <a:pt x="38" y="121"/>
                  </a:lnTo>
                  <a:lnTo>
                    <a:pt x="40" y="129"/>
                  </a:lnTo>
                  <a:lnTo>
                    <a:pt x="42" y="137"/>
                  </a:lnTo>
                  <a:lnTo>
                    <a:pt x="42" y="142"/>
                  </a:lnTo>
                  <a:lnTo>
                    <a:pt x="44" y="146"/>
                  </a:lnTo>
                  <a:lnTo>
                    <a:pt x="42" y="148"/>
                  </a:lnTo>
                  <a:lnTo>
                    <a:pt x="40" y="148"/>
                  </a:lnTo>
                  <a:lnTo>
                    <a:pt x="34" y="142"/>
                  </a:lnTo>
                  <a:lnTo>
                    <a:pt x="28" y="135"/>
                  </a:lnTo>
                  <a:lnTo>
                    <a:pt x="27" y="131"/>
                  </a:lnTo>
                  <a:lnTo>
                    <a:pt x="23" y="127"/>
                  </a:lnTo>
                  <a:lnTo>
                    <a:pt x="19" y="121"/>
                  </a:lnTo>
                  <a:lnTo>
                    <a:pt x="15" y="118"/>
                  </a:lnTo>
                  <a:lnTo>
                    <a:pt x="11" y="112"/>
                  </a:lnTo>
                  <a:lnTo>
                    <a:pt x="9" y="106"/>
                  </a:lnTo>
                  <a:lnTo>
                    <a:pt x="6" y="101"/>
                  </a:lnTo>
                  <a:lnTo>
                    <a:pt x="4" y="95"/>
                  </a:lnTo>
                  <a:lnTo>
                    <a:pt x="4" y="87"/>
                  </a:lnTo>
                  <a:lnTo>
                    <a:pt x="2" y="82"/>
                  </a:lnTo>
                  <a:lnTo>
                    <a:pt x="0" y="74"/>
                  </a:lnTo>
                  <a:lnTo>
                    <a:pt x="2" y="66"/>
                  </a:lnTo>
                  <a:lnTo>
                    <a:pt x="2" y="57"/>
                  </a:lnTo>
                  <a:lnTo>
                    <a:pt x="2" y="51"/>
                  </a:lnTo>
                  <a:lnTo>
                    <a:pt x="2" y="43"/>
                  </a:lnTo>
                  <a:lnTo>
                    <a:pt x="4" y="36"/>
                  </a:lnTo>
                  <a:lnTo>
                    <a:pt x="4" y="30"/>
                  </a:lnTo>
                  <a:lnTo>
                    <a:pt x="4" y="24"/>
                  </a:lnTo>
                  <a:lnTo>
                    <a:pt x="4" y="21"/>
                  </a:lnTo>
                  <a:lnTo>
                    <a:pt x="6" y="15"/>
                  </a:lnTo>
                  <a:lnTo>
                    <a:pt x="9" y="9"/>
                  </a:lnTo>
                  <a:lnTo>
                    <a:pt x="9" y="4"/>
                  </a:lnTo>
                  <a:lnTo>
                    <a:pt x="11" y="0"/>
                  </a:lnTo>
                  <a:lnTo>
                    <a:pt x="13" y="0"/>
                  </a:lnTo>
                  <a:lnTo>
                    <a:pt x="47" y="28"/>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6" name="Freeform 273">
              <a:extLst>
                <a:ext uri="{FF2B5EF4-FFF2-40B4-BE49-F238E27FC236}">
                  <a16:creationId xmlns:a16="http://schemas.microsoft.com/office/drawing/2014/main" id="{7FEC75FE-4DCE-0745-A126-5212BE1FCDE7}"/>
                </a:ext>
              </a:extLst>
            </p:cNvPr>
            <p:cNvSpPr>
              <a:spLocks/>
            </p:cNvSpPr>
            <p:nvPr/>
          </p:nvSpPr>
          <p:spPr bwMode="auto">
            <a:xfrm flipH="1">
              <a:off x="2535585" y="2960003"/>
              <a:ext cx="155575" cy="684213"/>
            </a:xfrm>
            <a:custGeom>
              <a:avLst/>
              <a:gdLst>
                <a:gd name="T0" fmla="*/ 2147483647 w 195"/>
                <a:gd name="T1" fmla="*/ 2147483647 h 862"/>
                <a:gd name="T2" fmla="*/ 2147483647 w 195"/>
                <a:gd name="T3" fmla="*/ 2147483647 h 862"/>
                <a:gd name="T4" fmla="*/ 2147483647 w 195"/>
                <a:gd name="T5" fmla="*/ 2147483647 h 862"/>
                <a:gd name="T6" fmla="*/ 2147483647 w 195"/>
                <a:gd name="T7" fmla="*/ 2147483647 h 862"/>
                <a:gd name="T8" fmla="*/ 2147483647 w 195"/>
                <a:gd name="T9" fmla="*/ 2147483647 h 862"/>
                <a:gd name="T10" fmla="*/ 2147483647 w 195"/>
                <a:gd name="T11" fmla="*/ 2147483647 h 862"/>
                <a:gd name="T12" fmla="*/ 2147483647 w 195"/>
                <a:gd name="T13" fmla="*/ 2147483647 h 862"/>
                <a:gd name="T14" fmla="*/ 2147483647 w 195"/>
                <a:gd name="T15" fmla="*/ 2147483647 h 862"/>
                <a:gd name="T16" fmla="*/ 2147483647 w 195"/>
                <a:gd name="T17" fmla="*/ 2147483647 h 862"/>
                <a:gd name="T18" fmla="*/ 2147483647 w 195"/>
                <a:gd name="T19" fmla="*/ 2147483647 h 862"/>
                <a:gd name="T20" fmla="*/ 2147483647 w 195"/>
                <a:gd name="T21" fmla="*/ 2147483647 h 862"/>
                <a:gd name="T22" fmla="*/ 2147483647 w 195"/>
                <a:gd name="T23" fmla="*/ 2147483647 h 862"/>
                <a:gd name="T24" fmla="*/ 2147483647 w 195"/>
                <a:gd name="T25" fmla="*/ 2147483647 h 862"/>
                <a:gd name="T26" fmla="*/ 2147483647 w 195"/>
                <a:gd name="T27" fmla="*/ 2147483647 h 862"/>
                <a:gd name="T28" fmla="*/ 2147483647 w 195"/>
                <a:gd name="T29" fmla="*/ 2147483647 h 862"/>
                <a:gd name="T30" fmla="*/ 2147483647 w 195"/>
                <a:gd name="T31" fmla="*/ 2147483647 h 862"/>
                <a:gd name="T32" fmla="*/ 2147483647 w 195"/>
                <a:gd name="T33" fmla="*/ 2147483647 h 862"/>
                <a:gd name="T34" fmla="*/ 2147483647 w 195"/>
                <a:gd name="T35" fmla="*/ 2147483647 h 862"/>
                <a:gd name="T36" fmla="*/ 2147483647 w 195"/>
                <a:gd name="T37" fmla="*/ 2147483647 h 862"/>
                <a:gd name="T38" fmla="*/ 2147483647 w 195"/>
                <a:gd name="T39" fmla="*/ 2147483647 h 862"/>
                <a:gd name="T40" fmla="*/ 2147483647 w 195"/>
                <a:gd name="T41" fmla="*/ 2147483647 h 862"/>
                <a:gd name="T42" fmla="*/ 2147483647 w 195"/>
                <a:gd name="T43" fmla="*/ 2147483647 h 862"/>
                <a:gd name="T44" fmla="*/ 2147483647 w 195"/>
                <a:gd name="T45" fmla="*/ 2147483647 h 862"/>
                <a:gd name="T46" fmla="*/ 2147483647 w 195"/>
                <a:gd name="T47" fmla="*/ 2147483647 h 862"/>
                <a:gd name="T48" fmla="*/ 2147483647 w 195"/>
                <a:gd name="T49" fmla="*/ 2147483647 h 862"/>
                <a:gd name="T50" fmla="*/ 2147483647 w 195"/>
                <a:gd name="T51" fmla="*/ 2147483647 h 862"/>
                <a:gd name="T52" fmla="*/ 2147483647 w 195"/>
                <a:gd name="T53" fmla="*/ 2147483647 h 862"/>
                <a:gd name="T54" fmla="*/ 2147483647 w 195"/>
                <a:gd name="T55" fmla="*/ 2147483647 h 862"/>
                <a:gd name="T56" fmla="*/ 2147483647 w 195"/>
                <a:gd name="T57" fmla="*/ 2147483647 h 862"/>
                <a:gd name="T58" fmla="*/ 2147483647 w 195"/>
                <a:gd name="T59" fmla="*/ 2147483647 h 862"/>
                <a:gd name="T60" fmla="*/ 2147483647 w 195"/>
                <a:gd name="T61" fmla="*/ 2147483647 h 862"/>
                <a:gd name="T62" fmla="*/ 2147483647 w 195"/>
                <a:gd name="T63" fmla="*/ 2147483647 h 862"/>
                <a:gd name="T64" fmla="*/ 2147483647 w 195"/>
                <a:gd name="T65" fmla="*/ 2147483647 h 862"/>
                <a:gd name="T66" fmla="*/ 2147483647 w 195"/>
                <a:gd name="T67" fmla="*/ 2147483647 h 862"/>
                <a:gd name="T68" fmla="*/ 2147483647 w 195"/>
                <a:gd name="T69" fmla="*/ 2147483647 h 862"/>
                <a:gd name="T70" fmla="*/ 2147483647 w 195"/>
                <a:gd name="T71" fmla="*/ 2147483647 h 862"/>
                <a:gd name="T72" fmla="*/ 2147483647 w 195"/>
                <a:gd name="T73" fmla="*/ 2147483647 h 862"/>
                <a:gd name="T74" fmla="*/ 2147483647 w 195"/>
                <a:gd name="T75" fmla="*/ 2147483647 h 862"/>
                <a:gd name="T76" fmla="*/ 2147483647 w 195"/>
                <a:gd name="T77" fmla="*/ 2147483647 h 862"/>
                <a:gd name="T78" fmla="*/ 2147483647 w 195"/>
                <a:gd name="T79" fmla="*/ 2147483647 h 862"/>
                <a:gd name="T80" fmla="*/ 0 w 195"/>
                <a:gd name="T81" fmla="*/ 2147483647 h 862"/>
                <a:gd name="T82" fmla="*/ 0 w 195"/>
                <a:gd name="T83" fmla="*/ 2147483647 h 862"/>
                <a:gd name="T84" fmla="*/ 0 w 195"/>
                <a:gd name="T85" fmla="*/ 2147483647 h 862"/>
                <a:gd name="T86" fmla="*/ 2147483647 w 195"/>
                <a:gd name="T87" fmla="*/ 2147483647 h 862"/>
                <a:gd name="T88" fmla="*/ 2147483647 w 195"/>
                <a:gd name="T89" fmla="*/ 2147483647 h 862"/>
                <a:gd name="T90" fmla="*/ 2147483647 w 195"/>
                <a:gd name="T91" fmla="*/ 2147483647 h 862"/>
                <a:gd name="T92" fmla="*/ 2147483647 w 195"/>
                <a:gd name="T93" fmla="*/ 2147483647 h 862"/>
                <a:gd name="T94" fmla="*/ 2147483647 w 195"/>
                <a:gd name="T95" fmla="*/ 0 h 862"/>
                <a:gd name="T96" fmla="*/ 2147483647 w 195"/>
                <a:gd name="T97" fmla="*/ 0 h 862"/>
                <a:gd name="T98" fmla="*/ 2147483647 w 195"/>
                <a:gd name="T99" fmla="*/ 2147483647 h 862"/>
                <a:gd name="T100" fmla="*/ 2147483647 w 195"/>
                <a:gd name="T101" fmla="*/ 2147483647 h 8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5"/>
                <a:gd name="T154" fmla="*/ 0 h 862"/>
                <a:gd name="T155" fmla="*/ 195 w 195"/>
                <a:gd name="T156" fmla="*/ 862 h 8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5" h="862">
                  <a:moveTo>
                    <a:pt x="38" y="15"/>
                  </a:moveTo>
                  <a:lnTo>
                    <a:pt x="38" y="19"/>
                  </a:lnTo>
                  <a:lnTo>
                    <a:pt x="38" y="25"/>
                  </a:lnTo>
                  <a:lnTo>
                    <a:pt x="38" y="29"/>
                  </a:lnTo>
                  <a:lnTo>
                    <a:pt x="39" y="32"/>
                  </a:lnTo>
                  <a:lnTo>
                    <a:pt x="39" y="36"/>
                  </a:lnTo>
                  <a:lnTo>
                    <a:pt x="39" y="42"/>
                  </a:lnTo>
                  <a:lnTo>
                    <a:pt x="39" y="46"/>
                  </a:lnTo>
                  <a:lnTo>
                    <a:pt x="41" y="51"/>
                  </a:lnTo>
                  <a:lnTo>
                    <a:pt x="41" y="72"/>
                  </a:lnTo>
                  <a:lnTo>
                    <a:pt x="41" y="93"/>
                  </a:lnTo>
                  <a:lnTo>
                    <a:pt x="41" y="116"/>
                  </a:lnTo>
                  <a:lnTo>
                    <a:pt x="41" y="139"/>
                  </a:lnTo>
                  <a:lnTo>
                    <a:pt x="41" y="160"/>
                  </a:lnTo>
                  <a:lnTo>
                    <a:pt x="43" y="183"/>
                  </a:lnTo>
                  <a:lnTo>
                    <a:pt x="45" y="207"/>
                  </a:lnTo>
                  <a:lnTo>
                    <a:pt x="47" y="230"/>
                  </a:lnTo>
                  <a:lnTo>
                    <a:pt x="49" y="253"/>
                  </a:lnTo>
                  <a:lnTo>
                    <a:pt x="53" y="274"/>
                  </a:lnTo>
                  <a:lnTo>
                    <a:pt x="57" y="297"/>
                  </a:lnTo>
                  <a:lnTo>
                    <a:pt x="64" y="320"/>
                  </a:lnTo>
                  <a:lnTo>
                    <a:pt x="70" y="341"/>
                  </a:lnTo>
                  <a:lnTo>
                    <a:pt x="79" y="362"/>
                  </a:lnTo>
                  <a:lnTo>
                    <a:pt x="89" y="382"/>
                  </a:lnTo>
                  <a:lnTo>
                    <a:pt x="102" y="401"/>
                  </a:lnTo>
                  <a:lnTo>
                    <a:pt x="115" y="421"/>
                  </a:lnTo>
                  <a:lnTo>
                    <a:pt x="127" y="443"/>
                  </a:lnTo>
                  <a:lnTo>
                    <a:pt x="140" y="466"/>
                  </a:lnTo>
                  <a:lnTo>
                    <a:pt x="150" y="491"/>
                  </a:lnTo>
                  <a:lnTo>
                    <a:pt x="157" y="518"/>
                  </a:lnTo>
                  <a:lnTo>
                    <a:pt x="167" y="546"/>
                  </a:lnTo>
                  <a:lnTo>
                    <a:pt x="172" y="575"/>
                  </a:lnTo>
                  <a:lnTo>
                    <a:pt x="178" y="605"/>
                  </a:lnTo>
                  <a:lnTo>
                    <a:pt x="182" y="635"/>
                  </a:lnTo>
                  <a:lnTo>
                    <a:pt x="186" y="666"/>
                  </a:lnTo>
                  <a:lnTo>
                    <a:pt x="188" y="696"/>
                  </a:lnTo>
                  <a:lnTo>
                    <a:pt x="191" y="727"/>
                  </a:lnTo>
                  <a:lnTo>
                    <a:pt x="191" y="757"/>
                  </a:lnTo>
                  <a:lnTo>
                    <a:pt x="193" y="786"/>
                  </a:lnTo>
                  <a:lnTo>
                    <a:pt x="193" y="814"/>
                  </a:lnTo>
                  <a:lnTo>
                    <a:pt x="195" y="841"/>
                  </a:lnTo>
                  <a:lnTo>
                    <a:pt x="193" y="845"/>
                  </a:lnTo>
                  <a:lnTo>
                    <a:pt x="193" y="849"/>
                  </a:lnTo>
                  <a:lnTo>
                    <a:pt x="191" y="852"/>
                  </a:lnTo>
                  <a:lnTo>
                    <a:pt x="190" y="856"/>
                  </a:lnTo>
                  <a:lnTo>
                    <a:pt x="186" y="860"/>
                  </a:lnTo>
                  <a:lnTo>
                    <a:pt x="180" y="862"/>
                  </a:lnTo>
                  <a:lnTo>
                    <a:pt x="174" y="860"/>
                  </a:lnTo>
                  <a:lnTo>
                    <a:pt x="169" y="856"/>
                  </a:lnTo>
                  <a:lnTo>
                    <a:pt x="167" y="852"/>
                  </a:lnTo>
                  <a:lnTo>
                    <a:pt x="167" y="849"/>
                  </a:lnTo>
                  <a:lnTo>
                    <a:pt x="165" y="845"/>
                  </a:lnTo>
                  <a:lnTo>
                    <a:pt x="165" y="841"/>
                  </a:lnTo>
                  <a:lnTo>
                    <a:pt x="163" y="814"/>
                  </a:lnTo>
                  <a:lnTo>
                    <a:pt x="163" y="790"/>
                  </a:lnTo>
                  <a:lnTo>
                    <a:pt x="159" y="761"/>
                  </a:lnTo>
                  <a:lnTo>
                    <a:pt x="157" y="731"/>
                  </a:lnTo>
                  <a:lnTo>
                    <a:pt x="152" y="700"/>
                  </a:lnTo>
                  <a:lnTo>
                    <a:pt x="148" y="668"/>
                  </a:lnTo>
                  <a:lnTo>
                    <a:pt x="140" y="637"/>
                  </a:lnTo>
                  <a:lnTo>
                    <a:pt x="136" y="607"/>
                  </a:lnTo>
                  <a:lnTo>
                    <a:pt x="127" y="578"/>
                  </a:lnTo>
                  <a:lnTo>
                    <a:pt x="121" y="548"/>
                  </a:lnTo>
                  <a:lnTo>
                    <a:pt x="112" y="519"/>
                  </a:lnTo>
                  <a:lnTo>
                    <a:pt x="104" y="495"/>
                  </a:lnTo>
                  <a:lnTo>
                    <a:pt x="95" y="472"/>
                  </a:lnTo>
                  <a:lnTo>
                    <a:pt x="85" y="451"/>
                  </a:lnTo>
                  <a:lnTo>
                    <a:pt x="76" y="432"/>
                  </a:lnTo>
                  <a:lnTo>
                    <a:pt x="66" y="419"/>
                  </a:lnTo>
                  <a:lnTo>
                    <a:pt x="53" y="396"/>
                  </a:lnTo>
                  <a:lnTo>
                    <a:pt x="41" y="375"/>
                  </a:lnTo>
                  <a:lnTo>
                    <a:pt x="32" y="354"/>
                  </a:lnTo>
                  <a:lnTo>
                    <a:pt x="24" y="331"/>
                  </a:lnTo>
                  <a:lnTo>
                    <a:pt x="19" y="306"/>
                  </a:lnTo>
                  <a:lnTo>
                    <a:pt x="13" y="284"/>
                  </a:lnTo>
                  <a:lnTo>
                    <a:pt x="9" y="261"/>
                  </a:lnTo>
                  <a:lnTo>
                    <a:pt x="7" y="236"/>
                  </a:lnTo>
                  <a:lnTo>
                    <a:pt x="3" y="213"/>
                  </a:lnTo>
                  <a:lnTo>
                    <a:pt x="1" y="190"/>
                  </a:lnTo>
                  <a:lnTo>
                    <a:pt x="1" y="166"/>
                  </a:lnTo>
                  <a:lnTo>
                    <a:pt x="1" y="143"/>
                  </a:lnTo>
                  <a:lnTo>
                    <a:pt x="0" y="118"/>
                  </a:lnTo>
                  <a:lnTo>
                    <a:pt x="0" y="95"/>
                  </a:lnTo>
                  <a:lnTo>
                    <a:pt x="0" y="72"/>
                  </a:lnTo>
                  <a:lnTo>
                    <a:pt x="0" y="51"/>
                  </a:lnTo>
                  <a:lnTo>
                    <a:pt x="0" y="44"/>
                  </a:lnTo>
                  <a:lnTo>
                    <a:pt x="0" y="40"/>
                  </a:lnTo>
                  <a:lnTo>
                    <a:pt x="1" y="36"/>
                  </a:lnTo>
                  <a:lnTo>
                    <a:pt x="3" y="32"/>
                  </a:lnTo>
                  <a:lnTo>
                    <a:pt x="3" y="29"/>
                  </a:lnTo>
                  <a:lnTo>
                    <a:pt x="3" y="25"/>
                  </a:lnTo>
                  <a:lnTo>
                    <a:pt x="3" y="19"/>
                  </a:lnTo>
                  <a:lnTo>
                    <a:pt x="3" y="13"/>
                  </a:lnTo>
                  <a:lnTo>
                    <a:pt x="5" y="8"/>
                  </a:lnTo>
                  <a:lnTo>
                    <a:pt x="9" y="2"/>
                  </a:lnTo>
                  <a:lnTo>
                    <a:pt x="15" y="0"/>
                  </a:lnTo>
                  <a:lnTo>
                    <a:pt x="22" y="0"/>
                  </a:lnTo>
                  <a:lnTo>
                    <a:pt x="28" y="0"/>
                  </a:lnTo>
                  <a:lnTo>
                    <a:pt x="34" y="4"/>
                  </a:lnTo>
                  <a:lnTo>
                    <a:pt x="36" y="8"/>
                  </a:lnTo>
                  <a:lnTo>
                    <a:pt x="3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7" name="Freeform 274">
              <a:extLst>
                <a:ext uri="{FF2B5EF4-FFF2-40B4-BE49-F238E27FC236}">
                  <a16:creationId xmlns:a16="http://schemas.microsoft.com/office/drawing/2014/main" id="{F81C5C9F-660B-3346-961C-9CDF213D324F}"/>
                </a:ext>
              </a:extLst>
            </p:cNvPr>
            <p:cNvSpPr>
              <a:spLocks/>
            </p:cNvSpPr>
            <p:nvPr/>
          </p:nvSpPr>
          <p:spPr bwMode="auto">
            <a:xfrm flipH="1">
              <a:off x="2443509" y="2909203"/>
              <a:ext cx="128588" cy="741363"/>
            </a:xfrm>
            <a:custGeom>
              <a:avLst/>
              <a:gdLst>
                <a:gd name="T0" fmla="*/ 2147483647 w 161"/>
                <a:gd name="T1" fmla="*/ 2147483647 h 934"/>
                <a:gd name="T2" fmla="*/ 2147483647 w 161"/>
                <a:gd name="T3" fmla="*/ 2147483647 h 934"/>
                <a:gd name="T4" fmla="*/ 2147483647 w 161"/>
                <a:gd name="T5" fmla="*/ 2147483647 h 934"/>
                <a:gd name="T6" fmla="*/ 2147483647 w 161"/>
                <a:gd name="T7" fmla="*/ 2147483647 h 934"/>
                <a:gd name="T8" fmla="*/ 2147483647 w 161"/>
                <a:gd name="T9" fmla="*/ 2147483647 h 934"/>
                <a:gd name="T10" fmla="*/ 2147483647 w 161"/>
                <a:gd name="T11" fmla="*/ 2147483647 h 934"/>
                <a:gd name="T12" fmla="*/ 2147483647 w 161"/>
                <a:gd name="T13" fmla="*/ 2147483647 h 934"/>
                <a:gd name="T14" fmla="*/ 2147483647 w 161"/>
                <a:gd name="T15" fmla="*/ 2147483647 h 934"/>
                <a:gd name="T16" fmla="*/ 2147483647 w 161"/>
                <a:gd name="T17" fmla="*/ 2147483647 h 934"/>
                <a:gd name="T18" fmla="*/ 2147483647 w 161"/>
                <a:gd name="T19" fmla="*/ 2147483647 h 934"/>
                <a:gd name="T20" fmla="*/ 2147483647 w 161"/>
                <a:gd name="T21" fmla="*/ 2147483647 h 934"/>
                <a:gd name="T22" fmla="*/ 2147483647 w 161"/>
                <a:gd name="T23" fmla="*/ 2147483647 h 934"/>
                <a:gd name="T24" fmla="*/ 2147483647 w 161"/>
                <a:gd name="T25" fmla="*/ 2147483647 h 934"/>
                <a:gd name="T26" fmla="*/ 2147483647 w 161"/>
                <a:gd name="T27" fmla="*/ 2147483647 h 934"/>
                <a:gd name="T28" fmla="*/ 2147483647 w 161"/>
                <a:gd name="T29" fmla="*/ 2147483647 h 934"/>
                <a:gd name="T30" fmla="*/ 2147483647 w 161"/>
                <a:gd name="T31" fmla="*/ 2147483647 h 934"/>
                <a:gd name="T32" fmla="*/ 2147483647 w 161"/>
                <a:gd name="T33" fmla="*/ 2147483647 h 934"/>
                <a:gd name="T34" fmla="*/ 2147483647 w 161"/>
                <a:gd name="T35" fmla="*/ 2147483647 h 934"/>
                <a:gd name="T36" fmla="*/ 2147483647 w 161"/>
                <a:gd name="T37" fmla="*/ 2147483647 h 934"/>
                <a:gd name="T38" fmla="*/ 2147483647 w 161"/>
                <a:gd name="T39" fmla="*/ 2147483647 h 934"/>
                <a:gd name="T40" fmla="*/ 2147483647 w 161"/>
                <a:gd name="T41" fmla="*/ 2147483647 h 934"/>
                <a:gd name="T42" fmla="*/ 2147483647 w 161"/>
                <a:gd name="T43" fmla="*/ 2147483647 h 934"/>
                <a:gd name="T44" fmla="*/ 2147483647 w 161"/>
                <a:gd name="T45" fmla="*/ 2147483647 h 934"/>
                <a:gd name="T46" fmla="*/ 2147483647 w 161"/>
                <a:gd name="T47" fmla="*/ 2147483647 h 934"/>
                <a:gd name="T48" fmla="*/ 2147483647 w 161"/>
                <a:gd name="T49" fmla="*/ 2147483647 h 934"/>
                <a:gd name="T50" fmla="*/ 2147483647 w 161"/>
                <a:gd name="T51" fmla="*/ 2147483647 h 934"/>
                <a:gd name="T52" fmla="*/ 2147483647 w 161"/>
                <a:gd name="T53" fmla="*/ 2147483647 h 934"/>
                <a:gd name="T54" fmla="*/ 2147483647 w 161"/>
                <a:gd name="T55" fmla="*/ 2147483647 h 934"/>
                <a:gd name="T56" fmla="*/ 2147483647 w 161"/>
                <a:gd name="T57" fmla="*/ 2147483647 h 934"/>
                <a:gd name="T58" fmla="*/ 2147483647 w 161"/>
                <a:gd name="T59" fmla="*/ 2147483647 h 934"/>
                <a:gd name="T60" fmla="*/ 2147483647 w 161"/>
                <a:gd name="T61" fmla="*/ 2147483647 h 934"/>
                <a:gd name="T62" fmla="*/ 2147483647 w 161"/>
                <a:gd name="T63" fmla="*/ 2147483647 h 934"/>
                <a:gd name="T64" fmla="*/ 2147483647 w 161"/>
                <a:gd name="T65" fmla="*/ 2147483647 h 934"/>
                <a:gd name="T66" fmla="*/ 2147483647 w 161"/>
                <a:gd name="T67" fmla="*/ 2147483647 h 934"/>
                <a:gd name="T68" fmla="*/ 2147483647 w 161"/>
                <a:gd name="T69" fmla="*/ 2147483647 h 934"/>
                <a:gd name="T70" fmla="*/ 2147483647 w 161"/>
                <a:gd name="T71" fmla="*/ 2147483647 h 934"/>
                <a:gd name="T72" fmla="*/ 2147483647 w 161"/>
                <a:gd name="T73" fmla="*/ 2147483647 h 934"/>
                <a:gd name="T74" fmla="*/ 2147483647 w 161"/>
                <a:gd name="T75" fmla="*/ 2147483647 h 934"/>
                <a:gd name="T76" fmla="*/ 2147483647 w 161"/>
                <a:gd name="T77" fmla="*/ 2147483647 h 934"/>
                <a:gd name="T78" fmla="*/ 2147483647 w 161"/>
                <a:gd name="T79" fmla="*/ 2147483647 h 934"/>
                <a:gd name="T80" fmla="*/ 2147483647 w 161"/>
                <a:gd name="T81" fmla="*/ 2147483647 h 934"/>
                <a:gd name="T82" fmla="*/ 2147483647 w 161"/>
                <a:gd name="T83" fmla="*/ 2147483647 h 934"/>
                <a:gd name="T84" fmla="*/ 2147483647 w 161"/>
                <a:gd name="T85" fmla="*/ 2147483647 h 934"/>
                <a:gd name="T86" fmla="*/ 2147483647 w 161"/>
                <a:gd name="T87" fmla="*/ 2147483647 h 934"/>
                <a:gd name="T88" fmla="*/ 2147483647 w 161"/>
                <a:gd name="T89" fmla="*/ 2147483647 h 934"/>
                <a:gd name="T90" fmla="*/ 0 w 161"/>
                <a:gd name="T91" fmla="*/ 2147483647 h 934"/>
                <a:gd name="T92" fmla="*/ 2147483647 w 161"/>
                <a:gd name="T93" fmla="*/ 2147483647 h 934"/>
                <a:gd name="T94" fmla="*/ 2147483647 w 161"/>
                <a:gd name="T95" fmla="*/ 2147483647 h 934"/>
                <a:gd name="T96" fmla="*/ 2147483647 w 161"/>
                <a:gd name="T97" fmla="*/ 2147483647 h 934"/>
                <a:gd name="T98" fmla="*/ 2147483647 w 161"/>
                <a:gd name="T99" fmla="*/ 2147483647 h 934"/>
                <a:gd name="T100" fmla="*/ 2147483647 w 161"/>
                <a:gd name="T101" fmla="*/ 2147483647 h 934"/>
                <a:gd name="T102" fmla="*/ 2147483647 w 161"/>
                <a:gd name="T103" fmla="*/ 2147483647 h 934"/>
                <a:gd name="T104" fmla="*/ 2147483647 w 161"/>
                <a:gd name="T105" fmla="*/ 2147483647 h 934"/>
                <a:gd name="T106" fmla="*/ 2147483647 w 161"/>
                <a:gd name="T107" fmla="*/ 0 h 934"/>
                <a:gd name="T108" fmla="*/ 2147483647 w 161"/>
                <a:gd name="T109" fmla="*/ 2147483647 h 934"/>
                <a:gd name="T110" fmla="*/ 2147483647 w 161"/>
                <a:gd name="T111" fmla="*/ 2147483647 h 934"/>
                <a:gd name="T112" fmla="*/ 2147483647 w 161"/>
                <a:gd name="T113" fmla="*/ 2147483647 h 9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934"/>
                <a:gd name="T173" fmla="*/ 161 w 161"/>
                <a:gd name="T174" fmla="*/ 934 h 9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934">
                  <a:moveTo>
                    <a:pt x="116" y="16"/>
                  </a:moveTo>
                  <a:lnTo>
                    <a:pt x="104" y="38"/>
                  </a:lnTo>
                  <a:lnTo>
                    <a:pt x="95" y="63"/>
                  </a:lnTo>
                  <a:lnTo>
                    <a:pt x="85" y="86"/>
                  </a:lnTo>
                  <a:lnTo>
                    <a:pt x="78" y="109"/>
                  </a:lnTo>
                  <a:lnTo>
                    <a:pt x="72" y="132"/>
                  </a:lnTo>
                  <a:lnTo>
                    <a:pt x="66" y="156"/>
                  </a:lnTo>
                  <a:lnTo>
                    <a:pt x="60" y="181"/>
                  </a:lnTo>
                  <a:lnTo>
                    <a:pt x="57" y="206"/>
                  </a:lnTo>
                  <a:lnTo>
                    <a:pt x="53" y="229"/>
                  </a:lnTo>
                  <a:lnTo>
                    <a:pt x="51" y="252"/>
                  </a:lnTo>
                  <a:lnTo>
                    <a:pt x="49" y="276"/>
                  </a:lnTo>
                  <a:lnTo>
                    <a:pt x="49" y="301"/>
                  </a:lnTo>
                  <a:lnTo>
                    <a:pt x="51" y="324"/>
                  </a:lnTo>
                  <a:lnTo>
                    <a:pt x="55" y="349"/>
                  </a:lnTo>
                  <a:lnTo>
                    <a:pt x="57" y="373"/>
                  </a:lnTo>
                  <a:lnTo>
                    <a:pt x="62" y="400"/>
                  </a:lnTo>
                  <a:lnTo>
                    <a:pt x="62" y="408"/>
                  </a:lnTo>
                  <a:lnTo>
                    <a:pt x="66" y="417"/>
                  </a:lnTo>
                  <a:lnTo>
                    <a:pt x="66" y="425"/>
                  </a:lnTo>
                  <a:lnTo>
                    <a:pt x="70" y="432"/>
                  </a:lnTo>
                  <a:lnTo>
                    <a:pt x="72" y="440"/>
                  </a:lnTo>
                  <a:lnTo>
                    <a:pt x="78" y="447"/>
                  </a:lnTo>
                  <a:lnTo>
                    <a:pt x="79" y="455"/>
                  </a:lnTo>
                  <a:lnTo>
                    <a:pt x="83" y="461"/>
                  </a:lnTo>
                  <a:lnTo>
                    <a:pt x="87" y="466"/>
                  </a:lnTo>
                  <a:lnTo>
                    <a:pt x="91" y="474"/>
                  </a:lnTo>
                  <a:lnTo>
                    <a:pt x="97" y="482"/>
                  </a:lnTo>
                  <a:lnTo>
                    <a:pt x="100" y="489"/>
                  </a:lnTo>
                  <a:lnTo>
                    <a:pt x="106" y="497"/>
                  </a:lnTo>
                  <a:lnTo>
                    <a:pt x="110" y="506"/>
                  </a:lnTo>
                  <a:lnTo>
                    <a:pt x="114" y="516"/>
                  </a:lnTo>
                  <a:lnTo>
                    <a:pt x="119" y="527"/>
                  </a:lnTo>
                  <a:lnTo>
                    <a:pt x="131" y="554"/>
                  </a:lnTo>
                  <a:lnTo>
                    <a:pt x="138" y="581"/>
                  </a:lnTo>
                  <a:lnTo>
                    <a:pt x="146" y="607"/>
                  </a:lnTo>
                  <a:lnTo>
                    <a:pt x="152" y="632"/>
                  </a:lnTo>
                  <a:lnTo>
                    <a:pt x="155" y="655"/>
                  </a:lnTo>
                  <a:lnTo>
                    <a:pt x="159" y="678"/>
                  </a:lnTo>
                  <a:lnTo>
                    <a:pt x="159" y="700"/>
                  </a:lnTo>
                  <a:lnTo>
                    <a:pt x="161" y="723"/>
                  </a:lnTo>
                  <a:lnTo>
                    <a:pt x="161" y="746"/>
                  </a:lnTo>
                  <a:lnTo>
                    <a:pt x="161" y="769"/>
                  </a:lnTo>
                  <a:lnTo>
                    <a:pt x="159" y="792"/>
                  </a:lnTo>
                  <a:lnTo>
                    <a:pt x="159" y="816"/>
                  </a:lnTo>
                  <a:lnTo>
                    <a:pt x="157" y="841"/>
                  </a:lnTo>
                  <a:lnTo>
                    <a:pt x="154" y="868"/>
                  </a:lnTo>
                  <a:lnTo>
                    <a:pt x="154" y="894"/>
                  </a:lnTo>
                  <a:lnTo>
                    <a:pt x="150" y="925"/>
                  </a:lnTo>
                  <a:lnTo>
                    <a:pt x="148" y="931"/>
                  </a:lnTo>
                  <a:lnTo>
                    <a:pt x="142" y="934"/>
                  </a:lnTo>
                  <a:lnTo>
                    <a:pt x="136" y="934"/>
                  </a:lnTo>
                  <a:lnTo>
                    <a:pt x="133" y="933"/>
                  </a:lnTo>
                  <a:lnTo>
                    <a:pt x="127" y="929"/>
                  </a:lnTo>
                  <a:lnTo>
                    <a:pt x="125" y="923"/>
                  </a:lnTo>
                  <a:lnTo>
                    <a:pt x="121" y="915"/>
                  </a:lnTo>
                  <a:lnTo>
                    <a:pt x="121" y="910"/>
                  </a:lnTo>
                  <a:lnTo>
                    <a:pt x="123" y="887"/>
                  </a:lnTo>
                  <a:lnTo>
                    <a:pt x="125" y="864"/>
                  </a:lnTo>
                  <a:lnTo>
                    <a:pt x="125" y="839"/>
                  </a:lnTo>
                  <a:lnTo>
                    <a:pt x="127" y="818"/>
                  </a:lnTo>
                  <a:lnTo>
                    <a:pt x="127" y="796"/>
                  </a:lnTo>
                  <a:lnTo>
                    <a:pt x="127" y="773"/>
                  </a:lnTo>
                  <a:lnTo>
                    <a:pt x="125" y="752"/>
                  </a:lnTo>
                  <a:lnTo>
                    <a:pt x="125" y="731"/>
                  </a:lnTo>
                  <a:lnTo>
                    <a:pt x="123" y="708"/>
                  </a:lnTo>
                  <a:lnTo>
                    <a:pt x="119" y="689"/>
                  </a:lnTo>
                  <a:lnTo>
                    <a:pt x="116" y="666"/>
                  </a:lnTo>
                  <a:lnTo>
                    <a:pt x="114" y="647"/>
                  </a:lnTo>
                  <a:lnTo>
                    <a:pt x="108" y="626"/>
                  </a:lnTo>
                  <a:lnTo>
                    <a:pt x="102" y="607"/>
                  </a:lnTo>
                  <a:lnTo>
                    <a:pt x="97" y="590"/>
                  </a:lnTo>
                  <a:lnTo>
                    <a:pt x="89" y="571"/>
                  </a:lnTo>
                  <a:lnTo>
                    <a:pt x="83" y="554"/>
                  </a:lnTo>
                  <a:lnTo>
                    <a:pt x="78" y="543"/>
                  </a:lnTo>
                  <a:lnTo>
                    <a:pt x="70" y="531"/>
                  </a:lnTo>
                  <a:lnTo>
                    <a:pt x="66" y="520"/>
                  </a:lnTo>
                  <a:lnTo>
                    <a:pt x="59" y="510"/>
                  </a:lnTo>
                  <a:lnTo>
                    <a:pt x="53" y="501"/>
                  </a:lnTo>
                  <a:lnTo>
                    <a:pt x="47" y="491"/>
                  </a:lnTo>
                  <a:lnTo>
                    <a:pt x="41" y="486"/>
                  </a:lnTo>
                  <a:lnTo>
                    <a:pt x="36" y="478"/>
                  </a:lnTo>
                  <a:lnTo>
                    <a:pt x="32" y="468"/>
                  </a:lnTo>
                  <a:lnTo>
                    <a:pt x="28" y="461"/>
                  </a:lnTo>
                  <a:lnTo>
                    <a:pt x="24" y="453"/>
                  </a:lnTo>
                  <a:lnTo>
                    <a:pt x="19" y="444"/>
                  </a:lnTo>
                  <a:lnTo>
                    <a:pt x="17" y="432"/>
                  </a:lnTo>
                  <a:lnTo>
                    <a:pt x="13" y="421"/>
                  </a:lnTo>
                  <a:lnTo>
                    <a:pt x="11" y="409"/>
                  </a:lnTo>
                  <a:lnTo>
                    <a:pt x="5" y="379"/>
                  </a:lnTo>
                  <a:lnTo>
                    <a:pt x="2" y="352"/>
                  </a:lnTo>
                  <a:lnTo>
                    <a:pt x="0" y="326"/>
                  </a:lnTo>
                  <a:lnTo>
                    <a:pt x="0" y="301"/>
                  </a:lnTo>
                  <a:lnTo>
                    <a:pt x="2" y="274"/>
                  </a:lnTo>
                  <a:lnTo>
                    <a:pt x="3" y="252"/>
                  </a:lnTo>
                  <a:lnTo>
                    <a:pt x="7" y="229"/>
                  </a:lnTo>
                  <a:lnTo>
                    <a:pt x="13" y="208"/>
                  </a:lnTo>
                  <a:lnTo>
                    <a:pt x="21" y="183"/>
                  </a:lnTo>
                  <a:lnTo>
                    <a:pt x="30" y="160"/>
                  </a:lnTo>
                  <a:lnTo>
                    <a:pt x="36" y="137"/>
                  </a:lnTo>
                  <a:lnTo>
                    <a:pt x="47" y="113"/>
                  </a:lnTo>
                  <a:lnTo>
                    <a:pt x="59" y="88"/>
                  </a:lnTo>
                  <a:lnTo>
                    <a:pt x="72" y="63"/>
                  </a:lnTo>
                  <a:lnTo>
                    <a:pt x="83" y="37"/>
                  </a:lnTo>
                  <a:lnTo>
                    <a:pt x="97" y="8"/>
                  </a:lnTo>
                  <a:lnTo>
                    <a:pt x="98" y="4"/>
                  </a:lnTo>
                  <a:lnTo>
                    <a:pt x="102" y="2"/>
                  </a:lnTo>
                  <a:lnTo>
                    <a:pt x="106" y="0"/>
                  </a:lnTo>
                  <a:lnTo>
                    <a:pt x="110" y="2"/>
                  </a:lnTo>
                  <a:lnTo>
                    <a:pt x="112" y="4"/>
                  </a:lnTo>
                  <a:lnTo>
                    <a:pt x="114" y="6"/>
                  </a:lnTo>
                  <a:lnTo>
                    <a:pt x="116" y="10"/>
                  </a:lnTo>
                  <a:lnTo>
                    <a:pt x="116" y="1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8" name="Freeform 275">
              <a:extLst>
                <a:ext uri="{FF2B5EF4-FFF2-40B4-BE49-F238E27FC236}">
                  <a16:creationId xmlns:a16="http://schemas.microsoft.com/office/drawing/2014/main" id="{0B3CC351-8D07-4B40-9984-A442570CCAFB}"/>
                </a:ext>
              </a:extLst>
            </p:cNvPr>
            <p:cNvSpPr>
              <a:spLocks/>
            </p:cNvSpPr>
            <p:nvPr/>
          </p:nvSpPr>
          <p:spPr bwMode="auto">
            <a:xfrm flipH="1">
              <a:off x="2675284" y="3006041"/>
              <a:ext cx="122238" cy="641350"/>
            </a:xfrm>
            <a:custGeom>
              <a:avLst/>
              <a:gdLst>
                <a:gd name="T0" fmla="*/ 2147483647 w 154"/>
                <a:gd name="T1" fmla="*/ 2147483647 h 809"/>
                <a:gd name="T2" fmla="*/ 2147483647 w 154"/>
                <a:gd name="T3" fmla="*/ 2147483647 h 809"/>
                <a:gd name="T4" fmla="*/ 2147483647 w 154"/>
                <a:gd name="T5" fmla="*/ 2147483647 h 809"/>
                <a:gd name="T6" fmla="*/ 2147483647 w 154"/>
                <a:gd name="T7" fmla="*/ 2147483647 h 809"/>
                <a:gd name="T8" fmla="*/ 2147483647 w 154"/>
                <a:gd name="T9" fmla="*/ 2147483647 h 809"/>
                <a:gd name="T10" fmla="*/ 2147483647 w 154"/>
                <a:gd name="T11" fmla="*/ 2147483647 h 809"/>
                <a:gd name="T12" fmla="*/ 2147483647 w 154"/>
                <a:gd name="T13" fmla="*/ 2147483647 h 809"/>
                <a:gd name="T14" fmla="*/ 2147483647 w 154"/>
                <a:gd name="T15" fmla="*/ 2147483647 h 809"/>
                <a:gd name="T16" fmla="*/ 2147483647 w 154"/>
                <a:gd name="T17" fmla="*/ 2147483647 h 809"/>
                <a:gd name="T18" fmla="*/ 2147483647 w 154"/>
                <a:gd name="T19" fmla="*/ 2147483647 h 809"/>
                <a:gd name="T20" fmla="*/ 2147483647 w 154"/>
                <a:gd name="T21" fmla="*/ 2147483647 h 809"/>
                <a:gd name="T22" fmla="*/ 2147483647 w 154"/>
                <a:gd name="T23" fmla="*/ 2147483647 h 809"/>
                <a:gd name="T24" fmla="*/ 2147483647 w 154"/>
                <a:gd name="T25" fmla="*/ 2147483647 h 809"/>
                <a:gd name="T26" fmla="*/ 2147483647 w 154"/>
                <a:gd name="T27" fmla="*/ 2147483647 h 809"/>
                <a:gd name="T28" fmla="*/ 2147483647 w 154"/>
                <a:gd name="T29" fmla="*/ 2147483647 h 809"/>
                <a:gd name="T30" fmla="*/ 2147483647 w 154"/>
                <a:gd name="T31" fmla="*/ 2147483647 h 809"/>
                <a:gd name="T32" fmla="*/ 2147483647 w 154"/>
                <a:gd name="T33" fmla="*/ 2147483647 h 809"/>
                <a:gd name="T34" fmla="*/ 2147483647 w 154"/>
                <a:gd name="T35" fmla="*/ 2147483647 h 809"/>
                <a:gd name="T36" fmla="*/ 2147483647 w 154"/>
                <a:gd name="T37" fmla="*/ 2147483647 h 809"/>
                <a:gd name="T38" fmla="*/ 2147483647 w 154"/>
                <a:gd name="T39" fmla="*/ 2147483647 h 809"/>
                <a:gd name="T40" fmla="*/ 2147483647 w 154"/>
                <a:gd name="T41" fmla="*/ 2147483647 h 809"/>
                <a:gd name="T42" fmla="*/ 2147483647 w 154"/>
                <a:gd name="T43" fmla="*/ 2147483647 h 809"/>
                <a:gd name="T44" fmla="*/ 2147483647 w 154"/>
                <a:gd name="T45" fmla="*/ 2147483647 h 809"/>
                <a:gd name="T46" fmla="*/ 2147483647 w 154"/>
                <a:gd name="T47" fmla="*/ 2147483647 h 809"/>
                <a:gd name="T48" fmla="*/ 2147483647 w 154"/>
                <a:gd name="T49" fmla="*/ 2147483647 h 809"/>
                <a:gd name="T50" fmla="*/ 2147483647 w 154"/>
                <a:gd name="T51" fmla="*/ 2147483647 h 809"/>
                <a:gd name="T52" fmla="*/ 2147483647 w 154"/>
                <a:gd name="T53" fmla="*/ 2147483647 h 809"/>
                <a:gd name="T54" fmla="*/ 2147483647 w 154"/>
                <a:gd name="T55" fmla="*/ 2147483647 h 809"/>
                <a:gd name="T56" fmla="*/ 0 w 154"/>
                <a:gd name="T57" fmla="*/ 2147483647 h 809"/>
                <a:gd name="T58" fmla="*/ 2147483647 w 154"/>
                <a:gd name="T59" fmla="*/ 2147483647 h 809"/>
                <a:gd name="T60" fmla="*/ 2147483647 w 154"/>
                <a:gd name="T61" fmla="*/ 2147483647 h 809"/>
                <a:gd name="T62" fmla="*/ 2147483647 w 154"/>
                <a:gd name="T63" fmla="*/ 2147483647 h 809"/>
                <a:gd name="T64" fmla="*/ 2147483647 w 154"/>
                <a:gd name="T65" fmla="*/ 2147483647 h 809"/>
                <a:gd name="T66" fmla="*/ 2147483647 w 154"/>
                <a:gd name="T67" fmla="*/ 2147483647 h 809"/>
                <a:gd name="T68" fmla="*/ 2147483647 w 154"/>
                <a:gd name="T69" fmla="*/ 2147483647 h 809"/>
                <a:gd name="T70" fmla="*/ 2147483647 w 154"/>
                <a:gd name="T71" fmla="*/ 2147483647 h 809"/>
                <a:gd name="T72" fmla="*/ 2147483647 w 154"/>
                <a:gd name="T73" fmla="*/ 2147483647 h 809"/>
                <a:gd name="T74" fmla="*/ 2147483647 w 154"/>
                <a:gd name="T75" fmla="*/ 2147483647 h 809"/>
                <a:gd name="T76" fmla="*/ 2147483647 w 154"/>
                <a:gd name="T77" fmla="*/ 2147483647 h 809"/>
                <a:gd name="T78" fmla="*/ 2147483647 w 154"/>
                <a:gd name="T79" fmla="*/ 2147483647 h 809"/>
                <a:gd name="T80" fmla="*/ 2147483647 w 154"/>
                <a:gd name="T81" fmla="*/ 2147483647 h 809"/>
                <a:gd name="T82" fmla="*/ 2147483647 w 154"/>
                <a:gd name="T83" fmla="*/ 2147483647 h 809"/>
                <a:gd name="T84" fmla="*/ 2147483647 w 154"/>
                <a:gd name="T85" fmla="*/ 2147483647 h 809"/>
                <a:gd name="T86" fmla="*/ 2147483647 w 154"/>
                <a:gd name="T87" fmla="*/ 2147483647 h 809"/>
                <a:gd name="T88" fmla="*/ 2147483647 w 154"/>
                <a:gd name="T89" fmla="*/ 2147483647 h 809"/>
                <a:gd name="T90" fmla="*/ 2147483647 w 154"/>
                <a:gd name="T91" fmla="*/ 2147483647 h 809"/>
                <a:gd name="T92" fmla="*/ 2147483647 w 154"/>
                <a:gd name="T93" fmla="*/ 2147483647 h 809"/>
                <a:gd name="T94" fmla="*/ 2147483647 w 154"/>
                <a:gd name="T95" fmla="*/ 2147483647 h 809"/>
                <a:gd name="T96" fmla="*/ 2147483647 w 154"/>
                <a:gd name="T97" fmla="*/ 2147483647 h 809"/>
                <a:gd name="T98" fmla="*/ 2147483647 w 154"/>
                <a:gd name="T99" fmla="*/ 2147483647 h 809"/>
                <a:gd name="T100" fmla="*/ 2147483647 w 154"/>
                <a:gd name="T101" fmla="*/ 2147483647 h 809"/>
                <a:gd name="T102" fmla="*/ 2147483647 w 154"/>
                <a:gd name="T103" fmla="*/ 2147483647 h 809"/>
                <a:gd name="T104" fmla="*/ 2147483647 w 154"/>
                <a:gd name="T105" fmla="*/ 2147483647 h 809"/>
                <a:gd name="T106" fmla="*/ 2147483647 w 154"/>
                <a:gd name="T107" fmla="*/ 2147483647 h 809"/>
                <a:gd name="T108" fmla="*/ 2147483647 w 154"/>
                <a:gd name="T109" fmla="*/ 2147483647 h 809"/>
                <a:gd name="T110" fmla="*/ 2147483647 w 154"/>
                <a:gd name="T111" fmla="*/ 0 h 809"/>
                <a:gd name="T112" fmla="*/ 2147483647 w 154"/>
                <a:gd name="T113" fmla="*/ 2147483647 h 809"/>
                <a:gd name="T114" fmla="*/ 2147483647 w 154"/>
                <a:gd name="T115" fmla="*/ 2147483647 h 809"/>
                <a:gd name="T116" fmla="*/ 2147483647 w 154"/>
                <a:gd name="T117" fmla="*/ 2147483647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09"/>
                <a:gd name="T179" fmla="*/ 154 w 154"/>
                <a:gd name="T180" fmla="*/ 809 h 8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09">
                  <a:moveTo>
                    <a:pt x="150" y="21"/>
                  </a:moveTo>
                  <a:lnTo>
                    <a:pt x="144" y="33"/>
                  </a:lnTo>
                  <a:lnTo>
                    <a:pt x="135" y="46"/>
                  </a:lnTo>
                  <a:lnTo>
                    <a:pt x="127" y="61"/>
                  </a:lnTo>
                  <a:lnTo>
                    <a:pt x="121" y="74"/>
                  </a:lnTo>
                  <a:lnTo>
                    <a:pt x="116" y="88"/>
                  </a:lnTo>
                  <a:lnTo>
                    <a:pt x="110" y="103"/>
                  </a:lnTo>
                  <a:lnTo>
                    <a:pt x="104" y="120"/>
                  </a:lnTo>
                  <a:lnTo>
                    <a:pt x="98" y="135"/>
                  </a:lnTo>
                  <a:lnTo>
                    <a:pt x="93" y="150"/>
                  </a:lnTo>
                  <a:lnTo>
                    <a:pt x="89" y="166"/>
                  </a:lnTo>
                  <a:lnTo>
                    <a:pt x="83" y="179"/>
                  </a:lnTo>
                  <a:lnTo>
                    <a:pt x="81" y="196"/>
                  </a:lnTo>
                  <a:lnTo>
                    <a:pt x="79" y="209"/>
                  </a:lnTo>
                  <a:lnTo>
                    <a:pt x="78" y="223"/>
                  </a:lnTo>
                  <a:lnTo>
                    <a:pt x="76" y="236"/>
                  </a:lnTo>
                  <a:lnTo>
                    <a:pt x="76" y="249"/>
                  </a:lnTo>
                  <a:lnTo>
                    <a:pt x="76" y="263"/>
                  </a:lnTo>
                  <a:lnTo>
                    <a:pt x="78" y="278"/>
                  </a:lnTo>
                  <a:lnTo>
                    <a:pt x="78" y="289"/>
                  </a:lnTo>
                  <a:lnTo>
                    <a:pt x="79" y="303"/>
                  </a:lnTo>
                  <a:lnTo>
                    <a:pt x="79" y="314"/>
                  </a:lnTo>
                  <a:lnTo>
                    <a:pt x="81" y="327"/>
                  </a:lnTo>
                  <a:lnTo>
                    <a:pt x="83" y="339"/>
                  </a:lnTo>
                  <a:lnTo>
                    <a:pt x="85" y="350"/>
                  </a:lnTo>
                  <a:lnTo>
                    <a:pt x="85" y="362"/>
                  </a:lnTo>
                  <a:lnTo>
                    <a:pt x="87" y="375"/>
                  </a:lnTo>
                  <a:lnTo>
                    <a:pt x="89" y="386"/>
                  </a:lnTo>
                  <a:lnTo>
                    <a:pt x="91" y="398"/>
                  </a:lnTo>
                  <a:lnTo>
                    <a:pt x="93" y="411"/>
                  </a:lnTo>
                  <a:lnTo>
                    <a:pt x="93" y="424"/>
                  </a:lnTo>
                  <a:lnTo>
                    <a:pt x="93" y="440"/>
                  </a:lnTo>
                  <a:lnTo>
                    <a:pt x="93" y="455"/>
                  </a:lnTo>
                  <a:lnTo>
                    <a:pt x="93" y="476"/>
                  </a:lnTo>
                  <a:lnTo>
                    <a:pt x="93" y="499"/>
                  </a:lnTo>
                  <a:lnTo>
                    <a:pt x="93" y="519"/>
                  </a:lnTo>
                  <a:lnTo>
                    <a:pt x="93" y="540"/>
                  </a:lnTo>
                  <a:lnTo>
                    <a:pt x="91" y="561"/>
                  </a:lnTo>
                  <a:lnTo>
                    <a:pt x="89" y="582"/>
                  </a:lnTo>
                  <a:lnTo>
                    <a:pt x="87" y="603"/>
                  </a:lnTo>
                  <a:lnTo>
                    <a:pt x="85" y="626"/>
                  </a:lnTo>
                  <a:lnTo>
                    <a:pt x="79" y="647"/>
                  </a:lnTo>
                  <a:lnTo>
                    <a:pt x="78" y="668"/>
                  </a:lnTo>
                  <a:lnTo>
                    <a:pt x="72" y="689"/>
                  </a:lnTo>
                  <a:lnTo>
                    <a:pt x="68" y="710"/>
                  </a:lnTo>
                  <a:lnTo>
                    <a:pt x="62" y="731"/>
                  </a:lnTo>
                  <a:lnTo>
                    <a:pt x="55" y="752"/>
                  </a:lnTo>
                  <a:lnTo>
                    <a:pt x="47" y="771"/>
                  </a:lnTo>
                  <a:lnTo>
                    <a:pt x="40" y="792"/>
                  </a:lnTo>
                  <a:lnTo>
                    <a:pt x="36" y="795"/>
                  </a:lnTo>
                  <a:lnTo>
                    <a:pt x="34" y="799"/>
                  </a:lnTo>
                  <a:lnTo>
                    <a:pt x="30" y="803"/>
                  </a:lnTo>
                  <a:lnTo>
                    <a:pt x="26" y="805"/>
                  </a:lnTo>
                  <a:lnTo>
                    <a:pt x="21" y="809"/>
                  </a:lnTo>
                  <a:lnTo>
                    <a:pt x="13" y="809"/>
                  </a:lnTo>
                  <a:lnTo>
                    <a:pt x="7" y="805"/>
                  </a:lnTo>
                  <a:lnTo>
                    <a:pt x="3" y="803"/>
                  </a:lnTo>
                  <a:lnTo>
                    <a:pt x="0" y="797"/>
                  </a:lnTo>
                  <a:lnTo>
                    <a:pt x="0" y="795"/>
                  </a:lnTo>
                  <a:lnTo>
                    <a:pt x="2" y="792"/>
                  </a:lnTo>
                  <a:lnTo>
                    <a:pt x="3" y="786"/>
                  </a:lnTo>
                  <a:lnTo>
                    <a:pt x="9" y="767"/>
                  </a:lnTo>
                  <a:lnTo>
                    <a:pt x="15" y="748"/>
                  </a:lnTo>
                  <a:lnTo>
                    <a:pt x="21" y="727"/>
                  </a:lnTo>
                  <a:lnTo>
                    <a:pt x="26" y="708"/>
                  </a:lnTo>
                  <a:lnTo>
                    <a:pt x="30" y="687"/>
                  </a:lnTo>
                  <a:lnTo>
                    <a:pt x="34" y="666"/>
                  </a:lnTo>
                  <a:lnTo>
                    <a:pt x="40" y="645"/>
                  </a:lnTo>
                  <a:lnTo>
                    <a:pt x="43" y="624"/>
                  </a:lnTo>
                  <a:lnTo>
                    <a:pt x="45" y="603"/>
                  </a:lnTo>
                  <a:lnTo>
                    <a:pt x="47" y="580"/>
                  </a:lnTo>
                  <a:lnTo>
                    <a:pt x="49" y="559"/>
                  </a:lnTo>
                  <a:lnTo>
                    <a:pt x="51" y="539"/>
                  </a:lnTo>
                  <a:lnTo>
                    <a:pt x="53" y="518"/>
                  </a:lnTo>
                  <a:lnTo>
                    <a:pt x="53" y="495"/>
                  </a:lnTo>
                  <a:lnTo>
                    <a:pt x="53" y="474"/>
                  </a:lnTo>
                  <a:lnTo>
                    <a:pt x="55" y="455"/>
                  </a:lnTo>
                  <a:lnTo>
                    <a:pt x="53" y="440"/>
                  </a:lnTo>
                  <a:lnTo>
                    <a:pt x="53" y="426"/>
                  </a:lnTo>
                  <a:lnTo>
                    <a:pt x="51" y="411"/>
                  </a:lnTo>
                  <a:lnTo>
                    <a:pt x="51" y="400"/>
                  </a:lnTo>
                  <a:lnTo>
                    <a:pt x="47" y="386"/>
                  </a:lnTo>
                  <a:lnTo>
                    <a:pt x="45" y="375"/>
                  </a:lnTo>
                  <a:lnTo>
                    <a:pt x="45" y="364"/>
                  </a:lnTo>
                  <a:lnTo>
                    <a:pt x="43" y="352"/>
                  </a:lnTo>
                  <a:lnTo>
                    <a:pt x="40" y="341"/>
                  </a:lnTo>
                  <a:lnTo>
                    <a:pt x="38" y="327"/>
                  </a:lnTo>
                  <a:lnTo>
                    <a:pt x="36" y="316"/>
                  </a:lnTo>
                  <a:lnTo>
                    <a:pt x="34" y="305"/>
                  </a:lnTo>
                  <a:lnTo>
                    <a:pt x="32" y="291"/>
                  </a:lnTo>
                  <a:lnTo>
                    <a:pt x="30" y="280"/>
                  </a:lnTo>
                  <a:lnTo>
                    <a:pt x="30" y="265"/>
                  </a:lnTo>
                  <a:lnTo>
                    <a:pt x="30" y="251"/>
                  </a:lnTo>
                  <a:lnTo>
                    <a:pt x="30" y="242"/>
                  </a:lnTo>
                  <a:lnTo>
                    <a:pt x="32" y="230"/>
                  </a:lnTo>
                  <a:lnTo>
                    <a:pt x="34" y="217"/>
                  </a:lnTo>
                  <a:lnTo>
                    <a:pt x="40" y="202"/>
                  </a:lnTo>
                  <a:lnTo>
                    <a:pt x="45" y="185"/>
                  </a:lnTo>
                  <a:lnTo>
                    <a:pt x="53" y="166"/>
                  </a:lnTo>
                  <a:lnTo>
                    <a:pt x="60" y="147"/>
                  </a:lnTo>
                  <a:lnTo>
                    <a:pt x="68" y="128"/>
                  </a:lnTo>
                  <a:lnTo>
                    <a:pt x="76" y="109"/>
                  </a:lnTo>
                  <a:lnTo>
                    <a:pt x="85" y="90"/>
                  </a:lnTo>
                  <a:lnTo>
                    <a:pt x="93" y="72"/>
                  </a:lnTo>
                  <a:lnTo>
                    <a:pt x="100" y="55"/>
                  </a:lnTo>
                  <a:lnTo>
                    <a:pt x="108" y="38"/>
                  </a:lnTo>
                  <a:lnTo>
                    <a:pt x="116" y="27"/>
                  </a:lnTo>
                  <a:lnTo>
                    <a:pt x="121" y="15"/>
                  </a:lnTo>
                  <a:lnTo>
                    <a:pt x="127" y="8"/>
                  </a:lnTo>
                  <a:lnTo>
                    <a:pt x="129" y="2"/>
                  </a:lnTo>
                  <a:lnTo>
                    <a:pt x="135" y="0"/>
                  </a:lnTo>
                  <a:lnTo>
                    <a:pt x="138" y="0"/>
                  </a:lnTo>
                  <a:lnTo>
                    <a:pt x="146" y="2"/>
                  </a:lnTo>
                  <a:lnTo>
                    <a:pt x="150" y="6"/>
                  </a:lnTo>
                  <a:lnTo>
                    <a:pt x="152" y="10"/>
                  </a:lnTo>
                  <a:lnTo>
                    <a:pt x="154" y="15"/>
                  </a:lnTo>
                  <a:lnTo>
                    <a:pt x="150"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49" name="Freeform 276">
              <a:extLst>
                <a:ext uri="{FF2B5EF4-FFF2-40B4-BE49-F238E27FC236}">
                  <a16:creationId xmlns:a16="http://schemas.microsoft.com/office/drawing/2014/main" id="{E03CE57D-724E-F94C-8CF8-C624AA657FCD}"/>
                </a:ext>
              </a:extLst>
            </p:cNvPr>
            <p:cNvSpPr>
              <a:spLocks/>
            </p:cNvSpPr>
            <p:nvPr/>
          </p:nvSpPr>
          <p:spPr bwMode="auto">
            <a:xfrm flipH="1">
              <a:off x="2813397" y="3166378"/>
              <a:ext cx="61913" cy="438150"/>
            </a:xfrm>
            <a:custGeom>
              <a:avLst/>
              <a:gdLst>
                <a:gd name="T0" fmla="*/ 2147483647 w 78"/>
                <a:gd name="T1" fmla="*/ 2147483647 h 551"/>
                <a:gd name="T2" fmla="*/ 2147483647 w 78"/>
                <a:gd name="T3" fmla="*/ 2147483647 h 551"/>
                <a:gd name="T4" fmla="*/ 2147483647 w 78"/>
                <a:gd name="T5" fmla="*/ 2147483647 h 551"/>
                <a:gd name="T6" fmla="*/ 2147483647 w 78"/>
                <a:gd name="T7" fmla="*/ 2147483647 h 551"/>
                <a:gd name="T8" fmla="*/ 2147483647 w 78"/>
                <a:gd name="T9" fmla="*/ 2147483647 h 551"/>
                <a:gd name="T10" fmla="*/ 2147483647 w 78"/>
                <a:gd name="T11" fmla="*/ 2147483647 h 551"/>
                <a:gd name="T12" fmla="*/ 2147483647 w 78"/>
                <a:gd name="T13" fmla="*/ 2147483647 h 551"/>
                <a:gd name="T14" fmla="*/ 2147483647 w 78"/>
                <a:gd name="T15" fmla="*/ 2147483647 h 551"/>
                <a:gd name="T16" fmla="*/ 2147483647 w 78"/>
                <a:gd name="T17" fmla="*/ 2147483647 h 551"/>
                <a:gd name="T18" fmla="*/ 2147483647 w 78"/>
                <a:gd name="T19" fmla="*/ 2147483647 h 551"/>
                <a:gd name="T20" fmla="*/ 2147483647 w 78"/>
                <a:gd name="T21" fmla="*/ 2147483647 h 551"/>
                <a:gd name="T22" fmla="*/ 2147483647 w 78"/>
                <a:gd name="T23" fmla="*/ 2147483647 h 551"/>
                <a:gd name="T24" fmla="*/ 2147483647 w 78"/>
                <a:gd name="T25" fmla="*/ 2147483647 h 551"/>
                <a:gd name="T26" fmla="*/ 2147483647 w 78"/>
                <a:gd name="T27" fmla="*/ 2147483647 h 551"/>
                <a:gd name="T28" fmla="*/ 2147483647 w 78"/>
                <a:gd name="T29" fmla="*/ 2147483647 h 551"/>
                <a:gd name="T30" fmla="*/ 2147483647 w 78"/>
                <a:gd name="T31" fmla="*/ 2147483647 h 551"/>
                <a:gd name="T32" fmla="*/ 2147483647 w 78"/>
                <a:gd name="T33" fmla="*/ 2147483647 h 551"/>
                <a:gd name="T34" fmla="*/ 2147483647 w 78"/>
                <a:gd name="T35" fmla="*/ 2147483647 h 551"/>
                <a:gd name="T36" fmla="*/ 2147483647 w 78"/>
                <a:gd name="T37" fmla="*/ 2147483647 h 551"/>
                <a:gd name="T38" fmla="*/ 2147483647 w 78"/>
                <a:gd name="T39" fmla="*/ 2147483647 h 551"/>
                <a:gd name="T40" fmla="*/ 2147483647 w 78"/>
                <a:gd name="T41" fmla="*/ 2147483647 h 551"/>
                <a:gd name="T42" fmla="*/ 2147483647 w 78"/>
                <a:gd name="T43" fmla="*/ 2147483647 h 551"/>
                <a:gd name="T44" fmla="*/ 2147483647 w 78"/>
                <a:gd name="T45" fmla="*/ 2147483647 h 551"/>
                <a:gd name="T46" fmla="*/ 2147483647 w 78"/>
                <a:gd name="T47" fmla="*/ 2147483647 h 551"/>
                <a:gd name="T48" fmla="*/ 2147483647 w 78"/>
                <a:gd name="T49" fmla="*/ 2147483647 h 551"/>
                <a:gd name="T50" fmla="*/ 2147483647 w 78"/>
                <a:gd name="T51" fmla="*/ 2147483647 h 551"/>
                <a:gd name="T52" fmla="*/ 2147483647 w 78"/>
                <a:gd name="T53" fmla="*/ 2147483647 h 551"/>
                <a:gd name="T54" fmla="*/ 2147483647 w 78"/>
                <a:gd name="T55" fmla="*/ 2147483647 h 551"/>
                <a:gd name="T56" fmla="*/ 2147483647 w 78"/>
                <a:gd name="T57" fmla="*/ 2147483647 h 551"/>
                <a:gd name="T58" fmla="*/ 2147483647 w 78"/>
                <a:gd name="T59" fmla="*/ 2147483647 h 551"/>
                <a:gd name="T60" fmla="*/ 2147483647 w 78"/>
                <a:gd name="T61" fmla="*/ 2147483647 h 551"/>
                <a:gd name="T62" fmla="*/ 2147483647 w 78"/>
                <a:gd name="T63" fmla="*/ 2147483647 h 551"/>
                <a:gd name="T64" fmla="*/ 2147483647 w 78"/>
                <a:gd name="T65" fmla="*/ 2147483647 h 551"/>
                <a:gd name="T66" fmla="*/ 2147483647 w 78"/>
                <a:gd name="T67" fmla="*/ 2147483647 h 551"/>
                <a:gd name="T68" fmla="*/ 2147483647 w 78"/>
                <a:gd name="T69" fmla="*/ 2147483647 h 551"/>
                <a:gd name="T70" fmla="*/ 2147483647 w 78"/>
                <a:gd name="T71" fmla="*/ 2147483647 h 551"/>
                <a:gd name="T72" fmla="*/ 2147483647 w 78"/>
                <a:gd name="T73" fmla="*/ 2147483647 h 551"/>
                <a:gd name="T74" fmla="*/ 0 w 78"/>
                <a:gd name="T75" fmla="*/ 2147483647 h 551"/>
                <a:gd name="T76" fmla="*/ 0 w 78"/>
                <a:gd name="T77" fmla="*/ 2147483647 h 551"/>
                <a:gd name="T78" fmla="*/ 2147483647 w 78"/>
                <a:gd name="T79" fmla="*/ 2147483647 h 551"/>
                <a:gd name="T80" fmla="*/ 2147483647 w 78"/>
                <a:gd name="T81" fmla="*/ 0 h 551"/>
                <a:gd name="T82" fmla="*/ 2147483647 w 78"/>
                <a:gd name="T83" fmla="*/ 2147483647 h 551"/>
                <a:gd name="T84" fmla="*/ 2147483647 w 78"/>
                <a:gd name="T85" fmla="*/ 2147483647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551"/>
                <a:gd name="T131" fmla="*/ 78 w 78"/>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551">
                  <a:moveTo>
                    <a:pt x="28" y="11"/>
                  </a:moveTo>
                  <a:lnTo>
                    <a:pt x="28" y="19"/>
                  </a:lnTo>
                  <a:lnTo>
                    <a:pt x="30" y="26"/>
                  </a:lnTo>
                  <a:lnTo>
                    <a:pt x="32" y="34"/>
                  </a:lnTo>
                  <a:lnTo>
                    <a:pt x="36" y="40"/>
                  </a:lnTo>
                  <a:lnTo>
                    <a:pt x="36" y="45"/>
                  </a:lnTo>
                  <a:lnTo>
                    <a:pt x="38" y="53"/>
                  </a:lnTo>
                  <a:lnTo>
                    <a:pt x="42" y="59"/>
                  </a:lnTo>
                  <a:lnTo>
                    <a:pt x="42" y="64"/>
                  </a:lnTo>
                  <a:lnTo>
                    <a:pt x="43" y="70"/>
                  </a:lnTo>
                  <a:lnTo>
                    <a:pt x="47" y="76"/>
                  </a:lnTo>
                  <a:lnTo>
                    <a:pt x="49" y="83"/>
                  </a:lnTo>
                  <a:lnTo>
                    <a:pt x="51" y="91"/>
                  </a:lnTo>
                  <a:lnTo>
                    <a:pt x="53" y="97"/>
                  </a:lnTo>
                  <a:lnTo>
                    <a:pt x="55" y="104"/>
                  </a:lnTo>
                  <a:lnTo>
                    <a:pt x="57" y="112"/>
                  </a:lnTo>
                  <a:lnTo>
                    <a:pt x="59" y="120"/>
                  </a:lnTo>
                  <a:lnTo>
                    <a:pt x="62" y="150"/>
                  </a:lnTo>
                  <a:lnTo>
                    <a:pt x="66" y="180"/>
                  </a:lnTo>
                  <a:lnTo>
                    <a:pt x="70" y="205"/>
                  </a:lnTo>
                  <a:lnTo>
                    <a:pt x="72" y="232"/>
                  </a:lnTo>
                  <a:lnTo>
                    <a:pt x="74" y="257"/>
                  </a:lnTo>
                  <a:lnTo>
                    <a:pt x="76" y="281"/>
                  </a:lnTo>
                  <a:lnTo>
                    <a:pt x="76" y="304"/>
                  </a:lnTo>
                  <a:lnTo>
                    <a:pt x="78" y="327"/>
                  </a:lnTo>
                  <a:lnTo>
                    <a:pt x="76" y="348"/>
                  </a:lnTo>
                  <a:lnTo>
                    <a:pt x="76" y="371"/>
                  </a:lnTo>
                  <a:lnTo>
                    <a:pt x="74" y="393"/>
                  </a:lnTo>
                  <a:lnTo>
                    <a:pt x="74" y="418"/>
                  </a:lnTo>
                  <a:lnTo>
                    <a:pt x="72" y="443"/>
                  </a:lnTo>
                  <a:lnTo>
                    <a:pt x="70" y="471"/>
                  </a:lnTo>
                  <a:lnTo>
                    <a:pt x="68" y="500"/>
                  </a:lnTo>
                  <a:lnTo>
                    <a:pt x="66" y="532"/>
                  </a:lnTo>
                  <a:lnTo>
                    <a:pt x="64" y="536"/>
                  </a:lnTo>
                  <a:lnTo>
                    <a:pt x="64" y="540"/>
                  </a:lnTo>
                  <a:lnTo>
                    <a:pt x="61" y="542"/>
                  </a:lnTo>
                  <a:lnTo>
                    <a:pt x="59" y="546"/>
                  </a:lnTo>
                  <a:lnTo>
                    <a:pt x="51" y="549"/>
                  </a:lnTo>
                  <a:lnTo>
                    <a:pt x="43" y="551"/>
                  </a:lnTo>
                  <a:lnTo>
                    <a:pt x="36" y="548"/>
                  </a:lnTo>
                  <a:lnTo>
                    <a:pt x="30" y="544"/>
                  </a:lnTo>
                  <a:lnTo>
                    <a:pt x="26" y="542"/>
                  </a:lnTo>
                  <a:lnTo>
                    <a:pt x="24" y="536"/>
                  </a:lnTo>
                  <a:lnTo>
                    <a:pt x="24" y="532"/>
                  </a:lnTo>
                  <a:lnTo>
                    <a:pt x="24" y="529"/>
                  </a:lnTo>
                  <a:lnTo>
                    <a:pt x="26" y="494"/>
                  </a:lnTo>
                  <a:lnTo>
                    <a:pt x="28" y="466"/>
                  </a:lnTo>
                  <a:lnTo>
                    <a:pt x="30" y="439"/>
                  </a:lnTo>
                  <a:lnTo>
                    <a:pt x="30" y="416"/>
                  </a:lnTo>
                  <a:lnTo>
                    <a:pt x="30" y="392"/>
                  </a:lnTo>
                  <a:lnTo>
                    <a:pt x="32" y="371"/>
                  </a:lnTo>
                  <a:lnTo>
                    <a:pt x="32" y="350"/>
                  </a:lnTo>
                  <a:lnTo>
                    <a:pt x="34" y="329"/>
                  </a:lnTo>
                  <a:lnTo>
                    <a:pt x="32" y="308"/>
                  </a:lnTo>
                  <a:lnTo>
                    <a:pt x="32" y="287"/>
                  </a:lnTo>
                  <a:lnTo>
                    <a:pt x="30" y="264"/>
                  </a:lnTo>
                  <a:lnTo>
                    <a:pt x="30" y="241"/>
                  </a:lnTo>
                  <a:lnTo>
                    <a:pt x="26" y="217"/>
                  </a:lnTo>
                  <a:lnTo>
                    <a:pt x="24" y="190"/>
                  </a:lnTo>
                  <a:lnTo>
                    <a:pt x="19" y="160"/>
                  </a:lnTo>
                  <a:lnTo>
                    <a:pt x="17" y="129"/>
                  </a:lnTo>
                  <a:lnTo>
                    <a:pt x="13" y="118"/>
                  </a:lnTo>
                  <a:lnTo>
                    <a:pt x="13" y="112"/>
                  </a:lnTo>
                  <a:lnTo>
                    <a:pt x="13" y="104"/>
                  </a:lnTo>
                  <a:lnTo>
                    <a:pt x="11" y="97"/>
                  </a:lnTo>
                  <a:lnTo>
                    <a:pt x="9" y="91"/>
                  </a:lnTo>
                  <a:lnTo>
                    <a:pt x="9" y="83"/>
                  </a:lnTo>
                  <a:lnTo>
                    <a:pt x="7" y="78"/>
                  </a:lnTo>
                  <a:lnTo>
                    <a:pt x="7" y="72"/>
                  </a:lnTo>
                  <a:lnTo>
                    <a:pt x="7" y="64"/>
                  </a:lnTo>
                  <a:lnTo>
                    <a:pt x="5" y="59"/>
                  </a:lnTo>
                  <a:lnTo>
                    <a:pt x="5" y="53"/>
                  </a:lnTo>
                  <a:lnTo>
                    <a:pt x="4" y="45"/>
                  </a:lnTo>
                  <a:lnTo>
                    <a:pt x="2" y="38"/>
                  </a:lnTo>
                  <a:lnTo>
                    <a:pt x="2" y="30"/>
                  </a:lnTo>
                  <a:lnTo>
                    <a:pt x="0" y="23"/>
                  </a:lnTo>
                  <a:lnTo>
                    <a:pt x="0" y="17"/>
                  </a:lnTo>
                  <a:lnTo>
                    <a:pt x="0" y="9"/>
                  </a:lnTo>
                  <a:lnTo>
                    <a:pt x="2" y="5"/>
                  </a:lnTo>
                  <a:lnTo>
                    <a:pt x="7" y="2"/>
                  </a:lnTo>
                  <a:lnTo>
                    <a:pt x="13" y="0"/>
                  </a:lnTo>
                  <a:lnTo>
                    <a:pt x="17" y="0"/>
                  </a:lnTo>
                  <a:lnTo>
                    <a:pt x="21" y="2"/>
                  </a:lnTo>
                  <a:lnTo>
                    <a:pt x="24" y="5"/>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0" name="Freeform 277">
              <a:extLst>
                <a:ext uri="{FF2B5EF4-FFF2-40B4-BE49-F238E27FC236}">
                  <a16:creationId xmlns:a16="http://schemas.microsoft.com/office/drawing/2014/main" id="{C4389F06-6140-BC45-AB7B-967AAA2D79D4}"/>
                </a:ext>
              </a:extLst>
            </p:cNvPr>
            <p:cNvSpPr>
              <a:spLocks/>
            </p:cNvSpPr>
            <p:nvPr/>
          </p:nvSpPr>
          <p:spPr bwMode="auto">
            <a:xfrm flipH="1">
              <a:off x="2734022" y="2829828"/>
              <a:ext cx="144463" cy="303213"/>
            </a:xfrm>
            <a:custGeom>
              <a:avLst/>
              <a:gdLst>
                <a:gd name="T0" fmla="*/ 0 w 180"/>
                <a:gd name="T1" fmla="*/ 2147483647 h 382"/>
                <a:gd name="T2" fmla="*/ 2147483647 w 180"/>
                <a:gd name="T3" fmla="*/ 2147483647 h 382"/>
                <a:gd name="T4" fmla="*/ 2147483647 w 180"/>
                <a:gd name="T5" fmla="*/ 2147483647 h 382"/>
                <a:gd name="T6" fmla="*/ 2147483647 w 180"/>
                <a:gd name="T7" fmla="*/ 2147483647 h 382"/>
                <a:gd name="T8" fmla="*/ 2147483647 w 180"/>
                <a:gd name="T9" fmla="*/ 2147483647 h 382"/>
                <a:gd name="T10" fmla="*/ 2147483647 w 180"/>
                <a:gd name="T11" fmla="*/ 2147483647 h 382"/>
                <a:gd name="T12" fmla="*/ 2147483647 w 180"/>
                <a:gd name="T13" fmla="*/ 2147483647 h 382"/>
                <a:gd name="T14" fmla="*/ 2147483647 w 180"/>
                <a:gd name="T15" fmla="*/ 2147483647 h 382"/>
                <a:gd name="T16" fmla="*/ 2147483647 w 180"/>
                <a:gd name="T17" fmla="*/ 2147483647 h 382"/>
                <a:gd name="T18" fmla="*/ 2147483647 w 180"/>
                <a:gd name="T19" fmla="*/ 2147483647 h 382"/>
                <a:gd name="T20" fmla="*/ 2147483647 w 180"/>
                <a:gd name="T21" fmla="*/ 2147483647 h 382"/>
                <a:gd name="T22" fmla="*/ 2147483647 w 180"/>
                <a:gd name="T23" fmla="*/ 2147483647 h 382"/>
                <a:gd name="T24" fmla="*/ 2147483647 w 180"/>
                <a:gd name="T25" fmla="*/ 2147483647 h 382"/>
                <a:gd name="T26" fmla="*/ 2147483647 w 180"/>
                <a:gd name="T27" fmla="*/ 2147483647 h 382"/>
                <a:gd name="T28" fmla="*/ 2147483647 w 180"/>
                <a:gd name="T29" fmla="*/ 2147483647 h 382"/>
                <a:gd name="T30" fmla="*/ 2147483647 w 180"/>
                <a:gd name="T31" fmla="*/ 2147483647 h 382"/>
                <a:gd name="T32" fmla="*/ 2147483647 w 180"/>
                <a:gd name="T33" fmla="*/ 2147483647 h 382"/>
                <a:gd name="T34" fmla="*/ 2147483647 w 180"/>
                <a:gd name="T35" fmla="*/ 0 h 382"/>
                <a:gd name="T36" fmla="*/ 2147483647 w 180"/>
                <a:gd name="T37" fmla="*/ 0 h 382"/>
                <a:gd name="T38" fmla="*/ 2147483647 w 180"/>
                <a:gd name="T39" fmla="*/ 2147483647 h 382"/>
                <a:gd name="T40" fmla="*/ 2147483647 w 180"/>
                <a:gd name="T41" fmla="*/ 2147483647 h 382"/>
                <a:gd name="T42" fmla="*/ 2147483647 w 180"/>
                <a:gd name="T43" fmla="*/ 2147483647 h 382"/>
                <a:gd name="T44" fmla="*/ 2147483647 w 180"/>
                <a:gd name="T45" fmla="*/ 2147483647 h 382"/>
                <a:gd name="T46" fmla="*/ 2147483647 w 180"/>
                <a:gd name="T47" fmla="*/ 2147483647 h 382"/>
                <a:gd name="T48" fmla="*/ 2147483647 w 180"/>
                <a:gd name="T49" fmla="*/ 2147483647 h 382"/>
                <a:gd name="T50" fmla="*/ 2147483647 w 180"/>
                <a:gd name="T51" fmla="*/ 2147483647 h 382"/>
                <a:gd name="T52" fmla="*/ 2147483647 w 180"/>
                <a:gd name="T53" fmla="*/ 2147483647 h 382"/>
                <a:gd name="T54" fmla="*/ 2147483647 w 180"/>
                <a:gd name="T55" fmla="*/ 2147483647 h 382"/>
                <a:gd name="T56" fmla="*/ 2147483647 w 180"/>
                <a:gd name="T57" fmla="*/ 2147483647 h 382"/>
                <a:gd name="T58" fmla="*/ 2147483647 w 180"/>
                <a:gd name="T59" fmla="*/ 2147483647 h 382"/>
                <a:gd name="T60" fmla="*/ 2147483647 w 180"/>
                <a:gd name="T61" fmla="*/ 2147483647 h 382"/>
                <a:gd name="T62" fmla="*/ 2147483647 w 180"/>
                <a:gd name="T63" fmla="*/ 2147483647 h 382"/>
                <a:gd name="T64" fmla="*/ 2147483647 w 180"/>
                <a:gd name="T65" fmla="*/ 2147483647 h 382"/>
                <a:gd name="T66" fmla="*/ 2147483647 w 180"/>
                <a:gd name="T67" fmla="*/ 2147483647 h 382"/>
                <a:gd name="T68" fmla="*/ 2147483647 w 180"/>
                <a:gd name="T69" fmla="*/ 2147483647 h 382"/>
                <a:gd name="T70" fmla="*/ 2147483647 w 180"/>
                <a:gd name="T71" fmla="*/ 2147483647 h 382"/>
                <a:gd name="T72" fmla="*/ 2147483647 w 180"/>
                <a:gd name="T73" fmla="*/ 2147483647 h 382"/>
                <a:gd name="T74" fmla="*/ 2147483647 w 180"/>
                <a:gd name="T75" fmla="*/ 2147483647 h 382"/>
                <a:gd name="T76" fmla="*/ 2147483647 w 180"/>
                <a:gd name="T77" fmla="*/ 2147483647 h 382"/>
                <a:gd name="T78" fmla="*/ 2147483647 w 180"/>
                <a:gd name="T79" fmla="*/ 2147483647 h 382"/>
                <a:gd name="T80" fmla="*/ 2147483647 w 180"/>
                <a:gd name="T81" fmla="*/ 2147483647 h 382"/>
                <a:gd name="T82" fmla="*/ 2147483647 w 180"/>
                <a:gd name="T83" fmla="*/ 2147483647 h 382"/>
                <a:gd name="T84" fmla="*/ 2147483647 w 180"/>
                <a:gd name="T85" fmla="*/ 2147483647 h 382"/>
                <a:gd name="T86" fmla="*/ 2147483647 w 180"/>
                <a:gd name="T87" fmla="*/ 2147483647 h 382"/>
                <a:gd name="T88" fmla="*/ 2147483647 w 180"/>
                <a:gd name="T89" fmla="*/ 2147483647 h 382"/>
                <a:gd name="T90" fmla="*/ 2147483647 w 180"/>
                <a:gd name="T91" fmla="*/ 2147483647 h 382"/>
                <a:gd name="T92" fmla="*/ 2147483647 w 180"/>
                <a:gd name="T93" fmla="*/ 2147483647 h 382"/>
                <a:gd name="T94" fmla="*/ 2147483647 w 180"/>
                <a:gd name="T95" fmla="*/ 2147483647 h 382"/>
                <a:gd name="T96" fmla="*/ 2147483647 w 180"/>
                <a:gd name="T97" fmla="*/ 2147483647 h 382"/>
                <a:gd name="T98" fmla="*/ 2147483647 w 180"/>
                <a:gd name="T99" fmla="*/ 2147483647 h 382"/>
                <a:gd name="T100" fmla="*/ 2147483647 w 180"/>
                <a:gd name="T101" fmla="*/ 2147483647 h 382"/>
                <a:gd name="T102" fmla="*/ 0 w 180"/>
                <a:gd name="T103" fmla="*/ 2147483647 h 382"/>
                <a:gd name="T104" fmla="*/ 0 w 180"/>
                <a:gd name="T105" fmla="*/ 2147483647 h 382"/>
                <a:gd name="T106" fmla="*/ 0 w 180"/>
                <a:gd name="T107" fmla="*/ 2147483647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0"/>
                <a:gd name="T163" fmla="*/ 0 h 382"/>
                <a:gd name="T164" fmla="*/ 180 w 1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0" h="382">
                  <a:moveTo>
                    <a:pt x="0" y="370"/>
                  </a:moveTo>
                  <a:lnTo>
                    <a:pt x="8" y="336"/>
                  </a:lnTo>
                  <a:lnTo>
                    <a:pt x="17" y="308"/>
                  </a:lnTo>
                  <a:lnTo>
                    <a:pt x="23" y="281"/>
                  </a:lnTo>
                  <a:lnTo>
                    <a:pt x="30" y="258"/>
                  </a:lnTo>
                  <a:lnTo>
                    <a:pt x="40" y="235"/>
                  </a:lnTo>
                  <a:lnTo>
                    <a:pt x="46" y="213"/>
                  </a:lnTo>
                  <a:lnTo>
                    <a:pt x="55" y="194"/>
                  </a:lnTo>
                  <a:lnTo>
                    <a:pt x="65" y="175"/>
                  </a:lnTo>
                  <a:lnTo>
                    <a:pt x="74" y="156"/>
                  </a:lnTo>
                  <a:lnTo>
                    <a:pt x="82" y="136"/>
                  </a:lnTo>
                  <a:lnTo>
                    <a:pt x="93" y="117"/>
                  </a:lnTo>
                  <a:lnTo>
                    <a:pt x="104" y="98"/>
                  </a:lnTo>
                  <a:lnTo>
                    <a:pt x="116" y="76"/>
                  </a:lnTo>
                  <a:lnTo>
                    <a:pt x="129" y="57"/>
                  </a:lnTo>
                  <a:lnTo>
                    <a:pt x="144" y="30"/>
                  </a:lnTo>
                  <a:lnTo>
                    <a:pt x="158" y="5"/>
                  </a:lnTo>
                  <a:lnTo>
                    <a:pt x="163" y="0"/>
                  </a:lnTo>
                  <a:lnTo>
                    <a:pt x="169" y="0"/>
                  </a:lnTo>
                  <a:lnTo>
                    <a:pt x="173" y="3"/>
                  </a:lnTo>
                  <a:lnTo>
                    <a:pt x="177" y="11"/>
                  </a:lnTo>
                  <a:lnTo>
                    <a:pt x="179" y="13"/>
                  </a:lnTo>
                  <a:lnTo>
                    <a:pt x="180" y="17"/>
                  </a:lnTo>
                  <a:lnTo>
                    <a:pt x="180" y="22"/>
                  </a:lnTo>
                  <a:lnTo>
                    <a:pt x="180" y="28"/>
                  </a:lnTo>
                  <a:lnTo>
                    <a:pt x="180" y="34"/>
                  </a:lnTo>
                  <a:lnTo>
                    <a:pt x="180" y="38"/>
                  </a:lnTo>
                  <a:lnTo>
                    <a:pt x="180" y="41"/>
                  </a:lnTo>
                  <a:lnTo>
                    <a:pt x="179" y="47"/>
                  </a:lnTo>
                  <a:lnTo>
                    <a:pt x="163" y="70"/>
                  </a:lnTo>
                  <a:lnTo>
                    <a:pt x="150" y="91"/>
                  </a:lnTo>
                  <a:lnTo>
                    <a:pt x="137" y="112"/>
                  </a:lnTo>
                  <a:lnTo>
                    <a:pt x="125" y="131"/>
                  </a:lnTo>
                  <a:lnTo>
                    <a:pt x="112" y="150"/>
                  </a:lnTo>
                  <a:lnTo>
                    <a:pt x="103" y="169"/>
                  </a:lnTo>
                  <a:lnTo>
                    <a:pt x="91" y="186"/>
                  </a:lnTo>
                  <a:lnTo>
                    <a:pt x="82" y="205"/>
                  </a:lnTo>
                  <a:lnTo>
                    <a:pt x="72" y="222"/>
                  </a:lnTo>
                  <a:lnTo>
                    <a:pt x="63" y="241"/>
                  </a:lnTo>
                  <a:lnTo>
                    <a:pt x="55" y="258"/>
                  </a:lnTo>
                  <a:lnTo>
                    <a:pt x="46" y="281"/>
                  </a:lnTo>
                  <a:lnTo>
                    <a:pt x="40" y="300"/>
                  </a:lnTo>
                  <a:lnTo>
                    <a:pt x="32" y="323"/>
                  </a:lnTo>
                  <a:lnTo>
                    <a:pt x="25" y="348"/>
                  </a:lnTo>
                  <a:lnTo>
                    <a:pt x="21" y="376"/>
                  </a:lnTo>
                  <a:lnTo>
                    <a:pt x="17" y="378"/>
                  </a:lnTo>
                  <a:lnTo>
                    <a:pt x="15" y="382"/>
                  </a:lnTo>
                  <a:lnTo>
                    <a:pt x="11" y="382"/>
                  </a:lnTo>
                  <a:lnTo>
                    <a:pt x="8" y="382"/>
                  </a:lnTo>
                  <a:lnTo>
                    <a:pt x="4" y="382"/>
                  </a:lnTo>
                  <a:lnTo>
                    <a:pt x="2" y="378"/>
                  </a:lnTo>
                  <a:lnTo>
                    <a:pt x="0" y="374"/>
                  </a:lnTo>
                  <a:lnTo>
                    <a:pt x="0" y="37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1" name="Freeform 278">
              <a:extLst>
                <a:ext uri="{FF2B5EF4-FFF2-40B4-BE49-F238E27FC236}">
                  <a16:creationId xmlns:a16="http://schemas.microsoft.com/office/drawing/2014/main" id="{A5968823-48D8-BB4B-9927-20BD9901A4CF}"/>
                </a:ext>
              </a:extLst>
            </p:cNvPr>
            <p:cNvSpPr>
              <a:spLocks/>
            </p:cNvSpPr>
            <p:nvPr/>
          </p:nvSpPr>
          <p:spPr bwMode="auto">
            <a:xfrm flipH="1">
              <a:off x="2645122" y="2736166"/>
              <a:ext cx="114300" cy="254000"/>
            </a:xfrm>
            <a:custGeom>
              <a:avLst/>
              <a:gdLst>
                <a:gd name="T0" fmla="*/ 2147483647 w 145"/>
                <a:gd name="T1" fmla="*/ 2147483647 h 319"/>
                <a:gd name="T2" fmla="*/ 2147483647 w 145"/>
                <a:gd name="T3" fmla="*/ 2147483647 h 319"/>
                <a:gd name="T4" fmla="*/ 2147483647 w 145"/>
                <a:gd name="T5" fmla="*/ 2147483647 h 319"/>
                <a:gd name="T6" fmla="*/ 2147483647 w 145"/>
                <a:gd name="T7" fmla="*/ 2147483647 h 319"/>
                <a:gd name="T8" fmla="*/ 2147483647 w 145"/>
                <a:gd name="T9" fmla="*/ 2147483647 h 319"/>
                <a:gd name="T10" fmla="*/ 2147483647 w 145"/>
                <a:gd name="T11" fmla="*/ 2147483647 h 319"/>
                <a:gd name="T12" fmla="*/ 2147483647 w 145"/>
                <a:gd name="T13" fmla="*/ 2147483647 h 319"/>
                <a:gd name="T14" fmla="*/ 2147483647 w 145"/>
                <a:gd name="T15" fmla="*/ 2147483647 h 319"/>
                <a:gd name="T16" fmla="*/ 2147483647 w 145"/>
                <a:gd name="T17" fmla="*/ 2147483647 h 319"/>
                <a:gd name="T18" fmla="*/ 2147483647 w 145"/>
                <a:gd name="T19" fmla="*/ 2147483647 h 319"/>
                <a:gd name="T20" fmla="*/ 2147483647 w 145"/>
                <a:gd name="T21" fmla="*/ 2147483647 h 319"/>
                <a:gd name="T22" fmla="*/ 2147483647 w 145"/>
                <a:gd name="T23" fmla="*/ 2147483647 h 319"/>
                <a:gd name="T24" fmla="*/ 2147483647 w 145"/>
                <a:gd name="T25" fmla="*/ 2147483647 h 319"/>
                <a:gd name="T26" fmla="*/ 2147483647 w 145"/>
                <a:gd name="T27" fmla="*/ 2147483647 h 319"/>
                <a:gd name="T28" fmla="*/ 2147483647 w 145"/>
                <a:gd name="T29" fmla="*/ 2147483647 h 319"/>
                <a:gd name="T30" fmla="*/ 2147483647 w 145"/>
                <a:gd name="T31" fmla="*/ 2147483647 h 319"/>
                <a:gd name="T32" fmla="*/ 2147483647 w 145"/>
                <a:gd name="T33" fmla="*/ 2147483647 h 319"/>
                <a:gd name="T34" fmla="*/ 2147483647 w 145"/>
                <a:gd name="T35" fmla="*/ 2147483647 h 319"/>
                <a:gd name="T36" fmla="*/ 2147483647 w 145"/>
                <a:gd name="T37" fmla="*/ 2147483647 h 319"/>
                <a:gd name="T38" fmla="*/ 2147483647 w 145"/>
                <a:gd name="T39" fmla="*/ 2147483647 h 319"/>
                <a:gd name="T40" fmla="*/ 2147483647 w 145"/>
                <a:gd name="T41" fmla="*/ 2147483647 h 319"/>
                <a:gd name="T42" fmla="*/ 2147483647 w 145"/>
                <a:gd name="T43" fmla="*/ 2147483647 h 319"/>
                <a:gd name="T44" fmla="*/ 2147483647 w 145"/>
                <a:gd name="T45" fmla="*/ 2147483647 h 319"/>
                <a:gd name="T46" fmla="*/ 2147483647 w 145"/>
                <a:gd name="T47" fmla="*/ 2147483647 h 319"/>
                <a:gd name="T48" fmla="*/ 2147483647 w 145"/>
                <a:gd name="T49" fmla="*/ 2147483647 h 319"/>
                <a:gd name="T50" fmla="*/ 2147483647 w 145"/>
                <a:gd name="T51" fmla="*/ 2147483647 h 319"/>
                <a:gd name="T52" fmla="*/ 2147483647 w 145"/>
                <a:gd name="T53" fmla="*/ 2147483647 h 319"/>
                <a:gd name="T54" fmla="*/ 2147483647 w 145"/>
                <a:gd name="T55" fmla="*/ 2147483647 h 319"/>
                <a:gd name="T56" fmla="*/ 2147483647 w 145"/>
                <a:gd name="T57" fmla="*/ 2147483647 h 319"/>
                <a:gd name="T58" fmla="*/ 2147483647 w 145"/>
                <a:gd name="T59" fmla="*/ 2147483647 h 319"/>
                <a:gd name="T60" fmla="*/ 2147483647 w 145"/>
                <a:gd name="T61" fmla="*/ 2147483647 h 319"/>
                <a:gd name="T62" fmla="*/ 2147483647 w 145"/>
                <a:gd name="T63" fmla="*/ 2147483647 h 319"/>
                <a:gd name="T64" fmla="*/ 2147483647 w 145"/>
                <a:gd name="T65" fmla="*/ 2147483647 h 319"/>
                <a:gd name="T66" fmla="*/ 2147483647 w 145"/>
                <a:gd name="T67" fmla="*/ 2147483647 h 319"/>
                <a:gd name="T68" fmla="*/ 2147483647 w 145"/>
                <a:gd name="T69" fmla="*/ 2147483647 h 319"/>
                <a:gd name="T70" fmla="*/ 2147483647 w 145"/>
                <a:gd name="T71" fmla="*/ 2147483647 h 319"/>
                <a:gd name="T72" fmla="*/ 2147483647 w 145"/>
                <a:gd name="T73" fmla="*/ 2147483647 h 319"/>
                <a:gd name="T74" fmla="*/ 2147483647 w 145"/>
                <a:gd name="T75" fmla="*/ 2147483647 h 319"/>
                <a:gd name="T76" fmla="*/ 2147483647 w 145"/>
                <a:gd name="T77" fmla="*/ 2147483647 h 319"/>
                <a:gd name="T78" fmla="*/ 2147483647 w 145"/>
                <a:gd name="T79" fmla="*/ 2147483647 h 319"/>
                <a:gd name="T80" fmla="*/ 2147483647 w 145"/>
                <a:gd name="T81" fmla="*/ 2147483647 h 319"/>
                <a:gd name="T82" fmla="*/ 2147483647 w 145"/>
                <a:gd name="T83" fmla="*/ 2147483647 h 319"/>
                <a:gd name="T84" fmla="*/ 2147483647 w 145"/>
                <a:gd name="T85" fmla="*/ 2147483647 h 319"/>
                <a:gd name="T86" fmla="*/ 2147483647 w 145"/>
                <a:gd name="T87" fmla="*/ 2147483647 h 319"/>
                <a:gd name="T88" fmla="*/ 2147483647 w 145"/>
                <a:gd name="T89" fmla="*/ 2147483647 h 319"/>
                <a:gd name="T90" fmla="*/ 2147483647 w 145"/>
                <a:gd name="T91" fmla="*/ 2147483647 h 319"/>
                <a:gd name="T92" fmla="*/ 2147483647 w 145"/>
                <a:gd name="T93" fmla="*/ 2147483647 h 319"/>
                <a:gd name="T94" fmla="*/ 0 w 145"/>
                <a:gd name="T95" fmla="*/ 2147483647 h 319"/>
                <a:gd name="T96" fmla="*/ 2147483647 w 145"/>
                <a:gd name="T97" fmla="*/ 2147483647 h 319"/>
                <a:gd name="T98" fmla="*/ 2147483647 w 145"/>
                <a:gd name="T99" fmla="*/ 2147483647 h 319"/>
                <a:gd name="T100" fmla="*/ 2147483647 w 145"/>
                <a:gd name="T101" fmla="*/ 2147483647 h 319"/>
                <a:gd name="T102" fmla="*/ 2147483647 w 145"/>
                <a:gd name="T103" fmla="*/ 0 h 319"/>
                <a:gd name="T104" fmla="*/ 2147483647 w 145"/>
                <a:gd name="T105" fmla="*/ 2147483647 h 319"/>
                <a:gd name="T106" fmla="*/ 2147483647 w 145"/>
                <a:gd name="T107" fmla="*/ 2147483647 h 319"/>
                <a:gd name="T108" fmla="*/ 2147483647 w 145"/>
                <a:gd name="T109" fmla="*/ 2147483647 h 319"/>
                <a:gd name="T110" fmla="*/ 2147483647 w 145"/>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
                <a:gd name="T169" fmla="*/ 0 h 319"/>
                <a:gd name="T170" fmla="*/ 145 w 145"/>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 h="319">
                  <a:moveTo>
                    <a:pt x="21" y="11"/>
                  </a:moveTo>
                  <a:lnTo>
                    <a:pt x="25" y="34"/>
                  </a:lnTo>
                  <a:lnTo>
                    <a:pt x="29" y="55"/>
                  </a:lnTo>
                  <a:lnTo>
                    <a:pt x="32" y="76"/>
                  </a:lnTo>
                  <a:lnTo>
                    <a:pt x="38" y="93"/>
                  </a:lnTo>
                  <a:lnTo>
                    <a:pt x="42" y="112"/>
                  </a:lnTo>
                  <a:lnTo>
                    <a:pt x="48" y="129"/>
                  </a:lnTo>
                  <a:lnTo>
                    <a:pt x="53" y="146"/>
                  </a:lnTo>
                  <a:lnTo>
                    <a:pt x="63" y="165"/>
                  </a:lnTo>
                  <a:lnTo>
                    <a:pt x="69" y="180"/>
                  </a:lnTo>
                  <a:lnTo>
                    <a:pt x="76" y="197"/>
                  </a:lnTo>
                  <a:lnTo>
                    <a:pt x="86" y="213"/>
                  </a:lnTo>
                  <a:lnTo>
                    <a:pt x="95" y="230"/>
                  </a:lnTo>
                  <a:lnTo>
                    <a:pt x="103" y="247"/>
                  </a:lnTo>
                  <a:lnTo>
                    <a:pt x="116" y="264"/>
                  </a:lnTo>
                  <a:lnTo>
                    <a:pt x="127" y="281"/>
                  </a:lnTo>
                  <a:lnTo>
                    <a:pt x="141" y="300"/>
                  </a:lnTo>
                  <a:lnTo>
                    <a:pt x="143" y="304"/>
                  </a:lnTo>
                  <a:lnTo>
                    <a:pt x="145" y="308"/>
                  </a:lnTo>
                  <a:lnTo>
                    <a:pt x="145" y="312"/>
                  </a:lnTo>
                  <a:lnTo>
                    <a:pt x="145" y="313"/>
                  </a:lnTo>
                  <a:lnTo>
                    <a:pt x="139" y="317"/>
                  </a:lnTo>
                  <a:lnTo>
                    <a:pt x="133" y="319"/>
                  </a:lnTo>
                  <a:lnTo>
                    <a:pt x="129" y="317"/>
                  </a:lnTo>
                  <a:lnTo>
                    <a:pt x="124" y="317"/>
                  </a:lnTo>
                  <a:lnTo>
                    <a:pt x="120" y="315"/>
                  </a:lnTo>
                  <a:lnTo>
                    <a:pt x="116" y="313"/>
                  </a:lnTo>
                  <a:lnTo>
                    <a:pt x="110" y="312"/>
                  </a:lnTo>
                  <a:lnTo>
                    <a:pt x="108" y="308"/>
                  </a:lnTo>
                  <a:lnTo>
                    <a:pt x="103" y="304"/>
                  </a:lnTo>
                  <a:lnTo>
                    <a:pt x="101" y="300"/>
                  </a:lnTo>
                  <a:lnTo>
                    <a:pt x="86" y="281"/>
                  </a:lnTo>
                  <a:lnTo>
                    <a:pt x="74" y="262"/>
                  </a:lnTo>
                  <a:lnTo>
                    <a:pt x="63" y="247"/>
                  </a:lnTo>
                  <a:lnTo>
                    <a:pt x="55" y="230"/>
                  </a:lnTo>
                  <a:lnTo>
                    <a:pt x="46" y="215"/>
                  </a:lnTo>
                  <a:lnTo>
                    <a:pt x="40" y="199"/>
                  </a:lnTo>
                  <a:lnTo>
                    <a:pt x="32" y="184"/>
                  </a:lnTo>
                  <a:lnTo>
                    <a:pt x="29" y="171"/>
                  </a:lnTo>
                  <a:lnTo>
                    <a:pt x="23" y="154"/>
                  </a:lnTo>
                  <a:lnTo>
                    <a:pt x="21" y="138"/>
                  </a:lnTo>
                  <a:lnTo>
                    <a:pt x="15" y="123"/>
                  </a:lnTo>
                  <a:lnTo>
                    <a:pt x="15" y="106"/>
                  </a:lnTo>
                  <a:lnTo>
                    <a:pt x="10" y="87"/>
                  </a:lnTo>
                  <a:lnTo>
                    <a:pt x="8" y="66"/>
                  </a:lnTo>
                  <a:lnTo>
                    <a:pt x="4" y="45"/>
                  </a:lnTo>
                  <a:lnTo>
                    <a:pt x="2" y="22"/>
                  </a:lnTo>
                  <a:lnTo>
                    <a:pt x="0" y="15"/>
                  </a:lnTo>
                  <a:lnTo>
                    <a:pt x="4" y="9"/>
                  </a:lnTo>
                  <a:lnTo>
                    <a:pt x="6" y="5"/>
                  </a:lnTo>
                  <a:lnTo>
                    <a:pt x="10" y="1"/>
                  </a:lnTo>
                  <a:lnTo>
                    <a:pt x="13" y="0"/>
                  </a:lnTo>
                  <a:lnTo>
                    <a:pt x="17" y="1"/>
                  </a:lnTo>
                  <a:lnTo>
                    <a:pt x="21" y="5"/>
                  </a:lnTo>
                  <a:lnTo>
                    <a:pt x="21"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2" name="Freeform 279">
              <a:extLst>
                <a:ext uri="{FF2B5EF4-FFF2-40B4-BE49-F238E27FC236}">
                  <a16:creationId xmlns:a16="http://schemas.microsoft.com/office/drawing/2014/main" id="{D484DE35-D6B6-7441-80F1-7210FD7FCA44}"/>
                </a:ext>
              </a:extLst>
            </p:cNvPr>
            <p:cNvSpPr>
              <a:spLocks/>
            </p:cNvSpPr>
            <p:nvPr/>
          </p:nvSpPr>
          <p:spPr bwMode="auto">
            <a:xfrm flipH="1">
              <a:off x="2411760" y="2839353"/>
              <a:ext cx="269875" cy="161925"/>
            </a:xfrm>
            <a:custGeom>
              <a:avLst/>
              <a:gdLst>
                <a:gd name="T0" fmla="*/ 2147483647 w 340"/>
                <a:gd name="T1" fmla="*/ 2147483647 h 203"/>
                <a:gd name="T2" fmla="*/ 2147483647 w 340"/>
                <a:gd name="T3" fmla="*/ 2147483647 h 203"/>
                <a:gd name="T4" fmla="*/ 2147483647 w 340"/>
                <a:gd name="T5" fmla="*/ 2147483647 h 203"/>
                <a:gd name="T6" fmla="*/ 2147483647 w 340"/>
                <a:gd name="T7" fmla="*/ 2147483647 h 203"/>
                <a:gd name="T8" fmla="*/ 2147483647 w 340"/>
                <a:gd name="T9" fmla="*/ 2147483647 h 203"/>
                <a:gd name="T10" fmla="*/ 2147483647 w 340"/>
                <a:gd name="T11" fmla="*/ 2147483647 h 203"/>
                <a:gd name="T12" fmla="*/ 2147483647 w 340"/>
                <a:gd name="T13" fmla="*/ 2147483647 h 203"/>
                <a:gd name="T14" fmla="*/ 2147483647 w 340"/>
                <a:gd name="T15" fmla="*/ 2147483647 h 203"/>
                <a:gd name="T16" fmla="*/ 2147483647 w 340"/>
                <a:gd name="T17" fmla="*/ 2147483647 h 203"/>
                <a:gd name="T18" fmla="*/ 2147483647 w 340"/>
                <a:gd name="T19" fmla="*/ 2147483647 h 203"/>
                <a:gd name="T20" fmla="*/ 2147483647 w 340"/>
                <a:gd name="T21" fmla="*/ 2147483647 h 203"/>
                <a:gd name="T22" fmla="*/ 2147483647 w 340"/>
                <a:gd name="T23" fmla="*/ 2147483647 h 203"/>
                <a:gd name="T24" fmla="*/ 2147483647 w 340"/>
                <a:gd name="T25" fmla="*/ 2147483647 h 203"/>
                <a:gd name="T26" fmla="*/ 2147483647 w 340"/>
                <a:gd name="T27" fmla="*/ 2147483647 h 203"/>
                <a:gd name="T28" fmla="*/ 2147483647 w 340"/>
                <a:gd name="T29" fmla="*/ 2147483647 h 203"/>
                <a:gd name="T30" fmla="*/ 2147483647 w 340"/>
                <a:gd name="T31" fmla="*/ 2147483647 h 203"/>
                <a:gd name="T32" fmla="*/ 2147483647 w 340"/>
                <a:gd name="T33" fmla="*/ 2147483647 h 203"/>
                <a:gd name="T34" fmla="*/ 2147483647 w 340"/>
                <a:gd name="T35" fmla="*/ 0 h 203"/>
                <a:gd name="T36" fmla="*/ 2147483647 w 340"/>
                <a:gd name="T37" fmla="*/ 0 h 203"/>
                <a:gd name="T38" fmla="*/ 2147483647 w 340"/>
                <a:gd name="T39" fmla="*/ 2147483647 h 203"/>
                <a:gd name="T40" fmla="*/ 2147483647 w 340"/>
                <a:gd name="T41" fmla="*/ 2147483647 h 203"/>
                <a:gd name="T42" fmla="*/ 2147483647 w 340"/>
                <a:gd name="T43" fmla="*/ 2147483647 h 203"/>
                <a:gd name="T44" fmla="*/ 2147483647 w 340"/>
                <a:gd name="T45" fmla="*/ 2147483647 h 203"/>
                <a:gd name="T46" fmla="*/ 2147483647 w 340"/>
                <a:gd name="T47" fmla="*/ 2147483647 h 203"/>
                <a:gd name="T48" fmla="*/ 2147483647 w 340"/>
                <a:gd name="T49" fmla="*/ 2147483647 h 203"/>
                <a:gd name="T50" fmla="*/ 2147483647 w 340"/>
                <a:gd name="T51" fmla="*/ 2147483647 h 203"/>
                <a:gd name="T52" fmla="*/ 2147483647 w 340"/>
                <a:gd name="T53" fmla="*/ 2147483647 h 203"/>
                <a:gd name="T54" fmla="*/ 2147483647 w 340"/>
                <a:gd name="T55" fmla="*/ 2147483647 h 203"/>
                <a:gd name="T56" fmla="*/ 2147483647 w 340"/>
                <a:gd name="T57" fmla="*/ 2147483647 h 203"/>
                <a:gd name="T58" fmla="*/ 2147483647 w 340"/>
                <a:gd name="T59" fmla="*/ 2147483647 h 203"/>
                <a:gd name="T60" fmla="*/ 2147483647 w 340"/>
                <a:gd name="T61" fmla="*/ 2147483647 h 203"/>
                <a:gd name="T62" fmla="*/ 2147483647 w 340"/>
                <a:gd name="T63" fmla="*/ 2147483647 h 203"/>
                <a:gd name="T64" fmla="*/ 2147483647 w 340"/>
                <a:gd name="T65" fmla="*/ 2147483647 h 203"/>
                <a:gd name="T66" fmla="*/ 0 w 340"/>
                <a:gd name="T67" fmla="*/ 2147483647 h 203"/>
                <a:gd name="T68" fmla="*/ 2147483647 w 340"/>
                <a:gd name="T69" fmla="*/ 2147483647 h 203"/>
                <a:gd name="T70" fmla="*/ 2147483647 w 340"/>
                <a:gd name="T71" fmla="*/ 2147483647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203"/>
                <a:gd name="T110" fmla="*/ 340 w 340"/>
                <a:gd name="T111" fmla="*/ 203 h 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203">
                  <a:moveTo>
                    <a:pt x="11" y="169"/>
                  </a:moveTo>
                  <a:lnTo>
                    <a:pt x="25" y="160"/>
                  </a:lnTo>
                  <a:lnTo>
                    <a:pt x="40" y="152"/>
                  </a:lnTo>
                  <a:lnTo>
                    <a:pt x="51" y="146"/>
                  </a:lnTo>
                  <a:lnTo>
                    <a:pt x="65" y="143"/>
                  </a:lnTo>
                  <a:lnTo>
                    <a:pt x="78" y="139"/>
                  </a:lnTo>
                  <a:lnTo>
                    <a:pt x="91" y="133"/>
                  </a:lnTo>
                  <a:lnTo>
                    <a:pt x="103" y="129"/>
                  </a:lnTo>
                  <a:lnTo>
                    <a:pt x="116" y="127"/>
                  </a:lnTo>
                  <a:lnTo>
                    <a:pt x="129" y="124"/>
                  </a:lnTo>
                  <a:lnTo>
                    <a:pt x="141" y="118"/>
                  </a:lnTo>
                  <a:lnTo>
                    <a:pt x="154" y="114"/>
                  </a:lnTo>
                  <a:lnTo>
                    <a:pt x="169" y="110"/>
                  </a:lnTo>
                  <a:lnTo>
                    <a:pt x="182" y="105"/>
                  </a:lnTo>
                  <a:lnTo>
                    <a:pt x="198" y="97"/>
                  </a:lnTo>
                  <a:lnTo>
                    <a:pt x="213" y="91"/>
                  </a:lnTo>
                  <a:lnTo>
                    <a:pt x="230" y="82"/>
                  </a:lnTo>
                  <a:lnTo>
                    <a:pt x="239" y="76"/>
                  </a:lnTo>
                  <a:lnTo>
                    <a:pt x="251" y="70"/>
                  </a:lnTo>
                  <a:lnTo>
                    <a:pt x="258" y="67"/>
                  </a:lnTo>
                  <a:lnTo>
                    <a:pt x="264" y="63"/>
                  </a:lnTo>
                  <a:lnTo>
                    <a:pt x="270" y="59"/>
                  </a:lnTo>
                  <a:lnTo>
                    <a:pt x="275" y="55"/>
                  </a:lnTo>
                  <a:lnTo>
                    <a:pt x="277" y="53"/>
                  </a:lnTo>
                  <a:lnTo>
                    <a:pt x="281" y="49"/>
                  </a:lnTo>
                  <a:lnTo>
                    <a:pt x="285" y="46"/>
                  </a:lnTo>
                  <a:lnTo>
                    <a:pt x="287" y="42"/>
                  </a:lnTo>
                  <a:lnTo>
                    <a:pt x="291" y="38"/>
                  </a:lnTo>
                  <a:lnTo>
                    <a:pt x="294" y="34"/>
                  </a:lnTo>
                  <a:lnTo>
                    <a:pt x="298" y="28"/>
                  </a:lnTo>
                  <a:lnTo>
                    <a:pt x="302" y="23"/>
                  </a:lnTo>
                  <a:lnTo>
                    <a:pt x="306" y="17"/>
                  </a:lnTo>
                  <a:lnTo>
                    <a:pt x="313" y="9"/>
                  </a:lnTo>
                  <a:lnTo>
                    <a:pt x="317" y="6"/>
                  </a:lnTo>
                  <a:lnTo>
                    <a:pt x="319" y="2"/>
                  </a:lnTo>
                  <a:lnTo>
                    <a:pt x="323" y="0"/>
                  </a:lnTo>
                  <a:lnTo>
                    <a:pt x="327" y="0"/>
                  </a:lnTo>
                  <a:lnTo>
                    <a:pt x="332" y="0"/>
                  </a:lnTo>
                  <a:lnTo>
                    <a:pt x="336" y="4"/>
                  </a:lnTo>
                  <a:lnTo>
                    <a:pt x="336" y="6"/>
                  </a:lnTo>
                  <a:lnTo>
                    <a:pt x="340" y="11"/>
                  </a:lnTo>
                  <a:lnTo>
                    <a:pt x="340" y="13"/>
                  </a:lnTo>
                  <a:lnTo>
                    <a:pt x="340" y="17"/>
                  </a:lnTo>
                  <a:lnTo>
                    <a:pt x="340" y="23"/>
                  </a:lnTo>
                  <a:lnTo>
                    <a:pt x="336" y="27"/>
                  </a:lnTo>
                  <a:lnTo>
                    <a:pt x="334" y="32"/>
                  </a:lnTo>
                  <a:lnTo>
                    <a:pt x="334" y="38"/>
                  </a:lnTo>
                  <a:lnTo>
                    <a:pt x="319" y="57"/>
                  </a:lnTo>
                  <a:lnTo>
                    <a:pt x="304" y="72"/>
                  </a:lnTo>
                  <a:lnTo>
                    <a:pt x="287" y="87"/>
                  </a:lnTo>
                  <a:lnTo>
                    <a:pt x="272" y="101"/>
                  </a:lnTo>
                  <a:lnTo>
                    <a:pt x="255" y="110"/>
                  </a:lnTo>
                  <a:lnTo>
                    <a:pt x="237" y="120"/>
                  </a:lnTo>
                  <a:lnTo>
                    <a:pt x="217" y="127"/>
                  </a:lnTo>
                  <a:lnTo>
                    <a:pt x="199" y="135"/>
                  </a:lnTo>
                  <a:lnTo>
                    <a:pt x="179" y="141"/>
                  </a:lnTo>
                  <a:lnTo>
                    <a:pt x="158" y="148"/>
                  </a:lnTo>
                  <a:lnTo>
                    <a:pt x="137" y="156"/>
                  </a:lnTo>
                  <a:lnTo>
                    <a:pt x="116" y="164"/>
                  </a:lnTo>
                  <a:lnTo>
                    <a:pt x="93" y="171"/>
                  </a:lnTo>
                  <a:lnTo>
                    <a:pt x="70" y="179"/>
                  </a:lnTo>
                  <a:lnTo>
                    <a:pt x="47" y="188"/>
                  </a:lnTo>
                  <a:lnTo>
                    <a:pt x="27" y="202"/>
                  </a:lnTo>
                  <a:lnTo>
                    <a:pt x="17" y="203"/>
                  </a:lnTo>
                  <a:lnTo>
                    <a:pt x="11" y="202"/>
                  </a:lnTo>
                  <a:lnTo>
                    <a:pt x="4" y="198"/>
                  </a:lnTo>
                  <a:lnTo>
                    <a:pt x="2" y="194"/>
                  </a:lnTo>
                  <a:lnTo>
                    <a:pt x="0" y="186"/>
                  </a:lnTo>
                  <a:lnTo>
                    <a:pt x="0" y="181"/>
                  </a:lnTo>
                  <a:lnTo>
                    <a:pt x="4" y="173"/>
                  </a:lnTo>
                  <a:lnTo>
                    <a:pt x="11" y="16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3" name="Freeform 280">
              <a:extLst>
                <a:ext uri="{FF2B5EF4-FFF2-40B4-BE49-F238E27FC236}">
                  <a16:creationId xmlns:a16="http://schemas.microsoft.com/office/drawing/2014/main" id="{A010B09F-CD8F-E844-A21A-D38FC239F10B}"/>
                </a:ext>
              </a:extLst>
            </p:cNvPr>
            <p:cNvSpPr>
              <a:spLocks/>
            </p:cNvSpPr>
            <p:nvPr/>
          </p:nvSpPr>
          <p:spPr bwMode="auto">
            <a:xfrm flipH="1">
              <a:off x="2416522" y="2267853"/>
              <a:ext cx="274638" cy="592138"/>
            </a:xfrm>
            <a:custGeom>
              <a:avLst/>
              <a:gdLst>
                <a:gd name="T0" fmla="*/ 2147483647 w 345"/>
                <a:gd name="T1" fmla="*/ 2147483647 h 746"/>
                <a:gd name="T2" fmla="*/ 2147483647 w 345"/>
                <a:gd name="T3" fmla="*/ 2147483647 h 746"/>
                <a:gd name="T4" fmla="*/ 2147483647 w 345"/>
                <a:gd name="T5" fmla="*/ 2147483647 h 746"/>
                <a:gd name="T6" fmla="*/ 2147483647 w 345"/>
                <a:gd name="T7" fmla="*/ 2147483647 h 746"/>
                <a:gd name="T8" fmla="*/ 2147483647 w 345"/>
                <a:gd name="T9" fmla="*/ 2147483647 h 746"/>
                <a:gd name="T10" fmla="*/ 2147483647 w 345"/>
                <a:gd name="T11" fmla="*/ 2147483647 h 746"/>
                <a:gd name="T12" fmla="*/ 2147483647 w 345"/>
                <a:gd name="T13" fmla="*/ 2147483647 h 746"/>
                <a:gd name="T14" fmla="*/ 2147483647 w 345"/>
                <a:gd name="T15" fmla="*/ 2147483647 h 746"/>
                <a:gd name="T16" fmla="*/ 2147483647 w 345"/>
                <a:gd name="T17" fmla="*/ 2147483647 h 746"/>
                <a:gd name="T18" fmla="*/ 2147483647 w 345"/>
                <a:gd name="T19" fmla="*/ 2147483647 h 746"/>
                <a:gd name="T20" fmla="*/ 2147483647 w 345"/>
                <a:gd name="T21" fmla="*/ 2147483647 h 746"/>
                <a:gd name="T22" fmla="*/ 2147483647 w 345"/>
                <a:gd name="T23" fmla="*/ 2147483647 h 746"/>
                <a:gd name="T24" fmla="*/ 2147483647 w 345"/>
                <a:gd name="T25" fmla="*/ 2147483647 h 746"/>
                <a:gd name="T26" fmla="*/ 2147483647 w 345"/>
                <a:gd name="T27" fmla="*/ 2147483647 h 746"/>
                <a:gd name="T28" fmla="*/ 2147483647 w 345"/>
                <a:gd name="T29" fmla="*/ 2147483647 h 746"/>
                <a:gd name="T30" fmla="*/ 2147483647 w 345"/>
                <a:gd name="T31" fmla="*/ 2147483647 h 746"/>
                <a:gd name="T32" fmla="*/ 2147483647 w 345"/>
                <a:gd name="T33" fmla="*/ 2147483647 h 746"/>
                <a:gd name="T34" fmla="*/ 2147483647 w 345"/>
                <a:gd name="T35" fmla="*/ 2147483647 h 746"/>
                <a:gd name="T36" fmla="*/ 2147483647 w 345"/>
                <a:gd name="T37" fmla="*/ 2147483647 h 746"/>
                <a:gd name="T38" fmla="*/ 2147483647 w 345"/>
                <a:gd name="T39" fmla="*/ 2147483647 h 746"/>
                <a:gd name="T40" fmla="*/ 2147483647 w 345"/>
                <a:gd name="T41" fmla="*/ 2147483647 h 746"/>
                <a:gd name="T42" fmla="*/ 2147483647 w 345"/>
                <a:gd name="T43" fmla="*/ 2147483647 h 746"/>
                <a:gd name="T44" fmla="*/ 2147483647 w 345"/>
                <a:gd name="T45" fmla="*/ 2147483647 h 746"/>
                <a:gd name="T46" fmla="*/ 2147483647 w 345"/>
                <a:gd name="T47" fmla="*/ 2147483647 h 746"/>
                <a:gd name="T48" fmla="*/ 2147483647 w 345"/>
                <a:gd name="T49" fmla="*/ 2147483647 h 746"/>
                <a:gd name="T50" fmla="*/ 2147483647 w 345"/>
                <a:gd name="T51" fmla="*/ 2147483647 h 746"/>
                <a:gd name="T52" fmla="*/ 2147483647 w 345"/>
                <a:gd name="T53" fmla="*/ 2147483647 h 746"/>
                <a:gd name="T54" fmla="*/ 2147483647 w 345"/>
                <a:gd name="T55" fmla="*/ 2147483647 h 746"/>
                <a:gd name="T56" fmla="*/ 2147483647 w 345"/>
                <a:gd name="T57" fmla="*/ 2147483647 h 746"/>
                <a:gd name="T58" fmla="*/ 2147483647 w 345"/>
                <a:gd name="T59" fmla="*/ 2147483647 h 746"/>
                <a:gd name="T60" fmla="*/ 2147483647 w 345"/>
                <a:gd name="T61" fmla="*/ 2147483647 h 746"/>
                <a:gd name="T62" fmla="*/ 2147483647 w 345"/>
                <a:gd name="T63" fmla="*/ 2147483647 h 746"/>
                <a:gd name="T64" fmla="*/ 2147483647 w 345"/>
                <a:gd name="T65" fmla="*/ 2147483647 h 746"/>
                <a:gd name="T66" fmla="*/ 2147483647 w 345"/>
                <a:gd name="T67" fmla="*/ 2147483647 h 746"/>
                <a:gd name="T68" fmla="*/ 2147483647 w 345"/>
                <a:gd name="T69" fmla="*/ 2147483647 h 746"/>
                <a:gd name="T70" fmla="*/ 2147483647 w 345"/>
                <a:gd name="T71" fmla="*/ 2147483647 h 746"/>
                <a:gd name="T72" fmla="*/ 2147483647 w 345"/>
                <a:gd name="T73" fmla="*/ 2147483647 h 746"/>
                <a:gd name="T74" fmla="*/ 2147483647 w 345"/>
                <a:gd name="T75" fmla="*/ 2147483647 h 746"/>
                <a:gd name="T76" fmla="*/ 2147483647 w 345"/>
                <a:gd name="T77" fmla="*/ 2147483647 h 746"/>
                <a:gd name="T78" fmla="*/ 2147483647 w 345"/>
                <a:gd name="T79" fmla="*/ 2147483647 h 746"/>
                <a:gd name="T80" fmla="*/ 2147483647 w 345"/>
                <a:gd name="T81" fmla="*/ 2147483647 h 746"/>
                <a:gd name="T82" fmla="*/ 2147483647 w 345"/>
                <a:gd name="T83" fmla="*/ 2147483647 h 746"/>
                <a:gd name="T84" fmla="*/ 2147483647 w 345"/>
                <a:gd name="T85" fmla="*/ 2147483647 h 746"/>
                <a:gd name="T86" fmla="*/ 2147483647 w 345"/>
                <a:gd name="T87" fmla="*/ 2147483647 h 746"/>
                <a:gd name="T88" fmla="*/ 2147483647 w 345"/>
                <a:gd name="T89" fmla="*/ 2147483647 h 746"/>
                <a:gd name="T90" fmla="*/ 2147483647 w 345"/>
                <a:gd name="T91" fmla="*/ 2147483647 h 746"/>
                <a:gd name="T92" fmla="*/ 2147483647 w 345"/>
                <a:gd name="T93" fmla="*/ 2147483647 h 746"/>
                <a:gd name="T94" fmla="*/ 2147483647 w 345"/>
                <a:gd name="T95" fmla="*/ 2147483647 h 746"/>
                <a:gd name="T96" fmla="*/ 2147483647 w 345"/>
                <a:gd name="T97" fmla="*/ 2147483647 h 746"/>
                <a:gd name="T98" fmla="*/ 2147483647 w 345"/>
                <a:gd name="T99" fmla="*/ 2147483647 h 746"/>
                <a:gd name="T100" fmla="*/ 2147483647 w 345"/>
                <a:gd name="T101" fmla="*/ 2147483647 h 746"/>
                <a:gd name="T102" fmla="*/ 2147483647 w 345"/>
                <a:gd name="T103" fmla="*/ 2147483647 h 746"/>
                <a:gd name="T104" fmla="*/ 2147483647 w 345"/>
                <a:gd name="T105" fmla="*/ 2147483647 h 746"/>
                <a:gd name="T106" fmla="*/ 2147483647 w 345"/>
                <a:gd name="T107" fmla="*/ 2147483647 h 746"/>
                <a:gd name="T108" fmla="*/ 2147483647 w 345"/>
                <a:gd name="T109" fmla="*/ 2147483647 h 746"/>
                <a:gd name="T110" fmla="*/ 2147483647 w 345"/>
                <a:gd name="T111" fmla="*/ 2147483647 h 746"/>
                <a:gd name="T112" fmla="*/ 2147483647 w 345"/>
                <a:gd name="T113" fmla="*/ 2147483647 h 746"/>
                <a:gd name="T114" fmla="*/ 2147483647 w 345"/>
                <a:gd name="T115" fmla="*/ 2147483647 h 746"/>
                <a:gd name="T116" fmla="*/ 0 w 345"/>
                <a:gd name="T117" fmla="*/ 2147483647 h 746"/>
                <a:gd name="T118" fmla="*/ 2147483647 w 345"/>
                <a:gd name="T119" fmla="*/ 2147483647 h 746"/>
                <a:gd name="T120" fmla="*/ 2147483647 w 345"/>
                <a:gd name="T121" fmla="*/ 0 h 746"/>
                <a:gd name="T122" fmla="*/ 2147483647 w 345"/>
                <a:gd name="T123" fmla="*/ 0 h 7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5"/>
                <a:gd name="T187" fmla="*/ 0 h 746"/>
                <a:gd name="T188" fmla="*/ 345 w 345"/>
                <a:gd name="T189" fmla="*/ 746 h 7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5" h="746">
                  <a:moveTo>
                    <a:pt x="28" y="0"/>
                  </a:moveTo>
                  <a:lnTo>
                    <a:pt x="36" y="4"/>
                  </a:lnTo>
                  <a:lnTo>
                    <a:pt x="41" y="6"/>
                  </a:lnTo>
                  <a:lnTo>
                    <a:pt x="45" y="6"/>
                  </a:lnTo>
                  <a:lnTo>
                    <a:pt x="51" y="9"/>
                  </a:lnTo>
                  <a:lnTo>
                    <a:pt x="57" y="9"/>
                  </a:lnTo>
                  <a:lnTo>
                    <a:pt x="60" y="11"/>
                  </a:lnTo>
                  <a:lnTo>
                    <a:pt x="64" y="13"/>
                  </a:lnTo>
                  <a:lnTo>
                    <a:pt x="68" y="15"/>
                  </a:lnTo>
                  <a:lnTo>
                    <a:pt x="72" y="17"/>
                  </a:lnTo>
                  <a:lnTo>
                    <a:pt x="77" y="17"/>
                  </a:lnTo>
                  <a:lnTo>
                    <a:pt x="81" y="17"/>
                  </a:lnTo>
                  <a:lnTo>
                    <a:pt x="85" y="21"/>
                  </a:lnTo>
                  <a:lnTo>
                    <a:pt x="91" y="23"/>
                  </a:lnTo>
                  <a:lnTo>
                    <a:pt x="95" y="25"/>
                  </a:lnTo>
                  <a:lnTo>
                    <a:pt x="102" y="28"/>
                  </a:lnTo>
                  <a:lnTo>
                    <a:pt x="108" y="30"/>
                  </a:lnTo>
                  <a:lnTo>
                    <a:pt x="133" y="44"/>
                  </a:lnTo>
                  <a:lnTo>
                    <a:pt x="153" y="59"/>
                  </a:lnTo>
                  <a:lnTo>
                    <a:pt x="171" y="76"/>
                  </a:lnTo>
                  <a:lnTo>
                    <a:pt x="186" y="93"/>
                  </a:lnTo>
                  <a:lnTo>
                    <a:pt x="197" y="110"/>
                  </a:lnTo>
                  <a:lnTo>
                    <a:pt x="209" y="129"/>
                  </a:lnTo>
                  <a:lnTo>
                    <a:pt x="216" y="148"/>
                  </a:lnTo>
                  <a:lnTo>
                    <a:pt x="222" y="169"/>
                  </a:lnTo>
                  <a:lnTo>
                    <a:pt x="224" y="190"/>
                  </a:lnTo>
                  <a:lnTo>
                    <a:pt x="226" y="213"/>
                  </a:lnTo>
                  <a:lnTo>
                    <a:pt x="228" y="236"/>
                  </a:lnTo>
                  <a:lnTo>
                    <a:pt x="228" y="261"/>
                  </a:lnTo>
                  <a:lnTo>
                    <a:pt x="226" y="283"/>
                  </a:lnTo>
                  <a:lnTo>
                    <a:pt x="224" y="310"/>
                  </a:lnTo>
                  <a:lnTo>
                    <a:pt x="222" y="337"/>
                  </a:lnTo>
                  <a:lnTo>
                    <a:pt x="220" y="363"/>
                  </a:lnTo>
                  <a:lnTo>
                    <a:pt x="216" y="382"/>
                  </a:lnTo>
                  <a:lnTo>
                    <a:pt x="216" y="405"/>
                  </a:lnTo>
                  <a:lnTo>
                    <a:pt x="216" y="424"/>
                  </a:lnTo>
                  <a:lnTo>
                    <a:pt x="216" y="445"/>
                  </a:lnTo>
                  <a:lnTo>
                    <a:pt x="216" y="466"/>
                  </a:lnTo>
                  <a:lnTo>
                    <a:pt x="216" y="485"/>
                  </a:lnTo>
                  <a:lnTo>
                    <a:pt x="218" y="504"/>
                  </a:lnTo>
                  <a:lnTo>
                    <a:pt x="222" y="525"/>
                  </a:lnTo>
                  <a:lnTo>
                    <a:pt x="226" y="542"/>
                  </a:lnTo>
                  <a:lnTo>
                    <a:pt x="229" y="561"/>
                  </a:lnTo>
                  <a:lnTo>
                    <a:pt x="235" y="578"/>
                  </a:lnTo>
                  <a:lnTo>
                    <a:pt x="243" y="597"/>
                  </a:lnTo>
                  <a:lnTo>
                    <a:pt x="250" y="614"/>
                  </a:lnTo>
                  <a:lnTo>
                    <a:pt x="260" y="631"/>
                  </a:lnTo>
                  <a:lnTo>
                    <a:pt x="269" y="647"/>
                  </a:lnTo>
                  <a:lnTo>
                    <a:pt x="283" y="662"/>
                  </a:lnTo>
                  <a:lnTo>
                    <a:pt x="286" y="669"/>
                  </a:lnTo>
                  <a:lnTo>
                    <a:pt x="294" y="677"/>
                  </a:lnTo>
                  <a:lnTo>
                    <a:pt x="300" y="685"/>
                  </a:lnTo>
                  <a:lnTo>
                    <a:pt x="307" y="692"/>
                  </a:lnTo>
                  <a:lnTo>
                    <a:pt x="315" y="700"/>
                  </a:lnTo>
                  <a:lnTo>
                    <a:pt x="323" y="708"/>
                  </a:lnTo>
                  <a:lnTo>
                    <a:pt x="324" y="709"/>
                  </a:lnTo>
                  <a:lnTo>
                    <a:pt x="330" y="713"/>
                  </a:lnTo>
                  <a:lnTo>
                    <a:pt x="334" y="715"/>
                  </a:lnTo>
                  <a:lnTo>
                    <a:pt x="342" y="719"/>
                  </a:lnTo>
                  <a:lnTo>
                    <a:pt x="343" y="721"/>
                  </a:lnTo>
                  <a:lnTo>
                    <a:pt x="345" y="725"/>
                  </a:lnTo>
                  <a:lnTo>
                    <a:pt x="345" y="730"/>
                  </a:lnTo>
                  <a:lnTo>
                    <a:pt x="343" y="734"/>
                  </a:lnTo>
                  <a:lnTo>
                    <a:pt x="340" y="738"/>
                  </a:lnTo>
                  <a:lnTo>
                    <a:pt x="340" y="742"/>
                  </a:lnTo>
                  <a:lnTo>
                    <a:pt x="334" y="744"/>
                  </a:lnTo>
                  <a:lnTo>
                    <a:pt x="332" y="746"/>
                  </a:lnTo>
                  <a:lnTo>
                    <a:pt x="309" y="736"/>
                  </a:lnTo>
                  <a:lnTo>
                    <a:pt x="290" y="725"/>
                  </a:lnTo>
                  <a:lnTo>
                    <a:pt x="273" y="711"/>
                  </a:lnTo>
                  <a:lnTo>
                    <a:pt x="256" y="696"/>
                  </a:lnTo>
                  <a:lnTo>
                    <a:pt x="243" y="679"/>
                  </a:lnTo>
                  <a:lnTo>
                    <a:pt x="229" y="662"/>
                  </a:lnTo>
                  <a:lnTo>
                    <a:pt x="218" y="643"/>
                  </a:lnTo>
                  <a:lnTo>
                    <a:pt x="210" y="622"/>
                  </a:lnTo>
                  <a:lnTo>
                    <a:pt x="201" y="599"/>
                  </a:lnTo>
                  <a:lnTo>
                    <a:pt x="195" y="576"/>
                  </a:lnTo>
                  <a:lnTo>
                    <a:pt x="190" y="550"/>
                  </a:lnTo>
                  <a:lnTo>
                    <a:pt x="186" y="525"/>
                  </a:lnTo>
                  <a:lnTo>
                    <a:pt x="184" y="498"/>
                  </a:lnTo>
                  <a:lnTo>
                    <a:pt x="182" y="470"/>
                  </a:lnTo>
                  <a:lnTo>
                    <a:pt x="182" y="441"/>
                  </a:lnTo>
                  <a:lnTo>
                    <a:pt x="186" y="413"/>
                  </a:lnTo>
                  <a:lnTo>
                    <a:pt x="186" y="386"/>
                  </a:lnTo>
                  <a:lnTo>
                    <a:pt x="188" y="359"/>
                  </a:lnTo>
                  <a:lnTo>
                    <a:pt x="190" y="331"/>
                  </a:lnTo>
                  <a:lnTo>
                    <a:pt x="191" y="306"/>
                  </a:lnTo>
                  <a:lnTo>
                    <a:pt x="191" y="278"/>
                  </a:lnTo>
                  <a:lnTo>
                    <a:pt x="191" y="253"/>
                  </a:lnTo>
                  <a:lnTo>
                    <a:pt x="191" y="228"/>
                  </a:lnTo>
                  <a:lnTo>
                    <a:pt x="190" y="203"/>
                  </a:lnTo>
                  <a:lnTo>
                    <a:pt x="186" y="179"/>
                  </a:lnTo>
                  <a:lnTo>
                    <a:pt x="180" y="156"/>
                  </a:lnTo>
                  <a:lnTo>
                    <a:pt x="171" y="135"/>
                  </a:lnTo>
                  <a:lnTo>
                    <a:pt x="161" y="116"/>
                  </a:lnTo>
                  <a:lnTo>
                    <a:pt x="148" y="95"/>
                  </a:lnTo>
                  <a:lnTo>
                    <a:pt x="133" y="78"/>
                  </a:lnTo>
                  <a:lnTo>
                    <a:pt x="114" y="65"/>
                  </a:lnTo>
                  <a:lnTo>
                    <a:pt x="93" y="53"/>
                  </a:lnTo>
                  <a:lnTo>
                    <a:pt x="87" y="47"/>
                  </a:lnTo>
                  <a:lnTo>
                    <a:pt x="81" y="47"/>
                  </a:lnTo>
                  <a:lnTo>
                    <a:pt x="74" y="44"/>
                  </a:lnTo>
                  <a:lnTo>
                    <a:pt x="68" y="42"/>
                  </a:lnTo>
                  <a:lnTo>
                    <a:pt x="64" y="40"/>
                  </a:lnTo>
                  <a:lnTo>
                    <a:pt x="58" y="40"/>
                  </a:lnTo>
                  <a:lnTo>
                    <a:pt x="55" y="38"/>
                  </a:lnTo>
                  <a:lnTo>
                    <a:pt x="51" y="36"/>
                  </a:lnTo>
                  <a:lnTo>
                    <a:pt x="45" y="36"/>
                  </a:lnTo>
                  <a:lnTo>
                    <a:pt x="39" y="34"/>
                  </a:lnTo>
                  <a:lnTo>
                    <a:pt x="34" y="32"/>
                  </a:lnTo>
                  <a:lnTo>
                    <a:pt x="30" y="30"/>
                  </a:lnTo>
                  <a:lnTo>
                    <a:pt x="24" y="30"/>
                  </a:lnTo>
                  <a:lnTo>
                    <a:pt x="19" y="28"/>
                  </a:lnTo>
                  <a:lnTo>
                    <a:pt x="13" y="25"/>
                  </a:lnTo>
                  <a:lnTo>
                    <a:pt x="7" y="25"/>
                  </a:lnTo>
                  <a:lnTo>
                    <a:pt x="1" y="19"/>
                  </a:lnTo>
                  <a:lnTo>
                    <a:pt x="0" y="15"/>
                  </a:lnTo>
                  <a:lnTo>
                    <a:pt x="0" y="11"/>
                  </a:lnTo>
                  <a:lnTo>
                    <a:pt x="3" y="6"/>
                  </a:lnTo>
                  <a:lnTo>
                    <a:pt x="9" y="2"/>
                  </a:lnTo>
                  <a:lnTo>
                    <a:pt x="15" y="0"/>
                  </a:lnTo>
                  <a:lnTo>
                    <a:pt x="22"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4" name="Freeform 281">
              <a:extLst>
                <a:ext uri="{FF2B5EF4-FFF2-40B4-BE49-F238E27FC236}">
                  <a16:creationId xmlns:a16="http://schemas.microsoft.com/office/drawing/2014/main" id="{5E821E66-4772-F24A-98B9-91A1698A140F}"/>
                </a:ext>
              </a:extLst>
            </p:cNvPr>
            <p:cNvSpPr>
              <a:spLocks/>
            </p:cNvSpPr>
            <p:nvPr/>
          </p:nvSpPr>
          <p:spPr bwMode="auto">
            <a:xfrm flipH="1">
              <a:off x="2641947" y="2342466"/>
              <a:ext cx="357188" cy="309563"/>
            </a:xfrm>
            <a:custGeom>
              <a:avLst/>
              <a:gdLst>
                <a:gd name="T0" fmla="*/ 2147483647 w 450"/>
                <a:gd name="T1" fmla="*/ 2147483647 h 390"/>
                <a:gd name="T2" fmla="*/ 2147483647 w 450"/>
                <a:gd name="T3" fmla="*/ 2147483647 h 390"/>
                <a:gd name="T4" fmla="*/ 2147483647 w 450"/>
                <a:gd name="T5" fmla="*/ 2147483647 h 390"/>
                <a:gd name="T6" fmla="*/ 2147483647 w 450"/>
                <a:gd name="T7" fmla="*/ 2147483647 h 390"/>
                <a:gd name="T8" fmla="*/ 2147483647 w 450"/>
                <a:gd name="T9" fmla="*/ 2147483647 h 390"/>
                <a:gd name="T10" fmla="*/ 2147483647 w 450"/>
                <a:gd name="T11" fmla="*/ 2147483647 h 390"/>
                <a:gd name="T12" fmla="*/ 2147483647 w 450"/>
                <a:gd name="T13" fmla="*/ 2147483647 h 390"/>
                <a:gd name="T14" fmla="*/ 2147483647 w 450"/>
                <a:gd name="T15" fmla="*/ 2147483647 h 390"/>
                <a:gd name="T16" fmla="*/ 2147483647 w 450"/>
                <a:gd name="T17" fmla="*/ 2147483647 h 390"/>
                <a:gd name="T18" fmla="*/ 2147483647 w 450"/>
                <a:gd name="T19" fmla="*/ 2147483647 h 390"/>
                <a:gd name="T20" fmla="*/ 2147483647 w 450"/>
                <a:gd name="T21" fmla="*/ 2147483647 h 390"/>
                <a:gd name="T22" fmla="*/ 2147483647 w 450"/>
                <a:gd name="T23" fmla="*/ 2147483647 h 390"/>
                <a:gd name="T24" fmla="*/ 2147483647 w 450"/>
                <a:gd name="T25" fmla="*/ 2147483647 h 390"/>
                <a:gd name="T26" fmla="*/ 2147483647 w 450"/>
                <a:gd name="T27" fmla="*/ 2147483647 h 390"/>
                <a:gd name="T28" fmla="*/ 2147483647 w 450"/>
                <a:gd name="T29" fmla="*/ 2147483647 h 390"/>
                <a:gd name="T30" fmla="*/ 2147483647 w 450"/>
                <a:gd name="T31" fmla="*/ 2147483647 h 390"/>
                <a:gd name="T32" fmla="*/ 0 w 450"/>
                <a:gd name="T33" fmla="*/ 2147483647 h 390"/>
                <a:gd name="T34" fmla="*/ 2147483647 w 450"/>
                <a:gd name="T35" fmla="*/ 2147483647 h 390"/>
                <a:gd name="T36" fmla="*/ 2147483647 w 450"/>
                <a:gd name="T37" fmla="*/ 2147483647 h 390"/>
                <a:gd name="T38" fmla="*/ 2147483647 w 450"/>
                <a:gd name="T39" fmla="*/ 2147483647 h 390"/>
                <a:gd name="T40" fmla="*/ 2147483647 w 450"/>
                <a:gd name="T41" fmla="*/ 2147483647 h 390"/>
                <a:gd name="T42" fmla="*/ 2147483647 w 450"/>
                <a:gd name="T43" fmla="*/ 2147483647 h 390"/>
                <a:gd name="T44" fmla="*/ 2147483647 w 450"/>
                <a:gd name="T45" fmla="*/ 2147483647 h 390"/>
                <a:gd name="T46" fmla="*/ 2147483647 w 450"/>
                <a:gd name="T47" fmla="*/ 2147483647 h 390"/>
                <a:gd name="T48" fmla="*/ 2147483647 w 450"/>
                <a:gd name="T49" fmla="*/ 2147483647 h 390"/>
                <a:gd name="T50" fmla="*/ 2147483647 w 450"/>
                <a:gd name="T51" fmla="*/ 2147483647 h 390"/>
                <a:gd name="T52" fmla="*/ 2147483647 w 450"/>
                <a:gd name="T53" fmla="*/ 2147483647 h 390"/>
                <a:gd name="T54" fmla="*/ 2147483647 w 450"/>
                <a:gd name="T55" fmla="*/ 2147483647 h 390"/>
                <a:gd name="T56" fmla="*/ 2147483647 w 450"/>
                <a:gd name="T57" fmla="*/ 2147483647 h 390"/>
                <a:gd name="T58" fmla="*/ 2147483647 w 450"/>
                <a:gd name="T59" fmla="*/ 2147483647 h 390"/>
                <a:gd name="T60" fmla="*/ 2147483647 w 450"/>
                <a:gd name="T61" fmla="*/ 2147483647 h 390"/>
                <a:gd name="T62" fmla="*/ 2147483647 w 450"/>
                <a:gd name="T63" fmla="*/ 2147483647 h 390"/>
                <a:gd name="T64" fmla="*/ 2147483647 w 450"/>
                <a:gd name="T65" fmla="*/ 2147483647 h 390"/>
                <a:gd name="T66" fmla="*/ 2147483647 w 450"/>
                <a:gd name="T67" fmla="*/ 2147483647 h 390"/>
                <a:gd name="T68" fmla="*/ 2147483647 w 450"/>
                <a:gd name="T69" fmla="*/ 2147483647 h 390"/>
                <a:gd name="T70" fmla="*/ 2147483647 w 450"/>
                <a:gd name="T71" fmla="*/ 2147483647 h 390"/>
                <a:gd name="T72" fmla="*/ 2147483647 w 450"/>
                <a:gd name="T73" fmla="*/ 2147483647 h 390"/>
                <a:gd name="T74" fmla="*/ 2147483647 w 450"/>
                <a:gd name="T75" fmla="*/ 2147483647 h 390"/>
                <a:gd name="T76" fmla="*/ 2147483647 w 450"/>
                <a:gd name="T77" fmla="*/ 2147483647 h 390"/>
                <a:gd name="T78" fmla="*/ 2147483647 w 450"/>
                <a:gd name="T79" fmla="*/ 2147483647 h 390"/>
                <a:gd name="T80" fmla="*/ 2147483647 w 450"/>
                <a:gd name="T81" fmla="*/ 2147483647 h 390"/>
                <a:gd name="T82" fmla="*/ 2147483647 w 450"/>
                <a:gd name="T83" fmla="*/ 2147483647 h 390"/>
                <a:gd name="T84" fmla="*/ 2147483647 w 450"/>
                <a:gd name="T85" fmla="*/ 2147483647 h 390"/>
                <a:gd name="T86" fmla="*/ 2147483647 w 450"/>
                <a:gd name="T87" fmla="*/ 0 h 390"/>
                <a:gd name="T88" fmla="*/ 2147483647 w 450"/>
                <a:gd name="T89" fmla="*/ 2147483647 h 390"/>
                <a:gd name="T90" fmla="*/ 2147483647 w 450"/>
                <a:gd name="T91" fmla="*/ 2147483647 h 3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0"/>
                <a:gd name="T139" fmla="*/ 0 h 390"/>
                <a:gd name="T140" fmla="*/ 450 w 450"/>
                <a:gd name="T141" fmla="*/ 390 h 3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0" h="390">
                  <a:moveTo>
                    <a:pt x="447" y="10"/>
                  </a:moveTo>
                  <a:lnTo>
                    <a:pt x="428" y="17"/>
                  </a:lnTo>
                  <a:lnTo>
                    <a:pt x="414" y="27"/>
                  </a:lnTo>
                  <a:lnTo>
                    <a:pt x="403" y="36"/>
                  </a:lnTo>
                  <a:lnTo>
                    <a:pt x="393" y="48"/>
                  </a:lnTo>
                  <a:lnTo>
                    <a:pt x="384" y="61"/>
                  </a:lnTo>
                  <a:lnTo>
                    <a:pt x="380" y="72"/>
                  </a:lnTo>
                  <a:lnTo>
                    <a:pt x="376" y="86"/>
                  </a:lnTo>
                  <a:lnTo>
                    <a:pt x="372" y="101"/>
                  </a:lnTo>
                  <a:lnTo>
                    <a:pt x="371" y="114"/>
                  </a:lnTo>
                  <a:lnTo>
                    <a:pt x="369" y="131"/>
                  </a:lnTo>
                  <a:lnTo>
                    <a:pt x="365" y="147"/>
                  </a:lnTo>
                  <a:lnTo>
                    <a:pt x="365" y="164"/>
                  </a:lnTo>
                  <a:lnTo>
                    <a:pt x="363" y="179"/>
                  </a:lnTo>
                  <a:lnTo>
                    <a:pt x="361" y="196"/>
                  </a:lnTo>
                  <a:lnTo>
                    <a:pt x="359" y="215"/>
                  </a:lnTo>
                  <a:lnTo>
                    <a:pt x="353" y="234"/>
                  </a:lnTo>
                  <a:lnTo>
                    <a:pt x="350" y="240"/>
                  </a:lnTo>
                  <a:lnTo>
                    <a:pt x="348" y="249"/>
                  </a:lnTo>
                  <a:lnTo>
                    <a:pt x="342" y="261"/>
                  </a:lnTo>
                  <a:lnTo>
                    <a:pt x="338" y="272"/>
                  </a:lnTo>
                  <a:lnTo>
                    <a:pt x="333" y="284"/>
                  </a:lnTo>
                  <a:lnTo>
                    <a:pt x="325" y="299"/>
                  </a:lnTo>
                  <a:lnTo>
                    <a:pt x="317" y="314"/>
                  </a:lnTo>
                  <a:lnTo>
                    <a:pt x="312" y="325"/>
                  </a:lnTo>
                  <a:lnTo>
                    <a:pt x="302" y="339"/>
                  </a:lnTo>
                  <a:lnTo>
                    <a:pt x="293" y="350"/>
                  </a:lnTo>
                  <a:lnTo>
                    <a:pt x="283" y="362"/>
                  </a:lnTo>
                  <a:lnTo>
                    <a:pt x="274" y="373"/>
                  </a:lnTo>
                  <a:lnTo>
                    <a:pt x="260" y="379"/>
                  </a:lnTo>
                  <a:lnTo>
                    <a:pt x="249" y="386"/>
                  </a:lnTo>
                  <a:lnTo>
                    <a:pt x="236" y="390"/>
                  </a:lnTo>
                  <a:lnTo>
                    <a:pt x="222" y="390"/>
                  </a:lnTo>
                  <a:lnTo>
                    <a:pt x="200" y="390"/>
                  </a:lnTo>
                  <a:lnTo>
                    <a:pt x="181" y="390"/>
                  </a:lnTo>
                  <a:lnTo>
                    <a:pt x="163" y="390"/>
                  </a:lnTo>
                  <a:lnTo>
                    <a:pt x="148" y="388"/>
                  </a:lnTo>
                  <a:lnTo>
                    <a:pt x="135" y="386"/>
                  </a:lnTo>
                  <a:lnTo>
                    <a:pt x="124" y="384"/>
                  </a:lnTo>
                  <a:lnTo>
                    <a:pt x="114" y="382"/>
                  </a:lnTo>
                  <a:lnTo>
                    <a:pt x="105" y="381"/>
                  </a:lnTo>
                  <a:lnTo>
                    <a:pt x="93" y="377"/>
                  </a:lnTo>
                  <a:lnTo>
                    <a:pt x="86" y="373"/>
                  </a:lnTo>
                  <a:lnTo>
                    <a:pt x="74" y="369"/>
                  </a:lnTo>
                  <a:lnTo>
                    <a:pt x="65" y="365"/>
                  </a:lnTo>
                  <a:lnTo>
                    <a:pt x="53" y="362"/>
                  </a:lnTo>
                  <a:lnTo>
                    <a:pt x="38" y="356"/>
                  </a:lnTo>
                  <a:lnTo>
                    <a:pt x="23" y="350"/>
                  </a:lnTo>
                  <a:lnTo>
                    <a:pt x="6" y="346"/>
                  </a:lnTo>
                  <a:lnTo>
                    <a:pt x="0" y="343"/>
                  </a:lnTo>
                  <a:lnTo>
                    <a:pt x="0" y="337"/>
                  </a:lnTo>
                  <a:lnTo>
                    <a:pt x="6" y="333"/>
                  </a:lnTo>
                  <a:lnTo>
                    <a:pt x="11" y="333"/>
                  </a:lnTo>
                  <a:lnTo>
                    <a:pt x="17" y="337"/>
                  </a:lnTo>
                  <a:lnTo>
                    <a:pt x="23" y="337"/>
                  </a:lnTo>
                  <a:lnTo>
                    <a:pt x="29" y="339"/>
                  </a:lnTo>
                  <a:lnTo>
                    <a:pt x="34" y="341"/>
                  </a:lnTo>
                  <a:lnTo>
                    <a:pt x="38" y="343"/>
                  </a:lnTo>
                  <a:lnTo>
                    <a:pt x="42" y="343"/>
                  </a:lnTo>
                  <a:lnTo>
                    <a:pt x="48" y="346"/>
                  </a:lnTo>
                  <a:lnTo>
                    <a:pt x="53" y="348"/>
                  </a:lnTo>
                  <a:lnTo>
                    <a:pt x="59" y="348"/>
                  </a:lnTo>
                  <a:lnTo>
                    <a:pt x="63" y="350"/>
                  </a:lnTo>
                  <a:lnTo>
                    <a:pt x="68" y="352"/>
                  </a:lnTo>
                  <a:lnTo>
                    <a:pt x="74" y="354"/>
                  </a:lnTo>
                  <a:lnTo>
                    <a:pt x="78" y="354"/>
                  </a:lnTo>
                  <a:lnTo>
                    <a:pt x="84" y="356"/>
                  </a:lnTo>
                  <a:lnTo>
                    <a:pt x="91" y="358"/>
                  </a:lnTo>
                  <a:lnTo>
                    <a:pt x="97" y="360"/>
                  </a:lnTo>
                  <a:lnTo>
                    <a:pt x="106" y="360"/>
                  </a:lnTo>
                  <a:lnTo>
                    <a:pt x="114" y="360"/>
                  </a:lnTo>
                  <a:lnTo>
                    <a:pt x="124" y="360"/>
                  </a:lnTo>
                  <a:lnTo>
                    <a:pt x="131" y="360"/>
                  </a:lnTo>
                  <a:lnTo>
                    <a:pt x="139" y="358"/>
                  </a:lnTo>
                  <a:lnTo>
                    <a:pt x="146" y="358"/>
                  </a:lnTo>
                  <a:lnTo>
                    <a:pt x="152" y="358"/>
                  </a:lnTo>
                  <a:lnTo>
                    <a:pt x="162" y="358"/>
                  </a:lnTo>
                  <a:lnTo>
                    <a:pt x="169" y="356"/>
                  </a:lnTo>
                  <a:lnTo>
                    <a:pt x="175" y="354"/>
                  </a:lnTo>
                  <a:lnTo>
                    <a:pt x="182" y="354"/>
                  </a:lnTo>
                  <a:lnTo>
                    <a:pt x="190" y="354"/>
                  </a:lnTo>
                  <a:lnTo>
                    <a:pt x="198" y="354"/>
                  </a:lnTo>
                  <a:lnTo>
                    <a:pt x="205" y="352"/>
                  </a:lnTo>
                  <a:lnTo>
                    <a:pt x="217" y="352"/>
                  </a:lnTo>
                  <a:lnTo>
                    <a:pt x="224" y="354"/>
                  </a:lnTo>
                  <a:lnTo>
                    <a:pt x="232" y="352"/>
                  </a:lnTo>
                  <a:lnTo>
                    <a:pt x="241" y="348"/>
                  </a:lnTo>
                  <a:lnTo>
                    <a:pt x="249" y="343"/>
                  </a:lnTo>
                  <a:lnTo>
                    <a:pt x="258" y="337"/>
                  </a:lnTo>
                  <a:lnTo>
                    <a:pt x="264" y="327"/>
                  </a:lnTo>
                  <a:lnTo>
                    <a:pt x="274" y="320"/>
                  </a:lnTo>
                  <a:lnTo>
                    <a:pt x="281" y="308"/>
                  </a:lnTo>
                  <a:lnTo>
                    <a:pt x="289" y="297"/>
                  </a:lnTo>
                  <a:lnTo>
                    <a:pt x="295" y="285"/>
                  </a:lnTo>
                  <a:lnTo>
                    <a:pt x="300" y="274"/>
                  </a:lnTo>
                  <a:lnTo>
                    <a:pt x="306" y="261"/>
                  </a:lnTo>
                  <a:lnTo>
                    <a:pt x="312" y="251"/>
                  </a:lnTo>
                  <a:lnTo>
                    <a:pt x="317" y="240"/>
                  </a:lnTo>
                  <a:lnTo>
                    <a:pt x="321" y="230"/>
                  </a:lnTo>
                  <a:lnTo>
                    <a:pt x="323" y="221"/>
                  </a:lnTo>
                  <a:lnTo>
                    <a:pt x="329" y="215"/>
                  </a:lnTo>
                  <a:lnTo>
                    <a:pt x="329" y="206"/>
                  </a:lnTo>
                  <a:lnTo>
                    <a:pt x="333" y="196"/>
                  </a:lnTo>
                  <a:lnTo>
                    <a:pt x="334" y="185"/>
                  </a:lnTo>
                  <a:lnTo>
                    <a:pt x="334" y="173"/>
                  </a:lnTo>
                  <a:lnTo>
                    <a:pt x="334" y="164"/>
                  </a:lnTo>
                  <a:lnTo>
                    <a:pt x="336" y="154"/>
                  </a:lnTo>
                  <a:lnTo>
                    <a:pt x="336" y="145"/>
                  </a:lnTo>
                  <a:lnTo>
                    <a:pt x="338" y="137"/>
                  </a:lnTo>
                  <a:lnTo>
                    <a:pt x="338" y="126"/>
                  </a:lnTo>
                  <a:lnTo>
                    <a:pt x="340" y="116"/>
                  </a:lnTo>
                  <a:lnTo>
                    <a:pt x="342" y="107"/>
                  </a:lnTo>
                  <a:lnTo>
                    <a:pt x="344" y="95"/>
                  </a:lnTo>
                  <a:lnTo>
                    <a:pt x="348" y="88"/>
                  </a:lnTo>
                  <a:lnTo>
                    <a:pt x="350" y="78"/>
                  </a:lnTo>
                  <a:lnTo>
                    <a:pt x="355" y="69"/>
                  </a:lnTo>
                  <a:lnTo>
                    <a:pt x="361" y="61"/>
                  </a:lnTo>
                  <a:lnTo>
                    <a:pt x="365" y="53"/>
                  </a:lnTo>
                  <a:lnTo>
                    <a:pt x="369" y="48"/>
                  </a:lnTo>
                  <a:lnTo>
                    <a:pt x="371" y="42"/>
                  </a:lnTo>
                  <a:lnTo>
                    <a:pt x="376" y="38"/>
                  </a:lnTo>
                  <a:lnTo>
                    <a:pt x="382" y="31"/>
                  </a:lnTo>
                  <a:lnTo>
                    <a:pt x="390" y="25"/>
                  </a:lnTo>
                  <a:lnTo>
                    <a:pt x="393" y="23"/>
                  </a:lnTo>
                  <a:lnTo>
                    <a:pt x="397" y="19"/>
                  </a:lnTo>
                  <a:lnTo>
                    <a:pt x="401" y="15"/>
                  </a:lnTo>
                  <a:lnTo>
                    <a:pt x="405" y="13"/>
                  </a:lnTo>
                  <a:lnTo>
                    <a:pt x="410" y="12"/>
                  </a:lnTo>
                  <a:lnTo>
                    <a:pt x="416" y="8"/>
                  </a:lnTo>
                  <a:lnTo>
                    <a:pt x="422" y="6"/>
                  </a:lnTo>
                  <a:lnTo>
                    <a:pt x="429" y="2"/>
                  </a:lnTo>
                  <a:lnTo>
                    <a:pt x="433" y="0"/>
                  </a:lnTo>
                  <a:lnTo>
                    <a:pt x="439" y="0"/>
                  </a:lnTo>
                  <a:lnTo>
                    <a:pt x="443" y="0"/>
                  </a:lnTo>
                  <a:lnTo>
                    <a:pt x="447" y="2"/>
                  </a:lnTo>
                  <a:lnTo>
                    <a:pt x="450" y="2"/>
                  </a:lnTo>
                  <a:lnTo>
                    <a:pt x="450" y="4"/>
                  </a:lnTo>
                  <a:lnTo>
                    <a:pt x="448" y="8"/>
                  </a:lnTo>
                  <a:lnTo>
                    <a:pt x="447" y="1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5" name="Freeform 282">
              <a:extLst>
                <a:ext uri="{FF2B5EF4-FFF2-40B4-BE49-F238E27FC236}">
                  <a16:creationId xmlns:a16="http://schemas.microsoft.com/office/drawing/2014/main" id="{B791A123-DA80-494A-B1D3-D0168A455BE9}"/>
                </a:ext>
              </a:extLst>
            </p:cNvPr>
            <p:cNvSpPr>
              <a:spLocks/>
            </p:cNvSpPr>
            <p:nvPr/>
          </p:nvSpPr>
          <p:spPr bwMode="auto">
            <a:xfrm flipH="1">
              <a:off x="2970560" y="2591703"/>
              <a:ext cx="47625" cy="138113"/>
            </a:xfrm>
            <a:custGeom>
              <a:avLst/>
              <a:gdLst>
                <a:gd name="T0" fmla="*/ 2147483647 w 59"/>
                <a:gd name="T1" fmla="*/ 2147483647 h 173"/>
                <a:gd name="T2" fmla="*/ 2147483647 w 59"/>
                <a:gd name="T3" fmla="*/ 2147483647 h 173"/>
                <a:gd name="T4" fmla="*/ 2147483647 w 59"/>
                <a:gd name="T5" fmla="*/ 2147483647 h 173"/>
                <a:gd name="T6" fmla="*/ 2147483647 w 59"/>
                <a:gd name="T7" fmla="*/ 2147483647 h 173"/>
                <a:gd name="T8" fmla="*/ 2147483647 w 59"/>
                <a:gd name="T9" fmla="*/ 2147483647 h 173"/>
                <a:gd name="T10" fmla="*/ 2147483647 w 59"/>
                <a:gd name="T11" fmla="*/ 2147483647 h 173"/>
                <a:gd name="T12" fmla="*/ 2147483647 w 59"/>
                <a:gd name="T13" fmla="*/ 2147483647 h 173"/>
                <a:gd name="T14" fmla="*/ 2147483647 w 59"/>
                <a:gd name="T15" fmla="*/ 2147483647 h 173"/>
                <a:gd name="T16" fmla="*/ 2147483647 w 59"/>
                <a:gd name="T17" fmla="*/ 2147483647 h 173"/>
                <a:gd name="T18" fmla="*/ 2147483647 w 59"/>
                <a:gd name="T19" fmla="*/ 2147483647 h 173"/>
                <a:gd name="T20" fmla="*/ 2147483647 w 59"/>
                <a:gd name="T21" fmla="*/ 2147483647 h 173"/>
                <a:gd name="T22" fmla="*/ 2147483647 w 59"/>
                <a:gd name="T23" fmla="*/ 2147483647 h 173"/>
                <a:gd name="T24" fmla="*/ 2147483647 w 59"/>
                <a:gd name="T25" fmla="*/ 2147483647 h 173"/>
                <a:gd name="T26" fmla="*/ 2147483647 w 59"/>
                <a:gd name="T27" fmla="*/ 2147483647 h 173"/>
                <a:gd name="T28" fmla="*/ 2147483647 w 59"/>
                <a:gd name="T29" fmla="*/ 2147483647 h 173"/>
                <a:gd name="T30" fmla="*/ 2147483647 w 59"/>
                <a:gd name="T31" fmla="*/ 2147483647 h 173"/>
                <a:gd name="T32" fmla="*/ 2147483647 w 59"/>
                <a:gd name="T33" fmla="*/ 2147483647 h 173"/>
                <a:gd name="T34" fmla="*/ 2147483647 w 59"/>
                <a:gd name="T35" fmla="*/ 2147483647 h 173"/>
                <a:gd name="T36" fmla="*/ 2147483647 w 59"/>
                <a:gd name="T37" fmla="*/ 2147483647 h 173"/>
                <a:gd name="T38" fmla="*/ 2147483647 w 59"/>
                <a:gd name="T39" fmla="*/ 2147483647 h 173"/>
                <a:gd name="T40" fmla="*/ 2147483647 w 59"/>
                <a:gd name="T41" fmla="*/ 2147483647 h 173"/>
                <a:gd name="T42" fmla="*/ 2147483647 w 59"/>
                <a:gd name="T43" fmla="*/ 2147483647 h 173"/>
                <a:gd name="T44" fmla="*/ 2147483647 w 59"/>
                <a:gd name="T45" fmla="*/ 2147483647 h 173"/>
                <a:gd name="T46" fmla="*/ 2147483647 w 59"/>
                <a:gd name="T47" fmla="*/ 2147483647 h 173"/>
                <a:gd name="T48" fmla="*/ 2147483647 w 59"/>
                <a:gd name="T49" fmla="*/ 2147483647 h 173"/>
                <a:gd name="T50" fmla="*/ 2147483647 w 59"/>
                <a:gd name="T51" fmla="*/ 2147483647 h 173"/>
                <a:gd name="T52" fmla="*/ 2147483647 w 59"/>
                <a:gd name="T53" fmla="*/ 2147483647 h 173"/>
                <a:gd name="T54" fmla="*/ 2147483647 w 59"/>
                <a:gd name="T55" fmla="*/ 2147483647 h 173"/>
                <a:gd name="T56" fmla="*/ 2147483647 w 59"/>
                <a:gd name="T57" fmla="*/ 2147483647 h 173"/>
                <a:gd name="T58" fmla="*/ 2147483647 w 59"/>
                <a:gd name="T59" fmla="*/ 2147483647 h 173"/>
                <a:gd name="T60" fmla="*/ 0 w 59"/>
                <a:gd name="T61" fmla="*/ 2147483647 h 173"/>
                <a:gd name="T62" fmla="*/ 0 w 59"/>
                <a:gd name="T63" fmla="*/ 2147483647 h 173"/>
                <a:gd name="T64" fmla="*/ 2147483647 w 59"/>
                <a:gd name="T65" fmla="*/ 2147483647 h 173"/>
                <a:gd name="T66" fmla="*/ 2147483647 w 59"/>
                <a:gd name="T67" fmla="*/ 2147483647 h 173"/>
                <a:gd name="T68" fmla="*/ 2147483647 w 59"/>
                <a:gd name="T69" fmla="*/ 2147483647 h 173"/>
                <a:gd name="T70" fmla="*/ 2147483647 w 59"/>
                <a:gd name="T71" fmla="*/ 2147483647 h 173"/>
                <a:gd name="T72" fmla="*/ 2147483647 w 59"/>
                <a:gd name="T73" fmla="*/ 2147483647 h 173"/>
                <a:gd name="T74" fmla="*/ 2147483647 w 59"/>
                <a:gd name="T75" fmla="*/ 2147483647 h 173"/>
                <a:gd name="T76" fmla="*/ 2147483647 w 59"/>
                <a:gd name="T77" fmla="*/ 2147483647 h 173"/>
                <a:gd name="T78" fmla="*/ 2147483647 w 59"/>
                <a:gd name="T79" fmla="*/ 2147483647 h 173"/>
                <a:gd name="T80" fmla="*/ 2147483647 w 59"/>
                <a:gd name="T81" fmla="*/ 2147483647 h 173"/>
                <a:gd name="T82" fmla="*/ 2147483647 w 59"/>
                <a:gd name="T83" fmla="*/ 2147483647 h 173"/>
                <a:gd name="T84" fmla="*/ 2147483647 w 59"/>
                <a:gd name="T85" fmla="*/ 0 h 173"/>
                <a:gd name="T86" fmla="*/ 2147483647 w 59"/>
                <a:gd name="T87" fmla="*/ 0 h 173"/>
                <a:gd name="T88" fmla="*/ 2147483647 w 59"/>
                <a:gd name="T89" fmla="*/ 2147483647 h 173"/>
                <a:gd name="T90" fmla="*/ 2147483647 w 59"/>
                <a:gd name="T91" fmla="*/ 2147483647 h 173"/>
                <a:gd name="T92" fmla="*/ 2147483647 w 59"/>
                <a:gd name="T93" fmla="*/ 2147483647 h 173"/>
                <a:gd name="T94" fmla="*/ 2147483647 w 59"/>
                <a:gd name="T95" fmla="*/ 2147483647 h 173"/>
                <a:gd name="T96" fmla="*/ 2147483647 w 59"/>
                <a:gd name="T97" fmla="*/ 2147483647 h 173"/>
                <a:gd name="T98" fmla="*/ 2147483647 w 59"/>
                <a:gd name="T99" fmla="*/ 2147483647 h 1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173"/>
                <a:gd name="T152" fmla="*/ 59 w 59"/>
                <a:gd name="T153" fmla="*/ 173 h 1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173">
                  <a:moveTo>
                    <a:pt x="57" y="23"/>
                  </a:moveTo>
                  <a:lnTo>
                    <a:pt x="52" y="30"/>
                  </a:lnTo>
                  <a:lnTo>
                    <a:pt x="46" y="38"/>
                  </a:lnTo>
                  <a:lnTo>
                    <a:pt x="40" y="46"/>
                  </a:lnTo>
                  <a:lnTo>
                    <a:pt x="40" y="53"/>
                  </a:lnTo>
                  <a:lnTo>
                    <a:pt x="36" y="59"/>
                  </a:lnTo>
                  <a:lnTo>
                    <a:pt x="34" y="67"/>
                  </a:lnTo>
                  <a:lnTo>
                    <a:pt x="34" y="74"/>
                  </a:lnTo>
                  <a:lnTo>
                    <a:pt x="34" y="82"/>
                  </a:lnTo>
                  <a:lnTo>
                    <a:pt x="34" y="89"/>
                  </a:lnTo>
                  <a:lnTo>
                    <a:pt x="34" y="99"/>
                  </a:lnTo>
                  <a:lnTo>
                    <a:pt x="36" y="107"/>
                  </a:lnTo>
                  <a:lnTo>
                    <a:pt x="38" y="114"/>
                  </a:lnTo>
                  <a:lnTo>
                    <a:pt x="40" y="124"/>
                  </a:lnTo>
                  <a:lnTo>
                    <a:pt x="44" y="129"/>
                  </a:lnTo>
                  <a:lnTo>
                    <a:pt x="48" y="139"/>
                  </a:lnTo>
                  <a:lnTo>
                    <a:pt x="52" y="148"/>
                  </a:lnTo>
                  <a:lnTo>
                    <a:pt x="52" y="156"/>
                  </a:lnTo>
                  <a:lnTo>
                    <a:pt x="52" y="162"/>
                  </a:lnTo>
                  <a:lnTo>
                    <a:pt x="48" y="167"/>
                  </a:lnTo>
                  <a:lnTo>
                    <a:pt x="44" y="171"/>
                  </a:lnTo>
                  <a:lnTo>
                    <a:pt x="36" y="173"/>
                  </a:lnTo>
                  <a:lnTo>
                    <a:pt x="29" y="171"/>
                  </a:lnTo>
                  <a:lnTo>
                    <a:pt x="23" y="169"/>
                  </a:lnTo>
                  <a:lnTo>
                    <a:pt x="19" y="164"/>
                  </a:lnTo>
                  <a:lnTo>
                    <a:pt x="14" y="152"/>
                  </a:lnTo>
                  <a:lnTo>
                    <a:pt x="10" y="143"/>
                  </a:lnTo>
                  <a:lnTo>
                    <a:pt x="6" y="131"/>
                  </a:lnTo>
                  <a:lnTo>
                    <a:pt x="4" y="122"/>
                  </a:lnTo>
                  <a:lnTo>
                    <a:pt x="2" y="112"/>
                  </a:lnTo>
                  <a:lnTo>
                    <a:pt x="0" y="101"/>
                  </a:lnTo>
                  <a:lnTo>
                    <a:pt x="0" y="91"/>
                  </a:lnTo>
                  <a:lnTo>
                    <a:pt x="2" y="82"/>
                  </a:lnTo>
                  <a:lnTo>
                    <a:pt x="4" y="70"/>
                  </a:lnTo>
                  <a:lnTo>
                    <a:pt x="6" y="61"/>
                  </a:lnTo>
                  <a:lnTo>
                    <a:pt x="8" y="53"/>
                  </a:lnTo>
                  <a:lnTo>
                    <a:pt x="14" y="44"/>
                  </a:lnTo>
                  <a:lnTo>
                    <a:pt x="17" y="34"/>
                  </a:lnTo>
                  <a:lnTo>
                    <a:pt x="23" y="25"/>
                  </a:lnTo>
                  <a:lnTo>
                    <a:pt x="29" y="15"/>
                  </a:lnTo>
                  <a:lnTo>
                    <a:pt x="36" y="6"/>
                  </a:lnTo>
                  <a:lnTo>
                    <a:pt x="40" y="2"/>
                  </a:lnTo>
                  <a:lnTo>
                    <a:pt x="46" y="0"/>
                  </a:lnTo>
                  <a:lnTo>
                    <a:pt x="50" y="0"/>
                  </a:lnTo>
                  <a:lnTo>
                    <a:pt x="53" y="4"/>
                  </a:lnTo>
                  <a:lnTo>
                    <a:pt x="57" y="8"/>
                  </a:lnTo>
                  <a:lnTo>
                    <a:pt x="59" y="11"/>
                  </a:lnTo>
                  <a:lnTo>
                    <a:pt x="59" y="17"/>
                  </a:lnTo>
                  <a:lnTo>
                    <a:pt x="57"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6" name="Freeform 283">
              <a:extLst>
                <a:ext uri="{FF2B5EF4-FFF2-40B4-BE49-F238E27FC236}">
                  <a16:creationId xmlns:a16="http://schemas.microsoft.com/office/drawing/2014/main" id="{20F3C545-B56F-5946-B43B-60D57207BA3C}"/>
                </a:ext>
              </a:extLst>
            </p:cNvPr>
            <p:cNvSpPr>
              <a:spLocks/>
            </p:cNvSpPr>
            <p:nvPr/>
          </p:nvSpPr>
          <p:spPr bwMode="auto">
            <a:xfrm flipH="1">
              <a:off x="2607022" y="2504391"/>
              <a:ext cx="381000" cy="244475"/>
            </a:xfrm>
            <a:custGeom>
              <a:avLst/>
              <a:gdLst>
                <a:gd name="T0" fmla="*/ 2147483647 w 479"/>
                <a:gd name="T1" fmla="*/ 2147483647 h 308"/>
                <a:gd name="T2" fmla="*/ 2147483647 w 479"/>
                <a:gd name="T3" fmla="*/ 2147483647 h 308"/>
                <a:gd name="T4" fmla="*/ 2147483647 w 479"/>
                <a:gd name="T5" fmla="*/ 2147483647 h 308"/>
                <a:gd name="T6" fmla="*/ 2147483647 w 479"/>
                <a:gd name="T7" fmla="*/ 2147483647 h 308"/>
                <a:gd name="T8" fmla="*/ 2147483647 w 479"/>
                <a:gd name="T9" fmla="*/ 2147483647 h 308"/>
                <a:gd name="T10" fmla="*/ 2147483647 w 479"/>
                <a:gd name="T11" fmla="*/ 2147483647 h 308"/>
                <a:gd name="T12" fmla="*/ 2147483647 w 479"/>
                <a:gd name="T13" fmla="*/ 2147483647 h 308"/>
                <a:gd name="T14" fmla="*/ 2147483647 w 479"/>
                <a:gd name="T15" fmla="*/ 2147483647 h 308"/>
                <a:gd name="T16" fmla="*/ 2147483647 w 479"/>
                <a:gd name="T17" fmla="*/ 2147483647 h 308"/>
                <a:gd name="T18" fmla="*/ 2147483647 w 479"/>
                <a:gd name="T19" fmla="*/ 2147483647 h 308"/>
                <a:gd name="T20" fmla="*/ 2147483647 w 479"/>
                <a:gd name="T21" fmla="*/ 2147483647 h 308"/>
                <a:gd name="T22" fmla="*/ 2147483647 w 479"/>
                <a:gd name="T23" fmla="*/ 2147483647 h 308"/>
                <a:gd name="T24" fmla="*/ 2147483647 w 479"/>
                <a:gd name="T25" fmla="*/ 2147483647 h 308"/>
                <a:gd name="T26" fmla="*/ 2147483647 w 479"/>
                <a:gd name="T27" fmla="*/ 2147483647 h 308"/>
                <a:gd name="T28" fmla="*/ 2147483647 w 479"/>
                <a:gd name="T29" fmla="*/ 2147483647 h 308"/>
                <a:gd name="T30" fmla="*/ 2147483647 w 479"/>
                <a:gd name="T31" fmla="*/ 2147483647 h 308"/>
                <a:gd name="T32" fmla="*/ 2147483647 w 479"/>
                <a:gd name="T33" fmla="*/ 0 h 308"/>
                <a:gd name="T34" fmla="*/ 2147483647 w 479"/>
                <a:gd name="T35" fmla="*/ 2147483647 h 308"/>
                <a:gd name="T36" fmla="*/ 2147483647 w 479"/>
                <a:gd name="T37" fmla="*/ 2147483647 h 308"/>
                <a:gd name="T38" fmla="*/ 2147483647 w 479"/>
                <a:gd name="T39" fmla="*/ 2147483647 h 308"/>
                <a:gd name="T40" fmla="*/ 2147483647 w 479"/>
                <a:gd name="T41" fmla="*/ 2147483647 h 308"/>
                <a:gd name="T42" fmla="*/ 2147483647 w 479"/>
                <a:gd name="T43" fmla="*/ 2147483647 h 308"/>
                <a:gd name="T44" fmla="*/ 2147483647 w 479"/>
                <a:gd name="T45" fmla="*/ 2147483647 h 308"/>
                <a:gd name="T46" fmla="*/ 2147483647 w 479"/>
                <a:gd name="T47" fmla="*/ 2147483647 h 308"/>
                <a:gd name="T48" fmla="*/ 2147483647 w 479"/>
                <a:gd name="T49" fmla="*/ 2147483647 h 308"/>
                <a:gd name="T50" fmla="*/ 2147483647 w 479"/>
                <a:gd name="T51" fmla="*/ 2147483647 h 308"/>
                <a:gd name="T52" fmla="*/ 2147483647 w 479"/>
                <a:gd name="T53" fmla="*/ 2147483647 h 308"/>
                <a:gd name="T54" fmla="*/ 2147483647 w 479"/>
                <a:gd name="T55" fmla="*/ 2147483647 h 308"/>
                <a:gd name="T56" fmla="*/ 2147483647 w 479"/>
                <a:gd name="T57" fmla="*/ 2147483647 h 308"/>
                <a:gd name="T58" fmla="*/ 2147483647 w 479"/>
                <a:gd name="T59" fmla="*/ 2147483647 h 308"/>
                <a:gd name="T60" fmla="*/ 2147483647 w 479"/>
                <a:gd name="T61" fmla="*/ 2147483647 h 308"/>
                <a:gd name="T62" fmla="*/ 2147483647 w 479"/>
                <a:gd name="T63" fmla="*/ 2147483647 h 308"/>
                <a:gd name="T64" fmla="*/ 2147483647 w 479"/>
                <a:gd name="T65" fmla="*/ 2147483647 h 308"/>
                <a:gd name="T66" fmla="*/ 2147483647 w 479"/>
                <a:gd name="T67" fmla="*/ 2147483647 h 308"/>
                <a:gd name="T68" fmla="*/ 2147483647 w 479"/>
                <a:gd name="T69" fmla="*/ 2147483647 h 308"/>
                <a:gd name="T70" fmla="*/ 0 w 479"/>
                <a:gd name="T71" fmla="*/ 2147483647 h 308"/>
                <a:gd name="T72" fmla="*/ 2147483647 w 479"/>
                <a:gd name="T73" fmla="*/ 2147483647 h 308"/>
                <a:gd name="T74" fmla="*/ 2147483647 w 479"/>
                <a:gd name="T75" fmla="*/ 2147483647 h 308"/>
                <a:gd name="T76" fmla="*/ 2147483647 w 479"/>
                <a:gd name="T77" fmla="*/ 2147483647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21" y="258"/>
                  </a:moveTo>
                  <a:lnTo>
                    <a:pt x="34" y="262"/>
                  </a:lnTo>
                  <a:lnTo>
                    <a:pt x="50" y="266"/>
                  </a:lnTo>
                  <a:lnTo>
                    <a:pt x="71" y="268"/>
                  </a:lnTo>
                  <a:lnTo>
                    <a:pt x="93" y="270"/>
                  </a:lnTo>
                  <a:lnTo>
                    <a:pt x="118" y="270"/>
                  </a:lnTo>
                  <a:lnTo>
                    <a:pt x="143" y="270"/>
                  </a:lnTo>
                  <a:lnTo>
                    <a:pt x="171" y="270"/>
                  </a:lnTo>
                  <a:lnTo>
                    <a:pt x="198" y="268"/>
                  </a:lnTo>
                  <a:lnTo>
                    <a:pt x="224" y="266"/>
                  </a:lnTo>
                  <a:lnTo>
                    <a:pt x="251" y="260"/>
                  </a:lnTo>
                  <a:lnTo>
                    <a:pt x="276" y="256"/>
                  </a:lnTo>
                  <a:lnTo>
                    <a:pt x="302" y="249"/>
                  </a:lnTo>
                  <a:lnTo>
                    <a:pt x="321" y="239"/>
                  </a:lnTo>
                  <a:lnTo>
                    <a:pt x="342" y="232"/>
                  </a:lnTo>
                  <a:lnTo>
                    <a:pt x="356" y="220"/>
                  </a:lnTo>
                  <a:lnTo>
                    <a:pt x="369" y="207"/>
                  </a:lnTo>
                  <a:lnTo>
                    <a:pt x="378" y="194"/>
                  </a:lnTo>
                  <a:lnTo>
                    <a:pt x="386" y="180"/>
                  </a:lnTo>
                  <a:lnTo>
                    <a:pt x="394" y="169"/>
                  </a:lnTo>
                  <a:lnTo>
                    <a:pt x="403" y="158"/>
                  </a:lnTo>
                  <a:lnTo>
                    <a:pt x="409" y="144"/>
                  </a:lnTo>
                  <a:lnTo>
                    <a:pt x="416" y="133"/>
                  </a:lnTo>
                  <a:lnTo>
                    <a:pt x="422" y="121"/>
                  </a:lnTo>
                  <a:lnTo>
                    <a:pt x="430" y="110"/>
                  </a:lnTo>
                  <a:lnTo>
                    <a:pt x="433" y="99"/>
                  </a:lnTo>
                  <a:lnTo>
                    <a:pt x="439" y="87"/>
                  </a:lnTo>
                  <a:lnTo>
                    <a:pt x="443" y="74"/>
                  </a:lnTo>
                  <a:lnTo>
                    <a:pt x="449" y="62"/>
                  </a:lnTo>
                  <a:lnTo>
                    <a:pt x="454" y="49"/>
                  </a:lnTo>
                  <a:lnTo>
                    <a:pt x="458" y="34"/>
                  </a:lnTo>
                  <a:lnTo>
                    <a:pt x="462" y="21"/>
                  </a:lnTo>
                  <a:lnTo>
                    <a:pt x="468" y="3"/>
                  </a:lnTo>
                  <a:lnTo>
                    <a:pt x="468" y="0"/>
                  </a:lnTo>
                  <a:lnTo>
                    <a:pt x="473" y="0"/>
                  </a:lnTo>
                  <a:lnTo>
                    <a:pt x="479" y="2"/>
                  </a:lnTo>
                  <a:lnTo>
                    <a:pt x="479" y="9"/>
                  </a:lnTo>
                  <a:lnTo>
                    <a:pt x="475" y="22"/>
                  </a:lnTo>
                  <a:lnTo>
                    <a:pt x="473" y="40"/>
                  </a:lnTo>
                  <a:lnTo>
                    <a:pt x="468" y="53"/>
                  </a:lnTo>
                  <a:lnTo>
                    <a:pt x="466" y="68"/>
                  </a:lnTo>
                  <a:lnTo>
                    <a:pt x="462" y="80"/>
                  </a:lnTo>
                  <a:lnTo>
                    <a:pt x="456" y="95"/>
                  </a:lnTo>
                  <a:lnTo>
                    <a:pt x="452" y="108"/>
                  </a:lnTo>
                  <a:lnTo>
                    <a:pt x="449" y="121"/>
                  </a:lnTo>
                  <a:lnTo>
                    <a:pt x="443" y="133"/>
                  </a:lnTo>
                  <a:lnTo>
                    <a:pt x="437" y="144"/>
                  </a:lnTo>
                  <a:lnTo>
                    <a:pt x="432" y="158"/>
                  </a:lnTo>
                  <a:lnTo>
                    <a:pt x="426" y="169"/>
                  </a:lnTo>
                  <a:lnTo>
                    <a:pt x="420" y="182"/>
                  </a:lnTo>
                  <a:lnTo>
                    <a:pt x="413" y="196"/>
                  </a:lnTo>
                  <a:lnTo>
                    <a:pt x="403" y="209"/>
                  </a:lnTo>
                  <a:lnTo>
                    <a:pt x="395" y="224"/>
                  </a:lnTo>
                  <a:lnTo>
                    <a:pt x="378" y="239"/>
                  </a:lnTo>
                  <a:lnTo>
                    <a:pt x="361" y="256"/>
                  </a:lnTo>
                  <a:lnTo>
                    <a:pt x="338" y="268"/>
                  </a:lnTo>
                  <a:lnTo>
                    <a:pt x="316" y="281"/>
                  </a:lnTo>
                  <a:lnTo>
                    <a:pt x="289" y="289"/>
                  </a:lnTo>
                  <a:lnTo>
                    <a:pt x="262" y="296"/>
                  </a:lnTo>
                  <a:lnTo>
                    <a:pt x="236" y="302"/>
                  </a:lnTo>
                  <a:lnTo>
                    <a:pt x="207" y="306"/>
                  </a:lnTo>
                  <a:lnTo>
                    <a:pt x="179" y="308"/>
                  </a:lnTo>
                  <a:lnTo>
                    <a:pt x="150" y="308"/>
                  </a:lnTo>
                  <a:lnTo>
                    <a:pt x="122" y="306"/>
                  </a:lnTo>
                  <a:lnTo>
                    <a:pt x="95" y="304"/>
                  </a:lnTo>
                  <a:lnTo>
                    <a:pt x="69" y="300"/>
                  </a:lnTo>
                  <a:lnTo>
                    <a:pt x="46" y="294"/>
                  </a:lnTo>
                  <a:lnTo>
                    <a:pt x="25" y="289"/>
                  </a:lnTo>
                  <a:lnTo>
                    <a:pt x="8" y="281"/>
                  </a:lnTo>
                  <a:lnTo>
                    <a:pt x="2" y="277"/>
                  </a:lnTo>
                  <a:lnTo>
                    <a:pt x="0" y="272"/>
                  </a:lnTo>
                  <a:lnTo>
                    <a:pt x="0" y="268"/>
                  </a:lnTo>
                  <a:lnTo>
                    <a:pt x="2" y="262"/>
                  </a:lnTo>
                  <a:lnTo>
                    <a:pt x="6" y="258"/>
                  </a:lnTo>
                  <a:lnTo>
                    <a:pt x="10" y="256"/>
                  </a:lnTo>
                  <a:lnTo>
                    <a:pt x="14" y="256"/>
                  </a:lnTo>
                  <a:lnTo>
                    <a:pt x="21" y="25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7" name="Freeform 284">
              <a:extLst>
                <a:ext uri="{FF2B5EF4-FFF2-40B4-BE49-F238E27FC236}">
                  <a16:creationId xmlns:a16="http://schemas.microsoft.com/office/drawing/2014/main" id="{3D4C9E12-0FAA-6143-99AD-7A7FDA4EA269}"/>
                </a:ext>
              </a:extLst>
            </p:cNvPr>
            <p:cNvSpPr>
              <a:spLocks/>
            </p:cNvSpPr>
            <p:nvPr/>
          </p:nvSpPr>
          <p:spPr bwMode="auto">
            <a:xfrm flipH="1">
              <a:off x="2781647" y="2425016"/>
              <a:ext cx="157163" cy="146050"/>
            </a:xfrm>
            <a:custGeom>
              <a:avLst/>
              <a:gdLst>
                <a:gd name="T0" fmla="*/ 2147483647 w 198"/>
                <a:gd name="T1" fmla="*/ 2147483647 h 182"/>
                <a:gd name="T2" fmla="*/ 2147483647 w 198"/>
                <a:gd name="T3" fmla="*/ 2147483647 h 182"/>
                <a:gd name="T4" fmla="*/ 2147483647 w 198"/>
                <a:gd name="T5" fmla="*/ 2147483647 h 182"/>
                <a:gd name="T6" fmla="*/ 2147483647 w 198"/>
                <a:gd name="T7" fmla="*/ 2147483647 h 182"/>
                <a:gd name="T8" fmla="*/ 2147483647 w 198"/>
                <a:gd name="T9" fmla="*/ 2147483647 h 182"/>
                <a:gd name="T10" fmla="*/ 2147483647 w 198"/>
                <a:gd name="T11" fmla="*/ 2147483647 h 182"/>
                <a:gd name="T12" fmla="*/ 2147483647 w 198"/>
                <a:gd name="T13" fmla="*/ 2147483647 h 182"/>
                <a:gd name="T14" fmla="*/ 2147483647 w 198"/>
                <a:gd name="T15" fmla="*/ 2147483647 h 182"/>
                <a:gd name="T16" fmla="*/ 2147483647 w 198"/>
                <a:gd name="T17" fmla="*/ 2147483647 h 182"/>
                <a:gd name="T18" fmla="*/ 2147483647 w 198"/>
                <a:gd name="T19" fmla="*/ 2147483647 h 182"/>
                <a:gd name="T20" fmla="*/ 2147483647 w 198"/>
                <a:gd name="T21" fmla="*/ 2147483647 h 182"/>
                <a:gd name="T22" fmla="*/ 2147483647 w 198"/>
                <a:gd name="T23" fmla="*/ 2147483647 h 182"/>
                <a:gd name="T24" fmla="*/ 2147483647 w 198"/>
                <a:gd name="T25" fmla="*/ 2147483647 h 182"/>
                <a:gd name="T26" fmla="*/ 2147483647 w 198"/>
                <a:gd name="T27" fmla="*/ 2147483647 h 182"/>
                <a:gd name="T28" fmla="*/ 2147483647 w 198"/>
                <a:gd name="T29" fmla="*/ 2147483647 h 182"/>
                <a:gd name="T30" fmla="*/ 2147483647 w 198"/>
                <a:gd name="T31" fmla="*/ 2147483647 h 182"/>
                <a:gd name="T32" fmla="*/ 0 w 198"/>
                <a:gd name="T33" fmla="*/ 2147483647 h 182"/>
                <a:gd name="T34" fmla="*/ 2147483647 w 198"/>
                <a:gd name="T35" fmla="*/ 2147483647 h 182"/>
                <a:gd name="T36" fmla="*/ 2147483647 w 198"/>
                <a:gd name="T37" fmla="*/ 2147483647 h 182"/>
                <a:gd name="T38" fmla="*/ 2147483647 w 198"/>
                <a:gd name="T39" fmla="*/ 2147483647 h 182"/>
                <a:gd name="T40" fmla="*/ 2147483647 w 198"/>
                <a:gd name="T41" fmla="*/ 2147483647 h 182"/>
                <a:gd name="T42" fmla="*/ 2147483647 w 198"/>
                <a:gd name="T43" fmla="*/ 2147483647 h 182"/>
                <a:gd name="T44" fmla="*/ 2147483647 w 198"/>
                <a:gd name="T45" fmla="*/ 2147483647 h 182"/>
                <a:gd name="T46" fmla="*/ 2147483647 w 198"/>
                <a:gd name="T47" fmla="*/ 2147483647 h 182"/>
                <a:gd name="T48" fmla="*/ 2147483647 w 198"/>
                <a:gd name="T49" fmla="*/ 2147483647 h 182"/>
                <a:gd name="T50" fmla="*/ 2147483647 w 198"/>
                <a:gd name="T51" fmla="*/ 2147483647 h 182"/>
                <a:gd name="T52" fmla="*/ 2147483647 w 198"/>
                <a:gd name="T53" fmla="*/ 2147483647 h 182"/>
                <a:gd name="T54" fmla="*/ 2147483647 w 198"/>
                <a:gd name="T55" fmla="*/ 2147483647 h 182"/>
                <a:gd name="T56" fmla="*/ 2147483647 w 198"/>
                <a:gd name="T57" fmla="*/ 2147483647 h 182"/>
                <a:gd name="T58" fmla="*/ 2147483647 w 198"/>
                <a:gd name="T59" fmla="*/ 2147483647 h 182"/>
                <a:gd name="T60" fmla="*/ 2147483647 w 198"/>
                <a:gd name="T61" fmla="*/ 2147483647 h 182"/>
                <a:gd name="T62" fmla="*/ 2147483647 w 198"/>
                <a:gd name="T63" fmla="*/ 2147483647 h 182"/>
                <a:gd name="T64" fmla="*/ 2147483647 w 198"/>
                <a:gd name="T65" fmla="*/ 2147483647 h 182"/>
                <a:gd name="T66" fmla="*/ 2147483647 w 198"/>
                <a:gd name="T67" fmla="*/ 2147483647 h 182"/>
                <a:gd name="T68" fmla="*/ 2147483647 w 198"/>
                <a:gd name="T69" fmla="*/ 2147483647 h 182"/>
                <a:gd name="T70" fmla="*/ 2147483647 w 198"/>
                <a:gd name="T71" fmla="*/ 0 h 182"/>
                <a:gd name="T72" fmla="*/ 2147483647 w 198"/>
                <a:gd name="T73" fmla="*/ 2147483647 h 182"/>
                <a:gd name="T74" fmla="*/ 2147483647 w 198"/>
                <a:gd name="T75" fmla="*/ 2147483647 h 182"/>
                <a:gd name="T76" fmla="*/ 2147483647 w 198"/>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
                <a:gd name="T118" fmla="*/ 0 h 182"/>
                <a:gd name="T119" fmla="*/ 198 w 198"/>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 h="182">
                  <a:moveTo>
                    <a:pt x="196" y="21"/>
                  </a:moveTo>
                  <a:lnTo>
                    <a:pt x="188" y="28"/>
                  </a:lnTo>
                  <a:lnTo>
                    <a:pt x="182" y="38"/>
                  </a:lnTo>
                  <a:lnTo>
                    <a:pt x="177" y="49"/>
                  </a:lnTo>
                  <a:lnTo>
                    <a:pt x="175" y="59"/>
                  </a:lnTo>
                  <a:lnTo>
                    <a:pt x="171" y="66"/>
                  </a:lnTo>
                  <a:lnTo>
                    <a:pt x="169" y="78"/>
                  </a:lnTo>
                  <a:lnTo>
                    <a:pt x="165" y="87"/>
                  </a:lnTo>
                  <a:lnTo>
                    <a:pt x="163" y="97"/>
                  </a:lnTo>
                  <a:lnTo>
                    <a:pt x="161" y="108"/>
                  </a:lnTo>
                  <a:lnTo>
                    <a:pt x="158" y="116"/>
                  </a:lnTo>
                  <a:lnTo>
                    <a:pt x="156" y="125"/>
                  </a:lnTo>
                  <a:lnTo>
                    <a:pt x="152" y="135"/>
                  </a:lnTo>
                  <a:lnTo>
                    <a:pt x="144" y="144"/>
                  </a:lnTo>
                  <a:lnTo>
                    <a:pt x="141" y="152"/>
                  </a:lnTo>
                  <a:lnTo>
                    <a:pt x="133" y="161"/>
                  </a:lnTo>
                  <a:lnTo>
                    <a:pt x="123" y="169"/>
                  </a:lnTo>
                  <a:lnTo>
                    <a:pt x="118" y="173"/>
                  </a:lnTo>
                  <a:lnTo>
                    <a:pt x="110" y="179"/>
                  </a:lnTo>
                  <a:lnTo>
                    <a:pt x="103" y="179"/>
                  </a:lnTo>
                  <a:lnTo>
                    <a:pt x="95" y="182"/>
                  </a:lnTo>
                  <a:lnTo>
                    <a:pt x="85" y="182"/>
                  </a:lnTo>
                  <a:lnTo>
                    <a:pt x="76" y="182"/>
                  </a:lnTo>
                  <a:lnTo>
                    <a:pt x="68" y="180"/>
                  </a:lnTo>
                  <a:lnTo>
                    <a:pt x="61" y="180"/>
                  </a:lnTo>
                  <a:lnTo>
                    <a:pt x="51" y="179"/>
                  </a:lnTo>
                  <a:lnTo>
                    <a:pt x="42" y="175"/>
                  </a:lnTo>
                  <a:lnTo>
                    <a:pt x="34" y="171"/>
                  </a:lnTo>
                  <a:lnTo>
                    <a:pt x="27" y="167"/>
                  </a:lnTo>
                  <a:lnTo>
                    <a:pt x="19" y="161"/>
                  </a:lnTo>
                  <a:lnTo>
                    <a:pt x="13" y="156"/>
                  </a:lnTo>
                  <a:lnTo>
                    <a:pt x="6" y="150"/>
                  </a:lnTo>
                  <a:lnTo>
                    <a:pt x="2" y="144"/>
                  </a:lnTo>
                  <a:lnTo>
                    <a:pt x="0" y="139"/>
                  </a:lnTo>
                  <a:lnTo>
                    <a:pt x="4" y="133"/>
                  </a:lnTo>
                  <a:lnTo>
                    <a:pt x="8" y="133"/>
                  </a:lnTo>
                  <a:lnTo>
                    <a:pt x="15" y="135"/>
                  </a:lnTo>
                  <a:lnTo>
                    <a:pt x="15" y="139"/>
                  </a:lnTo>
                  <a:lnTo>
                    <a:pt x="21" y="142"/>
                  </a:lnTo>
                  <a:lnTo>
                    <a:pt x="25" y="144"/>
                  </a:lnTo>
                  <a:lnTo>
                    <a:pt x="30" y="148"/>
                  </a:lnTo>
                  <a:lnTo>
                    <a:pt x="36" y="150"/>
                  </a:lnTo>
                  <a:lnTo>
                    <a:pt x="42" y="152"/>
                  </a:lnTo>
                  <a:lnTo>
                    <a:pt x="47" y="154"/>
                  </a:lnTo>
                  <a:lnTo>
                    <a:pt x="53" y="156"/>
                  </a:lnTo>
                  <a:lnTo>
                    <a:pt x="61" y="156"/>
                  </a:lnTo>
                  <a:lnTo>
                    <a:pt x="66" y="156"/>
                  </a:lnTo>
                  <a:lnTo>
                    <a:pt x="72" y="156"/>
                  </a:lnTo>
                  <a:lnTo>
                    <a:pt x="78" y="156"/>
                  </a:lnTo>
                  <a:lnTo>
                    <a:pt x="84" y="156"/>
                  </a:lnTo>
                  <a:lnTo>
                    <a:pt x="87" y="154"/>
                  </a:lnTo>
                  <a:lnTo>
                    <a:pt x="93" y="152"/>
                  </a:lnTo>
                  <a:lnTo>
                    <a:pt x="99" y="150"/>
                  </a:lnTo>
                  <a:lnTo>
                    <a:pt x="104" y="141"/>
                  </a:lnTo>
                  <a:lnTo>
                    <a:pt x="112" y="133"/>
                  </a:lnTo>
                  <a:lnTo>
                    <a:pt x="118" y="123"/>
                  </a:lnTo>
                  <a:lnTo>
                    <a:pt x="123" y="114"/>
                  </a:lnTo>
                  <a:lnTo>
                    <a:pt x="129" y="106"/>
                  </a:lnTo>
                  <a:lnTo>
                    <a:pt x="133" y="97"/>
                  </a:lnTo>
                  <a:lnTo>
                    <a:pt x="139" y="89"/>
                  </a:lnTo>
                  <a:lnTo>
                    <a:pt x="141" y="80"/>
                  </a:lnTo>
                  <a:lnTo>
                    <a:pt x="144" y="70"/>
                  </a:lnTo>
                  <a:lnTo>
                    <a:pt x="148" y="61"/>
                  </a:lnTo>
                  <a:lnTo>
                    <a:pt x="152" y="53"/>
                  </a:lnTo>
                  <a:lnTo>
                    <a:pt x="156" y="43"/>
                  </a:lnTo>
                  <a:lnTo>
                    <a:pt x="160" y="32"/>
                  </a:lnTo>
                  <a:lnTo>
                    <a:pt x="165" y="24"/>
                  </a:lnTo>
                  <a:lnTo>
                    <a:pt x="171" y="15"/>
                  </a:lnTo>
                  <a:lnTo>
                    <a:pt x="179" y="5"/>
                  </a:lnTo>
                  <a:lnTo>
                    <a:pt x="180" y="2"/>
                  </a:lnTo>
                  <a:lnTo>
                    <a:pt x="186" y="0"/>
                  </a:lnTo>
                  <a:lnTo>
                    <a:pt x="188" y="0"/>
                  </a:lnTo>
                  <a:lnTo>
                    <a:pt x="192" y="2"/>
                  </a:lnTo>
                  <a:lnTo>
                    <a:pt x="196" y="5"/>
                  </a:lnTo>
                  <a:lnTo>
                    <a:pt x="198" y="9"/>
                  </a:lnTo>
                  <a:lnTo>
                    <a:pt x="198" y="15"/>
                  </a:lnTo>
                  <a:lnTo>
                    <a:pt x="19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8" name="Freeform 287">
              <a:extLst>
                <a:ext uri="{FF2B5EF4-FFF2-40B4-BE49-F238E27FC236}">
                  <a16:creationId xmlns:a16="http://schemas.microsoft.com/office/drawing/2014/main" id="{28A91E1B-7A6F-6246-BCDC-AFB018992273}"/>
                </a:ext>
              </a:extLst>
            </p:cNvPr>
            <p:cNvSpPr>
              <a:spLocks/>
            </p:cNvSpPr>
            <p:nvPr/>
          </p:nvSpPr>
          <p:spPr bwMode="auto">
            <a:xfrm flipH="1">
              <a:off x="2986434" y="2545666"/>
              <a:ext cx="122238" cy="92075"/>
            </a:xfrm>
            <a:custGeom>
              <a:avLst/>
              <a:gdLst>
                <a:gd name="T0" fmla="*/ 2147483647 w 154"/>
                <a:gd name="T1" fmla="*/ 2147483647 h 118"/>
                <a:gd name="T2" fmla="*/ 2147483647 w 154"/>
                <a:gd name="T3" fmla="*/ 2147483647 h 118"/>
                <a:gd name="T4" fmla="*/ 2147483647 w 154"/>
                <a:gd name="T5" fmla="*/ 2147483647 h 118"/>
                <a:gd name="T6" fmla="*/ 2147483647 w 154"/>
                <a:gd name="T7" fmla="*/ 2147483647 h 118"/>
                <a:gd name="T8" fmla="*/ 2147483647 w 154"/>
                <a:gd name="T9" fmla="*/ 2147483647 h 118"/>
                <a:gd name="T10" fmla="*/ 2147483647 w 154"/>
                <a:gd name="T11" fmla="*/ 2147483647 h 118"/>
                <a:gd name="T12" fmla="*/ 2147483647 w 154"/>
                <a:gd name="T13" fmla="*/ 2147483647 h 118"/>
                <a:gd name="T14" fmla="*/ 2147483647 w 154"/>
                <a:gd name="T15" fmla="*/ 2147483647 h 118"/>
                <a:gd name="T16" fmla="*/ 2147483647 w 154"/>
                <a:gd name="T17" fmla="*/ 2147483647 h 118"/>
                <a:gd name="T18" fmla="*/ 2147483647 w 154"/>
                <a:gd name="T19" fmla="*/ 2147483647 h 118"/>
                <a:gd name="T20" fmla="*/ 2147483647 w 154"/>
                <a:gd name="T21" fmla="*/ 2147483647 h 118"/>
                <a:gd name="T22" fmla="*/ 2147483647 w 154"/>
                <a:gd name="T23" fmla="*/ 2147483647 h 118"/>
                <a:gd name="T24" fmla="*/ 2147483647 w 154"/>
                <a:gd name="T25" fmla="*/ 2147483647 h 118"/>
                <a:gd name="T26" fmla="*/ 2147483647 w 154"/>
                <a:gd name="T27" fmla="*/ 2147483647 h 118"/>
                <a:gd name="T28" fmla="*/ 2147483647 w 154"/>
                <a:gd name="T29" fmla="*/ 2147483647 h 118"/>
                <a:gd name="T30" fmla="*/ 2147483647 w 154"/>
                <a:gd name="T31" fmla="*/ 2147483647 h 118"/>
                <a:gd name="T32" fmla="*/ 2147483647 w 154"/>
                <a:gd name="T33" fmla="*/ 2147483647 h 118"/>
                <a:gd name="T34" fmla="*/ 2147483647 w 154"/>
                <a:gd name="T35" fmla="*/ 2147483647 h 118"/>
                <a:gd name="T36" fmla="*/ 2147483647 w 154"/>
                <a:gd name="T37" fmla="*/ 2147483647 h 118"/>
                <a:gd name="T38" fmla="*/ 2147483647 w 154"/>
                <a:gd name="T39" fmla="*/ 2147483647 h 118"/>
                <a:gd name="T40" fmla="*/ 2147483647 w 154"/>
                <a:gd name="T41" fmla="*/ 2147483647 h 118"/>
                <a:gd name="T42" fmla="*/ 2147483647 w 154"/>
                <a:gd name="T43" fmla="*/ 2147483647 h 118"/>
                <a:gd name="T44" fmla="*/ 2147483647 w 154"/>
                <a:gd name="T45" fmla="*/ 2147483647 h 118"/>
                <a:gd name="T46" fmla="*/ 2147483647 w 154"/>
                <a:gd name="T47" fmla="*/ 2147483647 h 118"/>
                <a:gd name="T48" fmla="*/ 2147483647 w 154"/>
                <a:gd name="T49" fmla="*/ 2147483647 h 118"/>
                <a:gd name="T50" fmla="*/ 2147483647 w 154"/>
                <a:gd name="T51" fmla="*/ 2147483647 h 118"/>
                <a:gd name="T52" fmla="*/ 2147483647 w 154"/>
                <a:gd name="T53" fmla="*/ 2147483647 h 118"/>
                <a:gd name="T54" fmla="*/ 2147483647 w 154"/>
                <a:gd name="T55" fmla="*/ 2147483647 h 118"/>
                <a:gd name="T56" fmla="*/ 2147483647 w 154"/>
                <a:gd name="T57" fmla="*/ 2147483647 h 118"/>
                <a:gd name="T58" fmla="*/ 2147483647 w 154"/>
                <a:gd name="T59" fmla="*/ 2147483647 h 118"/>
                <a:gd name="T60" fmla="*/ 2147483647 w 154"/>
                <a:gd name="T61" fmla="*/ 2147483647 h 118"/>
                <a:gd name="T62" fmla="*/ 2147483647 w 154"/>
                <a:gd name="T63" fmla="*/ 2147483647 h 118"/>
                <a:gd name="T64" fmla="*/ 2147483647 w 154"/>
                <a:gd name="T65" fmla="*/ 2147483647 h 118"/>
                <a:gd name="T66" fmla="*/ 2147483647 w 154"/>
                <a:gd name="T67" fmla="*/ 2147483647 h 118"/>
                <a:gd name="T68" fmla="*/ 2147483647 w 154"/>
                <a:gd name="T69" fmla="*/ 2147483647 h 118"/>
                <a:gd name="T70" fmla="*/ 2147483647 w 154"/>
                <a:gd name="T71" fmla="*/ 2147483647 h 118"/>
                <a:gd name="T72" fmla="*/ 0 w 154"/>
                <a:gd name="T73" fmla="*/ 2147483647 h 118"/>
                <a:gd name="T74" fmla="*/ 2147483647 w 154"/>
                <a:gd name="T75" fmla="*/ 2147483647 h 118"/>
                <a:gd name="T76" fmla="*/ 2147483647 w 154"/>
                <a:gd name="T77" fmla="*/ 2147483647 h 118"/>
                <a:gd name="T78" fmla="*/ 2147483647 w 154"/>
                <a:gd name="T79" fmla="*/ 0 h 118"/>
                <a:gd name="T80" fmla="*/ 2147483647 w 154"/>
                <a:gd name="T81" fmla="*/ 2147483647 h 118"/>
                <a:gd name="T82" fmla="*/ 2147483647 w 154"/>
                <a:gd name="T83" fmla="*/ 2147483647 h 118"/>
                <a:gd name="T84" fmla="*/ 2147483647 w 154"/>
                <a:gd name="T85" fmla="*/ 2147483647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18"/>
                <a:gd name="T131" fmla="*/ 154 w 154"/>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18">
                  <a:moveTo>
                    <a:pt x="19" y="13"/>
                  </a:moveTo>
                  <a:lnTo>
                    <a:pt x="21" y="19"/>
                  </a:lnTo>
                  <a:lnTo>
                    <a:pt x="25" y="25"/>
                  </a:lnTo>
                  <a:lnTo>
                    <a:pt x="25" y="29"/>
                  </a:lnTo>
                  <a:lnTo>
                    <a:pt x="31" y="34"/>
                  </a:lnTo>
                  <a:lnTo>
                    <a:pt x="34" y="36"/>
                  </a:lnTo>
                  <a:lnTo>
                    <a:pt x="40" y="42"/>
                  </a:lnTo>
                  <a:lnTo>
                    <a:pt x="46" y="42"/>
                  </a:lnTo>
                  <a:lnTo>
                    <a:pt x="52" y="48"/>
                  </a:lnTo>
                  <a:lnTo>
                    <a:pt x="57" y="48"/>
                  </a:lnTo>
                  <a:lnTo>
                    <a:pt x="63" y="51"/>
                  </a:lnTo>
                  <a:lnTo>
                    <a:pt x="69" y="53"/>
                  </a:lnTo>
                  <a:lnTo>
                    <a:pt x="74" y="55"/>
                  </a:lnTo>
                  <a:lnTo>
                    <a:pt x="78" y="59"/>
                  </a:lnTo>
                  <a:lnTo>
                    <a:pt x="84" y="61"/>
                  </a:lnTo>
                  <a:lnTo>
                    <a:pt x="88" y="65"/>
                  </a:lnTo>
                  <a:lnTo>
                    <a:pt x="91" y="70"/>
                  </a:lnTo>
                  <a:lnTo>
                    <a:pt x="95" y="76"/>
                  </a:lnTo>
                  <a:lnTo>
                    <a:pt x="97" y="80"/>
                  </a:lnTo>
                  <a:lnTo>
                    <a:pt x="101" y="82"/>
                  </a:lnTo>
                  <a:lnTo>
                    <a:pt x="107" y="86"/>
                  </a:lnTo>
                  <a:lnTo>
                    <a:pt x="110" y="86"/>
                  </a:lnTo>
                  <a:lnTo>
                    <a:pt x="116" y="86"/>
                  </a:lnTo>
                  <a:lnTo>
                    <a:pt x="120" y="88"/>
                  </a:lnTo>
                  <a:lnTo>
                    <a:pt x="126" y="88"/>
                  </a:lnTo>
                  <a:lnTo>
                    <a:pt x="128" y="88"/>
                  </a:lnTo>
                  <a:lnTo>
                    <a:pt x="131" y="88"/>
                  </a:lnTo>
                  <a:lnTo>
                    <a:pt x="137" y="89"/>
                  </a:lnTo>
                  <a:lnTo>
                    <a:pt x="143" y="91"/>
                  </a:lnTo>
                  <a:lnTo>
                    <a:pt x="148" y="91"/>
                  </a:lnTo>
                  <a:lnTo>
                    <a:pt x="150" y="95"/>
                  </a:lnTo>
                  <a:lnTo>
                    <a:pt x="152" y="99"/>
                  </a:lnTo>
                  <a:lnTo>
                    <a:pt x="154" y="105"/>
                  </a:lnTo>
                  <a:lnTo>
                    <a:pt x="150" y="108"/>
                  </a:lnTo>
                  <a:lnTo>
                    <a:pt x="148" y="112"/>
                  </a:lnTo>
                  <a:lnTo>
                    <a:pt x="143" y="116"/>
                  </a:lnTo>
                  <a:lnTo>
                    <a:pt x="139" y="118"/>
                  </a:lnTo>
                  <a:lnTo>
                    <a:pt x="131" y="116"/>
                  </a:lnTo>
                  <a:lnTo>
                    <a:pt x="128" y="116"/>
                  </a:lnTo>
                  <a:lnTo>
                    <a:pt x="124" y="116"/>
                  </a:lnTo>
                  <a:lnTo>
                    <a:pt x="120" y="116"/>
                  </a:lnTo>
                  <a:lnTo>
                    <a:pt x="114" y="116"/>
                  </a:lnTo>
                  <a:lnTo>
                    <a:pt x="109" y="116"/>
                  </a:lnTo>
                  <a:lnTo>
                    <a:pt x="105" y="116"/>
                  </a:lnTo>
                  <a:lnTo>
                    <a:pt x="99" y="116"/>
                  </a:lnTo>
                  <a:lnTo>
                    <a:pt x="95" y="112"/>
                  </a:lnTo>
                  <a:lnTo>
                    <a:pt x="90" y="110"/>
                  </a:lnTo>
                  <a:lnTo>
                    <a:pt x="86" y="107"/>
                  </a:lnTo>
                  <a:lnTo>
                    <a:pt x="84" y="103"/>
                  </a:lnTo>
                  <a:lnTo>
                    <a:pt x="82" y="97"/>
                  </a:lnTo>
                  <a:lnTo>
                    <a:pt x="78" y="93"/>
                  </a:lnTo>
                  <a:lnTo>
                    <a:pt x="76" y="88"/>
                  </a:lnTo>
                  <a:lnTo>
                    <a:pt x="72" y="82"/>
                  </a:lnTo>
                  <a:lnTo>
                    <a:pt x="71" y="78"/>
                  </a:lnTo>
                  <a:lnTo>
                    <a:pt x="67" y="76"/>
                  </a:lnTo>
                  <a:lnTo>
                    <a:pt x="61" y="74"/>
                  </a:lnTo>
                  <a:lnTo>
                    <a:pt x="57" y="72"/>
                  </a:lnTo>
                  <a:lnTo>
                    <a:pt x="50" y="70"/>
                  </a:lnTo>
                  <a:lnTo>
                    <a:pt x="46" y="70"/>
                  </a:lnTo>
                  <a:lnTo>
                    <a:pt x="40" y="70"/>
                  </a:lnTo>
                  <a:lnTo>
                    <a:pt x="36" y="68"/>
                  </a:lnTo>
                  <a:lnTo>
                    <a:pt x="31" y="65"/>
                  </a:lnTo>
                  <a:lnTo>
                    <a:pt x="25" y="65"/>
                  </a:lnTo>
                  <a:lnTo>
                    <a:pt x="23" y="63"/>
                  </a:lnTo>
                  <a:lnTo>
                    <a:pt x="19" y="61"/>
                  </a:lnTo>
                  <a:lnTo>
                    <a:pt x="14" y="59"/>
                  </a:lnTo>
                  <a:lnTo>
                    <a:pt x="10" y="53"/>
                  </a:lnTo>
                  <a:lnTo>
                    <a:pt x="6" y="49"/>
                  </a:lnTo>
                  <a:lnTo>
                    <a:pt x="4" y="44"/>
                  </a:lnTo>
                  <a:lnTo>
                    <a:pt x="2" y="42"/>
                  </a:lnTo>
                  <a:lnTo>
                    <a:pt x="2" y="38"/>
                  </a:lnTo>
                  <a:lnTo>
                    <a:pt x="2" y="32"/>
                  </a:lnTo>
                  <a:lnTo>
                    <a:pt x="2" y="29"/>
                  </a:lnTo>
                  <a:lnTo>
                    <a:pt x="0" y="23"/>
                  </a:lnTo>
                  <a:lnTo>
                    <a:pt x="0" y="17"/>
                  </a:lnTo>
                  <a:lnTo>
                    <a:pt x="2" y="15"/>
                  </a:lnTo>
                  <a:lnTo>
                    <a:pt x="2" y="11"/>
                  </a:lnTo>
                  <a:lnTo>
                    <a:pt x="4" y="6"/>
                  </a:lnTo>
                  <a:lnTo>
                    <a:pt x="8" y="2"/>
                  </a:lnTo>
                  <a:lnTo>
                    <a:pt x="12" y="0"/>
                  </a:lnTo>
                  <a:lnTo>
                    <a:pt x="15" y="2"/>
                  </a:lnTo>
                  <a:lnTo>
                    <a:pt x="15" y="4"/>
                  </a:lnTo>
                  <a:lnTo>
                    <a:pt x="17" y="6"/>
                  </a:lnTo>
                  <a:lnTo>
                    <a:pt x="19" y="10"/>
                  </a:lnTo>
                  <a:lnTo>
                    <a:pt x="19"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59" name="Freeform 288">
              <a:extLst>
                <a:ext uri="{FF2B5EF4-FFF2-40B4-BE49-F238E27FC236}">
                  <a16:creationId xmlns:a16="http://schemas.microsoft.com/office/drawing/2014/main" id="{79CC7A0F-9668-4245-8CBB-FE87F98FD347}"/>
                </a:ext>
              </a:extLst>
            </p:cNvPr>
            <p:cNvSpPr>
              <a:spLocks/>
            </p:cNvSpPr>
            <p:nvPr/>
          </p:nvSpPr>
          <p:spPr bwMode="auto">
            <a:xfrm flipH="1">
              <a:off x="3062634" y="2575828"/>
              <a:ext cx="112713" cy="31750"/>
            </a:xfrm>
            <a:custGeom>
              <a:avLst/>
              <a:gdLst>
                <a:gd name="T0" fmla="*/ 2147483647 w 140"/>
                <a:gd name="T1" fmla="*/ 2147483647 h 40"/>
                <a:gd name="T2" fmla="*/ 2147483647 w 140"/>
                <a:gd name="T3" fmla="*/ 2147483647 h 40"/>
                <a:gd name="T4" fmla="*/ 2147483647 w 140"/>
                <a:gd name="T5" fmla="*/ 0 h 40"/>
                <a:gd name="T6" fmla="*/ 2147483647 w 140"/>
                <a:gd name="T7" fmla="*/ 0 h 40"/>
                <a:gd name="T8" fmla="*/ 2147483647 w 140"/>
                <a:gd name="T9" fmla="*/ 0 h 40"/>
                <a:gd name="T10" fmla="*/ 2147483647 w 140"/>
                <a:gd name="T11" fmla="*/ 0 h 40"/>
                <a:gd name="T12" fmla="*/ 2147483647 w 140"/>
                <a:gd name="T13" fmla="*/ 2147483647 h 40"/>
                <a:gd name="T14" fmla="*/ 2147483647 w 140"/>
                <a:gd name="T15" fmla="*/ 2147483647 h 40"/>
                <a:gd name="T16" fmla="*/ 2147483647 w 140"/>
                <a:gd name="T17" fmla="*/ 2147483647 h 40"/>
                <a:gd name="T18" fmla="*/ 2147483647 w 140"/>
                <a:gd name="T19" fmla="*/ 2147483647 h 40"/>
                <a:gd name="T20" fmla="*/ 2147483647 w 140"/>
                <a:gd name="T21" fmla="*/ 2147483647 h 40"/>
                <a:gd name="T22" fmla="*/ 2147483647 w 140"/>
                <a:gd name="T23" fmla="*/ 2147483647 h 40"/>
                <a:gd name="T24" fmla="*/ 2147483647 w 140"/>
                <a:gd name="T25" fmla="*/ 2147483647 h 40"/>
                <a:gd name="T26" fmla="*/ 2147483647 w 140"/>
                <a:gd name="T27" fmla="*/ 2147483647 h 40"/>
                <a:gd name="T28" fmla="*/ 2147483647 w 140"/>
                <a:gd name="T29" fmla="*/ 2147483647 h 40"/>
                <a:gd name="T30" fmla="*/ 2147483647 w 140"/>
                <a:gd name="T31" fmla="*/ 2147483647 h 40"/>
                <a:gd name="T32" fmla="*/ 2147483647 w 140"/>
                <a:gd name="T33" fmla="*/ 2147483647 h 40"/>
                <a:gd name="T34" fmla="*/ 2147483647 w 140"/>
                <a:gd name="T35" fmla="*/ 2147483647 h 40"/>
                <a:gd name="T36" fmla="*/ 2147483647 w 140"/>
                <a:gd name="T37" fmla="*/ 2147483647 h 40"/>
                <a:gd name="T38" fmla="*/ 2147483647 w 140"/>
                <a:gd name="T39" fmla="*/ 2147483647 h 40"/>
                <a:gd name="T40" fmla="*/ 2147483647 w 140"/>
                <a:gd name="T41" fmla="*/ 2147483647 h 40"/>
                <a:gd name="T42" fmla="*/ 2147483647 w 140"/>
                <a:gd name="T43" fmla="*/ 2147483647 h 40"/>
                <a:gd name="T44" fmla="*/ 2147483647 w 140"/>
                <a:gd name="T45" fmla="*/ 2147483647 h 40"/>
                <a:gd name="T46" fmla="*/ 2147483647 w 140"/>
                <a:gd name="T47" fmla="*/ 2147483647 h 40"/>
                <a:gd name="T48" fmla="*/ 2147483647 w 140"/>
                <a:gd name="T49" fmla="*/ 2147483647 h 40"/>
                <a:gd name="T50" fmla="*/ 2147483647 w 140"/>
                <a:gd name="T51" fmla="*/ 2147483647 h 40"/>
                <a:gd name="T52" fmla="*/ 2147483647 w 140"/>
                <a:gd name="T53" fmla="*/ 2147483647 h 40"/>
                <a:gd name="T54" fmla="*/ 2147483647 w 140"/>
                <a:gd name="T55" fmla="*/ 2147483647 h 40"/>
                <a:gd name="T56" fmla="*/ 2147483647 w 140"/>
                <a:gd name="T57" fmla="*/ 2147483647 h 40"/>
                <a:gd name="T58" fmla="*/ 2147483647 w 140"/>
                <a:gd name="T59" fmla="*/ 2147483647 h 40"/>
                <a:gd name="T60" fmla="*/ 2147483647 w 140"/>
                <a:gd name="T61" fmla="*/ 2147483647 h 40"/>
                <a:gd name="T62" fmla="*/ 2147483647 w 140"/>
                <a:gd name="T63" fmla="*/ 2147483647 h 40"/>
                <a:gd name="T64" fmla="*/ 2147483647 w 140"/>
                <a:gd name="T65" fmla="*/ 2147483647 h 40"/>
                <a:gd name="T66" fmla="*/ 2147483647 w 140"/>
                <a:gd name="T67" fmla="*/ 2147483647 h 40"/>
                <a:gd name="T68" fmla="*/ 2147483647 w 140"/>
                <a:gd name="T69" fmla="*/ 2147483647 h 40"/>
                <a:gd name="T70" fmla="*/ 2147483647 w 140"/>
                <a:gd name="T71" fmla="*/ 2147483647 h 40"/>
                <a:gd name="T72" fmla="*/ 2147483647 w 140"/>
                <a:gd name="T73" fmla="*/ 2147483647 h 40"/>
                <a:gd name="T74" fmla="*/ 2147483647 w 140"/>
                <a:gd name="T75" fmla="*/ 2147483647 h 40"/>
                <a:gd name="T76" fmla="*/ 2147483647 w 140"/>
                <a:gd name="T77" fmla="*/ 2147483647 h 40"/>
                <a:gd name="T78" fmla="*/ 2147483647 w 140"/>
                <a:gd name="T79" fmla="*/ 2147483647 h 40"/>
                <a:gd name="T80" fmla="*/ 2147483647 w 140"/>
                <a:gd name="T81" fmla="*/ 2147483647 h 40"/>
                <a:gd name="T82" fmla="*/ 2147483647 w 140"/>
                <a:gd name="T83" fmla="*/ 2147483647 h 40"/>
                <a:gd name="T84" fmla="*/ 2147483647 w 140"/>
                <a:gd name="T85" fmla="*/ 2147483647 h 40"/>
                <a:gd name="T86" fmla="*/ 2147483647 w 140"/>
                <a:gd name="T87" fmla="*/ 2147483647 h 40"/>
                <a:gd name="T88" fmla="*/ 2147483647 w 140"/>
                <a:gd name="T89" fmla="*/ 2147483647 h 40"/>
                <a:gd name="T90" fmla="*/ 2147483647 w 140"/>
                <a:gd name="T91" fmla="*/ 2147483647 h 40"/>
                <a:gd name="T92" fmla="*/ 2147483647 w 140"/>
                <a:gd name="T93" fmla="*/ 2147483647 h 40"/>
                <a:gd name="T94" fmla="*/ 2147483647 w 140"/>
                <a:gd name="T95" fmla="*/ 2147483647 h 40"/>
                <a:gd name="T96" fmla="*/ 2147483647 w 140"/>
                <a:gd name="T97" fmla="*/ 2147483647 h 40"/>
                <a:gd name="T98" fmla="*/ 2147483647 w 140"/>
                <a:gd name="T99" fmla="*/ 2147483647 h 40"/>
                <a:gd name="T100" fmla="*/ 0 w 140"/>
                <a:gd name="T101" fmla="*/ 2147483647 h 40"/>
                <a:gd name="T102" fmla="*/ 0 w 140"/>
                <a:gd name="T103" fmla="*/ 2147483647 h 40"/>
                <a:gd name="T104" fmla="*/ 0 w 140"/>
                <a:gd name="T105" fmla="*/ 2147483647 h 40"/>
                <a:gd name="T106" fmla="*/ 2147483647 w 140"/>
                <a:gd name="T107" fmla="*/ 2147483647 h 40"/>
                <a:gd name="T108" fmla="*/ 2147483647 w 140"/>
                <a:gd name="T109" fmla="*/ 2147483647 h 40"/>
                <a:gd name="T110" fmla="*/ 2147483647 w 140"/>
                <a:gd name="T111" fmla="*/ 2147483647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0"/>
                <a:gd name="T169" fmla="*/ 0 h 40"/>
                <a:gd name="T170" fmla="*/ 140 w 140"/>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0" h="40">
                  <a:moveTo>
                    <a:pt x="7" y="4"/>
                  </a:moveTo>
                  <a:lnTo>
                    <a:pt x="13" y="2"/>
                  </a:lnTo>
                  <a:lnTo>
                    <a:pt x="21" y="0"/>
                  </a:lnTo>
                  <a:lnTo>
                    <a:pt x="28" y="0"/>
                  </a:lnTo>
                  <a:lnTo>
                    <a:pt x="38" y="0"/>
                  </a:lnTo>
                  <a:lnTo>
                    <a:pt x="43" y="0"/>
                  </a:lnTo>
                  <a:lnTo>
                    <a:pt x="49" y="2"/>
                  </a:lnTo>
                  <a:lnTo>
                    <a:pt x="57" y="6"/>
                  </a:lnTo>
                  <a:lnTo>
                    <a:pt x="64" y="9"/>
                  </a:lnTo>
                  <a:lnTo>
                    <a:pt x="72" y="13"/>
                  </a:lnTo>
                  <a:lnTo>
                    <a:pt x="79" y="17"/>
                  </a:lnTo>
                  <a:lnTo>
                    <a:pt x="89" y="19"/>
                  </a:lnTo>
                  <a:lnTo>
                    <a:pt x="97" y="19"/>
                  </a:lnTo>
                  <a:lnTo>
                    <a:pt x="104" y="19"/>
                  </a:lnTo>
                  <a:lnTo>
                    <a:pt x="114" y="19"/>
                  </a:lnTo>
                  <a:lnTo>
                    <a:pt x="117" y="19"/>
                  </a:lnTo>
                  <a:lnTo>
                    <a:pt x="121" y="17"/>
                  </a:lnTo>
                  <a:lnTo>
                    <a:pt x="127" y="13"/>
                  </a:lnTo>
                  <a:lnTo>
                    <a:pt x="131" y="13"/>
                  </a:lnTo>
                  <a:lnTo>
                    <a:pt x="136" y="13"/>
                  </a:lnTo>
                  <a:lnTo>
                    <a:pt x="140" y="19"/>
                  </a:lnTo>
                  <a:lnTo>
                    <a:pt x="140" y="23"/>
                  </a:lnTo>
                  <a:lnTo>
                    <a:pt x="136" y="28"/>
                  </a:lnTo>
                  <a:lnTo>
                    <a:pt x="131" y="30"/>
                  </a:lnTo>
                  <a:lnTo>
                    <a:pt x="125" y="32"/>
                  </a:lnTo>
                  <a:lnTo>
                    <a:pt x="119" y="34"/>
                  </a:lnTo>
                  <a:lnTo>
                    <a:pt x="114" y="36"/>
                  </a:lnTo>
                  <a:lnTo>
                    <a:pt x="108" y="36"/>
                  </a:lnTo>
                  <a:lnTo>
                    <a:pt x="102" y="36"/>
                  </a:lnTo>
                  <a:lnTo>
                    <a:pt x="98" y="38"/>
                  </a:lnTo>
                  <a:lnTo>
                    <a:pt x="95" y="40"/>
                  </a:lnTo>
                  <a:lnTo>
                    <a:pt x="89" y="40"/>
                  </a:lnTo>
                  <a:lnTo>
                    <a:pt x="83" y="40"/>
                  </a:lnTo>
                  <a:lnTo>
                    <a:pt x="78" y="38"/>
                  </a:lnTo>
                  <a:lnTo>
                    <a:pt x="72" y="38"/>
                  </a:lnTo>
                  <a:lnTo>
                    <a:pt x="66" y="36"/>
                  </a:lnTo>
                  <a:lnTo>
                    <a:pt x="62" y="36"/>
                  </a:lnTo>
                  <a:lnTo>
                    <a:pt x="57" y="32"/>
                  </a:lnTo>
                  <a:lnTo>
                    <a:pt x="53" y="30"/>
                  </a:lnTo>
                  <a:lnTo>
                    <a:pt x="47" y="28"/>
                  </a:lnTo>
                  <a:lnTo>
                    <a:pt x="43" y="25"/>
                  </a:lnTo>
                  <a:lnTo>
                    <a:pt x="38" y="23"/>
                  </a:lnTo>
                  <a:lnTo>
                    <a:pt x="32" y="21"/>
                  </a:lnTo>
                  <a:lnTo>
                    <a:pt x="28" y="19"/>
                  </a:lnTo>
                  <a:lnTo>
                    <a:pt x="22" y="19"/>
                  </a:lnTo>
                  <a:lnTo>
                    <a:pt x="17" y="19"/>
                  </a:lnTo>
                  <a:lnTo>
                    <a:pt x="11" y="23"/>
                  </a:lnTo>
                  <a:lnTo>
                    <a:pt x="7" y="23"/>
                  </a:lnTo>
                  <a:lnTo>
                    <a:pt x="3" y="21"/>
                  </a:lnTo>
                  <a:lnTo>
                    <a:pt x="2" y="19"/>
                  </a:lnTo>
                  <a:lnTo>
                    <a:pt x="0" y="15"/>
                  </a:lnTo>
                  <a:lnTo>
                    <a:pt x="0" y="11"/>
                  </a:lnTo>
                  <a:lnTo>
                    <a:pt x="0" y="8"/>
                  </a:lnTo>
                  <a:lnTo>
                    <a:pt x="2" y="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0" name="Freeform 289">
              <a:extLst>
                <a:ext uri="{FF2B5EF4-FFF2-40B4-BE49-F238E27FC236}">
                  <a16:creationId xmlns:a16="http://schemas.microsoft.com/office/drawing/2014/main" id="{CBCA3F07-C7C4-4B43-B2D5-2E01F4854EB3}"/>
                </a:ext>
              </a:extLst>
            </p:cNvPr>
            <p:cNvSpPr>
              <a:spLocks/>
            </p:cNvSpPr>
            <p:nvPr/>
          </p:nvSpPr>
          <p:spPr bwMode="auto">
            <a:xfrm flipH="1">
              <a:off x="3130897" y="2607578"/>
              <a:ext cx="42863" cy="60325"/>
            </a:xfrm>
            <a:custGeom>
              <a:avLst/>
              <a:gdLst>
                <a:gd name="T0" fmla="*/ 2147483647 w 53"/>
                <a:gd name="T1" fmla="*/ 2147483647 h 78"/>
                <a:gd name="T2" fmla="*/ 2147483647 w 53"/>
                <a:gd name="T3" fmla="*/ 2147483647 h 78"/>
                <a:gd name="T4" fmla="*/ 2147483647 w 53"/>
                <a:gd name="T5" fmla="*/ 2147483647 h 78"/>
                <a:gd name="T6" fmla="*/ 2147483647 w 53"/>
                <a:gd name="T7" fmla="*/ 2147483647 h 78"/>
                <a:gd name="T8" fmla="*/ 2147483647 w 53"/>
                <a:gd name="T9" fmla="*/ 2147483647 h 78"/>
                <a:gd name="T10" fmla="*/ 2147483647 w 53"/>
                <a:gd name="T11" fmla="*/ 2147483647 h 78"/>
                <a:gd name="T12" fmla="*/ 2147483647 w 53"/>
                <a:gd name="T13" fmla="*/ 2147483647 h 78"/>
                <a:gd name="T14" fmla="*/ 2147483647 w 53"/>
                <a:gd name="T15" fmla="*/ 2147483647 h 78"/>
                <a:gd name="T16" fmla="*/ 2147483647 w 53"/>
                <a:gd name="T17" fmla="*/ 2147483647 h 78"/>
                <a:gd name="T18" fmla="*/ 2147483647 w 53"/>
                <a:gd name="T19" fmla="*/ 2147483647 h 78"/>
                <a:gd name="T20" fmla="*/ 2147483647 w 53"/>
                <a:gd name="T21" fmla="*/ 2147483647 h 78"/>
                <a:gd name="T22" fmla="*/ 2147483647 w 53"/>
                <a:gd name="T23" fmla="*/ 2147483647 h 78"/>
                <a:gd name="T24" fmla="*/ 2147483647 w 53"/>
                <a:gd name="T25" fmla="*/ 2147483647 h 78"/>
                <a:gd name="T26" fmla="*/ 2147483647 w 53"/>
                <a:gd name="T27" fmla="*/ 2147483647 h 78"/>
                <a:gd name="T28" fmla="*/ 2147483647 w 53"/>
                <a:gd name="T29" fmla="*/ 2147483647 h 78"/>
                <a:gd name="T30" fmla="*/ 2147483647 w 53"/>
                <a:gd name="T31" fmla="*/ 2147483647 h 78"/>
                <a:gd name="T32" fmla="*/ 2147483647 w 53"/>
                <a:gd name="T33" fmla="*/ 2147483647 h 78"/>
                <a:gd name="T34" fmla="*/ 2147483647 w 53"/>
                <a:gd name="T35" fmla="*/ 2147483647 h 78"/>
                <a:gd name="T36" fmla="*/ 2147483647 w 53"/>
                <a:gd name="T37" fmla="*/ 2147483647 h 78"/>
                <a:gd name="T38" fmla="*/ 2147483647 w 53"/>
                <a:gd name="T39" fmla="*/ 2147483647 h 78"/>
                <a:gd name="T40" fmla="*/ 2147483647 w 53"/>
                <a:gd name="T41" fmla="*/ 2147483647 h 78"/>
                <a:gd name="T42" fmla="*/ 2147483647 w 53"/>
                <a:gd name="T43" fmla="*/ 2147483647 h 78"/>
                <a:gd name="T44" fmla="*/ 2147483647 w 53"/>
                <a:gd name="T45" fmla="*/ 2147483647 h 78"/>
                <a:gd name="T46" fmla="*/ 2147483647 w 53"/>
                <a:gd name="T47" fmla="*/ 2147483647 h 78"/>
                <a:gd name="T48" fmla="*/ 2147483647 w 53"/>
                <a:gd name="T49" fmla="*/ 2147483647 h 78"/>
                <a:gd name="T50" fmla="*/ 2147483647 w 53"/>
                <a:gd name="T51" fmla="*/ 2147483647 h 78"/>
                <a:gd name="T52" fmla="*/ 2147483647 w 53"/>
                <a:gd name="T53" fmla="*/ 2147483647 h 78"/>
                <a:gd name="T54" fmla="*/ 0 w 53"/>
                <a:gd name="T55" fmla="*/ 2147483647 h 78"/>
                <a:gd name="T56" fmla="*/ 0 w 53"/>
                <a:gd name="T57" fmla="*/ 2147483647 h 78"/>
                <a:gd name="T58" fmla="*/ 0 w 53"/>
                <a:gd name="T59" fmla="*/ 2147483647 h 78"/>
                <a:gd name="T60" fmla="*/ 2147483647 w 53"/>
                <a:gd name="T61" fmla="*/ 0 h 78"/>
                <a:gd name="T62" fmla="*/ 2147483647 w 53"/>
                <a:gd name="T63" fmla="*/ 0 h 78"/>
                <a:gd name="T64" fmla="*/ 2147483647 w 53"/>
                <a:gd name="T65" fmla="*/ 2147483647 h 78"/>
                <a:gd name="T66" fmla="*/ 2147483647 w 53"/>
                <a:gd name="T67" fmla="*/ 2147483647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
                <a:gd name="T103" fmla="*/ 0 h 78"/>
                <a:gd name="T104" fmla="*/ 53 w 5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 h="78">
                  <a:moveTo>
                    <a:pt x="13" y="6"/>
                  </a:moveTo>
                  <a:lnTo>
                    <a:pt x="17" y="13"/>
                  </a:lnTo>
                  <a:lnTo>
                    <a:pt x="19" y="21"/>
                  </a:lnTo>
                  <a:lnTo>
                    <a:pt x="24" y="27"/>
                  </a:lnTo>
                  <a:lnTo>
                    <a:pt x="28" y="32"/>
                  </a:lnTo>
                  <a:lnTo>
                    <a:pt x="32" y="38"/>
                  </a:lnTo>
                  <a:lnTo>
                    <a:pt x="38" y="44"/>
                  </a:lnTo>
                  <a:lnTo>
                    <a:pt x="41" y="49"/>
                  </a:lnTo>
                  <a:lnTo>
                    <a:pt x="49" y="55"/>
                  </a:lnTo>
                  <a:lnTo>
                    <a:pt x="53" y="61"/>
                  </a:lnTo>
                  <a:lnTo>
                    <a:pt x="53" y="65"/>
                  </a:lnTo>
                  <a:lnTo>
                    <a:pt x="53" y="70"/>
                  </a:lnTo>
                  <a:lnTo>
                    <a:pt x="51" y="74"/>
                  </a:lnTo>
                  <a:lnTo>
                    <a:pt x="45" y="76"/>
                  </a:lnTo>
                  <a:lnTo>
                    <a:pt x="41" y="78"/>
                  </a:lnTo>
                  <a:lnTo>
                    <a:pt x="36" y="78"/>
                  </a:lnTo>
                  <a:lnTo>
                    <a:pt x="32" y="74"/>
                  </a:lnTo>
                  <a:lnTo>
                    <a:pt x="24" y="67"/>
                  </a:lnTo>
                  <a:lnTo>
                    <a:pt x="19" y="59"/>
                  </a:lnTo>
                  <a:lnTo>
                    <a:pt x="13" y="51"/>
                  </a:lnTo>
                  <a:lnTo>
                    <a:pt x="9" y="46"/>
                  </a:lnTo>
                  <a:lnTo>
                    <a:pt x="7" y="40"/>
                  </a:lnTo>
                  <a:lnTo>
                    <a:pt x="5" y="36"/>
                  </a:lnTo>
                  <a:lnTo>
                    <a:pt x="5" y="32"/>
                  </a:lnTo>
                  <a:lnTo>
                    <a:pt x="3" y="29"/>
                  </a:lnTo>
                  <a:lnTo>
                    <a:pt x="1" y="23"/>
                  </a:lnTo>
                  <a:lnTo>
                    <a:pt x="1" y="19"/>
                  </a:lnTo>
                  <a:lnTo>
                    <a:pt x="0" y="15"/>
                  </a:lnTo>
                  <a:lnTo>
                    <a:pt x="0" y="10"/>
                  </a:lnTo>
                  <a:lnTo>
                    <a:pt x="0" y="4"/>
                  </a:lnTo>
                  <a:lnTo>
                    <a:pt x="3" y="0"/>
                  </a:lnTo>
                  <a:lnTo>
                    <a:pt x="9" y="0"/>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1" name="Freeform 290">
              <a:extLst>
                <a:ext uri="{FF2B5EF4-FFF2-40B4-BE49-F238E27FC236}">
                  <a16:creationId xmlns:a16="http://schemas.microsoft.com/office/drawing/2014/main" id="{E5901299-26C4-B847-9849-A73DB229EA71}"/>
                </a:ext>
              </a:extLst>
            </p:cNvPr>
            <p:cNvSpPr>
              <a:spLocks/>
            </p:cNvSpPr>
            <p:nvPr/>
          </p:nvSpPr>
          <p:spPr bwMode="auto">
            <a:xfrm flipH="1">
              <a:off x="3011835" y="2653616"/>
              <a:ext cx="133350" cy="31750"/>
            </a:xfrm>
            <a:custGeom>
              <a:avLst/>
              <a:gdLst>
                <a:gd name="T0" fmla="*/ 2147483647 w 167"/>
                <a:gd name="T1" fmla="*/ 2147483647 h 40"/>
                <a:gd name="T2" fmla="*/ 2147483647 w 167"/>
                <a:gd name="T3" fmla="*/ 2147483647 h 40"/>
                <a:gd name="T4" fmla="*/ 2147483647 w 167"/>
                <a:gd name="T5" fmla="*/ 2147483647 h 40"/>
                <a:gd name="T6" fmla="*/ 2147483647 w 167"/>
                <a:gd name="T7" fmla="*/ 2147483647 h 40"/>
                <a:gd name="T8" fmla="*/ 2147483647 w 167"/>
                <a:gd name="T9" fmla="*/ 2147483647 h 40"/>
                <a:gd name="T10" fmla="*/ 2147483647 w 167"/>
                <a:gd name="T11" fmla="*/ 2147483647 h 40"/>
                <a:gd name="T12" fmla="*/ 2147483647 w 167"/>
                <a:gd name="T13" fmla="*/ 2147483647 h 40"/>
                <a:gd name="T14" fmla="*/ 2147483647 w 167"/>
                <a:gd name="T15" fmla="*/ 2147483647 h 40"/>
                <a:gd name="T16" fmla="*/ 2147483647 w 167"/>
                <a:gd name="T17" fmla="*/ 2147483647 h 40"/>
                <a:gd name="T18" fmla="*/ 2147483647 w 167"/>
                <a:gd name="T19" fmla="*/ 2147483647 h 40"/>
                <a:gd name="T20" fmla="*/ 2147483647 w 167"/>
                <a:gd name="T21" fmla="*/ 2147483647 h 40"/>
                <a:gd name="T22" fmla="*/ 2147483647 w 167"/>
                <a:gd name="T23" fmla="*/ 2147483647 h 40"/>
                <a:gd name="T24" fmla="*/ 2147483647 w 167"/>
                <a:gd name="T25" fmla="*/ 2147483647 h 40"/>
                <a:gd name="T26" fmla="*/ 2147483647 w 167"/>
                <a:gd name="T27" fmla="*/ 2147483647 h 40"/>
                <a:gd name="T28" fmla="*/ 2147483647 w 167"/>
                <a:gd name="T29" fmla="*/ 2147483647 h 40"/>
                <a:gd name="T30" fmla="*/ 2147483647 w 167"/>
                <a:gd name="T31" fmla="*/ 2147483647 h 40"/>
                <a:gd name="T32" fmla="*/ 2147483647 w 167"/>
                <a:gd name="T33" fmla="*/ 2147483647 h 40"/>
                <a:gd name="T34" fmla="*/ 2147483647 w 167"/>
                <a:gd name="T35" fmla="*/ 2147483647 h 40"/>
                <a:gd name="T36" fmla="*/ 2147483647 w 167"/>
                <a:gd name="T37" fmla="*/ 2147483647 h 40"/>
                <a:gd name="T38" fmla="*/ 2147483647 w 167"/>
                <a:gd name="T39" fmla="*/ 2147483647 h 40"/>
                <a:gd name="T40" fmla="*/ 2147483647 w 167"/>
                <a:gd name="T41" fmla="*/ 2147483647 h 40"/>
                <a:gd name="T42" fmla="*/ 2147483647 w 167"/>
                <a:gd name="T43" fmla="*/ 2147483647 h 40"/>
                <a:gd name="T44" fmla="*/ 2147483647 w 167"/>
                <a:gd name="T45" fmla="*/ 2147483647 h 40"/>
                <a:gd name="T46" fmla="*/ 2147483647 w 167"/>
                <a:gd name="T47" fmla="*/ 2147483647 h 40"/>
                <a:gd name="T48" fmla="*/ 2147483647 w 167"/>
                <a:gd name="T49" fmla="*/ 2147483647 h 40"/>
                <a:gd name="T50" fmla="*/ 2147483647 w 167"/>
                <a:gd name="T51" fmla="*/ 2147483647 h 40"/>
                <a:gd name="T52" fmla="*/ 2147483647 w 167"/>
                <a:gd name="T53" fmla="*/ 2147483647 h 40"/>
                <a:gd name="T54" fmla="*/ 2147483647 w 167"/>
                <a:gd name="T55" fmla="*/ 2147483647 h 40"/>
                <a:gd name="T56" fmla="*/ 2147483647 w 167"/>
                <a:gd name="T57" fmla="*/ 2147483647 h 40"/>
                <a:gd name="T58" fmla="*/ 2147483647 w 167"/>
                <a:gd name="T59" fmla="*/ 2147483647 h 40"/>
                <a:gd name="T60" fmla="*/ 2147483647 w 167"/>
                <a:gd name="T61" fmla="*/ 2147483647 h 40"/>
                <a:gd name="T62" fmla="*/ 2147483647 w 167"/>
                <a:gd name="T63" fmla="*/ 2147483647 h 40"/>
                <a:gd name="T64" fmla="*/ 2147483647 w 167"/>
                <a:gd name="T65" fmla="*/ 2147483647 h 40"/>
                <a:gd name="T66" fmla="*/ 2147483647 w 167"/>
                <a:gd name="T67" fmla="*/ 2147483647 h 40"/>
                <a:gd name="T68" fmla="*/ 2147483647 w 167"/>
                <a:gd name="T69" fmla="*/ 2147483647 h 40"/>
                <a:gd name="T70" fmla="*/ 2147483647 w 167"/>
                <a:gd name="T71" fmla="*/ 2147483647 h 40"/>
                <a:gd name="T72" fmla="*/ 2147483647 w 167"/>
                <a:gd name="T73" fmla="*/ 2147483647 h 40"/>
                <a:gd name="T74" fmla="*/ 2147483647 w 167"/>
                <a:gd name="T75" fmla="*/ 2147483647 h 40"/>
                <a:gd name="T76" fmla="*/ 2147483647 w 167"/>
                <a:gd name="T77" fmla="*/ 2147483647 h 40"/>
                <a:gd name="T78" fmla="*/ 2147483647 w 167"/>
                <a:gd name="T79" fmla="*/ 2147483647 h 40"/>
                <a:gd name="T80" fmla="*/ 2147483647 w 167"/>
                <a:gd name="T81" fmla="*/ 2147483647 h 40"/>
                <a:gd name="T82" fmla="*/ 0 w 167"/>
                <a:gd name="T83" fmla="*/ 2147483647 h 40"/>
                <a:gd name="T84" fmla="*/ 2147483647 w 167"/>
                <a:gd name="T85" fmla="*/ 2147483647 h 40"/>
                <a:gd name="T86" fmla="*/ 2147483647 w 167"/>
                <a:gd name="T87" fmla="*/ 2147483647 h 40"/>
                <a:gd name="T88" fmla="*/ 2147483647 w 167"/>
                <a:gd name="T89" fmla="*/ 2147483647 h 40"/>
                <a:gd name="T90" fmla="*/ 2147483647 w 167"/>
                <a:gd name="T91" fmla="*/ 0 h 40"/>
                <a:gd name="T92" fmla="*/ 2147483647 w 167"/>
                <a:gd name="T93" fmla="*/ 2147483647 h 40"/>
                <a:gd name="T94" fmla="*/ 2147483647 w 167"/>
                <a:gd name="T95" fmla="*/ 2147483647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
                <a:gd name="T145" fmla="*/ 0 h 40"/>
                <a:gd name="T146" fmla="*/ 167 w 167"/>
                <a:gd name="T147" fmla="*/ 40 h 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 h="40">
                  <a:moveTo>
                    <a:pt x="17" y="2"/>
                  </a:moveTo>
                  <a:lnTo>
                    <a:pt x="22" y="2"/>
                  </a:lnTo>
                  <a:lnTo>
                    <a:pt x="30" y="4"/>
                  </a:lnTo>
                  <a:lnTo>
                    <a:pt x="40" y="4"/>
                  </a:lnTo>
                  <a:lnTo>
                    <a:pt x="47" y="8"/>
                  </a:lnTo>
                  <a:lnTo>
                    <a:pt x="57" y="8"/>
                  </a:lnTo>
                  <a:lnTo>
                    <a:pt x="64" y="9"/>
                  </a:lnTo>
                  <a:lnTo>
                    <a:pt x="76" y="9"/>
                  </a:lnTo>
                  <a:lnTo>
                    <a:pt x="83" y="11"/>
                  </a:lnTo>
                  <a:lnTo>
                    <a:pt x="93" y="11"/>
                  </a:lnTo>
                  <a:lnTo>
                    <a:pt x="102" y="11"/>
                  </a:lnTo>
                  <a:lnTo>
                    <a:pt x="110" y="11"/>
                  </a:lnTo>
                  <a:lnTo>
                    <a:pt x="119" y="13"/>
                  </a:lnTo>
                  <a:lnTo>
                    <a:pt x="127" y="11"/>
                  </a:lnTo>
                  <a:lnTo>
                    <a:pt x="135" y="11"/>
                  </a:lnTo>
                  <a:lnTo>
                    <a:pt x="142" y="9"/>
                  </a:lnTo>
                  <a:lnTo>
                    <a:pt x="152" y="9"/>
                  </a:lnTo>
                  <a:lnTo>
                    <a:pt x="157" y="8"/>
                  </a:lnTo>
                  <a:lnTo>
                    <a:pt x="161" y="9"/>
                  </a:lnTo>
                  <a:lnTo>
                    <a:pt x="165" y="13"/>
                  </a:lnTo>
                  <a:lnTo>
                    <a:pt x="167" y="19"/>
                  </a:lnTo>
                  <a:lnTo>
                    <a:pt x="167" y="23"/>
                  </a:lnTo>
                  <a:lnTo>
                    <a:pt x="165" y="29"/>
                  </a:lnTo>
                  <a:lnTo>
                    <a:pt x="163" y="34"/>
                  </a:lnTo>
                  <a:lnTo>
                    <a:pt x="157" y="36"/>
                  </a:lnTo>
                  <a:lnTo>
                    <a:pt x="148" y="38"/>
                  </a:lnTo>
                  <a:lnTo>
                    <a:pt x="140" y="40"/>
                  </a:lnTo>
                  <a:lnTo>
                    <a:pt x="131" y="40"/>
                  </a:lnTo>
                  <a:lnTo>
                    <a:pt x="121" y="40"/>
                  </a:lnTo>
                  <a:lnTo>
                    <a:pt x="112" y="40"/>
                  </a:lnTo>
                  <a:lnTo>
                    <a:pt x="100" y="38"/>
                  </a:lnTo>
                  <a:lnTo>
                    <a:pt x="91" y="36"/>
                  </a:lnTo>
                  <a:lnTo>
                    <a:pt x="81" y="36"/>
                  </a:lnTo>
                  <a:lnTo>
                    <a:pt x="70" y="34"/>
                  </a:lnTo>
                  <a:lnTo>
                    <a:pt x="59" y="32"/>
                  </a:lnTo>
                  <a:lnTo>
                    <a:pt x="49" y="29"/>
                  </a:lnTo>
                  <a:lnTo>
                    <a:pt x="40" y="29"/>
                  </a:lnTo>
                  <a:lnTo>
                    <a:pt x="28" y="27"/>
                  </a:lnTo>
                  <a:lnTo>
                    <a:pt x="21" y="23"/>
                  </a:lnTo>
                  <a:lnTo>
                    <a:pt x="11" y="21"/>
                  </a:lnTo>
                  <a:lnTo>
                    <a:pt x="3" y="19"/>
                  </a:lnTo>
                  <a:lnTo>
                    <a:pt x="0" y="15"/>
                  </a:lnTo>
                  <a:lnTo>
                    <a:pt x="2" y="8"/>
                  </a:lnTo>
                  <a:lnTo>
                    <a:pt x="5" y="4"/>
                  </a:lnTo>
                  <a:lnTo>
                    <a:pt x="9" y="2"/>
                  </a:lnTo>
                  <a:lnTo>
                    <a:pt x="13" y="0"/>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2" name="Freeform 291">
              <a:extLst>
                <a:ext uri="{FF2B5EF4-FFF2-40B4-BE49-F238E27FC236}">
                  <a16:creationId xmlns:a16="http://schemas.microsoft.com/office/drawing/2014/main" id="{B8CB6296-75FB-4B40-837E-7C780EC6E0FF}"/>
                </a:ext>
              </a:extLst>
            </p:cNvPr>
            <p:cNvSpPr>
              <a:spLocks/>
            </p:cNvSpPr>
            <p:nvPr/>
          </p:nvSpPr>
          <p:spPr bwMode="auto">
            <a:xfrm flipH="1">
              <a:off x="2951510" y="2452003"/>
              <a:ext cx="53975" cy="61913"/>
            </a:xfrm>
            <a:custGeom>
              <a:avLst/>
              <a:gdLst>
                <a:gd name="T0" fmla="*/ 2147483647 w 69"/>
                <a:gd name="T1" fmla="*/ 0 h 76"/>
                <a:gd name="T2" fmla="*/ 2147483647 w 69"/>
                <a:gd name="T3" fmla="*/ 0 h 76"/>
                <a:gd name="T4" fmla="*/ 2147483647 w 69"/>
                <a:gd name="T5" fmla="*/ 2147483647 h 76"/>
                <a:gd name="T6" fmla="*/ 2147483647 w 69"/>
                <a:gd name="T7" fmla="*/ 2147483647 h 76"/>
                <a:gd name="T8" fmla="*/ 2147483647 w 69"/>
                <a:gd name="T9" fmla="*/ 2147483647 h 76"/>
                <a:gd name="T10" fmla="*/ 2147483647 w 69"/>
                <a:gd name="T11" fmla="*/ 2147483647 h 76"/>
                <a:gd name="T12" fmla="*/ 2147483647 w 69"/>
                <a:gd name="T13" fmla="*/ 2147483647 h 76"/>
                <a:gd name="T14" fmla="*/ 2147483647 w 69"/>
                <a:gd name="T15" fmla="*/ 2147483647 h 76"/>
                <a:gd name="T16" fmla="*/ 2147483647 w 69"/>
                <a:gd name="T17" fmla="*/ 2147483647 h 76"/>
                <a:gd name="T18" fmla="*/ 2147483647 w 69"/>
                <a:gd name="T19" fmla="*/ 2147483647 h 76"/>
                <a:gd name="T20" fmla="*/ 2147483647 w 69"/>
                <a:gd name="T21" fmla="*/ 2147483647 h 76"/>
                <a:gd name="T22" fmla="*/ 2147483647 w 69"/>
                <a:gd name="T23" fmla="*/ 2147483647 h 76"/>
                <a:gd name="T24" fmla="*/ 2147483647 w 69"/>
                <a:gd name="T25" fmla="*/ 2147483647 h 76"/>
                <a:gd name="T26" fmla="*/ 2147483647 w 69"/>
                <a:gd name="T27" fmla="*/ 2147483647 h 76"/>
                <a:gd name="T28" fmla="*/ 2147483647 w 69"/>
                <a:gd name="T29" fmla="*/ 2147483647 h 76"/>
                <a:gd name="T30" fmla="*/ 2147483647 w 69"/>
                <a:gd name="T31" fmla="*/ 2147483647 h 76"/>
                <a:gd name="T32" fmla="*/ 2147483647 w 69"/>
                <a:gd name="T33" fmla="*/ 2147483647 h 76"/>
                <a:gd name="T34" fmla="*/ 2147483647 w 69"/>
                <a:gd name="T35" fmla="*/ 2147483647 h 76"/>
                <a:gd name="T36" fmla="*/ 2147483647 w 69"/>
                <a:gd name="T37" fmla="*/ 2147483647 h 76"/>
                <a:gd name="T38" fmla="*/ 2147483647 w 69"/>
                <a:gd name="T39" fmla="*/ 2147483647 h 76"/>
                <a:gd name="T40" fmla="*/ 2147483647 w 69"/>
                <a:gd name="T41" fmla="*/ 2147483647 h 76"/>
                <a:gd name="T42" fmla="*/ 2147483647 w 69"/>
                <a:gd name="T43" fmla="*/ 2147483647 h 76"/>
                <a:gd name="T44" fmla="*/ 2147483647 w 69"/>
                <a:gd name="T45" fmla="*/ 2147483647 h 76"/>
                <a:gd name="T46" fmla="*/ 2147483647 w 69"/>
                <a:gd name="T47" fmla="*/ 2147483647 h 76"/>
                <a:gd name="T48" fmla="*/ 2147483647 w 69"/>
                <a:gd name="T49" fmla="*/ 2147483647 h 76"/>
                <a:gd name="T50" fmla="*/ 2147483647 w 69"/>
                <a:gd name="T51" fmla="*/ 2147483647 h 76"/>
                <a:gd name="T52" fmla="*/ 2147483647 w 69"/>
                <a:gd name="T53" fmla="*/ 2147483647 h 76"/>
                <a:gd name="T54" fmla="*/ 2147483647 w 69"/>
                <a:gd name="T55" fmla="*/ 2147483647 h 76"/>
                <a:gd name="T56" fmla="*/ 2147483647 w 69"/>
                <a:gd name="T57" fmla="*/ 2147483647 h 76"/>
                <a:gd name="T58" fmla="*/ 2147483647 w 69"/>
                <a:gd name="T59" fmla="*/ 2147483647 h 76"/>
                <a:gd name="T60" fmla="*/ 2147483647 w 69"/>
                <a:gd name="T61" fmla="*/ 2147483647 h 76"/>
                <a:gd name="T62" fmla="*/ 2147483647 w 69"/>
                <a:gd name="T63" fmla="*/ 2147483647 h 76"/>
                <a:gd name="T64" fmla="*/ 2147483647 w 69"/>
                <a:gd name="T65" fmla="*/ 2147483647 h 76"/>
                <a:gd name="T66" fmla="*/ 2147483647 w 69"/>
                <a:gd name="T67" fmla="*/ 2147483647 h 76"/>
                <a:gd name="T68" fmla="*/ 2147483647 w 69"/>
                <a:gd name="T69" fmla="*/ 2147483647 h 76"/>
                <a:gd name="T70" fmla="*/ 2147483647 w 69"/>
                <a:gd name="T71" fmla="*/ 2147483647 h 76"/>
                <a:gd name="T72" fmla="*/ 2147483647 w 69"/>
                <a:gd name="T73" fmla="*/ 2147483647 h 76"/>
                <a:gd name="T74" fmla="*/ 2147483647 w 69"/>
                <a:gd name="T75" fmla="*/ 2147483647 h 76"/>
                <a:gd name="T76" fmla="*/ 2147483647 w 69"/>
                <a:gd name="T77" fmla="*/ 2147483647 h 76"/>
                <a:gd name="T78" fmla="*/ 2147483647 w 69"/>
                <a:gd name="T79" fmla="*/ 2147483647 h 76"/>
                <a:gd name="T80" fmla="*/ 0 w 69"/>
                <a:gd name="T81" fmla="*/ 2147483647 h 76"/>
                <a:gd name="T82" fmla="*/ 2147483647 w 69"/>
                <a:gd name="T83" fmla="*/ 0 h 76"/>
                <a:gd name="T84" fmla="*/ 2147483647 w 69"/>
                <a:gd name="T85" fmla="*/ 0 h 76"/>
                <a:gd name="T86" fmla="*/ 2147483647 w 69"/>
                <a:gd name="T87" fmla="*/ 0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76"/>
                <a:gd name="T134" fmla="*/ 69 w 69"/>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76">
                  <a:moveTo>
                    <a:pt x="10" y="0"/>
                  </a:moveTo>
                  <a:lnTo>
                    <a:pt x="18" y="0"/>
                  </a:lnTo>
                  <a:lnTo>
                    <a:pt x="25" y="2"/>
                  </a:lnTo>
                  <a:lnTo>
                    <a:pt x="33" y="4"/>
                  </a:lnTo>
                  <a:lnTo>
                    <a:pt x="42" y="8"/>
                  </a:lnTo>
                  <a:lnTo>
                    <a:pt x="46" y="9"/>
                  </a:lnTo>
                  <a:lnTo>
                    <a:pt x="52" y="15"/>
                  </a:lnTo>
                  <a:lnTo>
                    <a:pt x="54" y="17"/>
                  </a:lnTo>
                  <a:lnTo>
                    <a:pt x="56" y="21"/>
                  </a:lnTo>
                  <a:lnTo>
                    <a:pt x="57" y="25"/>
                  </a:lnTo>
                  <a:lnTo>
                    <a:pt x="59" y="30"/>
                  </a:lnTo>
                  <a:lnTo>
                    <a:pt x="59" y="34"/>
                  </a:lnTo>
                  <a:lnTo>
                    <a:pt x="61" y="40"/>
                  </a:lnTo>
                  <a:lnTo>
                    <a:pt x="61" y="44"/>
                  </a:lnTo>
                  <a:lnTo>
                    <a:pt x="63" y="46"/>
                  </a:lnTo>
                  <a:lnTo>
                    <a:pt x="63" y="51"/>
                  </a:lnTo>
                  <a:lnTo>
                    <a:pt x="65" y="55"/>
                  </a:lnTo>
                  <a:lnTo>
                    <a:pt x="67" y="59"/>
                  </a:lnTo>
                  <a:lnTo>
                    <a:pt x="69" y="65"/>
                  </a:lnTo>
                  <a:lnTo>
                    <a:pt x="69" y="72"/>
                  </a:lnTo>
                  <a:lnTo>
                    <a:pt x="65" y="76"/>
                  </a:lnTo>
                  <a:lnTo>
                    <a:pt x="57" y="76"/>
                  </a:lnTo>
                  <a:lnTo>
                    <a:pt x="56" y="74"/>
                  </a:lnTo>
                  <a:lnTo>
                    <a:pt x="50" y="67"/>
                  </a:lnTo>
                  <a:lnTo>
                    <a:pt x="48" y="63"/>
                  </a:lnTo>
                  <a:lnTo>
                    <a:pt x="46" y="57"/>
                  </a:lnTo>
                  <a:lnTo>
                    <a:pt x="44" y="53"/>
                  </a:lnTo>
                  <a:lnTo>
                    <a:pt x="42" y="48"/>
                  </a:lnTo>
                  <a:lnTo>
                    <a:pt x="42" y="44"/>
                  </a:lnTo>
                  <a:lnTo>
                    <a:pt x="38" y="38"/>
                  </a:lnTo>
                  <a:lnTo>
                    <a:pt x="38" y="32"/>
                  </a:lnTo>
                  <a:lnTo>
                    <a:pt x="37" y="27"/>
                  </a:lnTo>
                  <a:lnTo>
                    <a:pt x="35" y="23"/>
                  </a:lnTo>
                  <a:lnTo>
                    <a:pt x="31" y="21"/>
                  </a:lnTo>
                  <a:lnTo>
                    <a:pt x="27" y="19"/>
                  </a:lnTo>
                  <a:lnTo>
                    <a:pt x="21" y="17"/>
                  </a:lnTo>
                  <a:lnTo>
                    <a:pt x="18" y="15"/>
                  </a:lnTo>
                  <a:lnTo>
                    <a:pt x="12" y="15"/>
                  </a:lnTo>
                  <a:lnTo>
                    <a:pt x="8" y="15"/>
                  </a:lnTo>
                  <a:lnTo>
                    <a:pt x="2" y="9"/>
                  </a:lnTo>
                  <a:lnTo>
                    <a:pt x="0" y="6"/>
                  </a:lnTo>
                  <a:lnTo>
                    <a:pt x="2"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3" name="Freeform 293">
              <a:extLst>
                <a:ext uri="{FF2B5EF4-FFF2-40B4-BE49-F238E27FC236}">
                  <a16:creationId xmlns:a16="http://schemas.microsoft.com/office/drawing/2014/main" id="{C8FB2D8D-9C21-1445-A105-5E045352A45E}"/>
                </a:ext>
              </a:extLst>
            </p:cNvPr>
            <p:cNvSpPr>
              <a:spLocks/>
            </p:cNvSpPr>
            <p:nvPr/>
          </p:nvSpPr>
          <p:spPr bwMode="auto">
            <a:xfrm flipH="1">
              <a:off x="2895947" y="2582178"/>
              <a:ext cx="47625" cy="34925"/>
            </a:xfrm>
            <a:custGeom>
              <a:avLst/>
              <a:gdLst>
                <a:gd name="T0" fmla="*/ 0 w 61"/>
                <a:gd name="T1" fmla="*/ 2147483647 h 43"/>
                <a:gd name="T2" fmla="*/ 0 w 61"/>
                <a:gd name="T3" fmla="*/ 2147483647 h 43"/>
                <a:gd name="T4" fmla="*/ 0 w 61"/>
                <a:gd name="T5" fmla="*/ 2147483647 h 43"/>
                <a:gd name="T6" fmla="*/ 0 w 61"/>
                <a:gd name="T7" fmla="*/ 2147483647 h 43"/>
                <a:gd name="T8" fmla="*/ 2147483647 w 61"/>
                <a:gd name="T9" fmla="*/ 2147483647 h 43"/>
                <a:gd name="T10" fmla="*/ 2147483647 w 61"/>
                <a:gd name="T11" fmla="*/ 2147483647 h 43"/>
                <a:gd name="T12" fmla="*/ 2147483647 w 61"/>
                <a:gd name="T13" fmla="*/ 2147483647 h 43"/>
                <a:gd name="T14" fmla="*/ 2147483647 w 61"/>
                <a:gd name="T15" fmla="*/ 2147483647 h 43"/>
                <a:gd name="T16" fmla="*/ 2147483647 w 61"/>
                <a:gd name="T17" fmla="*/ 2147483647 h 43"/>
                <a:gd name="T18" fmla="*/ 2147483647 w 61"/>
                <a:gd name="T19" fmla="*/ 2147483647 h 43"/>
                <a:gd name="T20" fmla="*/ 2147483647 w 61"/>
                <a:gd name="T21" fmla="*/ 2147483647 h 43"/>
                <a:gd name="T22" fmla="*/ 2147483647 w 61"/>
                <a:gd name="T23" fmla="*/ 2147483647 h 43"/>
                <a:gd name="T24" fmla="*/ 2147483647 w 61"/>
                <a:gd name="T25" fmla="*/ 2147483647 h 43"/>
                <a:gd name="T26" fmla="*/ 2147483647 w 61"/>
                <a:gd name="T27" fmla="*/ 2147483647 h 43"/>
                <a:gd name="T28" fmla="*/ 2147483647 w 61"/>
                <a:gd name="T29" fmla="*/ 2147483647 h 43"/>
                <a:gd name="T30" fmla="*/ 2147483647 w 61"/>
                <a:gd name="T31" fmla="*/ 0 h 43"/>
                <a:gd name="T32" fmla="*/ 2147483647 w 61"/>
                <a:gd name="T33" fmla="*/ 2147483647 h 43"/>
                <a:gd name="T34" fmla="*/ 2147483647 w 61"/>
                <a:gd name="T35" fmla="*/ 2147483647 h 43"/>
                <a:gd name="T36" fmla="*/ 2147483647 w 61"/>
                <a:gd name="T37" fmla="*/ 2147483647 h 43"/>
                <a:gd name="T38" fmla="*/ 0 w 61"/>
                <a:gd name="T39" fmla="*/ 2147483647 h 43"/>
                <a:gd name="T40" fmla="*/ 0 w 61"/>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43"/>
                <a:gd name="T65" fmla="*/ 61 w 61"/>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43">
                  <a:moveTo>
                    <a:pt x="0" y="43"/>
                  </a:moveTo>
                  <a:lnTo>
                    <a:pt x="0" y="38"/>
                  </a:lnTo>
                  <a:lnTo>
                    <a:pt x="0" y="34"/>
                  </a:lnTo>
                  <a:lnTo>
                    <a:pt x="0" y="28"/>
                  </a:lnTo>
                  <a:lnTo>
                    <a:pt x="2" y="28"/>
                  </a:lnTo>
                  <a:lnTo>
                    <a:pt x="8" y="22"/>
                  </a:lnTo>
                  <a:lnTo>
                    <a:pt x="16" y="17"/>
                  </a:lnTo>
                  <a:lnTo>
                    <a:pt x="17" y="15"/>
                  </a:lnTo>
                  <a:lnTo>
                    <a:pt x="23" y="11"/>
                  </a:lnTo>
                  <a:lnTo>
                    <a:pt x="27" y="11"/>
                  </a:lnTo>
                  <a:lnTo>
                    <a:pt x="33" y="9"/>
                  </a:lnTo>
                  <a:lnTo>
                    <a:pt x="36" y="5"/>
                  </a:lnTo>
                  <a:lnTo>
                    <a:pt x="40" y="5"/>
                  </a:lnTo>
                  <a:lnTo>
                    <a:pt x="44" y="3"/>
                  </a:lnTo>
                  <a:lnTo>
                    <a:pt x="48" y="1"/>
                  </a:lnTo>
                  <a:lnTo>
                    <a:pt x="54" y="0"/>
                  </a:lnTo>
                  <a:lnTo>
                    <a:pt x="59" y="3"/>
                  </a:lnTo>
                  <a:lnTo>
                    <a:pt x="61" y="9"/>
                  </a:lnTo>
                  <a:lnTo>
                    <a:pt x="59" y="15"/>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4" name="Freeform 294">
              <a:extLst>
                <a:ext uri="{FF2B5EF4-FFF2-40B4-BE49-F238E27FC236}">
                  <a16:creationId xmlns:a16="http://schemas.microsoft.com/office/drawing/2014/main" id="{ED89F171-FF88-B040-948B-56A6D855EE01}"/>
                </a:ext>
              </a:extLst>
            </p:cNvPr>
            <p:cNvSpPr>
              <a:spLocks/>
            </p:cNvSpPr>
            <p:nvPr/>
          </p:nvSpPr>
          <p:spPr bwMode="auto">
            <a:xfrm flipH="1">
              <a:off x="2559397" y="2759978"/>
              <a:ext cx="85725" cy="111125"/>
            </a:xfrm>
            <a:custGeom>
              <a:avLst/>
              <a:gdLst>
                <a:gd name="T0" fmla="*/ 2147483647 w 108"/>
                <a:gd name="T1" fmla="*/ 2147483647 h 141"/>
                <a:gd name="T2" fmla="*/ 2147483647 w 108"/>
                <a:gd name="T3" fmla="*/ 2147483647 h 141"/>
                <a:gd name="T4" fmla="*/ 2147483647 w 108"/>
                <a:gd name="T5" fmla="*/ 2147483647 h 141"/>
                <a:gd name="T6" fmla="*/ 2147483647 w 108"/>
                <a:gd name="T7" fmla="*/ 2147483647 h 141"/>
                <a:gd name="T8" fmla="*/ 2147483647 w 108"/>
                <a:gd name="T9" fmla="*/ 2147483647 h 141"/>
                <a:gd name="T10" fmla="*/ 2147483647 w 108"/>
                <a:gd name="T11" fmla="*/ 2147483647 h 141"/>
                <a:gd name="T12" fmla="*/ 2147483647 w 108"/>
                <a:gd name="T13" fmla="*/ 2147483647 h 141"/>
                <a:gd name="T14" fmla="*/ 2147483647 w 108"/>
                <a:gd name="T15" fmla="*/ 2147483647 h 141"/>
                <a:gd name="T16" fmla="*/ 2147483647 w 108"/>
                <a:gd name="T17" fmla="*/ 2147483647 h 141"/>
                <a:gd name="T18" fmla="*/ 2147483647 w 108"/>
                <a:gd name="T19" fmla="*/ 2147483647 h 141"/>
                <a:gd name="T20" fmla="*/ 2147483647 w 108"/>
                <a:gd name="T21" fmla="*/ 2147483647 h 141"/>
                <a:gd name="T22" fmla="*/ 2147483647 w 108"/>
                <a:gd name="T23" fmla="*/ 2147483647 h 141"/>
                <a:gd name="T24" fmla="*/ 2147483647 w 108"/>
                <a:gd name="T25" fmla="*/ 2147483647 h 141"/>
                <a:gd name="T26" fmla="*/ 2147483647 w 108"/>
                <a:gd name="T27" fmla="*/ 2147483647 h 141"/>
                <a:gd name="T28" fmla="*/ 2147483647 w 108"/>
                <a:gd name="T29" fmla="*/ 2147483647 h 141"/>
                <a:gd name="T30" fmla="*/ 2147483647 w 108"/>
                <a:gd name="T31" fmla="*/ 2147483647 h 141"/>
                <a:gd name="T32" fmla="*/ 2147483647 w 108"/>
                <a:gd name="T33" fmla="*/ 2147483647 h 141"/>
                <a:gd name="T34" fmla="*/ 2147483647 w 108"/>
                <a:gd name="T35" fmla="*/ 2147483647 h 141"/>
                <a:gd name="T36" fmla="*/ 2147483647 w 108"/>
                <a:gd name="T37" fmla="*/ 2147483647 h 141"/>
                <a:gd name="T38" fmla="*/ 2147483647 w 108"/>
                <a:gd name="T39" fmla="*/ 2147483647 h 141"/>
                <a:gd name="T40" fmla="*/ 2147483647 w 108"/>
                <a:gd name="T41" fmla="*/ 2147483647 h 141"/>
                <a:gd name="T42" fmla="*/ 2147483647 w 108"/>
                <a:gd name="T43" fmla="*/ 2147483647 h 141"/>
                <a:gd name="T44" fmla="*/ 2147483647 w 108"/>
                <a:gd name="T45" fmla="*/ 2147483647 h 141"/>
                <a:gd name="T46" fmla="*/ 2147483647 w 108"/>
                <a:gd name="T47" fmla="*/ 2147483647 h 141"/>
                <a:gd name="T48" fmla="*/ 2147483647 w 108"/>
                <a:gd name="T49" fmla="*/ 2147483647 h 141"/>
                <a:gd name="T50" fmla="*/ 2147483647 w 108"/>
                <a:gd name="T51" fmla="*/ 2147483647 h 141"/>
                <a:gd name="T52" fmla="*/ 2147483647 w 108"/>
                <a:gd name="T53" fmla="*/ 2147483647 h 141"/>
                <a:gd name="T54" fmla="*/ 2147483647 w 108"/>
                <a:gd name="T55" fmla="*/ 2147483647 h 141"/>
                <a:gd name="T56" fmla="*/ 2147483647 w 108"/>
                <a:gd name="T57" fmla="*/ 2147483647 h 141"/>
                <a:gd name="T58" fmla="*/ 2147483647 w 108"/>
                <a:gd name="T59" fmla="*/ 2147483647 h 141"/>
                <a:gd name="T60" fmla="*/ 2147483647 w 108"/>
                <a:gd name="T61" fmla="*/ 2147483647 h 141"/>
                <a:gd name="T62" fmla="*/ 2147483647 w 108"/>
                <a:gd name="T63" fmla="*/ 2147483647 h 141"/>
                <a:gd name="T64" fmla="*/ 2147483647 w 108"/>
                <a:gd name="T65" fmla="*/ 2147483647 h 141"/>
                <a:gd name="T66" fmla="*/ 2147483647 w 108"/>
                <a:gd name="T67" fmla="*/ 2147483647 h 141"/>
                <a:gd name="T68" fmla="*/ 2147483647 w 108"/>
                <a:gd name="T69" fmla="*/ 2147483647 h 141"/>
                <a:gd name="T70" fmla="*/ 2147483647 w 108"/>
                <a:gd name="T71" fmla="*/ 2147483647 h 141"/>
                <a:gd name="T72" fmla="*/ 2147483647 w 108"/>
                <a:gd name="T73" fmla="*/ 2147483647 h 141"/>
                <a:gd name="T74" fmla="*/ 2147483647 w 108"/>
                <a:gd name="T75" fmla="*/ 2147483647 h 141"/>
                <a:gd name="T76" fmla="*/ 2147483647 w 108"/>
                <a:gd name="T77" fmla="*/ 2147483647 h 141"/>
                <a:gd name="T78" fmla="*/ 2147483647 w 108"/>
                <a:gd name="T79" fmla="*/ 2147483647 h 141"/>
                <a:gd name="T80" fmla="*/ 0 w 108"/>
                <a:gd name="T81" fmla="*/ 2147483647 h 141"/>
                <a:gd name="T82" fmla="*/ 0 w 108"/>
                <a:gd name="T83" fmla="*/ 2147483647 h 141"/>
                <a:gd name="T84" fmla="*/ 0 w 108"/>
                <a:gd name="T85" fmla="*/ 2147483647 h 141"/>
                <a:gd name="T86" fmla="*/ 2147483647 w 108"/>
                <a:gd name="T87" fmla="*/ 0 h 141"/>
                <a:gd name="T88" fmla="*/ 2147483647 w 108"/>
                <a:gd name="T89" fmla="*/ 0 h 141"/>
                <a:gd name="T90" fmla="*/ 2147483647 w 108"/>
                <a:gd name="T91" fmla="*/ 0 h 141"/>
                <a:gd name="T92" fmla="*/ 2147483647 w 108"/>
                <a:gd name="T93" fmla="*/ 2147483647 h 141"/>
                <a:gd name="T94" fmla="*/ 2147483647 w 108"/>
                <a:gd name="T95" fmla="*/ 2147483647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141"/>
                <a:gd name="T146" fmla="*/ 108 w 108"/>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141">
                  <a:moveTo>
                    <a:pt x="17" y="6"/>
                  </a:moveTo>
                  <a:lnTo>
                    <a:pt x="17" y="15"/>
                  </a:lnTo>
                  <a:lnTo>
                    <a:pt x="20" y="25"/>
                  </a:lnTo>
                  <a:lnTo>
                    <a:pt x="22" y="32"/>
                  </a:lnTo>
                  <a:lnTo>
                    <a:pt x="24" y="42"/>
                  </a:lnTo>
                  <a:lnTo>
                    <a:pt x="28" y="48"/>
                  </a:lnTo>
                  <a:lnTo>
                    <a:pt x="32" y="55"/>
                  </a:lnTo>
                  <a:lnTo>
                    <a:pt x="36" y="63"/>
                  </a:lnTo>
                  <a:lnTo>
                    <a:pt x="41" y="71"/>
                  </a:lnTo>
                  <a:lnTo>
                    <a:pt x="47" y="74"/>
                  </a:lnTo>
                  <a:lnTo>
                    <a:pt x="51" y="82"/>
                  </a:lnTo>
                  <a:lnTo>
                    <a:pt x="58" y="86"/>
                  </a:lnTo>
                  <a:lnTo>
                    <a:pt x="64" y="91"/>
                  </a:lnTo>
                  <a:lnTo>
                    <a:pt x="70" y="95"/>
                  </a:lnTo>
                  <a:lnTo>
                    <a:pt x="79" y="99"/>
                  </a:lnTo>
                  <a:lnTo>
                    <a:pt x="89" y="103"/>
                  </a:lnTo>
                  <a:lnTo>
                    <a:pt x="96" y="107"/>
                  </a:lnTo>
                  <a:lnTo>
                    <a:pt x="102" y="109"/>
                  </a:lnTo>
                  <a:lnTo>
                    <a:pt x="106" y="114"/>
                  </a:lnTo>
                  <a:lnTo>
                    <a:pt x="108" y="120"/>
                  </a:lnTo>
                  <a:lnTo>
                    <a:pt x="108" y="128"/>
                  </a:lnTo>
                  <a:lnTo>
                    <a:pt x="106" y="131"/>
                  </a:lnTo>
                  <a:lnTo>
                    <a:pt x="100" y="137"/>
                  </a:lnTo>
                  <a:lnTo>
                    <a:pt x="95" y="139"/>
                  </a:lnTo>
                  <a:lnTo>
                    <a:pt x="89" y="141"/>
                  </a:lnTo>
                  <a:lnTo>
                    <a:pt x="76" y="137"/>
                  </a:lnTo>
                  <a:lnTo>
                    <a:pt x="66" y="131"/>
                  </a:lnTo>
                  <a:lnTo>
                    <a:pt x="57" y="126"/>
                  </a:lnTo>
                  <a:lnTo>
                    <a:pt x="49" y="120"/>
                  </a:lnTo>
                  <a:lnTo>
                    <a:pt x="41" y="114"/>
                  </a:lnTo>
                  <a:lnTo>
                    <a:pt x="36" y="107"/>
                  </a:lnTo>
                  <a:lnTo>
                    <a:pt x="30" y="99"/>
                  </a:lnTo>
                  <a:lnTo>
                    <a:pt x="24" y="91"/>
                  </a:lnTo>
                  <a:lnTo>
                    <a:pt x="20" y="82"/>
                  </a:lnTo>
                  <a:lnTo>
                    <a:pt x="17" y="72"/>
                  </a:lnTo>
                  <a:lnTo>
                    <a:pt x="11" y="63"/>
                  </a:lnTo>
                  <a:lnTo>
                    <a:pt x="9" y="53"/>
                  </a:lnTo>
                  <a:lnTo>
                    <a:pt x="5" y="42"/>
                  </a:lnTo>
                  <a:lnTo>
                    <a:pt x="3" y="31"/>
                  </a:lnTo>
                  <a:lnTo>
                    <a:pt x="1" y="21"/>
                  </a:lnTo>
                  <a:lnTo>
                    <a:pt x="0" y="12"/>
                  </a:lnTo>
                  <a:lnTo>
                    <a:pt x="0" y="6"/>
                  </a:lnTo>
                  <a:lnTo>
                    <a:pt x="0" y="2"/>
                  </a:lnTo>
                  <a:lnTo>
                    <a:pt x="3" y="0"/>
                  </a:lnTo>
                  <a:lnTo>
                    <a:pt x="5" y="0"/>
                  </a:lnTo>
                  <a:lnTo>
                    <a:pt x="11" y="0"/>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5" name="Freeform 295">
              <a:extLst>
                <a:ext uri="{FF2B5EF4-FFF2-40B4-BE49-F238E27FC236}">
                  <a16:creationId xmlns:a16="http://schemas.microsoft.com/office/drawing/2014/main" id="{BD22E6E8-FFC1-9A47-BD4E-6EB246D435C7}"/>
                </a:ext>
              </a:extLst>
            </p:cNvPr>
            <p:cNvSpPr>
              <a:spLocks/>
            </p:cNvSpPr>
            <p:nvPr/>
          </p:nvSpPr>
          <p:spPr bwMode="auto">
            <a:xfrm flipH="1">
              <a:off x="2789584" y="2748866"/>
              <a:ext cx="65088" cy="165100"/>
            </a:xfrm>
            <a:custGeom>
              <a:avLst/>
              <a:gdLst>
                <a:gd name="T0" fmla="*/ 2147483647 w 82"/>
                <a:gd name="T1" fmla="*/ 2147483647 h 207"/>
                <a:gd name="T2" fmla="*/ 2147483647 w 82"/>
                <a:gd name="T3" fmla="*/ 2147483647 h 207"/>
                <a:gd name="T4" fmla="*/ 2147483647 w 82"/>
                <a:gd name="T5" fmla="*/ 2147483647 h 207"/>
                <a:gd name="T6" fmla="*/ 2147483647 w 82"/>
                <a:gd name="T7" fmla="*/ 2147483647 h 207"/>
                <a:gd name="T8" fmla="*/ 2147483647 w 82"/>
                <a:gd name="T9" fmla="*/ 2147483647 h 207"/>
                <a:gd name="T10" fmla="*/ 2147483647 w 82"/>
                <a:gd name="T11" fmla="*/ 2147483647 h 207"/>
                <a:gd name="T12" fmla="*/ 2147483647 w 82"/>
                <a:gd name="T13" fmla="*/ 2147483647 h 207"/>
                <a:gd name="T14" fmla="*/ 2147483647 w 82"/>
                <a:gd name="T15" fmla="*/ 2147483647 h 207"/>
                <a:gd name="T16" fmla="*/ 2147483647 w 82"/>
                <a:gd name="T17" fmla="*/ 2147483647 h 207"/>
                <a:gd name="T18" fmla="*/ 2147483647 w 82"/>
                <a:gd name="T19" fmla="*/ 2147483647 h 207"/>
                <a:gd name="T20" fmla="*/ 2147483647 w 82"/>
                <a:gd name="T21" fmla="*/ 2147483647 h 207"/>
                <a:gd name="T22" fmla="*/ 2147483647 w 82"/>
                <a:gd name="T23" fmla="*/ 2147483647 h 207"/>
                <a:gd name="T24" fmla="*/ 2147483647 w 82"/>
                <a:gd name="T25" fmla="*/ 2147483647 h 207"/>
                <a:gd name="T26" fmla="*/ 2147483647 w 82"/>
                <a:gd name="T27" fmla="*/ 2147483647 h 207"/>
                <a:gd name="T28" fmla="*/ 2147483647 w 82"/>
                <a:gd name="T29" fmla="*/ 2147483647 h 207"/>
                <a:gd name="T30" fmla="*/ 2147483647 w 82"/>
                <a:gd name="T31" fmla="*/ 2147483647 h 207"/>
                <a:gd name="T32" fmla="*/ 2147483647 w 82"/>
                <a:gd name="T33" fmla="*/ 2147483647 h 207"/>
                <a:gd name="T34" fmla="*/ 2147483647 w 82"/>
                <a:gd name="T35" fmla="*/ 2147483647 h 207"/>
                <a:gd name="T36" fmla="*/ 2147483647 w 82"/>
                <a:gd name="T37" fmla="*/ 2147483647 h 207"/>
                <a:gd name="T38" fmla="*/ 0 w 82"/>
                <a:gd name="T39" fmla="*/ 2147483647 h 207"/>
                <a:gd name="T40" fmla="*/ 0 w 82"/>
                <a:gd name="T41" fmla="*/ 2147483647 h 207"/>
                <a:gd name="T42" fmla="*/ 2147483647 w 82"/>
                <a:gd name="T43" fmla="*/ 2147483647 h 207"/>
                <a:gd name="T44" fmla="*/ 2147483647 w 82"/>
                <a:gd name="T45" fmla="*/ 2147483647 h 207"/>
                <a:gd name="T46" fmla="*/ 2147483647 w 82"/>
                <a:gd name="T47" fmla="*/ 2147483647 h 207"/>
                <a:gd name="T48" fmla="*/ 2147483647 w 82"/>
                <a:gd name="T49" fmla="*/ 2147483647 h 207"/>
                <a:gd name="T50" fmla="*/ 2147483647 w 82"/>
                <a:gd name="T51" fmla="*/ 2147483647 h 207"/>
                <a:gd name="T52" fmla="*/ 2147483647 w 82"/>
                <a:gd name="T53" fmla="*/ 2147483647 h 207"/>
                <a:gd name="T54" fmla="*/ 2147483647 w 82"/>
                <a:gd name="T55" fmla="*/ 2147483647 h 207"/>
                <a:gd name="T56" fmla="*/ 2147483647 w 82"/>
                <a:gd name="T57" fmla="*/ 2147483647 h 207"/>
                <a:gd name="T58" fmla="*/ 2147483647 w 82"/>
                <a:gd name="T59" fmla="*/ 2147483647 h 207"/>
                <a:gd name="T60" fmla="*/ 2147483647 w 82"/>
                <a:gd name="T61" fmla="*/ 2147483647 h 207"/>
                <a:gd name="T62" fmla="*/ 2147483647 w 82"/>
                <a:gd name="T63" fmla="*/ 2147483647 h 207"/>
                <a:gd name="T64" fmla="*/ 2147483647 w 82"/>
                <a:gd name="T65" fmla="*/ 2147483647 h 207"/>
                <a:gd name="T66" fmla="*/ 2147483647 w 82"/>
                <a:gd name="T67" fmla="*/ 2147483647 h 207"/>
                <a:gd name="T68" fmla="*/ 2147483647 w 82"/>
                <a:gd name="T69" fmla="*/ 2147483647 h 207"/>
                <a:gd name="T70" fmla="*/ 2147483647 w 82"/>
                <a:gd name="T71" fmla="*/ 2147483647 h 207"/>
                <a:gd name="T72" fmla="*/ 2147483647 w 82"/>
                <a:gd name="T73" fmla="*/ 2147483647 h 207"/>
                <a:gd name="T74" fmla="*/ 2147483647 w 82"/>
                <a:gd name="T75" fmla="*/ 2147483647 h 207"/>
                <a:gd name="T76" fmla="*/ 2147483647 w 82"/>
                <a:gd name="T77" fmla="*/ 2147483647 h 207"/>
                <a:gd name="T78" fmla="*/ 2147483647 w 82"/>
                <a:gd name="T79" fmla="*/ 2147483647 h 207"/>
                <a:gd name="T80" fmla="*/ 2147483647 w 82"/>
                <a:gd name="T81" fmla="*/ 2147483647 h 207"/>
                <a:gd name="T82" fmla="*/ 2147483647 w 82"/>
                <a:gd name="T83" fmla="*/ 2147483647 h 207"/>
                <a:gd name="T84" fmla="*/ 2147483647 w 82"/>
                <a:gd name="T85" fmla="*/ 2147483647 h 207"/>
                <a:gd name="T86" fmla="*/ 2147483647 w 82"/>
                <a:gd name="T87" fmla="*/ 2147483647 h 207"/>
                <a:gd name="T88" fmla="*/ 2147483647 w 82"/>
                <a:gd name="T89" fmla="*/ 2147483647 h 207"/>
                <a:gd name="T90" fmla="*/ 2147483647 w 82"/>
                <a:gd name="T91" fmla="*/ 2147483647 h 207"/>
                <a:gd name="T92" fmla="*/ 2147483647 w 82"/>
                <a:gd name="T93" fmla="*/ 2147483647 h 207"/>
                <a:gd name="T94" fmla="*/ 2147483647 w 82"/>
                <a:gd name="T95" fmla="*/ 2147483647 h 207"/>
                <a:gd name="T96" fmla="*/ 2147483647 w 82"/>
                <a:gd name="T97" fmla="*/ 2147483647 h 207"/>
                <a:gd name="T98" fmla="*/ 2147483647 w 82"/>
                <a:gd name="T99" fmla="*/ 2147483647 h 207"/>
                <a:gd name="T100" fmla="*/ 2147483647 w 82"/>
                <a:gd name="T101" fmla="*/ 2147483647 h 207"/>
                <a:gd name="T102" fmla="*/ 2147483647 w 82"/>
                <a:gd name="T103" fmla="*/ 2147483647 h 207"/>
                <a:gd name="T104" fmla="*/ 2147483647 w 82"/>
                <a:gd name="T105" fmla="*/ 2147483647 h 207"/>
                <a:gd name="T106" fmla="*/ 2147483647 w 82"/>
                <a:gd name="T107" fmla="*/ 2147483647 h 207"/>
                <a:gd name="T108" fmla="*/ 2147483647 w 82"/>
                <a:gd name="T109" fmla="*/ 2147483647 h 207"/>
                <a:gd name="T110" fmla="*/ 2147483647 w 82"/>
                <a:gd name="T111" fmla="*/ 0 h 207"/>
                <a:gd name="T112" fmla="*/ 2147483647 w 82"/>
                <a:gd name="T113" fmla="*/ 2147483647 h 207"/>
                <a:gd name="T114" fmla="*/ 2147483647 w 82"/>
                <a:gd name="T115" fmla="*/ 2147483647 h 207"/>
                <a:gd name="T116" fmla="*/ 2147483647 w 82"/>
                <a:gd name="T117" fmla="*/ 2147483647 h 207"/>
                <a:gd name="T118" fmla="*/ 2147483647 w 82"/>
                <a:gd name="T119" fmla="*/ 2147483647 h 207"/>
                <a:gd name="T120" fmla="*/ 2147483647 w 82"/>
                <a:gd name="T121" fmla="*/ 2147483647 h 207"/>
                <a:gd name="T122" fmla="*/ 2147483647 w 82"/>
                <a:gd name="T123" fmla="*/ 2147483647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207"/>
                <a:gd name="T188" fmla="*/ 82 w 82"/>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207">
                  <a:moveTo>
                    <a:pt x="78" y="17"/>
                  </a:moveTo>
                  <a:lnTo>
                    <a:pt x="78" y="25"/>
                  </a:lnTo>
                  <a:lnTo>
                    <a:pt x="78" y="36"/>
                  </a:lnTo>
                  <a:lnTo>
                    <a:pt x="80" y="44"/>
                  </a:lnTo>
                  <a:lnTo>
                    <a:pt x="82" y="53"/>
                  </a:lnTo>
                  <a:lnTo>
                    <a:pt x="82" y="61"/>
                  </a:lnTo>
                  <a:lnTo>
                    <a:pt x="82" y="66"/>
                  </a:lnTo>
                  <a:lnTo>
                    <a:pt x="82" y="74"/>
                  </a:lnTo>
                  <a:lnTo>
                    <a:pt x="82" y="84"/>
                  </a:lnTo>
                  <a:lnTo>
                    <a:pt x="78" y="93"/>
                  </a:lnTo>
                  <a:lnTo>
                    <a:pt x="75" y="103"/>
                  </a:lnTo>
                  <a:lnTo>
                    <a:pt x="71" y="114"/>
                  </a:lnTo>
                  <a:lnTo>
                    <a:pt x="65" y="127"/>
                  </a:lnTo>
                  <a:lnTo>
                    <a:pt x="57" y="142"/>
                  </a:lnTo>
                  <a:lnTo>
                    <a:pt x="48" y="160"/>
                  </a:lnTo>
                  <a:lnTo>
                    <a:pt x="35" y="179"/>
                  </a:lnTo>
                  <a:lnTo>
                    <a:pt x="19" y="201"/>
                  </a:lnTo>
                  <a:lnTo>
                    <a:pt x="14" y="205"/>
                  </a:lnTo>
                  <a:lnTo>
                    <a:pt x="6" y="207"/>
                  </a:lnTo>
                  <a:lnTo>
                    <a:pt x="0" y="205"/>
                  </a:lnTo>
                  <a:lnTo>
                    <a:pt x="0" y="201"/>
                  </a:lnTo>
                  <a:lnTo>
                    <a:pt x="4" y="194"/>
                  </a:lnTo>
                  <a:lnTo>
                    <a:pt x="6" y="186"/>
                  </a:lnTo>
                  <a:lnTo>
                    <a:pt x="8" y="179"/>
                  </a:lnTo>
                  <a:lnTo>
                    <a:pt x="12" y="173"/>
                  </a:lnTo>
                  <a:lnTo>
                    <a:pt x="12" y="167"/>
                  </a:lnTo>
                  <a:lnTo>
                    <a:pt x="14" y="161"/>
                  </a:lnTo>
                  <a:lnTo>
                    <a:pt x="18" y="156"/>
                  </a:lnTo>
                  <a:lnTo>
                    <a:pt x="18" y="150"/>
                  </a:lnTo>
                  <a:lnTo>
                    <a:pt x="19" y="144"/>
                  </a:lnTo>
                  <a:lnTo>
                    <a:pt x="23" y="139"/>
                  </a:lnTo>
                  <a:lnTo>
                    <a:pt x="25" y="131"/>
                  </a:lnTo>
                  <a:lnTo>
                    <a:pt x="27" y="127"/>
                  </a:lnTo>
                  <a:lnTo>
                    <a:pt x="29" y="120"/>
                  </a:lnTo>
                  <a:lnTo>
                    <a:pt x="31" y="114"/>
                  </a:lnTo>
                  <a:lnTo>
                    <a:pt x="35" y="108"/>
                  </a:lnTo>
                  <a:lnTo>
                    <a:pt x="37" y="101"/>
                  </a:lnTo>
                  <a:lnTo>
                    <a:pt x="38" y="95"/>
                  </a:lnTo>
                  <a:lnTo>
                    <a:pt x="40" y="89"/>
                  </a:lnTo>
                  <a:lnTo>
                    <a:pt x="40" y="84"/>
                  </a:lnTo>
                  <a:lnTo>
                    <a:pt x="42" y="78"/>
                  </a:lnTo>
                  <a:lnTo>
                    <a:pt x="44" y="72"/>
                  </a:lnTo>
                  <a:lnTo>
                    <a:pt x="44" y="66"/>
                  </a:lnTo>
                  <a:lnTo>
                    <a:pt x="46" y="61"/>
                  </a:lnTo>
                  <a:lnTo>
                    <a:pt x="46" y="57"/>
                  </a:lnTo>
                  <a:lnTo>
                    <a:pt x="46" y="51"/>
                  </a:lnTo>
                  <a:lnTo>
                    <a:pt x="48" y="45"/>
                  </a:lnTo>
                  <a:lnTo>
                    <a:pt x="48" y="40"/>
                  </a:lnTo>
                  <a:lnTo>
                    <a:pt x="48" y="34"/>
                  </a:lnTo>
                  <a:lnTo>
                    <a:pt x="48" y="28"/>
                  </a:lnTo>
                  <a:lnTo>
                    <a:pt x="50" y="23"/>
                  </a:lnTo>
                  <a:lnTo>
                    <a:pt x="52" y="17"/>
                  </a:lnTo>
                  <a:lnTo>
                    <a:pt x="54" y="11"/>
                  </a:lnTo>
                  <a:lnTo>
                    <a:pt x="54" y="6"/>
                  </a:lnTo>
                  <a:lnTo>
                    <a:pt x="59" y="2"/>
                  </a:lnTo>
                  <a:lnTo>
                    <a:pt x="61" y="0"/>
                  </a:lnTo>
                  <a:lnTo>
                    <a:pt x="67" y="2"/>
                  </a:lnTo>
                  <a:lnTo>
                    <a:pt x="71" y="2"/>
                  </a:lnTo>
                  <a:lnTo>
                    <a:pt x="75" y="6"/>
                  </a:lnTo>
                  <a:lnTo>
                    <a:pt x="76" y="9"/>
                  </a:lnTo>
                  <a:lnTo>
                    <a:pt x="78" y="1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6" name="Freeform 296">
              <a:extLst>
                <a:ext uri="{FF2B5EF4-FFF2-40B4-BE49-F238E27FC236}">
                  <a16:creationId xmlns:a16="http://schemas.microsoft.com/office/drawing/2014/main" id="{F583F89A-EBCF-CE40-9558-9CEF13314615}"/>
                </a:ext>
              </a:extLst>
            </p:cNvPr>
            <p:cNvSpPr>
              <a:spLocks/>
            </p:cNvSpPr>
            <p:nvPr/>
          </p:nvSpPr>
          <p:spPr bwMode="auto">
            <a:xfrm flipH="1">
              <a:off x="2667347" y="2264678"/>
              <a:ext cx="95250" cy="222250"/>
            </a:xfrm>
            <a:custGeom>
              <a:avLst/>
              <a:gdLst>
                <a:gd name="T0" fmla="*/ 2147483647 w 120"/>
                <a:gd name="T1" fmla="*/ 2147483647 h 282"/>
                <a:gd name="T2" fmla="*/ 2147483647 w 120"/>
                <a:gd name="T3" fmla="*/ 2147483647 h 282"/>
                <a:gd name="T4" fmla="*/ 2147483647 w 120"/>
                <a:gd name="T5" fmla="*/ 2147483647 h 282"/>
                <a:gd name="T6" fmla="*/ 2147483647 w 120"/>
                <a:gd name="T7" fmla="*/ 2147483647 h 282"/>
                <a:gd name="T8" fmla="*/ 2147483647 w 120"/>
                <a:gd name="T9" fmla="*/ 2147483647 h 282"/>
                <a:gd name="T10" fmla="*/ 2147483647 w 120"/>
                <a:gd name="T11" fmla="*/ 2147483647 h 282"/>
                <a:gd name="T12" fmla="*/ 2147483647 w 120"/>
                <a:gd name="T13" fmla="*/ 2147483647 h 282"/>
                <a:gd name="T14" fmla="*/ 2147483647 w 120"/>
                <a:gd name="T15" fmla="*/ 2147483647 h 282"/>
                <a:gd name="T16" fmla="*/ 2147483647 w 120"/>
                <a:gd name="T17" fmla="*/ 2147483647 h 282"/>
                <a:gd name="T18" fmla="*/ 2147483647 w 120"/>
                <a:gd name="T19" fmla="*/ 2147483647 h 282"/>
                <a:gd name="T20" fmla="*/ 2147483647 w 120"/>
                <a:gd name="T21" fmla="*/ 2147483647 h 282"/>
                <a:gd name="T22" fmla="*/ 2147483647 w 120"/>
                <a:gd name="T23" fmla="*/ 2147483647 h 282"/>
                <a:gd name="T24" fmla="*/ 2147483647 w 120"/>
                <a:gd name="T25" fmla="*/ 2147483647 h 282"/>
                <a:gd name="T26" fmla="*/ 2147483647 w 120"/>
                <a:gd name="T27" fmla="*/ 2147483647 h 282"/>
                <a:gd name="T28" fmla="*/ 2147483647 w 120"/>
                <a:gd name="T29" fmla="*/ 2147483647 h 282"/>
                <a:gd name="T30" fmla="*/ 2147483647 w 120"/>
                <a:gd name="T31" fmla="*/ 2147483647 h 282"/>
                <a:gd name="T32" fmla="*/ 2147483647 w 120"/>
                <a:gd name="T33" fmla="*/ 2147483647 h 282"/>
                <a:gd name="T34" fmla="*/ 2147483647 w 120"/>
                <a:gd name="T35" fmla="*/ 2147483647 h 282"/>
                <a:gd name="T36" fmla="*/ 2147483647 w 120"/>
                <a:gd name="T37" fmla="*/ 2147483647 h 282"/>
                <a:gd name="T38" fmla="*/ 2147483647 w 120"/>
                <a:gd name="T39" fmla="*/ 2147483647 h 282"/>
                <a:gd name="T40" fmla="*/ 0 w 120"/>
                <a:gd name="T41" fmla="*/ 2147483647 h 282"/>
                <a:gd name="T42" fmla="*/ 2147483647 w 120"/>
                <a:gd name="T43" fmla="*/ 2147483647 h 282"/>
                <a:gd name="T44" fmla="*/ 2147483647 w 120"/>
                <a:gd name="T45" fmla="*/ 2147483647 h 282"/>
                <a:gd name="T46" fmla="*/ 2147483647 w 120"/>
                <a:gd name="T47" fmla="*/ 2147483647 h 282"/>
                <a:gd name="T48" fmla="*/ 2147483647 w 120"/>
                <a:gd name="T49" fmla="*/ 2147483647 h 282"/>
                <a:gd name="T50" fmla="*/ 2147483647 w 120"/>
                <a:gd name="T51" fmla="*/ 2147483647 h 282"/>
                <a:gd name="T52" fmla="*/ 2147483647 w 120"/>
                <a:gd name="T53" fmla="*/ 2147483647 h 282"/>
                <a:gd name="T54" fmla="*/ 2147483647 w 120"/>
                <a:gd name="T55" fmla="*/ 2147483647 h 282"/>
                <a:gd name="T56" fmla="*/ 2147483647 w 120"/>
                <a:gd name="T57" fmla="*/ 2147483647 h 282"/>
                <a:gd name="T58" fmla="*/ 2147483647 w 120"/>
                <a:gd name="T59" fmla="*/ 2147483647 h 282"/>
                <a:gd name="T60" fmla="*/ 2147483647 w 120"/>
                <a:gd name="T61" fmla="*/ 2147483647 h 282"/>
                <a:gd name="T62" fmla="*/ 2147483647 w 120"/>
                <a:gd name="T63" fmla="*/ 2147483647 h 282"/>
                <a:gd name="T64" fmla="*/ 2147483647 w 120"/>
                <a:gd name="T65" fmla="*/ 2147483647 h 282"/>
                <a:gd name="T66" fmla="*/ 2147483647 w 120"/>
                <a:gd name="T67" fmla="*/ 2147483647 h 282"/>
                <a:gd name="T68" fmla="*/ 2147483647 w 120"/>
                <a:gd name="T69" fmla="*/ 2147483647 h 282"/>
                <a:gd name="T70" fmla="*/ 2147483647 w 120"/>
                <a:gd name="T71" fmla="*/ 2147483647 h 282"/>
                <a:gd name="T72" fmla="*/ 2147483647 w 120"/>
                <a:gd name="T73" fmla="*/ 2147483647 h 282"/>
                <a:gd name="T74" fmla="*/ 2147483647 w 120"/>
                <a:gd name="T75" fmla="*/ 2147483647 h 282"/>
                <a:gd name="T76" fmla="*/ 2147483647 w 120"/>
                <a:gd name="T77" fmla="*/ 0 h 282"/>
                <a:gd name="T78" fmla="*/ 2147483647 w 120"/>
                <a:gd name="T79" fmla="*/ 0 h 282"/>
                <a:gd name="T80" fmla="*/ 2147483647 w 120"/>
                <a:gd name="T81" fmla="*/ 0 h 282"/>
                <a:gd name="T82" fmla="*/ 2147483647 w 120"/>
                <a:gd name="T83" fmla="*/ 2147483647 h 282"/>
                <a:gd name="T84" fmla="*/ 2147483647 w 120"/>
                <a:gd name="T85" fmla="*/ 2147483647 h 282"/>
                <a:gd name="T86" fmla="*/ 2147483647 w 120"/>
                <a:gd name="T87" fmla="*/ 2147483647 h 282"/>
                <a:gd name="T88" fmla="*/ 2147483647 w 120"/>
                <a:gd name="T89" fmla="*/ 2147483647 h 282"/>
                <a:gd name="T90" fmla="*/ 2147483647 w 120"/>
                <a:gd name="T91" fmla="*/ 2147483647 h 282"/>
                <a:gd name="T92" fmla="*/ 2147483647 w 120"/>
                <a:gd name="T93" fmla="*/ 2147483647 h 282"/>
                <a:gd name="T94" fmla="*/ 2147483647 w 120"/>
                <a:gd name="T95" fmla="*/ 2147483647 h 282"/>
                <a:gd name="T96" fmla="*/ 2147483647 w 120"/>
                <a:gd name="T97" fmla="*/ 2147483647 h 282"/>
                <a:gd name="T98" fmla="*/ 2147483647 w 120"/>
                <a:gd name="T99" fmla="*/ 2147483647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0"/>
                <a:gd name="T151" fmla="*/ 0 h 282"/>
                <a:gd name="T152" fmla="*/ 120 w 120"/>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0" h="282">
                  <a:moveTo>
                    <a:pt x="111" y="40"/>
                  </a:moveTo>
                  <a:lnTo>
                    <a:pt x="95" y="52"/>
                  </a:lnTo>
                  <a:lnTo>
                    <a:pt x="84" y="63"/>
                  </a:lnTo>
                  <a:lnTo>
                    <a:pt x="73" y="74"/>
                  </a:lnTo>
                  <a:lnTo>
                    <a:pt x="63" y="88"/>
                  </a:lnTo>
                  <a:lnTo>
                    <a:pt x="55" y="101"/>
                  </a:lnTo>
                  <a:lnTo>
                    <a:pt x="50" y="114"/>
                  </a:lnTo>
                  <a:lnTo>
                    <a:pt x="42" y="128"/>
                  </a:lnTo>
                  <a:lnTo>
                    <a:pt x="38" y="141"/>
                  </a:lnTo>
                  <a:lnTo>
                    <a:pt x="35" y="156"/>
                  </a:lnTo>
                  <a:lnTo>
                    <a:pt x="31" y="171"/>
                  </a:lnTo>
                  <a:lnTo>
                    <a:pt x="25" y="189"/>
                  </a:lnTo>
                  <a:lnTo>
                    <a:pt x="25" y="206"/>
                  </a:lnTo>
                  <a:lnTo>
                    <a:pt x="21" y="221"/>
                  </a:lnTo>
                  <a:lnTo>
                    <a:pt x="19" y="238"/>
                  </a:lnTo>
                  <a:lnTo>
                    <a:pt x="17" y="257"/>
                  </a:lnTo>
                  <a:lnTo>
                    <a:pt x="14" y="276"/>
                  </a:lnTo>
                  <a:lnTo>
                    <a:pt x="12" y="280"/>
                  </a:lnTo>
                  <a:lnTo>
                    <a:pt x="6" y="282"/>
                  </a:lnTo>
                  <a:lnTo>
                    <a:pt x="2" y="278"/>
                  </a:lnTo>
                  <a:lnTo>
                    <a:pt x="0" y="274"/>
                  </a:lnTo>
                  <a:lnTo>
                    <a:pt x="2" y="253"/>
                  </a:lnTo>
                  <a:lnTo>
                    <a:pt x="4" y="234"/>
                  </a:lnTo>
                  <a:lnTo>
                    <a:pt x="6" y="215"/>
                  </a:lnTo>
                  <a:lnTo>
                    <a:pt x="8" y="196"/>
                  </a:lnTo>
                  <a:lnTo>
                    <a:pt x="12" y="177"/>
                  </a:lnTo>
                  <a:lnTo>
                    <a:pt x="14" y="160"/>
                  </a:lnTo>
                  <a:lnTo>
                    <a:pt x="16" y="141"/>
                  </a:lnTo>
                  <a:lnTo>
                    <a:pt x="21" y="124"/>
                  </a:lnTo>
                  <a:lnTo>
                    <a:pt x="25" y="107"/>
                  </a:lnTo>
                  <a:lnTo>
                    <a:pt x="31" y="92"/>
                  </a:lnTo>
                  <a:lnTo>
                    <a:pt x="36" y="74"/>
                  </a:lnTo>
                  <a:lnTo>
                    <a:pt x="46" y="61"/>
                  </a:lnTo>
                  <a:lnTo>
                    <a:pt x="55" y="46"/>
                  </a:lnTo>
                  <a:lnTo>
                    <a:pt x="67" y="33"/>
                  </a:lnTo>
                  <a:lnTo>
                    <a:pt x="80" y="19"/>
                  </a:lnTo>
                  <a:lnTo>
                    <a:pt x="95" y="6"/>
                  </a:lnTo>
                  <a:lnTo>
                    <a:pt x="101" y="2"/>
                  </a:lnTo>
                  <a:lnTo>
                    <a:pt x="105" y="0"/>
                  </a:lnTo>
                  <a:lnTo>
                    <a:pt x="107" y="0"/>
                  </a:lnTo>
                  <a:lnTo>
                    <a:pt x="112" y="0"/>
                  </a:lnTo>
                  <a:lnTo>
                    <a:pt x="116" y="4"/>
                  </a:lnTo>
                  <a:lnTo>
                    <a:pt x="120" y="12"/>
                  </a:lnTo>
                  <a:lnTo>
                    <a:pt x="120" y="14"/>
                  </a:lnTo>
                  <a:lnTo>
                    <a:pt x="120" y="17"/>
                  </a:lnTo>
                  <a:lnTo>
                    <a:pt x="120" y="23"/>
                  </a:lnTo>
                  <a:lnTo>
                    <a:pt x="118" y="27"/>
                  </a:lnTo>
                  <a:lnTo>
                    <a:pt x="114" y="34"/>
                  </a:lnTo>
                  <a:lnTo>
                    <a:pt x="111"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7" name="Freeform 297">
              <a:extLst>
                <a:ext uri="{FF2B5EF4-FFF2-40B4-BE49-F238E27FC236}">
                  <a16:creationId xmlns:a16="http://schemas.microsoft.com/office/drawing/2014/main" id="{A9595D58-C218-1844-B977-DFB8C3D11274}"/>
                </a:ext>
              </a:extLst>
            </p:cNvPr>
            <p:cNvSpPr>
              <a:spLocks/>
            </p:cNvSpPr>
            <p:nvPr/>
          </p:nvSpPr>
          <p:spPr bwMode="auto">
            <a:xfrm flipH="1">
              <a:off x="2681635" y="2128153"/>
              <a:ext cx="187325" cy="219075"/>
            </a:xfrm>
            <a:custGeom>
              <a:avLst/>
              <a:gdLst>
                <a:gd name="T0" fmla="*/ 2147483647 w 236"/>
                <a:gd name="T1" fmla="*/ 2147483647 h 276"/>
                <a:gd name="T2" fmla="*/ 2147483647 w 236"/>
                <a:gd name="T3" fmla="*/ 2147483647 h 276"/>
                <a:gd name="T4" fmla="*/ 2147483647 w 236"/>
                <a:gd name="T5" fmla="*/ 2147483647 h 276"/>
                <a:gd name="T6" fmla="*/ 2147483647 w 236"/>
                <a:gd name="T7" fmla="*/ 2147483647 h 276"/>
                <a:gd name="T8" fmla="*/ 2147483647 w 236"/>
                <a:gd name="T9" fmla="*/ 2147483647 h 276"/>
                <a:gd name="T10" fmla="*/ 2147483647 w 236"/>
                <a:gd name="T11" fmla="*/ 2147483647 h 276"/>
                <a:gd name="T12" fmla="*/ 2147483647 w 236"/>
                <a:gd name="T13" fmla="*/ 2147483647 h 276"/>
                <a:gd name="T14" fmla="*/ 2147483647 w 236"/>
                <a:gd name="T15" fmla="*/ 2147483647 h 276"/>
                <a:gd name="T16" fmla="*/ 2147483647 w 236"/>
                <a:gd name="T17" fmla="*/ 2147483647 h 276"/>
                <a:gd name="T18" fmla="*/ 0 w 236"/>
                <a:gd name="T19" fmla="*/ 2147483647 h 276"/>
                <a:gd name="T20" fmla="*/ 2147483647 w 236"/>
                <a:gd name="T21" fmla="*/ 2147483647 h 276"/>
                <a:gd name="T22" fmla="*/ 2147483647 w 236"/>
                <a:gd name="T23" fmla="*/ 2147483647 h 276"/>
                <a:gd name="T24" fmla="*/ 2147483647 w 236"/>
                <a:gd name="T25" fmla="*/ 2147483647 h 276"/>
                <a:gd name="T26" fmla="*/ 2147483647 w 236"/>
                <a:gd name="T27" fmla="*/ 2147483647 h 276"/>
                <a:gd name="T28" fmla="*/ 2147483647 w 236"/>
                <a:gd name="T29" fmla="*/ 2147483647 h 276"/>
                <a:gd name="T30" fmla="*/ 2147483647 w 236"/>
                <a:gd name="T31" fmla="*/ 2147483647 h 276"/>
                <a:gd name="T32" fmla="*/ 2147483647 w 236"/>
                <a:gd name="T33" fmla="*/ 2147483647 h 276"/>
                <a:gd name="T34" fmla="*/ 2147483647 w 236"/>
                <a:gd name="T35" fmla="*/ 2147483647 h 276"/>
                <a:gd name="T36" fmla="*/ 2147483647 w 236"/>
                <a:gd name="T37" fmla="*/ 2147483647 h 276"/>
                <a:gd name="T38" fmla="*/ 2147483647 w 236"/>
                <a:gd name="T39" fmla="*/ 2147483647 h 276"/>
                <a:gd name="T40" fmla="*/ 2147483647 w 236"/>
                <a:gd name="T41" fmla="*/ 2147483647 h 276"/>
                <a:gd name="T42" fmla="*/ 2147483647 w 236"/>
                <a:gd name="T43" fmla="*/ 2147483647 h 276"/>
                <a:gd name="T44" fmla="*/ 2147483647 w 236"/>
                <a:gd name="T45" fmla="*/ 2147483647 h 276"/>
                <a:gd name="T46" fmla="*/ 2147483647 w 236"/>
                <a:gd name="T47" fmla="*/ 2147483647 h 276"/>
                <a:gd name="T48" fmla="*/ 2147483647 w 236"/>
                <a:gd name="T49" fmla="*/ 2147483647 h 276"/>
                <a:gd name="T50" fmla="*/ 2147483647 w 236"/>
                <a:gd name="T51" fmla="*/ 2147483647 h 276"/>
                <a:gd name="T52" fmla="*/ 2147483647 w 236"/>
                <a:gd name="T53" fmla="*/ 2147483647 h 276"/>
                <a:gd name="T54" fmla="*/ 2147483647 w 236"/>
                <a:gd name="T55" fmla="*/ 2147483647 h 276"/>
                <a:gd name="T56" fmla="*/ 2147483647 w 236"/>
                <a:gd name="T57" fmla="*/ 2147483647 h 276"/>
                <a:gd name="T58" fmla="*/ 2147483647 w 236"/>
                <a:gd name="T59" fmla="*/ 2147483647 h 276"/>
                <a:gd name="T60" fmla="*/ 2147483647 w 236"/>
                <a:gd name="T61" fmla="*/ 2147483647 h 276"/>
                <a:gd name="T62" fmla="*/ 2147483647 w 236"/>
                <a:gd name="T63" fmla="*/ 2147483647 h 276"/>
                <a:gd name="T64" fmla="*/ 2147483647 w 236"/>
                <a:gd name="T65" fmla="*/ 2147483647 h 276"/>
                <a:gd name="T66" fmla="*/ 2147483647 w 236"/>
                <a:gd name="T67" fmla="*/ 2147483647 h 276"/>
                <a:gd name="T68" fmla="*/ 2147483647 w 236"/>
                <a:gd name="T69" fmla="*/ 2147483647 h 276"/>
                <a:gd name="T70" fmla="*/ 2147483647 w 236"/>
                <a:gd name="T71" fmla="*/ 2147483647 h 276"/>
                <a:gd name="T72" fmla="*/ 2147483647 w 236"/>
                <a:gd name="T73" fmla="*/ 2147483647 h 276"/>
                <a:gd name="T74" fmla="*/ 2147483647 w 236"/>
                <a:gd name="T75" fmla="*/ 2147483647 h 276"/>
                <a:gd name="T76" fmla="*/ 2147483647 w 236"/>
                <a:gd name="T77" fmla="*/ 2147483647 h 276"/>
                <a:gd name="T78" fmla="*/ 2147483647 w 236"/>
                <a:gd name="T79" fmla="*/ 2147483647 h 276"/>
                <a:gd name="T80" fmla="*/ 2147483647 w 236"/>
                <a:gd name="T81" fmla="*/ 2147483647 h 276"/>
                <a:gd name="T82" fmla="*/ 2147483647 w 236"/>
                <a:gd name="T83" fmla="*/ 2147483647 h 276"/>
                <a:gd name="T84" fmla="*/ 2147483647 w 236"/>
                <a:gd name="T85" fmla="*/ 2147483647 h 276"/>
                <a:gd name="T86" fmla="*/ 2147483647 w 236"/>
                <a:gd name="T87" fmla="*/ 2147483647 h 276"/>
                <a:gd name="T88" fmla="*/ 2147483647 w 236"/>
                <a:gd name="T89" fmla="*/ 2147483647 h 276"/>
                <a:gd name="T90" fmla="*/ 2147483647 w 236"/>
                <a:gd name="T91" fmla="*/ 2147483647 h 276"/>
                <a:gd name="T92" fmla="*/ 2147483647 w 236"/>
                <a:gd name="T93" fmla="*/ 2147483647 h 276"/>
                <a:gd name="T94" fmla="*/ 2147483647 w 236"/>
                <a:gd name="T95" fmla="*/ 2147483647 h 276"/>
                <a:gd name="T96" fmla="*/ 2147483647 w 236"/>
                <a:gd name="T97" fmla="*/ 2147483647 h 276"/>
                <a:gd name="T98" fmla="*/ 2147483647 w 236"/>
                <a:gd name="T99" fmla="*/ 2147483647 h 276"/>
                <a:gd name="T100" fmla="*/ 2147483647 w 236"/>
                <a:gd name="T101" fmla="*/ 2147483647 h 276"/>
                <a:gd name="T102" fmla="*/ 2147483647 w 236"/>
                <a:gd name="T103" fmla="*/ 2147483647 h 2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6"/>
                <a:gd name="T157" fmla="*/ 0 h 276"/>
                <a:gd name="T158" fmla="*/ 236 w 236"/>
                <a:gd name="T159" fmla="*/ 276 h 2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6" h="276">
                  <a:moveTo>
                    <a:pt x="139" y="226"/>
                  </a:moveTo>
                  <a:lnTo>
                    <a:pt x="131" y="236"/>
                  </a:lnTo>
                  <a:lnTo>
                    <a:pt x="126" y="242"/>
                  </a:lnTo>
                  <a:lnTo>
                    <a:pt x="118" y="249"/>
                  </a:lnTo>
                  <a:lnTo>
                    <a:pt x="111" y="255"/>
                  </a:lnTo>
                  <a:lnTo>
                    <a:pt x="105" y="259"/>
                  </a:lnTo>
                  <a:lnTo>
                    <a:pt x="103" y="261"/>
                  </a:lnTo>
                  <a:lnTo>
                    <a:pt x="99" y="264"/>
                  </a:lnTo>
                  <a:lnTo>
                    <a:pt x="93" y="266"/>
                  </a:lnTo>
                  <a:lnTo>
                    <a:pt x="88" y="268"/>
                  </a:lnTo>
                  <a:lnTo>
                    <a:pt x="84" y="272"/>
                  </a:lnTo>
                  <a:lnTo>
                    <a:pt x="80" y="272"/>
                  </a:lnTo>
                  <a:lnTo>
                    <a:pt x="76" y="276"/>
                  </a:lnTo>
                  <a:lnTo>
                    <a:pt x="71" y="276"/>
                  </a:lnTo>
                  <a:lnTo>
                    <a:pt x="67" y="276"/>
                  </a:lnTo>
                  <a:lnTo>
                    <a:pt x="63" y="274"/>
                  </a:lnTo>
                  <a:lnTo>
                    <a:pt x="57" y="274"/>
                  </a:lnTo>
                  <a:lnTo>
                    <a:pt x="54" y="272"/>
                  </a:lnTo>
                  <a:lnTo>
                    <a:pt x="48" y="272"/>
                  </a:lnTo>
                  <a:lnTo>
                    <a:pt x="46" y="268"/>
                  </a:lnTo>
                  <a:lnTo>
                    <a:pt x="40" y="266"/>
                  </a:lnTo>
                  <a:lnTo>
                    <a:pt x="36" y="263"/>
                  </a:lnTo>
                  <a:lnTo>
                    <a:pt x="33" y="259"/>
                  </a:lnTo>
                  <a:lnTo>
                    <a:pt x="29" y="253"/>
                  </a:lnTo>
                  <a:lnTo>
                    <a:pt x="27" y="247"/>
                  </a:lnTo>
                  <a:lnTo>
                    <a:pt x="23" y="242"/>
                  </a:lnTo>
                  <a:lnTo>
                    <a:pt x="21" y="236"/>
                  </a:lnTo>
                  <a:lnTo>
                    <a:pt x="17" y="228"/>
                  </a:lnTo>
                  <a:lnTo>
                    <a:pt x="17" y="221"/>
                  </a:lnTo>
                  <a:lnTo>
                    <a:pt x="14" y="215"/>
                  </a:lnTo>
                  <a:lnTo>
                    <a:pt x="12" y="207"/>
                  </a:lnTo>
                  <a:lnTo>
                    <a:pt x="12" y="198"/>
                  </a:lnTo>
                  <a:lnTo>
                    <a:pt x="10" y="190"/>
                  </a:lnTo>
                  <a:lnTo>
                    <a:pt x="8" y="181"/>
                  </a:lnTo>
                  <a:lnTo>
                    <a:pt x="6" y="171"/>
                  </a:lnTo>
                  <a:lnTo>
                    <a:pt x="4" y="160"/>
                  </a:lnTo>
                  <a:lnTo>
                    <a:pt x="4" y="148"/>
                  </a:lnTo>
                  <a:lnTo>
                    <a:pt x="0" y="135"/>
                  </a:lnTo>
                  <a:lnTo>
                    <a:pt x="0" y="124"/>
                  </a:lnTo>
                  <a:lnTo>
                    <a:pt x="0" y="110"/>
                  </a:lnTo>
                  <a:lnTo>
                    <a:pt x="0" y="99"/>
                  </a:lnTo>
                  <a:lnTo>
                    <a:pt x="0" y="88"/>
                  </a:lnTo>
                  <a:lnTo>
                    <a:pt x="2" y="76"/>
                  </a:lnTo>
                  <a:lnTo>
                    <a:pt x="4" y="65"/>
                  </a:lnTo>
                  <a:lnTo>
                    <a:pt x="8" y="55"/>
                  </a:lnTo>
                  <a:lnTo>
                    <a:pt x="10" y="49"/>
                  </a:lnTo>
                  <a:lnTo>
                    <a:pt x="12" y="46"/>
                  </a:lnTo>
                  <a:lnTo>
                    <a:pt x="14" y="40"/>
                  </a:lnTo>
                  <a:lnTo>
                    <a:pt x="17" y="36"/>
                  </a:lnTo>
                  <a:lnTo>
                    <a:pt x="19" y="30"/>
                  </a:lnTo>
                  <a:lnTo>
                    <a:pt x="23" y="29"/>
                  </a:lnTo>
                  <a:lnTo>
                    <a:pt x="29" y="25"/>
                  </a:lnTo>
                  <a:lnTo>
                    <a:pt x="33" y="25"/>
                  </a:lnTo>
                  <a:lnTo>
                    <a:pt x="36" y="19"/>
                  </a:lnTo>
                  <a:lnTo>
                    <a:pt x="40" y="17"/>
                  </a:lnTo>
                  <a:lnTo>
                    <a:pt x="46" y="15"/>
                  </a:lnTo>
                  <a:lnTo>
                    <a:pt x="52" y="13"/>
                  </a:lnTo>
                  <a:lnTo>
                    <a:pt x="55" y="11"/>
                  </a:lnTo>
                  <a:lnTo>
                    <a:pt x="63" y="8"/>
                  </a:lnTo>
                  <a:lnTo>
                    <a:pt x="67" y="6"/>
                  </a:lnTo>
                  <a:lnTo>
                    <a:pt x="73" y="6"/>
                  </a:lnTo>
                  <a:lnTo>
                    <a:pt x="78" y="4"/>
                  </a:lnTo>
                  <a:lnTo>
                    <a:pt x="86" y="4"/>
                  </a:lnTo>
                  <a:lnTo>
                    <a:pt x="92" y="2"/>
                  </a:lnTo>
                  <a:lnTo>
                    <a:pt x="99" y="2"/>
                  </a:lnTo>
                  <a:lnTo>
                    <a:pt x="107" y="0"/>
                  </a:lnTo>
                  <a:lnTo>
                    <a:pt x="116" y="0"/>
                  </a:lnTo>
                  <a:lnTo>
                    <a:pt x="124" y="2"/>
                  </a:lnTo>
                  <a:lnTo>
                    <a:pt x="133" y="4"/>
                  </a:lnTo>
                  <a:lnTo>
                    <a:pt x="141" y="4"/>
                  </a:lnTo>
                  <a:lnTo>
                    <a:pt x="149" y="6"/>
                  </a:lnTo>
                  <a:lnTo>
                    <a:pt x="156" y="8"/>
                  </a:lnTo>
                  <a:lnTo>
                    <a:pt x="162" y="11"/>
                  </a:lnTo>
                  <a:lnTo>
                    <a:pt x="169" y="15"/>
                  </a:lnTo>
                  <a:lnTo>
                    <a:pt x="173" y="19"/>
                  </a:lnTo>
                  <a:lnTo>
                    <a:pt x="179" y="25"/>
                  </a:lnTo>
                  <a:lnTo>
                    <a:pt x="183" y="30"/>
                  </a:lnTo>
                  <a:lnTo>
                    <a:pt x="185" y="36"/>
                  </a:lnTo>
                  <a:lnTo>
                    <a:pt x="188" y="42"/>
                  </a:lnTo>
                  <a:lnTo>
                    <a:pt x="190" y="48"/>
                  </a:lnTo>
                  <a:lnTo>
                    <a:pt x="192" y="53"/>
                  </a:lnTo>
                  <a:lnTo>
                    <a:pt x="194" y="59"/>
                  </a:lnTo>
                  <a:lnTo>
                    <a:pt x="194" y="65"/>
                  </a:lnTo>
                  <a:lnTo>
                    <a:pt x="194" y="70"/>
                  </a:lnTo>
                  <a:lnTo>
                    <a:pt x="196" y="76"/>
                  </a:lnTo>
                  <a:lnTo>
                    <a:pt x="196" y="82"/>
                  </a:lnTo>
                  <a:lnTo>
                    <a:pt x="196" y="88"/>
                  </a:lnTo>
                  <a:lnTo>
                    <a:pt x="194" y="95"/>
                  </a:lnTo>
                  <a:lnTo>
                    <a:pt x="194" y="103"/>
                  </a:lnTo>
                  <a:lnTo>
                    <a:pt x="194" y="108"/>
                  </a:lnTo>
                  <a:lnTo>
                    <a:pt x="192" y="118"/>
                  </a:lnTo>
                  <a:lnTo>
                    <a:pt x="188" y="126"/>
                  </a:lnTo>
                  <a:lnTo>
                    <a:pt x="188" y="135"/>
                  </a:lnTo>
                  <a:lnTo>
                    <a:pt x="192" y="141"/>
                  </a:lnTo>
                  <a:lnTo>
                    <a:pt x="194" y="143"/>
                  </a:lnTo>
                  <a:lnTo>
                    <a:pt x="200" y="146"/>
                  </a:lnTo>
                  <a:lnTo>
                    <a:pt x="202" y="148"/>
                  </a:lnTo>
                  <a:lnTo>
                    <a:pt x="206" y="154"/>
                  </a:lnTo>
                  <a:lnTo>
                    <a:pt x="215" y="160"/>
                  </a:lnTo>
                  <a:lnTo>
                    <a:pt x="223" y="169"/>
                  </a:lnTo>
                  <a:lnTo>
                    <a:pt x="228" y="177"/>
                  </a:lnTo>
                  <a:lnTo>
                    <a:pt x="236" y="183"/>
                  </a:lnTo>
                  <a:lnTo>
                    <a:pt x="236" y="188"/>
                  </a:lnTo>
                  <a:lnTo>
                    <a:pt x="232" y="190"/>
                  </a:lnTo>
                  <a:lnTo>
                    <a:pt x="226" y="190"/>
                  </a:lnTo>
                  <a:lnTo>
                    <a:pt x="223" y="188"/>
                  </a:lnTo>
                  <a:lnTo>
                    <a:pt x="219" y="190"/>
                  </a:lnTo>
                  <a:lnTo>
                    <a:pt x="213" y="188"/>
                  </a:lnTo>
                  <a:lnTo>
                    <a:pt x="211" y="186"/>
                  </a:lnTo>
                  <a:lnTo>
                    <a:pt x="206" y="183"/>
                  </a:lnTo>
                  <a:lnTo>
                    <a:pt x="202" y="183"/>
                  </a:lnTo>
                  <a:lnTo>
                    <a:pt x="198" y="179"/>
                  </a:lnTo>
                  <a:lnTo>
                    <a:pt x="194" y="175"/>
                  </a:lnTo>
                  <a:lnTo>
                    <a:pt x="188" y="171"/>
                  </a:lnTo>
                  <a:lnTo>
                    <a:pt x="183" y="169"/>
                  </a:lnTo>
                  <a:lnTo>
                    <a:pt x="181" y="165"/>
                  </a:lnTo>
                  <a:lnTo>
                    <a:pt x="171" y="158"/>
                  </a:lnTo>
                  <a:lnTo>
                    <a:pt x="168" y="150"/>
                  </a:lnTo>
                  <a:lnTo>
                    <a:pt x="166" y="145"/>
                  </a:lnTo>
                  <a:lnTo>
                    <a:pt x="169" y="137"/>
                  </a:lnTo>
                  <a:lnTo>
                    <a:pt x="169" y="133"/>
                  </a:lnTo>
                  <a:lnTo>
                    <a:pt x="169" y="129"/>
                  </a:lnTo>
                  <a:lnTo>
                    <a:pt x="169" y="124"/>
                  </a:lnTo>
                  <a:lnTo>
                    <a:pt x="168" y="118"/>
                  </a:lnTo>
                  <a:lnTo>
                    <a:pt x="162" y="110"/>
                  </a:lnTo>
                  <a:lnTo>
                    <a:pt x="158" y="103"/>
                  </a:lnTo>
                  <a:lnTo>
                    <a:pt x="154" y="95"/>
                  </a:lnTo>
                  <a:lnTo>
                    <a:pt x="152" y="91"/>
                  </a:lnTo>
                  <a:lnTo>
                    <a:pt x="150" y="88"/>
                  </a:lnTo>
                  <a:lnTo>
                    <a:pt x="149" y="84"/>
                  </a:lnTo>
                  <a:lnTo>
                    <a:pt x="147" y="80"/>
                  </a:lnTo>
                  <a:lnTo>
                    <a:pt x="147" y="78"/>
                  </a:lnTo>
                  <a:lnTo>
                    <a:pt x="145" y="72"/>
                  </a:lnTo>
                  <a:lnTo>
                    <a:pt x="143" y="68"/>
                  </a:lnTo>
                  <a:lnTo>
                    <a:pt x="141" y="65"/>
                  </a:lnTo>
                  <a:lnTo>
                    <a:pt x="141" y="63"/>
                  </a:lnTo>
                  <a:lnTo>
                    <a:pt x="139" y="59"/>
                  </a:lnTo>
                  <a:lnTo>
                    <a:pt x="137" y="55"/>
                  </a:lnTo>
                  <a:lnTo>
                    <a:pt x="133" y="48"/>
                  </a:lnTo>
                  <a:lnTo>
                    <a:pt x="130" y="44"/>
                  </a:lnTo>
                  <a:lnTo>
                    <a:pt x="124" y="40"/>
                  </a:lnTo>
                  <a:lnTo>
                    <a:pt x="118" y="38"/>
                  </a:lnTo>
                  <a:lnTo>
                    <a:pt x="112" y="36"/>
                  </a:lnTo>
                  <a:lnTo>
                    <a:pt x="107" y="36"/>
                  </a:lnTo>
                  <a:lnTo>
                    <a:pt x="101" y="36"/>
                  </a:lnTo>
                  <a:lnTo>
                    <a:pt x="95" y="36"/>
                  </a:lnTo>
                  <a:lnTo>
                    <a:pt x="88" y="40"/>
                  </a:lnTo>
                  <a:lnTo>
                    <a:pt x="78" y="42"/>
                  </a:lnTo>
                  <a:lnTo>
                    <a:pt x="71" y="46"/>
                  </a:lnTo>
                  <a:lnTo>
                    <a:pt x="65" y="49"/>
                  </a:lnTo>
                  <a:lnTo>
                    <a:pt x="57" y="53"/>
                  </a:lnTo>
                  <a:lnTo>
                    <a:pt x="52" y="59"/>
                  </a:lnTo>
                  <a:lnTo>
                    <a:pt x="46" y="65"/>
                  </a:lnTo>
                  <a:lnTo>
                    <a:pt x="40" y="70"/>
                  </a:lnTo>
                  <a:lnTo>
                    <a:pt x="35" y="76"/>
                  </a:lnTo>
                  <a:lnTo>
                    <a:pt x="33" y="84"/>
                  </a:lnTo>
                  <a:lnTo>
                    <a:pt x="29" y="91"/>
                  </a:lnTo>
                  <a:lnTo>
                    <a:pt x="25" y="97"/>
                  </a:lnTo>
                  <a:lnTo>
                    <a:pt x="21" y="105"/>
                  </a:lnTo>
                  <a:lnTo>
                    <a:pt x="19" y="112"/>
                  </a:lnTo>
                  <a:lnTo>
                    <a:pt x="17" y="120"/>
                  </a:lnTo>
                  <a:lnTo>
                    <a:pt x="17" y="129"/>
                  </a:lnTo>
                  <a:lnTo>
                    <a:pt x="17" y="133"/>
                  </a:lnTo>
                  <a:lnTo>
                    <a:pt x="17" y="137"/>
                  </a:lnTo>
                  <a:lnTo>
                    <a:pt x="17" y="143"/>
                  </a:lnTo>
                  <a:lnTo>
                    <a:pt x="19" y="150"/>
                  </a:lnTo>
                  <a:lnTo>
                    <a:pt x="19" y="156"/>
                  </a:lnTo>
                  <a:lnTo>
                    <a:pt x="21" y="164"/>
                  </a:lnTo>
                  <a:lnTo>
                    <a:pt x="21" y="171"/>
                  </a:lnTo>
                  <a:lnTo>
                    <a:pt x="23" y="177"/>
                  </a:lnTo>
                  <a:lnTo>
                    <a:pt x="23" y="183"/>
                  </a:lnTo>
                  <a:lnTo>
                    <a:pt x="23" y="188"/>
                  </a:lnTo>
                  <a:lnTo>
                    <a:pt x="23" y="194"/>
                  </a:lnTo>
                  <a:lnTo>
                    <a:pt x="25" y="200"/>
                  </a:lnTo>
                  <a:lnTo>
                    <a:pt x="25" y="204"/>
                  </a:lnTo>
                  <a:lnTo>
                    <a:pt x="27" y="207"/>
                  </a:lnTo>
                  <a:lnTo>
                    <a:pt x="29" y="209"/>
                  </a:lnTo>
                  <a:lnTo>
                    <a:pt x="29" y="215"/>
                  </a:lnTo>
                  <a:lnTo>
                    <a:pt x="29" y="219"/>
                  </a:lnTo>
                  <a:lnTo>
                    <a:pt x="31" y="224"/>
                  </a:lnTo>
                  <a:lnTo>
                    <a:pt x="33" y="230"/>
                  </a:lnTo>
                  <a:lnTo>
                    <a:pt x="36" y="236"/>
                  </a:lnTo>
                  <a:lnTo>
                    <a:pt x="42" y="243"/>
                  </a:lnTo>
                  <a:lnTo>
                    <a:pt x="48" y="247"/>
                  </a:lnTo>
                  <a:lnTo>
                    <a:pt x="57" y="253"/>
                  </a:lnTo>
                  <a:lnTo>
                    <a:pt x="61" y="253"/>
                  </a:lnTo>
                  <a:lnTo>
                    <a:pt x="65" y="253"/>
                  </a:lnTo>
                  <a:lnTo>
                    <a:pt x="71" y="253"/>
                  </a:lnTo>
                  <a:lnTo>
                    <a:pt x="76" y="253"/>
                  </a:lnTo>
                  <a:lnTo>
                    <a:pt x="82" y="249"/>
                  </a:lnTo>
                  <a:lnTo>
                    <a:pt x="90" y="243"/>
                  </a:lnTo>
                  <a:lnTo>
                    <a:pt x="99" y="238"/>
                  </a:lnTo>
                  <a:lnTo>
                    <a:pt x="105" y="232"/>
                  </a:lnTo>
                  <a:lnTo>
                    <a:pt x="112" y="224"/>
                  </a:lnTo>
                  <a:lnTo>
                    <a:pt x="120" y="217"/>
                  </a:lnTo>
                  <a:lnTo>
                    <a:pt x="124" y="207"/>
                  </a:lnTo>
                  <a:lnTo>
                    <a:pt x="130" y="202"/>
                  </a:lnTo>
                  <a:lnTo>
                    <a:pt x="133" y="202"/>
                  </a:lnTo>
                  <a:lnTo>
                    <a:pt x="139" y="205"/>
                  </a:lnTo>
                  <a:lnTo>
                    <a:pt x="141" y="207"/>
                  </a:lnTo>
                  <a:lnTo>
                    <a:pt x="143" y="213"/>
                  </a:lnTo>
                  <a:lnTo>
                    <a:pt x="141" y="215"/>
                  </a:lnTo>
                  <a:lnTo>
                    <a:pt x="141" y="219"/>
                  </a:lnTo>
                  <a:lnTo>
                    <a:pt x="141" y="223"/>
                  </a:lnTo>
                  <a:lnTo>
                    <a:pt x="139" y="22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8" name="Freeform 305">
              <a:extLst>
                <a:ext uri="{FF2B5EF4-FFF2-40B4-BE49-F238E27FC236}">
                  <a16:creationId xmlns:a16="http://schemas.microsoft.com/office/drawing/2014/main" id="{0A3C9C30-A6C9-5F42-B266-8D831C9B4817}"/>
                </a:ext>
              </a:extLst>
            </p:cNvPr>
            <p:cNvSpPr>
              <a:spLocks/>
            </p:cNvSpPr>
            <p:nvPr/>
          </p:nvSpPr>
          <p:spPr bwMode="auto">
            <a:xfrm flipH="1">
              <a:off x="2727672" y="2137678"/>
              <a:ext cx="133350" cy="109538"/>
            </a:xfrm>
            <a:custGeom>
              <a:avLst/>
              <a:gdLst>
                <a:gd name="T0" fmla="*/ 0 w 169"/>
                <a:gd name="T1" fmla="*/ 2147483647 h 139"/>
                <a:gd name="T2" fmla="*/ 2147483647 w 169"/>
                <a:gd name="T3" fmla="*/ 2147483647 h 139"/>
                <a:gd name="T4" fmla="*/ 2147483647 w 169"/>
                <a:gd name="T5" fmla="*/ 2147483647 h 139"/>
                <a:gd name="T6" fmla="*/ 2147483647 w 169"/>
                <a:gd name="T7" fmla="*/ 2147483647 h 139"/>
                <a:gd name="T8" fmla="*/ 2147483647 w 169"/>
                <a:gd name="T9" fmla="*/ 2147483647 h 139"/>
                <a:gd name="T10" fmla="*/ 2147483647 w 169"/>
                <a:gd name="T11" fmla="*/ 2147483647 h 139"/>
                <a:gd name="T12" fmla="*/ 2147483647 w 169"/>
                <a:gd name="T13" fmla="*/ 2147483647 h 139"/>
                <a:gd name="T14" fmla="*/ 2147483647 w 169"/>
                <a:gd name="T15" fmla="*/ 2147483647 h 139"/>
                <a:gd name="T16" fmla="*/ 2147483647 w 169"/>
                <a:gd name="T17" fmla="*/ 2147483647 h 139"/>
                <a:gd name="T18" fmla="*/ 2147483647 w 169"/>
                <a:gd name="T19" fmla="*/ 2147483647 h 139"/>
                <a:gd name="T20" fmla="*/ 2147483647 w 169"/>
                <a:gd name="T21" fmla="*/ 2147483647 h 139"/>
                <a:gd name="T22" fmla="*/ 2147483647 w 169"/>
                <a:gd name="T23" fmla="*/ 2147483647 h 139"/>
                <a:gd name="T24" fmla="*/ 2147483647 w 169"/>
                <a:gd name="T25" fmla="*/ 2147483647 h 139"/>
                <a:gd name="T26" fmla="*/ 2147483647 w 169"/>
                <a:gd name="T27" fmla="*/ 2147483647 h 139"/>
                <a:gd name="T28" fmla="*/ 2147483647 w 169"/>
                <a:gd name="T29" fmla="*/ 2147483647 h 139"/>
                <a:gd name="T30" fmla="*/ 2147483647 w 169"/>
                <a:gd name="T31" fmla="*/ 2147483647 h 139"/>
                <a:gd name="T32" fmla="*/ 2147483647 w 169"/>
                <a:gd name="T33" fmla="*/ 2147483647 h 139"/>
                <a:gd name="T34" fmla="*/ 2147483647 w 169"/>
                <a:gd name="T35" fmla="*/ 2147483647 h 139"/>
                <a:gd name="T36" fmla="*/ 2147483647 w 169"/>
                <a:gd name="T37" fmla="*/ 2147483647 h 139"/>
                <a:gd name="T38" fmla="*/ 2147483647 w 169"/>
                <a:gd name="T39" fmla="*/ 2147483647 h 139"/>
                <a:gd name="T40" fmla="*/ 2147483647 w 169"/>
                <a:gd name="T41" fmla="*/ 2147483647 h 139"/>
                <a:gd name="T42" fmla="*/ 2147483647 w 169"/>
                <a:gd name="T43" fmla="*/ 2147483647 h 139"/>
                <a:gd name="T44" fmla="*/ 2147483647 w 169"/>
                <a:gd name="T45" fmla="*/ 2147483647 h 139"/>
                <a:gd name="T46" fmla="*/ 2147483647 w 169"/>
                <a:gd name="T47" fmla="*/ 2147483647 h 139"/>
                <a:gd name="T48" fmla="*/ 2147483647 w 169"/>
                <a:gd name="T49" fmla="*/ 2147483647 h 139"/>
                <a:gd name="T50" fmla="*/ 2147483647 w 169"/>
                <a:gd name="T51" fmla="*/ 2147483647 h 139"/>
                <a:gd name="T52" fmla="*/ 2147483647 w 169"/>
                <a:gd name="T53" fmla="*/ 2147483647 h 139"/>
                <a:gd name="T54" fmla="*/ 2147483647 w 169"/>
                <a:gd name="T55" fmla="*/ 2147483647 h 139"/>
                <a:gd name="T56" fmla="*/ 2147483647 w 169"/>
                <a:gd name="T57" fmla="*/ 2147483647 h 139"/>
                <a:gd name="T58" fmla="*/ 2147483647 w 169"/>
                <a:gd name="T59" fmla="*/ 2147483647 h 139"/>
                <a:gd name="T60" fmla="*/ 2147483647 w 169"/>
                <a:gd name="T61" fmla="*/ 2147483647 h 139"/>
                <a:gd name="T62" fmla="*/ 2147483647 w 169"/>
                <a:gd name="T63" fmla="*/ 2147483647 h 139"/>
                <a:gd name="T64" fmla="*/ 2147483647 w 169"/>
                <a:gd name="T65" fmla="*/ 2147483647 h 139"/>
                <a:gd name="T66" fmla="*/ 2147483647 w 169"/>
                <a:gd name="T67" fmla="*/ 2147483647 h 139"/>
                <a:gd name="T68" fmla="*/ 2147483647 w 169"/>
                <a:gd name="T69" fmla="*/ 2147483647 h 139"/>
                <a:gd name="T70" fmla="*/ 2147483647 w 169"/>
                <a:gd name="T71" fmla="*/ 2147483647 h 139"/>
                <a:gd name="T72" fmla="*/ 2147483647 w 169"/>
                <a:gd name="T73" fmla="*/ 2147483647 h 139"/>
                <a:gd name="T74" fmla="*/ 2147483647 w 169"/>
                <a:gd name="T75" fmla="*/ 2147483647 h 139"/>
                <a:gd name="T76" fmla="*/ 2147483647 w 169"/>
                <a:gd name="T77" fmla="*/ 2147483647 h 139"/>
                <a:gd name="T78" fmla="*/ 2147483647 w 169"/>
                <a:gd name="T79" fmla="*/ 0 h 139"/>
                <a:gd name="T80" fmla="*/ 2147483647 w 169"/>
                <a:gd name="T81" fmla="*/ 0 h 139"/>
                <a:gd name="T82" fmla="*/ 0 w 169"/>
                <a:gd name="T83" fmla="*/ 2147483647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9"/>
                <a:gd name="T127" fmla="*/ 0 h 139"/>
                <a:gd name="T128" fmla="*/ 169 w 169"/>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9" h="139">
                  <a:moveTo>
                    <a:pt x="0" y="59"/>
                  </a:moveTo>
                  <a:lnTo>
                    <a:pt x="0" y="61"/>
                  </a:lnTo>
                  <a:lnTo>
                    <a:pt x="2" y="67"/>
                  </a:lnTo>
                  <a:lnTo>
                    <a:pt x="4" y="71"/>
                  </a:lnTo>
                  <a:lnTo>
                    <a:pt x="7" y="75"/>
                  </a:lnTo>
                  <a:lnTo>
                    <a:pt x="7" y="78"/>
                  </a:lnTo>
                  <a:lnTo>
                    <a:pt x="13" y="84"/>
                  </a:lnTo>
                  <a:lnTo>
                    <a:pt x="15" y="88"/>
                  </a:lnTo>
                  <a:lnTo>
                    <a:pt x="19" y="92"/>
                  </a:lnTo>
                  <a:lnTo>
                    <a:pt x="25" y="96"/>
                  </a:lnTo>
                  <a:lnTo>
                    <a:pt x="28" y="97"/>
                  </a:lnTo>
                  <a:lnTo>
                    <a:pt x="32" y="99"/>
                  </a:lnTo>
                  <a:lnTo>
                    <a:pt x="36" y="101"/>
                  </a:lnTo>
                  <a:lnTo>
                    <a:pt x="42" y="103"/>
                  </a:lnTo>
                  <a:lnTo>
                    <a:pt x="49" y="103"/>
                  </a:lnTo>
                  <a:lnTo>
                    <a:pt x="55" y="101"/>
                  </a:lnTo>
                  <a:lnTo>
                    <a:pt x="61" y="97"/>
                  </a:lnTo>
                  <a:lnTo>
                    <a:pt x="64" y="96"/>
                  </a:lnTo>
                  <a:lnTo>
                    <a:pt x="68" y="96"/>
                  </a:lnTo>
                  <a:lnTo>
                    <a:pt x="76" y="90"/>
                  </a:lnTo>
                  <a:lnTo>
                    <a:pt x="83" y="86"/>
                  </a:lnTo>
                  <a:lnTo>
                    <a:pt x="87" y="84"/>
                  </a:lnTo>
                  <a:lnTo>
                    <a:pt x="93" y="82"/>
                  </a:lnTo>
                  <a:lnTo>
                    <a:pt x="97" y="82"/>
                  </a:lnTo>
                  <a:lnTo>
                    <a:pt x="102" y="84"/>
                  </a:lnTo>
                  <a:lnTo>
                    <a:pt x="106" y="88"/>
                  </a:lnTo>
                  <a:lnTo>
                    <a:pt x="108" y="96"/>
                  </a:lnTo>
                  <a:lnTo>
                    <a:pt x="108" y="99"/>
                  </a:lnTo>
                  <a:lnTo>
                    <a:pt x="108" y="103"/>
                  </a:lnTo>
                  <a:lnTo>
                    <a:pt x="108" y="109"/>
                  </a:lnTo>
                  <a:lnTo>
                    <a:pt x="108" y="115"/>
                  </a:lnTo>
                  <a:lnTo>
                    <a:pt x="106" y="118"/>
                  </a:lnTo>
                  <a:lnTo>
                    <a:pt x="106" y="122"/>
                  </a:lnTo>
                  <a:lnTo>
                    <a:pt x="104" y="126"/>
                  </a:lnTo>
                  <a:lnTo>
                    <a:pt x="102" y="132"/>
                  </a:lnTo>
                  <a:lnTo>
                    <a:pt x="101" y="137"/>
                  </a:lnTo>
                  <a:lnTo>
                    <a:pt x="101" y="139"/>
                  </a:lnTo>
                  <a:lnTo>
                    <a:pt x="118" y="135"/>
                  </a:lnTo>
                  <a:lnTo>
                    <a:pt x="118" y="134"/>
                  </a:lnTo>
                  <a:lnTo>
                    <a:pt x="118" y="132"/>
                  </a:lnTo>
                  <a:lnTo>
                    <a:pt x="120" y="124"/>
                  </a:lnTo>
                  <a:lnTo>
                    <a:pt x="121" y="120"/>
                  </a:lnTo>
                  <a:lnTo>
                    <a:pt x="123" y="115"/>
                  </a:lnTo>
                  <a:lnTo>
                    <a:pt x="129" y="109"/>
                  </a:lnTo>
                  <a:lnTo>
                    <a:pt x="135" y="107"/>
                  </a:lnTo>
                  <a:lnTo>
                    <a:pt x="142" y="105"/>
                  </a:lnTo>
                  <a:lnTo>
                    <a:pt x="148" y="103"/>
                  </a:lnTo>
                  <a:lnTo>
                    <a:pt x="154" y="103"/>
                  </a:lnTo>
                  <a:lnTo>
                    <a:pt x="158" y="105"/>
                  </a:lnTo>
                  <a:lnTo>
                    <a:pt x="161" y="107"/>
                  </a:lnTo>
                  <a:lnTo>
                    <a:pt x="165" y="113"/>
                  </a:lnTo>
                  <a:lnTo>
                    <a:pt x="167" y="115"/>
                  </a:lnTo>
                  <a:lnTo>
                    <a:pt x="167" y="113"/>
                  </a:lnTo>
                  <a:lnTo>
                    <a:pt x="167" y="107"/>
                  </a:lnTo>
                  <a:lnTo>
                    <a:pt x="167" y="103"/>
                  </a:lnTo>
                  <a:lnTo>
                    <a:pt x="167" y="97"/>
                  </a:lnTo>
                  <a:lnTo>
                    <a:pt x="167" y="94"/>
                  </a:lnTo>
                  <a:lnTo>
                    <a:pt x="167" y="86"/>
                  </a:lnTo>
                  <a:lnTo>
                    <a:pt x="169" y="80"/>
                  </a:lnTo>
                  <a:lnTo>
                    <a:pt x="167" y="73"/>
                  </a:lnTo>
                  <a:lnTo>
                    <a:pt x="167" y="65"/>
                  </a:lnTo>
                  <a:lnTo>
                    <a:pt x="165" y="59"/>
                  </a:lnTo>
                  <a:lnTo>
                    <a:pt x="165" y="52"/>
                  </a:lnTo>
                  <a:lnTo>
                    <a:pt x="163" y="44"/>
                  </a:lnTo>
                  <a:lnTo>
                    <a:pt x="161" y="38"/>
                  </a:lnTo>
                  <a:lnTo>
                    <a:pt x="159" y="31"/>
                  </a:lnTo>
                  <a:lnTo>
                    <a:pt x="158" y="27"/>
                  </a:lnTo>
                  <a:lnTo>
                    <a:pt x="152" y="23"/>
                  </a:lnTo>
                  <a:lnTo>
                    <a:pt x="148" y="19"/>
                  </a:lnTo>
                  <a:lnTo>
                    <a:pt x="142" y="16"/>
                  </a:lnTo>
                  <a:lnTo>
                    <a:pt x="137" y="14"/>
                  </a:lnTo>
                  <a:lnTo>
                    <a:pt x="131" y="10"/>
                  </a:lnTo>
                  <a:lnTo>
                    <a:pt x="125" y="8"/>
                  </a:lnTo>
                  <a:lnTo>
                    <a:pt x="118" y="6"/>
                  </a:lnTo>
                  <a:lnTo>
                    <a:pt x="112" y="6"/>
                  </a:lnTo>
                  <a:lnTo>
                    <a:pt x="104" y="2"/>
                  </a:lnTo>
                  <a:lnTo>
                    <a:pt x="99" y="2"/>
                  </a:lnTo>
                  <a:lnTo>
                    <a:pt x="93" y="0"/>
                  </a:lnTo>
                  <a:lnTo>
                    <a:pt x="89" y="0"/>
                  </a:lnTo>
                  <a:lnTo>
                    <a:pt x="83" y="0"/>
                  </a:lnTo>
                  <a:lnTo>
                    <a:pt x="82" y="0"/>
                  </a:lnTo>
                  <a:lnTo>
                    <a:pt x="80" y="0"/>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69" name="Freeform 310">
              <a:extLst>
                <a:ext uri="{FF2B5EF4-FFF2-40B4-BE49-F238E27FC236}">
                  <a16:creationId xmlns:a16="http://schemas.microsoft.com/office/drawing/2014/main" id="{B96CC100-B07F-514F-BE54-1D10639326EC}"/>
                </a:ext>
              </a:extLst>
            </p:cNvPr>
            <p:cNvSpPr>
              <a:spLocks/>
            </p:cNvSpPr>
            <p:nvPr/>
          </p:nvSpPr>
          <p:spPr bwMode="auto">
            <a:xfrm flipH="1">
              <a:off x="2759422" y="2353578"/>
              <a:ext cx="47625" cy="277813"/>
            </a:xfrm>
            <a:custGeom>
              <a:avLst/>
              <a:gdLst>
                <a:gd name="T0" fmla="*/ 2147483647 w 59"/>
                <a:gd name="T1" fmla="*/ 2147483647 h 350"/>
                <a:gd name="T2" fmla="*/ 2147483647 w 59"/>
                <a:gd name="T3" fmla="*/ 2147483647 h 350"/>
                <a:gd name="T4" fmla="*/ 2147483647 w 59"/>
                <a:gd name="T5" fmla="*/ 2147483647 h 350"/>
                <a:gd name="T6" fmla="*/ 2147483647 w 59"/>
                <a:gd name="T7" fmla="*/ 2147483647 h 350"/>
                <a:gd name="T8" fmla="*/ 2147483647 w 59"/>
                <a:gd name="T9" fmla="*/ 2147483647 h 350"/>
                <a:gd name="T10" fmla="*/ 2147483647 w 59"/>
                <a:gd name="T11" fmla="*/ 2147483647 h 350"/>
                <a:gd name="T12" fmla="*/ 2147483647 w 59"/>
                <a:gd name="T13" fmla="*/ 2147483647 h 350"/>
                <a:gd name="T14" fmla="*/ 2147483647 w 59"/>
                <a:gd name="T15" fmla="*/ 2147483647 h 350"/>
                <a:gd name="T16" fmla="*/ 2147483647 w 59"/>
                <a:gd name="T17" fmla="*/ 2147483647 h 350"/>
                <a:gd name="T18" fmla="*/ 2147483647 w 59"/>
                <a:gd name="T19" fmla="*/ 2147483647 h 350"/>
                <a:gd name="T20" fmla="*/ 2147483647 w 59"/>
                <a:gd name="T21" fmla="*/ 2147483647 h 350"/>
                <a:gd name="T22" fmla="*/ 2147483647 w 59"/>
                <a:gd name="T23" fmla="*/ 2147483647 h 350"/>
                <a:gd name="T24" fmla="*/ 2147483647 w 59"/>
                <a:gd name="T25" fmla="*/ 2147483647 h 350"/>
                <a:gd name="T26" fmla="*/ 2147483647 w 59"/>
                <a:gd name="T27" fmla="*/ 2147483647 h 350"/>
                <a:gd name="T28" fmla="*/ 2147483647 w 59"/>
                <a:gd name="T29" fmla="*/ 2147483647 h 350"/>
                <a:gd name="T30" fmla="*/ 2147483647 w 59"/>
                <a:gd name="T31" fmla="*/ 2147483647 h 350"/>
                <a:gd name="T32" fmla="*/ 2147483647 w 59"/>
                <a:gd name="T33" fmla="*/ 2147483647 h 350"/>
                <a:gd name="T34" fmla="*/ 2147483647 w 59"/>
                <a:gd name="T35" fmla="*/ 2147483647 h 350"/>
                <a:gd name="T36" fmla="*/ 2147483647 w 59"/>
                <a:gd name="T37" fmla="*/ 2147483647 h 350"/>
                <a:gd name="T38" fmla="*/ 2147483647 w 59"/>
                <a:gd name="T39" fmla="*/ 2147483647 h 350"/>
                <a:gd name="T40" fmla="*/ 2147483647 w 59"/>
                <a:gd name="T41" fmla="*/ 2147483647 h 350"/>
                <a:gd name="T42" fmla="*/ 2147483647 w 59"/>
                <a:gd name="T43" fmla="*/ 2147483647 h 350"/>
                <a:gd name="T44" fmla="*/ 2147483647 w 59"/>
                <a:gd name="T45" fmla="*/ 2147483647 h 350"/>
                <a:gd name="T46" fmla="*/ 2147483647 w 59"/>
                <a:gd name="T47" fmla="*/ 2147483647 h 350"/>
                <a:gd name="T48" fmla="*/ 2147483647 w 59"/>
                <a:gd name="T49" fmla="*/ 2147483647 h 350"/>
                <a:gd name="T50" fmla="*/ 2147483647 w 59"/>
                <a:gd name="T51" fmla="*/ 2147483647 h 350"/>
                <a:gd name="T52" fmla="*/ 2147483647 w 59"/>
                <a:gd name="T53" fmla="*/ 2147483647 h 350"/>
                <a:gd name="T54" fmla="*/ 2147483647 w 59"/>
                <a:gd name="T55" fmla="*/ 2147483647 h 350"/>
                <a:gd name="T56" fmla="*/ 2147483647 w 59"/>
                <a:gd name="T57" fmla="*/ 2147483647 h 350"/>
                <a:gd name="T58" fmla="*/ 2147483647 w 59"/>
                <a:gd name="T59" fmla="*/ 2147483647 h 350"/>
                <a:gd name="T60" fmla="*/ 0 w 59"/>
                <a:gd name="T61" fmla="*/ 2147483647 h 350"/>
                <a:gd name="T62" fmla="*/ 0 w 59"/>
                <a:gd name="T63" fmla="*/ 2147483647 h 350"/>
                <a:gd name="T64" fmla="*/ 2147483647 w 59"/>
                <a:gd name="T65" fmla="*/ 2147483647 h 350"/>
                <a:gd name="T66" fmla="*/ 2147483647 w 59"/>
                <a:gd name="T67" fmla="*/ 2147483647 h 350"/>
                <a:gd name="T68" fmla="*/ 2147483647 w 59"/>
                <a:gd name="T69" fmla="*/ 2147483647 h 350"/>
                <a:gd name="T70" fmla="*/ 2147483647 w 59"/>
                <a:gd name="T71" fmla="*/ 2147483647 h 350"/>
                <a:gd name="T72" fmla="*/ 2147483647 w 59"/>
                <a:gd name="T73" fmla="*/ 2147483647 h 350"/>
                <a:gd name="T74" fmla="*/ 2147483647 w 59"/>
                <a:gd name="T75" fmla="*/ 2147483647 h 350"/>
                <a:gd name="T76" fmla="*/ 2147483647 w 59"/>
                <a:gd name="T77" fmla="*/ 2147483647 h 350"/>
                <a:gd name="T78" fmla="*/ 2147483647 w 59"/>
                <a:gd name="T79" fmla="*/ 2147483647 h 350"/>
                <a:gd name="T80" fmla="*/ 2147483647 w 59"/>
                <a:gd name="T81" fmla="*/ 2147483647 h 350"/>
                <a:gd name="T82" fmla="*/ 2147483647 w 59"/>
                <a:gd name="T83" fmla="*/ 2147483647 h 350"/>
                <a:gd name="T84" fmla="*/ 2147483647 w 59"/>
                <a:gd name="T85" fmla="*/ 0 h 350"/>
                <a:gd name="T86" fmla="*/ 2147483647 w 59"/>
                <a:gd name="T87" fmla="*/ 0 h 350"/>
                <a:gd name="T88" fmla="*/ 2147483647 w 59"/>
                <a:gd name="T89" fmla="*/ 2147483647 h 350"/>
                <a:gd name="T90" fmla="*/ 2147483647 w 59"/>
                <a:gd name="T91" fmla="*/ 2147483647 h 350"/>
                <a:gd name="T92" fmla="*/ 2147483647 w 59"/>
                <a:gd name="T93" fmla="*/ 2147483647 h 350"/>
                <a:gd name="T94" fmla="*/ 2147483647 w 59"/>
                <a:gd name="T95" fmla="*/ 2147483647 h 350"/>
                <a:gd name="T96" fmla="*/ 2147483647 w 59"/>
                <a:gd name="T97" fmla="*/ 2147483647 h 350"/>
                <a:gd name="T98" fmla="*/ 2147483647 w 59"/>
                <a:gd name="T99" fmla="*/ 2147483647 h 3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350"/>
                <a:gd name="T152" fmla="*/ 59 w 59"/>
                <a:gd name="T153" fmla="*/ 350 h 3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350">
                  <a:moveTo>
                    <a:pt x="57" y="19"/>
                  </a:moveTo>
                  <a:lnTo>
                    <a:pt x="52" y="31"/>
                  </a:lnTo>
                  <a:lnTo>
                    <a:pt x="46" y="48"/>
                  </a:lnTo>
                  <a:lnTo>
                    <a:pt x="40" y="65"/>
                  </a:lnTo>
                  <a:lnTo>
                    <a:pt x="36" y="86"/>
                  </a:lnTo>
                  <a:lnTo>
                    <a:pt x="33" y="107"/>
                  </a:lnTo>
                  <a:lnTo>
                    <a:pt x="29" y="130"/>
                  </a:lnTo>
                  <a:lnTo>
                    <a:pt x="27" y="155"/>
                  </a:lnTo>
                  <a:lnTo>
                    <a:pt x="25" y="179"/>
                  </a:lnTo>
                  <a:lnTo>
                    <a:pt x="23" y="202"/>
                  </a:lnTo>
                  <a:lnTo>
                    <a:pt x="21" y="225"/>
                  </a:lnTo>
                  <a:lnTo>
                    <a:pt x="21" y="248"/>
                  </a:lnTo>
                  <a:lnTo>
                    <a:pt x="21" y="271"/>
                  </a:lnTo>
                  <a:lnTo>
                    <a:pt x="21" y="290"/>
                  </a:lnTo>
                  <a:lnTo>
                    <a:pt x="19" y="307"/>
                  </a:lnTo>
                  <a:lnTo>
                    <a:pt x="19" y="320"/>
                  </a:lnTo>
                  <a:lnTo>
                    <a:pt x="19" y="333"/>
                  </a:lnTo>
                  <a:lnTo>
                    <a:pt x="17" y="339"/>
                  </a:lnTo>
                  <a:lnTo>
                    <a:pt x="15" y="345"/>
                  </a:lnTo>
                  <a:lnTo>
                    <a:pt x="14" y="349"/>
                  </a:lnTo>
                  <a:lnTo>
                    <a:pt x="10" y="350"/>
                  </a:lnTo>
                  <a:lnTo>
                    <a:pt x="8" y="350"/>
                  </a:lnTo>
                  <a:lnTo>
                    <a:pt x="6" y="349"/>
                  </a:lnTo>
                  <a:lnTo>
                    <a:pt x="4" y="347"/>
                  </a:lnTo>
                  <a:lnTo>
                    <a:pt x="4" y="341"/>
                  </a:lnTo>
                  <a:lnTo>
                    <a:pt x="4" y="326"/>
                  </a:lnTo>
                  <a:lnTo>
                    <a:pt x="4" y="310"/>
                  </a:lnTo>
                  <a:lnTo>
                    <a:pt x="2" y="290"/>
                  </a:lnTo>
                  <a:lnTo>
                    <a:pt x="2" y="269"/>
                  </a:lnTo>
                  <a:lnTo>
                    <a:pt x="2" y="244"/>
                  </a:lnTo>
                  <a:lnTo>
                    <a:pt x="0" y="217"/>
                  </a:lnTo>
                  <a:lnTo>
                    <a:pt x="0" y="193"/>
                  </a:lnTo>
                  <a:lnTo>
                    <a:pt x="2" y="166"/>
                  </a:lnTo>
                  <a:lnTo>
                    <a:pt x="2" y="139"/>
                  </a:lnTo>
                  <a:lnTo>
                    <a:pt x="4" y="113"/>
                  </a:lnTo>
                  <a:lnTo>
                    <a:pt x="8" y="88"/>
                  </a:lnTo>
                  <a:lnTo>
                    <a:pt x="12" y="67"/>
                  </a:lnTo>
                  <a:lnTo>
                    <a:pt x="15" y="46"/>
                  </a:lnTo>
                  <a:lnTo>
                    <a:pt x="23" y="29"/>
                  </a:lnTo>
                  <a:lnTo>
                    <a:pt x="31" y="14"/>
                  </a:lnTo>
                  <a:lnTo>
                    <a:pt x="42" y="6"/>
                  </a:lnTo>
                  <a:lnTo>
                    <a:pt x="46" y="2"/>
                  </a:lnTo>
                  <a:lnTo>
                    <a:pt x="50" y="0"/>
                  </a:lnTo>
                  <a:lnTo>
                    <a:pt x="53" y="0"/>
                  </a:lnTo>
                  <a:lnTo>
                    <a:pt x="57" y="4"/>
                  </a:lnTo>
                  <a:lnTo>
                    <a:pt x="57" y="6"/>
                  </a:lnTo>
                  <a:lnTo>
                    <a:pt x="59" y="10"/>
                  </a:lnTo>
                  <a:lnTo>
                    <a:pt x="59" y="14"/>
                  </a:lnTo>
                  <a:lnTo>
                    <a:pt x="57"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70" name="Freeform 311">
              <a:extLst>
                <a:ext uri="{FF2B5EF4-FFF2-40B4-BE49-F238E27FC236}">
                  <a16:creationId xmlns:a16="http://schemas.microsoft.com/office/drawing/2014/main" id="{8702556A-B45E-6647-9BB0-F40D26E49F26}"/>
                </a:ext>
              </a:extLst>
            </p:cNvPr>
            <p:cNvSpPr>
              <a:spLocks/>
            </p:cNvSpPr>
            <p:nvPr/>
          </p:nvSpPr>
          <p:spPr bwMode="auto">
            <a:xfrm flipH="1">
              <a:off x="2514947" y="2706003"/>
              <a:ext cx="130175" cy="50800"/>
            </a:xfrm>
            <a:custGeom>
              <a:avLst/>
              <a:gdLst>
                <a:gd name="T0" fmla="*/ 2147483647 w 165"/>
                <a:gd name="T1" fmla="*/ 2147483647 h 62"/>
                <a:gd name="T2" fmla="*/ 2147483647 w 165"/>
                <a:gd name="T3" fmla="*/ 2147483647 h 62"/>
                <a:gd name="T4" fmla="*/ 2147483647 w 165"/>
                <a:gd name="T5" fmla="*/ 2147483647 h 62"/>
                <a:gd name="T6" fmla="*/ 2147483647 w 165"/>
                <a:gd name="T7" fmla="*/ 2147483647 h 62"/>
                <a:gd name="T8" fmla="*/ 2147483647 w 165"/>
                <a:gd name="T9" fmla="*/ 2147483647 h 62"/>
                <a:gd name="T10" fmla="*/ 2147483647 w 165"/>
                <a:gd name="T11" fmla="*/ 2147483647 h 62"/>
                <a:gd name="T12" fmla="*/ 2147483647 w 165"/>
                <a:gd name="T13" fmla="*/ 2147483647 h 62"/>
                <a:gd name="T14" fmla="*/ 2147483647 w 165"/>
                <a:gd name="T15" fmla="*/ 2147483647 h 62"/>
                <a:gd name="T16" fmla="*/ 2147483647 w 165"/>
                <a:gd name="T17" fmla="*/ 2147483647 h 62"/>
                <a:gd name="T18" fmla="*/ 2147483647 w 165"/>
                <a:gd name="T19" fmla="*/ 2147483647 h 62"/>
                <a:gd name="T20" fmla="*/ 2147483647 w 165"/>
                <a:gd name="T21" fmla="*/ 2147483647 h 62"/>
                <a:gd name="T22" fmla="*/ 2147483647 w 165"/>
                <a:gd name="T23" fmla="*/ 2147483647 h 62"/>
                <a:gd name="T24" fmla="*/ 2147483647 w 165"/>
                <a:gd name="T25" fmla="*/ 2147483647 h 62"/>
                <a:gd name="T26" fmla="*/ 2147483647 w 165"/>
                <a:gd name="T27" fmla="*/ 2147483647 h 62"/>
                <a:gd name="T28" fmla="*/ 2147483647 w 165"/>
                <a:gd name="T29" fmla="*/ 2147483647 h 62"/>
                <a:gd name="T30" fmla="*/ 2147483647 w 165"/>
                <a:gd name="T31" fmla="*/ 2147483647 h 62"/>
                <a:gd name="T32" fmla="*/ 2147483647 w 165"/>
                <a:gd name="T33" fmla="*/ 2147483647 h 62"/>
                <a:gd name="T34" fmla="*/ 2147483647 w 165"/>
                <a:gd name="T35" fmla="*/ 2147483647 h 62"/>
                <a:gd name="T36" fmla="*/ 2147483647 w 165"/>
                <a:gd name="T37" fmla="*/ 2147483647 h 62"/>
                <a:gd name="T38" fmla="*/ 2147483647 w 165"/>
                <a:gd name="T39" fmla="*/ 2147483647 h 62"/>
                <a:gd name="T40" fmla="*/ 2147483647 w 165"/>
                <a:gd name="T41" fmla="*/ 2147483647 h 62"/>
                <a:gd name="T42" fmla="*/ 2147483647 w 165"/>
                <a:gd name="T43" fmla="*/ 0 h 62"/>
                <a:gd name="T44" fmla="*/ 2147483647 w 165"/>
                <a:gd name="T45" fmla="*/ 0 h 62"/>
                <a:gd name="T46" fmla="*/ 2147483647 w 165"/>
                <a:gd name="T47" fmla="*/ 0 h 62"/>
                <a:gd name="T48" fmla="*/ 2147483647 w 165"/>
                <a:gd name="T49" fmla="*/ 2147483647 h 62"/>
                <a:gd name="T50" fmla="*/ 2147483647 w 165"/>
                <a:gd name="T51" fmla="*/ 2147483647 h 62"/>
                <a:gd name="T52" fmla="*/ 2147483647 w 165"/>
                <a:gd name="T53" fmla="*/ 2147483647 h 62"/>
                <a:gd name="T54" fmla="*/ 2147483647 w 165"/>
                <a:gd name="T55" fmla="*/ 2147483647 h 62"/>
                <a:gd name="T56" fmla="*/ 2147483647 w 165"/>
                <a:gd name="T57" fmla="*/ 2147483647 h 62"/>
                <a:gd name="T58" fmla="*/ 2147483647 w 165"/>
                <a:gd name="T59" fmla="*/ 2147483647 h 62"/>
                <a:gd name="T60" fmla="*/ 2147483647 w 165"/>
                <a:gd name="T61" fmla="*/ 2147483647 h 62"/>
                <a:gd name="T62" fmla="*/ 2147483647 w 165"/>
                <a:gd name="T63" fmla="*/ 2147483647 h 62"/>
                <a:gd name="T64" fmla="*/ 2147483647 w 165"/>
                <a:gd name="T65" fmla="*/ 2147483647 h 62"/>
                <a:gd name="T66" fmla="*/ 2147483647 w 165"/>
                <a:gd name="T67" fmla="*/ 2147483647 h 62"/>
                <a:gd name="T68" fmla="*/ 2147483647 w 165"/>
                <a:gd name="T69" fmla="*/ 2147483647 h 62"/>
                <a:gd name="T70" fmla="*/ 2147483647 w 165"/>
                <a:gd name="T71" fmla="*/ 2147483647 h 62"/>
                <a:gd name="T72" fmla="*/ 2147483647 w 165"/>
                <a:gd name="T73" fmla="*/ 2147483647 h 62"/>
                <a:gd name="T74" fmla="*/ 2147483647 w 165"/>
                <a:gd name="T75" fmla="*/ 2147483647 h 62"/>
                <a:gd name="T76" fmla="*/ 2147483647 w 165"/>
                <a:gd name="T77" fmla="*/ 2147483647 h 62"/>
                <a:gd name="T78" fmla="*/ 2147483647 w 165"/>
                <a:gd name="T79" fmla="*/ 2147483647 h 62"/>
                <a:gd name="T80" fmla="*/ 2147483647 w 165"/>
                <a:gd name="T81" fmla="*/ 2147483647 h 62"/>
                <a:gd name="T82" fmla="*/ 2147483647 w 165"/>
                <a:gd name="T83" fmla="*/ 2147483647 h 62"/>
                <a:gd name="T84" fmla="*/ 2147483647 w 165"/>
                <a:gd name="T85" fmla="*/ 2147483647 h 62"/>
                <a:gd name="T86" fmla="*/ 2147483647 w 165"/>
                <a:gd name="T87" fmla="*/ 2147483647 h 62"/>
                <a:gd name="T88" fmla="*/ 2147483647 w 165"/>
                <a:gd name="T89" fmla="*/ 2147483647 h 62"/>
                <a:gd name="T90" fmla="*/ 2147483647 w 165"/>
                <a:gd name="T91" fmla="*/ 2147483647 h 62"/>
                <a:gd name="T92" fmla="*/ 2147483647 w 165"/>
                <a:gd name="T93" fmla="*/ 2147483647 h 62"/>
                <a:gd name="T94" fmla="*/ 2147483647 w 165"/>
                <a:gd name="T95" fmla="*/ 2147483647 h 62"/>
                <a:gd name="T96" fmla="*/ 2147483647 w 165"/>
                <a:gd name="T97" fmla="*/ 2147483647 h 62"/>
                <a:gd name="T98" fmla="*/ 0 w 165"/>
                <a:gd name="T99" fmla="*/ 2147483647 h 62"/>
                <a:gd name="T100" fmla="*/ 0 w 165"/>
                <a:gd name="T101" fmla="*/ 2147483647 h 62"/>
                <a:gd name="T102" fmla="*/ 2147483647 w 165"/>
                <a:gd name="T103" fmla="*/ 2147483647 h 62"/>
                <a:gd name="T104" fmla="*/ 2147483647 w 165"/>
                <a:gd name="T105" fmla="*/ 2147483647 h 62"/>
                <a:gd name="T106" fmla="*/ 2147483647 w 165"/>
                <a:gd name="T107" fmla="*/ 2147483647 h 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5"/>
                <a:gd name="T163" fmla="*/ 0 h 62"/>
                <a:gd name="T164" fmla="*/ 165 w 165"/>
                <a:gd name="T165" fmla="*/ 62 h 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5" h="62">
                  <a:moveTo>
                    <a:pt x="7" y="43"/>
                  </a:moveTo>
                  <a:lnTo>
                    <a:pt x="11" y="43"/>
                  </a:lnTo>
                  <a:lnTo>
                    <a:pt x="17" y="43"/>
                  </a:lnTo>
                  <a:lnTo>
                    <a:pt x="22" y="43"/>
                  </a:lnTo>
                  <a:lnTo>
                    <a:pt x="28" y="45"/>
                  </a:lnTo>
                  <a:lnTo>
                    <a:pt x="36" y="43"/>
                  </a:lnTo>
                  <a:lnTo>
                    <a:pt x="45" y="43"/>
                  </a:lnTo>
                  <a:lnTo>
                    <a:pt x="53" y="43"/>
                  </a:lnTo>
                  <a:lnTo>
                    <a:pt x="60" y="41"/>
                  </a:lnTo>
                  <a:lnTo>
                    <a:pt x="68" y="39"/>
                  </a:lnTo>
                  <a:lnTo>
                    <a:pt x="76" y="38"/>
                  </a:lnTo>
                  <a:lnTo>
                    <a:pt x="83" y="38"/>
                  </a:lnTo>
                  <a:lnTo>
                    <a:pt x="91" y="36"/>
                  </a:lnTo>
                  <a:lnTo>
                    <a:pt x="98" y="32"/>
                  </a:lnTo>
                  <a:lnTo>
                    <a:pt x="104" y="28"/>
                  </a:lnTo>
                  <a:lnTo>
                    <a:pt x="112" y="24"/>
                  </a:lnTo>
                  <a:lnTo>
                    <a:pt x="117" y="20"/>
                  </a:lnTo>
                  <a:lnTo>
                    <a:pt x="123" y="17"/>
                  </a:lnTo>
                  <a:lnTo>
                    <a:pt x="131" y="13"/>
                  </a:lnTo>
                  <a:lnTo>
                    <a:pt x="138" y="7"/>
                  </a:lnTo>
                  <a:lnTo>
                    <a:pt x="146" y="1"/>
                  </a:lnTo>
                  <a:lnTo>
                    <a:pt x="150" y="0"/>
                  </a:lnTo>
                  <a:lnTo>
                    <a:pt x="155" y="0"/>
                  </a:lnTo>
                  <a:lnTo>
                    <a:pt x="159" y="0"/>
                  </a:lnTo>
                  <a:lnTo>
                    <a:pt x="163" y="1"/>
                  </a:lnTo>
                  <a:lnTo>
                    <a:pt x="165" y="7"/>
                  </a:lnTo>
                  <a:lnTo>
                    <a:pt x="165" y="11"/>
                  </a:lnTo>
                  <a:lnTo>
                    <a:pt x="165" y="15"/>
                  </a:lnTo>
                  <a:lnTo>
                    <a:pt x="161" y="20"/>
                  </a:lnTo>
                  <a:lnTo>
                    <a:pt x="153" y="26"/>
                  </a:lnTo>
                  <a:lnTo>
                    <a:pt x="146" y="32"/>
                  </a:lnTo>
                  <a:lnTo>
                    <a:pt x="136" y="38"/>
                  </a:lnTo>
                  <a:lnTo>
                    <a:pt x="129" y="41"/>
                  </a:lnTo>
                  <a:lnTo>
                    <a:pt x="123" y="43"/>
                  </a:lnTo>
                  <a:lnTo>
                    <a:pt x="114" y="49"/>
                  </a:lnTo>
                  <a:lnTo>
                    <a:pt x="106" y="51"/>
                  </a:lnTo>
                  <a:lnTo>
                    <a:pt x="100" y="55"/>
                  </a:lnTo>
                  <a:lnTo>
                    <a:pt x="91" y="55"/>
                  </a:lnTo>
                  <a:lnTo>
                    <a:pt x="83" y="59"/>
                  </a:lnTo>
                  <a:lnTo>
                    <a:pt x="74" y="60"/>
                  </a:lnTo>
                  <a:lnTo>
                    <a:pt x="64" y="60"/>
                  </a:lnTo>
                  <a:lnTo>
                    <a:pt x="55" y="60"/>
                  </a:lnTo>
                  <a:lnTo>
                    <a:pt x="47" y="62"/>
                  </a:lnTo>
                  <a:lnTo>
                    <a:pt x="36" y="62"/>
                  </a:lnTo>
                  <a:lnTo>
                    <a:pt x="28" y="62"/>
                  </a:lnTo>
                  <a:lnTo>
                    <a:pt x="22" y="60"/>
                  </a:lnTo>
                  <a:lnTo>
                    <a:pt x="17" y="60"/>
                  </a:lnTo>
                  <a:lnTo>
                    <a:pt x="11" y="60"/>
                  </a:lnTo>
                  <a:lnTo>
                    <a:pt x="7" y="60"/>
                  </a:lnTo>
                  <a:lnTo>
                    <a:pt x="0" y="57"/>
                  </a:lnTo>
                  <a:lnTo>
                    <a:pt x="0" y="51"/>
                  </a:lnTo>
                  <a:lnTo>
                    <a:pt x="1" y="45"/>
                  </a:lnTo>
                  <a:lnTo>
                    <a:pt x="7"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52" name="Oval Callout 251">
            <a:extLst>
              <a:ext uri="{FF2B5EF4-FFF2-40B4-BE49-F238E27FC236}">
                <a16:creationId xmlns:a16="http://schemas.microsoft.com/office/drawing/2014/main" id="{AFED37F9-DE38-E341-8B32-C0A39449A96F}"/>
              </a:ext>
            </a:extLst>
          </p:cNvPr>
          <p:cNvSpPr/>
          <p:nvPr/>
        </p:nvSpPr>
        <p:spPr>
          <a:xfrm>
            <a:off x="1706563" y="2465388"/>
            <a:ext cx="1846262" cy="1062037"/>
          </a:xfrm>
          <a:prstGeom prst="wedgeEllipseCallout">
            <a:avLst>
              <a:gd name="adj1" fmla="val -42161"/>
              <a:gd name="adj2" fmla="val 5347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rPr>
              <a:t>Can I get access?</a:t>
            </a:r>
          </a:p>
        </p:txBody>
      </p:sp>
      <p:sp>
        <p:nvSpPr>
          <p:cNvPr id="34827" name="Freeform 16">
            <a:extLst>
              <a:ext uri="{FF2B5EF4-FFF2-40B4-BE49-F238E27FC236}">
                <a16:creationId xmlns:a16="http://schemas.microsoft.com/office/drawing/2014/main" id="{75377E6E-952C-3C44-8A9C-5FC8CF4ADA53}"/>
              </a:ext>
            </a:extLst>
          </p:cNvPr>
          <p:cNvSpPr>
            <a:spLocks/>
          </p:cNvSpPr>
          <p:nvPr/>
        </p:nvSpPr>
        <p:spPr bwMode="auto">
          <a:xfrm>
            <a:off x="3006725" y="1603375"/>
            <a:ext cx="3265488" cy="4568825"/>
          </a:xfrm>
          <a:custGeom>
            <a:avLst/>
            <a:gdLst>
              <a:gd name="T0" fmla="*/ 2147483647 w 1532"/>
              <a:gd name="T1" fmla="*/ 0 h 2008"/>
              <a:gd name="T2" fmla="*/ 2147483647 w 1532"/>
              <a:gd name="T3" fmla="*/ 2147483647 h 2008"/>
              <a:gd name="T4" fmla="*/ 2147483647 w 1532"/>
              <a:gd name="T5" fmla="*/ 2147483647 h 2008"/>
              <a:gd name="T6" fmla="*/ 2147483647 w 1532"/>
              <a:gd name="T7" fmla="*/ 2147483647 h 2008"/>
              <a:gd name="T8" fmla="*/ 2147483647 w 1532"/>
              <a:gd name="T9" fmla="*/ 2147483647 h 2008"/>
              <a:gd name="T10" fmla="*/ 2147483647 w 1532"/>
              <a:gd name="T11" fmla="*/ 2147483647 h 2008"/>
              <a:gd name="T12" fmla="*/ 2147483647 w 1532"/>
              <a:gd name="T13" fmla="*/ 2147483647 h 2008"/>
              <a:gd name="T14" fmla="*/ 2147483647 w 1532"/>
              <a:gd name="T15" fmla="*/ 2147483647 h 2008"/>
              <a:gd name="T16" fmla="*/ 2147483647 w 1532"/>
              <a:gd name="T17" fmla="*/ 2147483647 h 2008"/>
              <a:gd name="T18" fmla="*/ 2147483647 w 1532"/>
              <a:gd name="T19" fmla="*/ 2147483647 h 2008"/>
              <a:gd name="T20" fmla="*/ 0 w 1532"/>
              <a:gd name="T21" fmla="*/ 2147483647 h 2008"/>
              <a:gd name="T22" fmla="*/ 0 w 1532"/>
              <a:gd name="T23" fmla="*/ 2147483647 h 2008"/>
              <a:gd name="T24" fmla="*/ 0 w 1532"/>
              <a:gd name="T25" fmla="*/ 2147483647 h 2008"/>
              <a:gd name="T26" fmla="*/ 0 w 1532"/>
              <a:gd name="T27" fmla="*/ 2147483647 h 2008"/>
              <a:gd name="T28" fmla="*/ 0 w 1532"/>
              <a:gd name="T29" fmla="*/ 2147483647 h 2008"/>
              <a:gd name="T30" fmla="*/ 2147483647 w 1532"/>
              <a:gd name="T31" fmla="*/ 2147483647 h 2008"/>
              <a:gd name="T32" fmla="*/ 2147483647 w 1532"/>
              <a:gd name="T33" fmla="*/ 2147483647 h 2008"/>
              <a:gd name="T34" fmla="*/ 2147483647 w 1532"/>
              <a:gd name="T35" fmla="*/ 2147483647 h 2008"/>
              <a:gd name="T36" fmla="*/ 2147483647 w 1532"/>
              <a:gd name="T37" fmla="*/ 2147483647 h 2008"/>
              <a:gd name="T38" fmla="*/ 2147483647 w 1532"/>
              <a:gd name="T39" fmla="*/ 2147483647 h 2008"/>
              <a:gd name="T40" fmla="*/ 2147483647 w 1532"/>
              <a:gd name="T41" fmla="*/ 2147483647 h 2008"/>
              <a:gd name="T42" fmla="*/ 2147483647 w 1532"/>
              <a:gd name="T43" fmla="*/ 2147483647 h 2008"/>
              <a:gd name="T44" fmla="*/ 2147483647 w 1532"/>
              <a:gd name="T45" fmla="*/ 2147483647 h 2008"/>
              <a:gd name="T46" fmla="*/ 2147483647 w 1532"/>
              <a:gd name="T47" fmla="*/ 2147483647 h 2008"/>
              <a:gd name="T48" fmla="*/ 2147483647 w 1532"/>
              <a:gd name="T49" fmla="*/ 2147483647 h 2008"/>
              <a:gd name="T50" fmla="*/ 2147483647 w 1532"/>
              <a:gd name="T51" fmla="*/ 2147483647 h 2008"/>
              <a:gd name="T52" fmla="*/ 2147483647 w 1532"/>
              <a:gd name="T53" fmla="*/ 2147483647 h 2008"/>
              <a:gd name="T54" fmla="*/ 2147483647 w 1532"/>
              <a:gd name="T55" fmla="*/ 2147483647 h 2008"/>
              <a:gd name="T56" fmla="*/ 2147483647 w 1532"/>
              <a:gd name="T57" fmla="*/ 2147483647 h 2008"/>
              <a:gd name="T58" fmla="*/ 2147483647 w 1532"/>
              <a:gd name="T59" fmla="*/ 2147483647 h 2008"/>
              <a:gd name="T60" fmla="*/ 2147483647 w 1532"/>
              <a:gd name="T61" fmla="*/ 2147483647 h 2008"/>
              <a:gd name="T62" fmla="*/ 2147483647 w 1532"/>
              <a:gd name="T63" fmla="*/ 2147483647 h 2008"/>
              <a:gd name="T64" fmla="*/ 2147483647 w 1532"/>
              <a:gd name="T65" fmla="*/ 2147483647 h 2008"/>
              <a:gd name="T66" fmla="*/ 2147483647 w 1532"/>
              <a:gd name="T67" fmla="*/ 2147483647 h 2008"/>
              <a:gd name="T68" fmla="*/ 2147483647 w 1532"/>
              <a:gd name="T69" fmla="*/ 2147483647 h 2008"/>
              <a:gd name="T70" fmla="*/ 2147483647 w 1532"/>
              <a:gd name="T71" fmla="*/ 2147483647 h 2008"/>
              <a:gd name="T72" fmla="*/ 2147483647 w 1532"/>
              <a:gd name="T73" fmla="*/ 2147483647 h 2008"/>
              <a:gd name="T74" fmla="*/ 2147483647 w 1532"/>
              <a:gd name="T75" fmla="*/ 2147483647 h 2008"/>
              <a:gd name="T76" fmla="*/ 2147483647 w 1532"/>
              <a:gd name="T77" fmla="*/ 2147483647 h 2008"/>
              <a:gd name="T78" fmla="*/ 2147483647 w 1532"/>
              <a:gd name="T79" fmla="*/ 2147483647 h 2008"/>
              <a:gd name="T80" fmla="*/ 2147483647 w 1532"/>
              <a:gd name="T81" fmla="*/ 2147483647 h 2008"/>
              <a:gd name="T82" fmla="*/ 2147483647 w 1532"/>
              <a:gd name="T83" fmla="*/ 2147483647 h 2008"/>
              <a:gd name="T84" fmla="*/ 2147483647 w 1532"/>
              <a:gd name="T85" fmla="*/ 2147483647 h 2008"/>
              <a:gd name="T86" fmla="*/ 2147483647 w 1532"/>
              <a:gd name="T87" fmla="*/ 2147483647 h 2008"/>
              <a:gd name="T88" fmla="*/ 2147483647 w 1532"/>
              <a:gd name="T89" fmla="*/ 2147483647 h 2008"/>
              <a:gd name="T90" fmla="*/ 2147483647 w 1532"/>
              <a:gd name="T91" fmla="*/ 2147483647 h 2008"/>
              <a:gd name="T92" fmla="*/ 2147483647 w 1532"/>
              <a:gd name="T93" fmla="*/ 2147483647 h 2008"/>
              <a:gd name="T94" fmla="*/ 2147483647 w 1532"/>
              <a:gd name="T95" fmla="*/ 2147483647 h 2008"/>
              <a:gd name="T96" fmla="*/ 2147483647 w 1532"/>
              <a:gd name="T97" fmla="*/ 2147483647 h 2008"/>
              <a:gd name="T98" fmla="*/ 2147483647 w 1532"/>
              <a:gd name="T99" fmla="*/ 2147483647 h 2008"/>
              <a:gd name="T100" fmla="*/ 2147483647 w 1532"/>
              <a:gd name="T101" fmla="*/ 2147483647 h 2008"/>
              <a:gd name="T102" fmla="*/ 2147483647 w 1532"/>
              <a:gd name="T103" fmla="*/ 2147483647 h 2008"/>
              <a:gd name="T104" fmla="*/ 2147483647 w 1532"/>
              <a:gd name="T105" fmla="*/ 2147483647 h 2008"/>
              <a:gd name="T106" fmla="*/ 2147483647 w 1532"/>
              <a:gd name="T107" fmla="*/ 2147483647 h 2008"/>
              <a:gd name="T108" fmla="*/ 2147483647 w 1532"/>
              <a:gd name="T109" fmla="*/ 2147483647 h 2008"/>
              <a:gd name="T110" fmla="*/ 2147483647 w 1532"/>
              <a:gd name="T111" fmla="*/ 2147483647 h 2008"/>
              <a:gd name="T112" fmla="*/ 2147483647 w 1532"/>
              <a:gd name="T113" fmla="*/ 2147483647 h 20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32"/>
              <a:gd name="T172" fmla="*/ 0 h 2008"/>
              <a:gd name="T173" fmla="*/ 1532 w 1532"/>
              <a:gd name="T174" fmla="*/ 2008 h 20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32" h="2008">
                <a:moveTo>
                  <a:pt x="1532" y="325"/>
                </a:moveTo>
                <a:lnTo>
                  <a:pt x="1526" y="234"/>
                </a:lnTo>
                <a:lnTo>
                  <a:pt x="1051" y="0"/>
                </a:lnTo>
                <a:lnTo>
                  <a:pt x="281" y="190"/>
                </a:lnTo>
                <a:lnTo>
                  <a:pt x="271" y="368"/>
                </a:lnTo>
                <a:lnTo>
                  <a:pt x="271" y="425"/>
                </a:lnTo>
                <a:lnTo>
                  <a:pt x="366" y="402"/>
                </a:lnTo>
                <a:lnTo>
                  <a:pt x="352" y="1298"/>
                </a:lnTo>
                <a:lnTo>
                  <a:pt x="9" y="1565"/>
                </a:lnTo>
                <a:lnTo>
                  <a:pt x="7" y="1566"/>
                </a:lnTo>
                <a:lnTo>
                  <a:pt x="7" y="1571"/>
                </a:lnTo>
                <a:lnTo>
                  <a:pt x="6" y="1575"/>
                </a:lnTo>
                <a:lnTo>
                  <a:pt x="6" y="1581"/>
                </a:lnTo>
                <a:lnTo>
                  <a:pt x="6" y="1586"/>
                </a:lnTo>
                <a:lnTo>
                  <a:pt x="6" y="1593"/>
                </a:lnTo>
                <a:lnTo>
                  <a:pt x="6" y="1599"/>
                </a:lnTo>
                <a:lnTo>
                  <a:pt x="4" y="1606"/>
                </a:lnTo>
                <a:lnTo>
                  <a:pt x="4" y="1615"/>
                </a:lnTo>
                <a:lnTo>
                  <a:pt x="4" y="1622"/>
                </a:lnTo>
                <a:lnTo>
                  <a:pt x="3" y="1626"/>
                </a:lnTo>
                <a:lnTo>
                  <a:pt x="3" y="1630"/>
                </a:lnTo>
                <a:lnTo>
                  <a:pt x="3" y="1636"/>
                </a:lnTo>
                <a:lnTo>
                  <a:pt x="3" y="1640"/>
                </a:lnTo>
                <a:lnTo>
                  <a:pt x="3" y="1644"/>
                </a:lnTo>
                <a:lnTo>
                  <a:pt x="3" y="1650"/>
                </a:lnTo>
                <a:lnTo>
                  <a:pt x="3" y="1654"/>
                </a:lnTo>
                <a:lnTo>
                  <a:pt x="3" y="1659"/>
                </a:lnTo>
                <a:lnTo>
                  <a:pt x="1" y="1663"/>
                </a:lnTo>
                <a:lnTo>
                  <a:pt x="1" y="1669"/>
                </a:lnTo>
                <a:lnTo>
                  <a:pt x="1" y="1673"/>
                </a:lnTo>
                <a:lnTo>
                  <a:pt x="1" y="1677"/>
                </a:lnTo>
                <a:lnTo>
                  <a:pt x="0" y="1683"/>
                </a:lnTo>
                <a:lnTo>
                  <a:pt x="0" y="1687"/>
                </a:lnTo>
                <a:lnTo>
                  <a:pt x="0" y="1691"/>
                </a:lnTo>
                <a:lnTo>
                  <a:pt x="0" y="1696"/>
                </a:lnTo>
                <a:lnTo>
                  <a:pt x="0" y="1700"/>
                </a:lnTo>
                <a:lnTo>
                  <a:pt x="0" y="1704"/>
                </a:lnTo>
                <a:lnTo>
                  <a:pt x="0" y="1710"/>
                </a:lnTo>
                <a:lnTo>
                  <a:pt x="0" y="1714"/>
                </a:lnTo>
                <a:lnTo>
                  <a:pt x="0" y="1718"/>
                </a:lnTo>
                <a:lnTo>
                  <a:pt x="0" y="1722"/>
                </a:lnTo>
                <a:lnTo>
                  <a:pt x="0" y="1728"/>
                </a:lnTo>
                <a:lnTo>
                  <a:pt x="0" y="1732"/>
                </a:lnTo>
                <a:lnTo>
                  <a:pt x="0" y="1741"/>
                </a:lnTo>
                <a:lnTo>
                  <a:pt x="0" y="1748"/>
                </a:lnTo>
                <a:lnTo>
                  <a:pt x="0" y="1755"/>
                </a:lnTo>
                <a:lnTo>
                  <a:pt x="1" y="1762"/>
                </a:lnTo>
                <a:lnTo>
                  <a:pt x="1" y="1768"/>
                </a:lnTo>
                <a:lnTo>
                  <a:pt x="3" y="1775"/>
                </a:lnTo>
                <a:lnTo>
                  <a:pt x="3" y="1779"/>
                </a:lnTo>
                <a:lnTo>
                  <a:pt x="4" y="1783"/>
                </a:lnTo>
                <a:lnTo>
                  <a:pt x="7" y="1791"/>
                </a:lnTo>
                <a:lnTo>
                  <a:pt x="13" y="1796"/>
                </a:lnTo>
                <a:lnTo>
                  <a:pt x="16" y="1799"/>
                </a:lnTo>
                <a:lnTo>
                  <a:pt x="20" y="1803"/>
                </a:lnTo>
                <a:lnTo>
                  <a:pt x="24" y="1805"/>
                </a:lnTo>
                <a:lnTo>
                  <a:pt x="30" y="1809"/>
                </a:lnTo>
                <a:lnTo>
                  <a:pt x="34" y="1812"/>
                </a:lnTo>
                <a:lnTo>
                  <a:pt x="40" y="1815"/>
                </a:lnTo>
                <a:lnTo>
                  <a:pt x="45" y="1818"/>
                </a:lnTo>
                <a:lnTo>
                  <a:pt x="51" y="1820"/>
                </a:lnTo>
                <a:lnTo>
                  <a:pt x="57" y="1823"/>
                </a:lnTo>
                <a:lnTo>
                  <a:pt x="64" y="1826"/>
                </a:lnTo>
                <a:lnTo>
                  <a:pt x="70" y="1827"/>
                </a:lnTo>
                <a:lnTo>
                  <a:pt x="77" y="1830"/>
                </a:lnTo>
                <a:lnTo>
                  <a:pt x="82" y="1833"/>
                </a:lnTo>
                <a:lnTo>
                  <a:pt x="88" y="1835"/>
                </a:lnTo>
                <a:lnTo>
                  <a:pt x="94" y="1836"/>
                </a:lnTo>
                <a:lnTo>
                  <a:pt x="99" y="1837"/>
                </a:lnTo>
                <a:lnTo>
                  <a:pt x="105" y="1839"/>
                </a:lnTo>
                <a:lnTo>
                  <a:pt x="111" y="1842"/>
                </a:lnTo>
                <a:lnTo>
                  <a:pt x="116" y="1843"/>
                </a:lnTo>
                <a:lnTo>
                  <a:pt x="122" y="1844"/>
                </a:lnTo>
                <a:lnTo>
                  <a:pt x="125" y="1846"/>
                </a:lnTo>
                <a:lnTo>
                  <a:pt x="129" y="1846"/>
                </a:lnTo>
                <a:lnTo>
                  <a:pt x="132" y="1847"/>
                </a:lnTo>
                <a:lnTo>
                  <a:pt x="136" y="1849"/>
                </a:lnTo>
                <a:lnTo>
                  <a:pt x="141" y="1850"/>
                </a:lnTo>
                <a:lnTo>
                  <a:pt x="142" y="1850"/>
                </a:lnTo>
                <a:lnTo>
                  <a:pt x="145" y="1850"/>
                </a:lnTo>
                <a:lnTo>
                  <a:pt x="148" y="1850"/>
                </a:lnTo>
                <a:lnTo>
                  <a:pt x="153" y="1852"/>
                </a:lnTo>
                <a:lnTo>
                  <a:pt x="158" y="1852"/>
                </a:lnTo>
                <a:lnTo>
                  <a:pt x="165" y="1853"/>
                </a:lnTo>
                <a:lnTo>
                  <a:pt x="172" y="1854"/>
                </a:lnTo>
                <a:lnTo>
                  <a:pt x="182" y="1857"/>
                </a:lnTo>
                <a:lnTo>
                  <a:pt x="192" y="1859"/>
                </a:lnTo>
                <a:lnTo>
                  <a:pt x="202" y="1860"/>
                </a:lnTo>
                <a:lnTo>
                  <a:pt x="214" y="1863"/>
                </a:lnTo>
                <a:lnTo>
                  <a:pt x="227" y="1864"/>
                </a:lnTo>
                <a:lnTo>
                  <a:pt x="241" y="1867"/>
                </a:lnTo>
                <a:lnTo>
                  <a:pt x="255" y="1870"/>
                </a:lnTo>
                <a:lnTo>
                  <a:pt x="271" y="1873"/>
                </a:lnTo>
                <a:lnTo>
                  <a:pt x="288" y="1876"/>
                </a:lnTo>
                <a:lnTo>
                  <a:pt x="304" y="1879"/>
                </a:lnTo>
                <a:lnTo>
                  <a:pt x="321" y="1880"/>
                </a:lnTo>
                <a:lnTo>
                  <a:pt x="339" y="1884"/>
                </a:lnTo>
                <a:lnTo>
                  <a:pt x="359" y="1887"/>
                </a:lnTo>
                <a:lnTo>
                  <a:pt x="377" y="1891"/>
                </a:lnTo>
                <a:lnTo>
                  <a:pt x="397" y="1894"/>
                </a:lnTo>
                <a:lnTo>
                  <a:pt x="417" y="1897"/>
                </a:lnTo>
                <a:lnTo>
                  <a:pt x="438" y="1901"/>
                </a:lnTo>
                <a:lnTo>
                  <a:pt x="458" y="1904"/>
                </a:lnTo>
                <a:lnTo>
                  <a:pt x="480" y="1908"/>
                </a:lnTo>
                <a:lnTo>
                  <a:pt x="501" y="1911"/>
                </a:lnTo>
                <a:lnTo>
                  <a:pt x="524" y="1917"/>
                </a:lnTo>
                <a:lnTo>
                  <a:pt x="545" y="1920"/>
                </a:lnTo>
                <a:lnTo>
                  <a:pt x="567" y="1923"/>
                </a:lnTo>
                <a:lnTo>
                  <a:pt x="589" y="1927"/>
                </a:lnTo>
                <a:lnTo>
                  <a:pt x="613" y="1931"/>
                </a:lnTo>
                <a:lnTo>
                  <a:pt x="634" y="1935"/>
                </a:lnTo>
                <a:lnTo>
                  <a:pt x="657" y="1938"/>
                </a:lnTo>
                <a:lnTo>
                  <a:pt x="678" y="1942"/>
                </a:lnTo>
                <a:lnTo>
                  <a:pt x="701" y="1945"/>
                </a:lnTo>
                <a:lnTo>
                  <a:pt x="722" y="1948"/>
                </a:lnTo>
                <a:lnTo>
                  <a:pt x="743" y="1952"/>
                </a:lnTo>
                <a:lnTo>
                  <a:pt x="766" y="1957"/>
                </a:lnTo>
                <a:lnTo>
                  <a:pt x="787" y="1961"/>
                </a:lnTo>
                <a:lnTo>
                  <a:pt x="809" y="1964"/>
                </a:lnTo>
                <a:lnTo>
                  <a:pt x="829" y="1966"/>
                </a:lnTo>
                <a:lnTo>
                  <a:pt x="850" y="1969"/>
                </a:lnTo>
                <a:lnTo>
                  <a:pt x="870" y="1974"/>
                </a:lnTo>
                <a:lnTo>
                  <a:pt x="888" y="1976"/>
                </a:lnTo>
                <a:lnTo>
                  <a:pt x="908" y="1979"/>
                </a:lnTo>
                <a:lnTo>
                  <a:pt x="926" y="1982"/>
                </a:lnTo>
                <a:lnTo>
                  <a:pt x="945" y="1986"/>
                </a:lnTo>
                <a:lnTo>
                  <a:pt x="962" y="1988"/>
                </a:lnTo>
                <a:lnTo>
                  <a:pt x="979" y="1991"/>
                </a:lnTo>
                <a:lnTo>
                  <a:pt x="994" y="1993"/>
                </a:lnTo>
                <a:lnTo>
                  <a:pt x="1010" y="1995"/>
                </a:lnTo>
                <a:lnTo>
                  <a:pt x="1023" y="1996"/>
                </a:lnTo>
                <a:lnTo>
                  <a:pt x="1037" y="1999"/>
                </a:lnTo>
                <a:lnTo>
                  <a:pt x="1050" y="2001"/>
                </a:lnTo>
                <a:lnTo>
                  <a:pt x="1063" y="2002"/>
                </a:lnTo>
                <a:lnTo>
                  <a:pt x="1073" y="2003"/>
                </a:lnTo>
                <a:lnTo>
                  <a:pt x="1082" y="2003"/>
                </a:lnTo>
                <a:lnTo>
                  <a:pt x="1091" y="2005"/>
                </a:lnTo>
                <a:lnTo>
                  <a:pt x="1099" y="2006"/>
                </a:lnTo>
                <a:lnTo>
                  <a:pt x="1105" y="2006"/>
                </a:lnTo>
                <a:lnTo>
                  <a:pt x="1111" y="2006"/>
                </a:lnTo>
                <a:lnTo>
                  <a:pt x="1115" y="2006"/>
                </a:lnTo>
                <a:lnTo>
                  <a:pt x="1118" y="2008"/>
                </a:lnTo>
                <a:lnTo>
                  <a:pt x="1122" y="2006"/>
                </a:lnTo>
                <a:lnTo>
                  <a:pt x="1126" y="2005"/>
                </a:lnTo>
                <a:lnTo>
                  <a:pt x="1132" y="2002"/>
                </a:lnTo>
                <a:lnTo>
                  <a:pt x="1138" y="2001"/>
                </a:lnTo>
                <a:lnTo>
                  <a:pt x="1142" y="1996"/>
                </a:lnTo>
                <a:lnTo>
                  <a:pt x="1148" y="1993"/>
                </a:lnTo>
                <a:lnTo>
                  <a:pt x="1152" y="1989"/>
                </a:lnTo>
                <a:lnTo>
                  <a:pt x="1158" y="1986"/>
                </a:lnTo>
                <a:lnTo>
                  <a:pt x="1163" y="1982"/>
                </a:lnTo>
                <a:lnTo>
                  <a:pt x="1168" y="1978"/>
                </a:lnTo>
                <a:lnTo>
                  <a:pt x="1173" y="1974"/>
                </a:lnTo>
                <a:lnTo>
                  <a:pt x="1179" y="1969"/>
                </a:lnTo>
                <a:lnTo>
                  <a:pt x="1183" y="1965"/>
                </a:lnTo>
                <a:lnTo>
                  <a:pt x="1189" y="1961"/>
                </a:lnTo>
                <a:lnTo>
                  <a:pt x="1194" y="1955"/>
                </a:lnTo>
                <a:lnTo>
                  <a:pt x="1200" y="1951"/>
                </a:lnTo>
                <a:lnTo>
                  <a:pt x="1203" y="1947"/>
                </a:lnTo>
                <a:lnTo>
                  <a:pt x="1209" y="1942"/>
                </a:lnTo>
                <a:lnTo>
                  <a:pt x="1213" y="1937"/>
                </a:lnTo>
                <a:lnTo>
                  <a:pt x="1217" y="1932"/>
                </a:lnTo>
                <a:lnTo>
                  <a:pt x="1221" y="1928"/>
                </a:lnTo>
                <a:lnTo>
                  <a:pt x="1226" y="1924"/>
                </a:lnTo>
                <a:lnTo>
                  <a:pt x="1229" y="1920"/>
                </a:lnTo>
                <a:lnTo>
                  <a:pt x="1233" y="1917"/>
                </a:lnTo>
                <a:lnTo>
                  <a:pt x="1238" y="1910"/>
                </a:lnTo>
                <a:lnTo>
                  <a:pt x="1243" y="1905"/>
                </a:lnTo>
                <a:lnTo>
                  <a:pt x="1246" y="1903"/>
                </a:lnTo>
                <a:lnTo>
                  <a:pt x="1247" y="1903"/>
                </a:lnTo>
                <a:lnTo>
                  <a:pt x="1185" y="295"/>
                </a:lnTo>
                <a:lnTo>
                  <a:pt x="1532" y="325"/>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28" name="Freeform 17">
            <a:extLst>
              <a:ext uri="{FF2B5EF4-FFF2-40B4-BE49-F238E27FC236}">
                <a16:creationId xmlns:a16="http://schemas.microsoft.com/office/drawing/2014/main" id="{258299B9-8C6D-6045-96F5-D5DA190AC833}"/>
              </a:ext>
            </a:extLst>
          </p:cNvPr>
          <p:cNvSpPr>
            <a:spLocks/>
          </p:cNvSpPr>
          <p:nvPr/>
        </p:nvSpPr>
        <p:spPr bwMode="auto">
          <a:xfrm>
            <a:off x="4630738" y="2257425"/>
            <a:ext cx="3125787" cy="3792538"/>
          </a:xfrm>
          <a:custGeom>
            <a:avLst/>
            <a:gdLst>
              <a:gd name="T0" fmla="*/ 2147483647 w 1467"/>
              <a:gd name="T1" fmla="*/ 2147483647 h 1667"/>
              <a:gd name="T2" fmla="*/ 2147483647 w 1467"/>
              <a:gd name="T3" fmla="*/ 2147483647 h 1667"/>
              <a:gd name="T4" fmla="*/ 2147483647 w 1467"/>
              <a:gd name="T5" fmla="*/ 2147483647 h 1667"/>
              <a:gd name="T6" fmla="*/ 2147483647 w 1467"/>
              <a:gd name="T7" fmla="*/ 2147483647 h 1667"/>
              <a:gd name="T8" fmla="*/ 2147483647 w 1467"/>
              <a:gd name="T9" fmla="*/ 2147483647 h 1667"/>
              <a:gd name="T10" fmla="*/ 2147483647 w 1467"/>
              <a:gd name="T11" fmla="*/ 2147483647 h 1667"/>
              <a:gd name="T12" fmla="*/ 2147483647 w 1467"/>
              <a:gd name="T13" fmla="*/ 2147483647 h 1667"/>
              <a:gd name="T14" fmla="*/ 2147483647 w 1467"/>
              <a:gd name="T15" fmla="*/ 2147483647 h 1667"/>
              <a:gd name="T16" fmla="*/ 2147483647 w 1467"/>
              <a:gd name="T17" fmla="*/ 2147483647 h 1667"/>
              <a:gd name="T18" fmla="*/ 2147483647 w 1467"/>
              <a:gd name="T19" fmla="*/ 2147483647 h 1667"/>
              <a:gd name="T20" fmla="*/ 2147483647 w 1467"/>
              <a:gd name="T21" fmla="*/ 2147483647 h 1667"/>
              <a:gd name="T22" fmla="*/ 2147483647 w 1467"/>
              <a:gd name="T23" fmla="*/ 2147483647 h 1667"/>
              <a:gd name="T24" fmla="*/ 2147483647 w 1467"/>
              <a:gd name="T25" fmla="*/ 2147483647 h 1667"/>
              <a:gd name="T26" fmla="*/ 2147483647 w 1467"/>
              <a:gd name="T27" fmla="*/ 2147483647 h 1667"/>
              <a:gd name="T28" fmla="*/ 2147483647 w 1467"/>
              <a:gd name="T29" fmla="*/ 2147483647 h 1667"/>
              <a:gd name="T30" fmla="*/ 2147483647 w 1467"/>
              <a:gd name="T31" fmla="*/ 2147483647 h 1667"/>
              <a:gd name="T32" fmla="*/ 2147483647 w 1467"/>
              <a:gd name="T33" fmla="*/ 2147483647 h 1667"/>
              <a:gd name="T34" fmla="*/ 2147483647 w 1467"/>
              <a:gd name="T35" fmla="*/ 2147483647 h 1667"/>
              <a:gd name="T36" fmla="*/ 2147483647 w 1467"/>
              <a:gd name="T37" fmla="*/ 2147483647 h 1667"/>
              <a:gd name="T38" fmla="*/ 2147483647 w 1467"/>
              <a:gd name="T39" fmla="*/ 2147483647 h 1667"/>
              <a:gd name="T40" fmla="*/ 2147483647 w 1467"/>
              <a:gd name="T41" fmla="*/ 2147483647 h 1667"/>
              <a:gd name="T42" fmla="*/ 2147483647 w 1467"/>
              <a:gd name="T43" fmla="*/ 2147483647 h 1667"/>
              <a:gd name="T44" fmla="*/ 2147483647 w 1467"/>
              <a:gd name="T45" fmla="*/ 2147483647 h 1667"/>
              <a:gd name="T46" fmla="*/ 2147483647 w 1467"/>
              <a:gd name="T47" fmla="*/ 2147483647 h 1667"/>
              <a:gd name="T48" fmla="*/ 2147483647 w 1467"/>
              <a:gd name="T49" fmla="*/ 2147483647 h 1667"/>
              <a:gd name="T50" fmla="*/ 2147483647 w 1467"/>
              <a:gd name="T51" fmla="*/ 2147483647 h 1667"/>
              <a:gd name="T52" fmla="*/ 2147483647 w 1467"/>
              <a:gd name="T53" fmla="*/ 2147483647 h 1667"/>
              <a:gd name="T54" fmla="*/ 2147483647 w 1467"/>
              <a:gd name="T55" fmla="*/ 2147483647 h 1667"/>
              <a:gd name="T56" fmla="*/ 2147483647 w 1467"/>
              <a:gd name="T57" fmla="*/ 2147483647 h 1667"/>
              <a:gd name="T58" fmla="*/ 2147483647 w 1467"/>
              <a:gd name="T59" fmla="*/ 2147483647 h 1667"/>
              <a:gd name="T60" fmla="*/ 2147483647 w 1467"/>
              <a:gd name="T61" fmla="*/ 2147483647 h 1667"/>
              <a:gd name="T62" fmla="*/ 2147483647 w 1467"/>
              <a:gd name="T63" fmla="*/ 2147483647 h 1667"/>
              <a:gd name="T64" fmla="*/ 2147483647 w 1467"/>
              <a:gd name="T65" fmla="*/ 2147483647 h 1667"/>
              <a:gd name="T66" fmla="*/ 2147483647 w 1467"/>
              <a:gd name="T67" fmla="*/ 2147483647 h 1667"/>
              <a:gd name="T68" fmla="*/ 2147483647 w 1467"/>
              <a:gd name="T69" fmla="*/ 2147483647 h 1667"/>
              <a:gd name="T70" fmla="*/ 2147483647 w 1467"/>
              <a:gd name="T71" fmla="*/ 2147483647 h 1667"/>
              <a:gd name="T72" fmla="*/ 2147483647 w 1467"/>
              <a:gd name="T73" fmla="*/ 2147483647 h 1667"/>
              <a:gd name="T74" fmla="*/ 2147483647 w 1467"/>
              <a:gd name="T75" fmla="*/ 2147483647 h 1667"/>
              <a:gd name="T76" fmla="*/ 2147483647 w 1467"/>
              <a:gd name="T77" fmla="*/ 2147483647 h 1667"/>
              <a:gd name="T78" fmla="*/ 2147483647 w 1467"/>
              <a:gd name="T79" fmla="*/ 2147483647 h 1667"/>
              <a:gd name="T80" fmla="*/ 2147483647 w 1467"/>
              <a:gd name="T81" fmla="*/ 2147483647 h 1667"/>
              <a:gd name="T82" fmla="*/ 2147483647 w 1467"/>
              <a:gd name="T83" fmla="*/ 0 h 1667"/>
              <a:gd name="T84" fmla="*/ 2147483647 w 1467"/>
              <a:gd name="T85" fmla="*/ 2147483647 h 1667"/>
              <a:gd name="T86" fmla="*/ 2147483647 w 1467"/>
              <a:gd name="T87" fmla="*/ 2147483647 h 1667"/>
              <a:gd name="T88" fmla="*/ 2147483647 w 1467"/>
              <a:gd name="T89" fmla="*/ 2147483647 h 1667"/>
              <a:gd name="T90" fmla="*/ 2147483647 w 1467"/>
              <a:gd name="T91" fmla="*/ 2147483647 h 1667"/>
              <a:gd name="T92" fmla="*/ 2147483647 w 1467"/>
              <a:gd name="T93" fmla="*/ 2147483647 h 1667"/>
              <a:gd name="T94" fmla="*/ 2147483647 w 1467"/>
              <a:gd name="T95" fmla="*/ 2147483647 h 1667"/>
              <a:gd name="T96" fmla="*/ 2147483647 w 1467"/>
              <a:gd name="T97" fmla="*/ 2147483647 h 1667"/>
              <a:gd name="T98" fmla="*/ 2147483647 w 1467"/>
              <a:gd name="T99" fmla="*/ 2147483647 h 1667"/>
              <a:gd name="T100" fmla="*/ 2147483647 w 1467"/>
              <a:gd name="T101" fmla="*/ 2147483647 h 1667"/>
              <a:gd name="T102" fmla="*/ 2147483647 w 1467"/>
              <a:gd name="T103" fmla="*/ 2147483647 h 1667"/>
              <a:gd name="T104" fmla="*/ 2147483647 w 1467"/>
              <a:gd name="T105" fmla="*/ 2147483647 h 1667"/>
              <a:gd name="T106" fmla="*/ 2147483647 w 1467"/>
              <a:gd name="T107" fmla="*/ 2147483647 h 1667"/>
              <a:gd name="T108" fmla="*/ 2147483647 w 1467"/>
              <a:gd name="T109" fmla="*/ 2147483647 h 1667"/>
              <a:gd name="T110" fmla="*/ 2147483647 w 1467"/>
              <a:gd name="T111" fmla="*/ 2147483647 h 1667"/>
              <a:gd name="T112" fmla="*/ 2147483647 w 1467"/>
              <a:gd name="T113" fmla="*/ 2147483647 h 1667"/>
              <a:gd name="T114" fmla="*/ 2147483647 w 1467"/>
              <a:gd name="T115" fmla="*/ 2147483647 h 1667"/>
              <a:gd name="T116" fmla="*/ 0 w 1467"/>
              <a:gd name="T117" fmla="*/ 2147483647 h 16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7"/>
              <a:gd name="T178" fmla="*/ 0 h 1667"/>
              <a:gd name="T179" fmla="*/ 1467 w 1467"/>
              <a:gd name="T180" fmla="*/ 1667 h 16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7" h="1667">
                <a:moveTo>
                  <a:pt x="328" y="1667"/>
                </a:moveTo>
                <a:lnTo>
                  <a:pt x="328" y="1667"/>
                </a:lnTo>
                <a:lnTo>
                  <a:pt x="330" y="1665"/>
                </a:lnTo>
                <a:lnTo>
                  <a:pt x="336" y="1664"/>
                </a:lnTo>
                <a:lnTo>
                  <a:pt x="343" y="1662"/>
                </a:lnTo>
                <a:lnTo>
                  <a:pt x="346" y="1661"/>
                </a:lnTo>
                <a:lnTo>
                  <a:pt x="352" y="1660"/>
                </a:lnTo>
                <a:lnTo>
                  <a:pt x="356" y="1658"/>
                </a:lnTo>
                <a:lnTo>
                  <a:pt x="360" y="1658"/>
                </a:lnTo>
                <a:lnTo>
                  <a:pt x="364" y="1657"/>
                </a:lnTo>
                <a:lnTo>
                  <a:pt x="371" y="1655"/>
                </a:lnTo>
                <a:lnTo>
                  <a:pt x="377" y="1654"/>
                </a:lnTo>
                <a:lnTo>
                  <a:pt x="383" y="1653"/>
                </a:lnTo>
                <a:lnTo>
                  <a:pt x="389" y="1650"/>
                </a:lnTo>
                <a:lnTo>
                  <a:pt x="394" y="1648"/>
                </a:lnTo>
                <a:lnTo>
                  <a:pt x="400" y="1647"/>
                </a:lnTo>
                <a:lnTo>
                  <a:pt x="407" y="1645"/>
                </a:lnTo>
                <a:lnTo>
                  <a:pt x="413" y="1643"/>
                </a:lnTo>
                <a:lnTo>
                  <a:pt x="418" y="1641"/>
                </a:lnTo>
                <a:lnTo>
                  <a:pt x="424" y="1640"/>
                </a:lnTo>
                <a:lnTo>
                  <a:pt x="431" y="1638"/>
                </a:lnTo>
                <a:lnTo>
                  <a:pt x="437" y="1636"/>
                </a:lnTo>
                <a:lnTo>
                  <a:pt x="442" y="1634"/>
                </a:lnTo>
                <a:lnTo>
                  <a:pt x="448" y="1633"/>
                </a:lnTo>
                <a:lnTo>
                  <a:pt x="454" y="1631"/>
                </a:lnTo>
                <a:lnTo>
                  <a:pt x="459" y="1630"/>
                </a:lnTo>
                <a:lnTo>
                  <a:pt x="465" y="1627"/>
                </a:lnTo>
                <a:lnTo>
                  <a:pt x="469" y="1626"/>
                </a:lnTo>
                <a:lnTo>
                  <a:pt x="475" y="1624"/>
                </a:lnTo>
                <a:lnTo>
                  <a:pt x="479" y="1621"/>
                </a:lnTo>
                <a:lnTo>
                  <a:pt x="488" y="1617"/>
                </a:lnTo>
                <a:lnTo>
                  <a:pt x="491" y="1614"/>
                </a:lnTo>
                <a:lnTo>
                  <a:pt x="496" y="1610"/>
                </a:lnTo>
                <a:lnTo>
                  <a:pt x="501" y="1607"/>
                </a:lnTo>
                <a:lnTo>
                  <a:pt x="508" y="1604"/>
                </a:lnTo>
                <a:lnTo>
                  <a:pt x="513" y="1599"/>
                </a:lnTo>
                <a:lnTo>
                  <a:pt x="520" y="1594"/>
                </a:lnTo>
                <a:lnTo>
                  <a:pt x="528" y="1589"/>
                </a:lnTo>
                <a:lnTo>
                  <a:pt x="535" y="1584"/>
                </a:lnTo>
                <a:lnTo>
                  <a:pt x="542" y="1577"/>
                </a:lnTo>
                <a:lnTo>
                  <a:pt x="550" y="1573"/>
                </a:lnTo>
                <a:lnTo>
                  <a:pt x="559" y="1566"/>
                </a:lnTo>
                <a:lnTo>
                  <a:pt x="569" y="1560"/>
                </a:lnTo>
                <a:lnTo>
                  <a:pt x="577" y="1555"/>
                </a:lnTo>
                <a:lnTo>
                  <a:pt x="586" y="1548"/>
                </a:lnTo>
                <a:lnTo>
                  <a:pt x="596" y="1540"/>
                </a:lnTo>
                <a:lnTo>
                  <a:pt x="606" y="1533"/>
                </a:lnTo>
                <a:lnTo>
                  <a:pt x="614" y="1525"/>
                </a:lnTo>
                <a:lnTo>
                  <a:pt x="625" y="1518"/>
                </a:lnTo>
                <a:lnTo>
                  <a:pt x="635" y="1511"/>
                </a:lnTo>
                <a:lnTo>
                  <a:pt x="645" y="1504"/>
                </a:lnTo>
                <a:lnTo>
                  <a:pt x="655" y="1495"/>
                </a:lnTo>
                <a:lnTo>
                  <a:pt x="667" y="1488"/>
                </a:lnTo>
                <a:lnTo>
                  <a:pt x="676" y="1479"/>
                </a:lnTo>
                <a:lnTo>
                  <a:pt x="686" y="1472"/>
                </a:lnTo>
                <a:lnTo>
                  <a:pt x="696" y="1464"/>
                </a:lnTo>
                <a:lnTo>
                  <a:pt x="709" y="1457"/>
                </a:lnTo>
                <a:lnTo>
                  <a:pt x="719" y="1448"/>
                </a:lnTo>
                <a:lnTo>
                  <a:pt x="730" y="1441"/>
                </a:lnTo>
                <a:lnTo>
                  <a:pt x="740" y="1433"/>
                </a:lnTo>
                <a:lnTo>
                  <a:pt x="750" y="1424"/>
                </a:lnTo>
                <a:lnTo>
                  <a:pt x="760" y="1416"/>
                </a:lnTo>
                <a:lnTo>
                  <a:pt x="772" y="1409"/>
                </a:lnTo>
                <a:lnTo>
                  <a:pt x="781" y="1400"/>
                </a:lnTo>
                <a:lnTo>
                  <a:pt x="791" y="1392"/>
                </a:lnTo>
                <a:lnTo>
                  <a:pt x="801" y="1384"/>
                </a:lnTo>
                <a:lnTo>
                  <a:pt x="813" y="1377"/>
                </a:lnTo>
                <a:lnTo>
                  <a:pt x="821" y="1370"/>
                </a:lnTo>
                <a:lnTo>
                  <a:pt x="830" y="1363"/>
                </a:lnTo>
                <a:lnTo>
                  <a:pt x="840" y="1356"/>
                </a:lnTo>
                <a:lnTo>
                  <a:pt x="848" y="1349"/>
                </a:lnTo>
                <a:lnTo>
                  <a:pt x="857" y="1342"/>
                </a:lnTo>
                <a:lnTo>
                  <a:pt x="865" y="1335"/>
                </a:lnTo>
                <a:lnTo>
                  <a:pt x="874" y="1329"/>
                </a:lnTo>
                <a:lnTo>
                  <a:pt x="882" y="1323"/>
                </a:lnTo>
                <a:lnTo>
                  <a:pt x="889" y="1316"/>
                </a:lnTo>
                <a:lnTo>
                  <a:pt x="896" y="1312"/>
                </a:lnTo>
                <a:lnTo>
                  <a:pt x="903" y="1306"/>
                </a:lnTo>
                <a:lnTo>
                  <a:pt x="911" y="1301"/>
                </a:lnTo>
                <a:lnTo>
                  <a:pt x="915" y="1296"/>
                </a:lnTo>
                <a:lnTo>
                  <a:pt x="922" y="1292"/>
                </a:lnTo>
                <a:lnTo>
                  <a:pt x="926" y="1288"/>
                </a:lnTo>
                <a:lnTo>
                  <a:pt x="932" y="1285"/>
                </a:lnTo>
                <a:lnTo>
                  <a:pt x="936" y="1282"/>
                </a:lnTo>
                <a:lnTo>
                  <a:pt x="939" y="1279"/>
                </a:lnTo>
                <a:lnTo>
                  <a:pt x="942" y="1277"/>
                </a:lnTo>
                <a:lnTo>
                  <a:pt x="946" y="1275"/>
                </a:lnTo>
                <a:lnTo>
                  <a:pt x="949" y="1272"/>
                </a:lnTo>
                <a:lnTo>
                  <a:pt x="950" y="1272"/>
                </a:lnTo>
                <a:lnTo>
                  <a:pt x="892" y="1101"/>
                </a:lnTo>
                <a:lnTo>
                  <a:pt x="699" y="1024"/>
                </a:lnTo>
                <a:lnTo>
                  <a:pt x="703" y="986"/>
                </a:lnTo>
                <a:lnTo>
                  <a:pt x="705" y="986"/>
                </a:lnTo>
                <a:lnTo>
                  <a:pt x="711" y="983"/>
                </a:lnTo>
                <a:lnTo>
                  <a:pt x="715" y="982"/>
                </a:lnTo>
                <a:lnTo>
                  <a:pt x="719" y="982"/>
                </a:lnTo>
                <a:lnTo>
                  <a:pt x="726" y="980"/>
                </a:lnTo>
                <a:lnTo>
                  <a:pt x="733" y="979"/>
                </a:lnTo>
                <a:lnTo>
                  <a:pt x="740" y="977"/>
                </a:lnTo>
                <a:lnTo>
                  <a:pt x="750" y="974"/>
                </a:lnTo>
                <a:lnTo>
                  <a:pt x="759" y="973"/>
                </a:lnTo>
                <a:lnTo>
                  <a:pt x="769" y="972"/>
                </a:lnTo>
                <a:lnTo>
                  <a:pt x="779" y="970"/>
                </a:lnTo>
                <a:lnTo>
                  <a:pt x="791" y="967"/>
                </a:lnTo>
                <a:lnTo>
                  <a:pt x="803" y="965"/>
                </a:lnTo>
                <a:lnTo>
                  <a:pt x="816" y="963"/>
                </a:lnTo>
                <a:lnTo>
                  <a:pt x="828" y="960"/>
                </a:lnTo>
                <a:lnTo>
                  <a:pt x="841" y="957"/>
                </a:lnTo>
                <a:lnTo>
                  <a:pt x="855" y="955"/>
                </a:lnTo>
                <a:lnTo>
                  <a:pt x="869" y="952"/>
                </a:lnTo>
                <a:lnTo>
                  <a:pt x="885" y="948"/>
                </a:lnTo>
                <a:lnTo>
                  <a:pt x="899" y="946"/>
                </a:lnTo>
                <a:lnTo>
                  <a:pt x="915" y="942"/>
                </a:lnTo>
                <a:lnTo>
                  <a:pt x="932" y="939"/>
                </a:lnTo>
                <a:lnTo>
                  <a:pt x="947" y="936"/>
                </a:lnTo>
                <a:lnTo>
                  <a:pt x="964" y="932"/>
                </a:lnTo>
                <a:lnTo>
                  <a:pt x="980" y="929"/>
                </a:lnTo>
                <a:lnTo>
                  <a:pt x="999" y="925"/>
                </a:lnTo>
                <a:lnTo>
                  <a:pt x="1014" y="922"/>
                </a:lnTo>
                <a:lnTo>
                  <a:pt x="1033" y="919"/>
                </a:lnTo>
                <a:lnTo>
                  <a:pt x="1050" y="915"/>
                </a:lnTo>
                <a:lnTo>
                  <a:pt x="1067" y="912"/>
                </a:lnTo>
                <a:lnTo>
                  <a:pt x="1084" y="906"/>
                </a:lnTo>
                <a:lnTo>
                  <a:pt x="1101" y="904"/>
                </a:lnTo>
                <a:lnTo>
                  <a:pt x="1118" y="899"/>
                </a:lnTo>
                <a:lnTo>
                  <a:pt x="1135" y="896"/>
                </a:lnTo>
                <a:lnTo>
                  <a:pt x="1152" y="892"/>
                </a:lnTo>
                <a:lnTo>
                  <a:pt x="1169" y="888"/>
                </a:lnTo>
                <a:lnTo>
                  <a:pt x="1186" y="885"/>
                </a:lnTo>
                <a:lnTo>
                  <a:pt x="1203" y="881"/>
                </a:lnTo>
                <a:lnTo>
                  <a:pt x="1218" y="877"/>
                </a:lnTo>
                <a:lnTo>
                  <a:pt x="1235" y="874"/>
                </a:lnTo>
                <a:lnTo>
                  <a:pt x="1251" y="869"/>
                </a:lnTo>
                <a:lnTo>
                  <a:pt x="1267" y="867"/>
                </a:lnTo>
                <a:lnTo>
                  <a:pt x="1281" y="862"/>
                </a:lnTo>
                <a:lnTo>
                  <a:pt x="1296" y="860"/>
                </a:lnTo>
                <a:lnTo>
                  <a:pt x="1311" y="855"/>
                </a:lnTo>
                <a:lnTo>
                  <a:pt x="1326" y="852"/>
                </a:lnTo>
                <a:lnTo>
                  <a:pt x="1338" y="848"/>
                </a:lnTo>
                <a:lnTo>
                  <a:pt x="1352" y="845"/>
                </a:lnTo>
                <a:lnTo>
                  <a:pt x="1363" y="843"/>
                </a:lnTo>
                <a:lnTo>
                  <a:pt x="1374" y="838"/>
                </a:lnTo>
                <a:lnTo>
                  <a:pt x="1386" y="835"/>
                </a:lnTo>
                <a:lnTo>
                  <a:pt x="1397" y="833"/>
                </a:lnTo>
                <a:lnTo>
                  <a:pt x="1406" y="830"/>
                </a:lnTo>
                <a:lnTo>
                  <a:pt x="1416" y="827"/>
                </a:lnTo>
                <a:lnTo>
                  <a:pt x="1424" y="824"/>
                </a:lnTo>
                <a:lnTo>
                  <a:pt x="1431" y="821"/>
                </a:lnTo>
                <a:lnTo>
                  <a:pt x="1438" y="820"/>
                </a:lnTo>
                <a:lnTo>
                  <a:pt x="1445" y="817"/>
                </a:lnTo>
                <a:lnTo>
                  <a:pt x="1448" y="814"/>
                </a:lnTo>
                <a:lnTo>
                  <a:pt x="1454" y="813"/>
                </a:lnTo>
                <a:lnTo>
                  <a:pt x="1457" y="811"/>
                </a:lnTo>
                <a:lnTo>
                  <a:pt x="1460" y="810"/>
                </a:lnTo>
                <a:lnTo>
                  <a:pt x="1462" y="804"/>
                </a:lnTo>
                <a:lnTo>
                  <a:pt x="1465" y="800"/>
                </a:lnTo>
                <a:lnTo>
                  <a:pt x="1465" y="794"/>
                </a:lnTo>
                <a:lnTo>
                  <a:pt x="1467" y="789"/>
                </a:lnTo>
                <a:lnTo>
                  <a:pt x="1465" y="782"/>
                </a:lnTo>
                <a:lnTo>
                  <a:pt x="1464" y="774"/>
                </a:lnTo>
                <a:lnTo>
                  <a:pt x="1462" y="767"/>
                </a:lnTo>
                <a:lnTo>
                  <a:pt x="1460" y="759"/>
                </a:lnTo>
                <a:lnTo>
                  <a:pt x="1457" y="755"/>
                </a:lnTo>
                <a:lnTo>
                  <a:pt x="1455" y="749"/>
                </a:lnTo>
                <a:lnTo>
                  <a:pt x="1454" y="745"/>
                </a:lnTo>
                <a:lnTo>
                  <a:pt x="1451" y="740"/>
                </a:lnTo>
                <a:lnTo>
                  <a:pt x="1450" y="736"/>
                </a:lnTo>
                <a:lnTo>
                  <a:pt x="1447" y="733"/>
                </a:lnTo>
                <a:lnTo>
                  <a:pt x="1445" y="728"/>
                </a:lnTo>
                <a:lnTo>
                  <a:pt x="1443" y="725"/>
                </a:lnTo>
                <a:lnTo>
                  <a:pt x="1440" y="719"/>
                </a:lnTo>
                <a:lnTo>
                  <a:pt x="1437" y="715"/>
                </a:lnTo>
                <a:lnTo>
                  <a:pt x="1434" y="711"/>
                </a:lnTo>
                <a:lnTo>
                  <a:pt x="1431" y="705"/>
                </a:lnTo>
                <a:lnTo>
                  <a:pt x="1428" y="701"/>
                </a:lnTo>
                <a:lnTo>
                  <a:pt x="1425" y="696"/>
                </a:lnTo>
                <a:lnTo>
                  <a:pt x="1423" y="692"/>
                </a:lnTo>
                <a:lnTo>
                  <a:pt x="1420" y="688"/>
                </a:lnTo>
                <a:lnTo>
                  <a:pt x="1416" y="684"/>
                </a:lnTo>
                <a:lnTo>
                  <a:pt x="1413" y="678"/>
                </a:lnTo>
                <a:lnTo>
                  <a:pt x="1408" y="674"/>
                </a:lnTo>
                <a:lnTo>
                  <a:pt x="1406" y="669"/>
                </a:lnTo>
                <a:lnTo>
                  <a:pt x="1403" y="664"/>
                </a:lnTo>
                <a:lnTo>
                  <a:pt x="1399" y="660"/>
                </a:lnTo>
                <a:lnTo>
                  <a:pt x="1396" y="655"/>
                </a:lnTo>
                <a:lnTo>
                  <a:pt x="1391" y="651"/>
                </a:lnTo>
                <a:lnTo>
                  <a:pt x="1386" y="643"/>
                </a:lnTo>
                <a:lnTo>
                  <a:pt x="1379" y="635"/>
                </a:lnTo>
                <a:lnTo>
                  <a:pt x="1372" y="627"/>
                </a:lnTo>
                <a:lnTo>
                  <a:pt x="1364" y="621"/>
                </a:lnTo>
                <a:lnTo>
                  <a:pt x="1357" y="614"/>
                </a:lnTo>
                <a:lnTo>
                  <a:pt x="1352" y="608"/>
                </a:lnTo>
                <a:lnTo>
                  <a:pt x="1345" y="603"/>
                </a:lnTo>
                <a:lnTo>
                  <a:pt x="1340" y="599"/>
                </a:lnTo>
                <a:lnTo>
                  <a:pt x="1335" y="594"/>
                </a:lnTo>
                <a:lnTo>
                  <a:pt x="1330" y="593"/>
                </a:lnTo>
                <a:lnTo>
                  <a:pt x="1326" y="591"/>
                </a:lnTo>
                <a:lnTo>
                  <a:pt x="1322" y="591"/>
                </a:lnTo>
                <a:lnTo>
                  <a:pt x="1319" y="590"/>
                </a:lnTo>
                <a:lnTo>
                  <a:pt x="1316" y="590"/>
                </a:lnTo>
                <a:lnTo>
                  <a:pt x="1312" y="590"/>
                </a:lnTo>
                <a:lnTo>
                  <a:pt x="1309" y="591"/>
                </a:lnTo>
                <a:lnTo>
                  <a:pt x="1302" y="591"/>
                </a:lnTo>
                <a:lnTo>
                  <a:pt x="1296" y="593"/>
                </a:lnTo>
                <a:lnTo>
                  <a:pt x="1289" y="593"/>
                </a:lnTo>
                <a:lnTo>
                  <a:pt x="1284" y="594"/>
                </a:lnTo>
                <a:lnTo>
                  <a:pt x="1275" y="596"/>
                </a:lnTo>
                <a:lnTo>
                  <a:pt x="1268" y="597"/>
                </a:lnTo>
                <a:lnTo>
                  <a:pt x="1258" y="599"/>
                </a:lnTo>
                <a:lnTo>
                  <a:pt x="1250" y="601"/>
                </a:lnTo>
                <a:lnTo>
                  <a:pt x="1238" y="603"/>
                </a:lnTo>
                <a:lnTo>
                  <a:pt x="1228" y="604"/>
                </a:lnTo>
                <a:lnTo>
                  <a:pt x="1218" y="607"/>
                </a:lnTo>
                <a:lnTo>
                  <a:pt x="1208" y="610"/>
                </a:lnTo>
                <a:lnTo>
                  <a:pt x="1196" y="613"/>
                </a:lnTo>
                <a:lnTo>
                  <a:pt x="1184" y="614"/>
                </a:lnTo>
                <a:lnTo>
                  <a:pt x="1172" y="617"/>
                </a:lnTo>
                <a:lnTo>
                  <a:pt x="1159" y="620"/>
                </a:lnTo>
                <a:lnTo>
                  <a:pt x="1146" y="621"/>
                </a:lnTo>
                <a:lnTo>
                  <a:pt x="1133" y="626"/>
                </a:lnTo>
                <a:lnTo>
                  <a:pt x="1119" y="628"/>
                </a:lnTo>
                <a:lnTo>
                  <a:pt x="1108" y="631"/>
                </a:lnTo>
                <a:lnTo>
                  <a:pt x="1094" y="634"/>
                </a:lnTo>
                <a:lnTo>
                  <a:pt x="1079" y="637"/>
                </a:lnTo>
                <a:lnTo>
                  <a:pt x="1065" y="640"/>
                </a:lnTo>
                <a:lnTo>
                  <a:pt x="1051" y="644"/>
                </a:lnTo>
                <a:lnTo>
                  <a:pt x="1038" y="647"/>
                </a:lnTo>
                <a:lnTo>
                  <a:pt x="1024" y="651"/>
                </a:lnTo>
                <a:lnTo>
                  <a:pt x="1010" y="654"/>
                </a:lnTo>
                <a:lnTo>
                  <a:pt x="996" y="657"/>
                </a:lnTo>
                <a:lnTo>
                  <a:pt x="981" y="660"/>
                </a:lnTo>
                <a:lnTo>
                  <a:pt x="967" y="664"/>
                </a:lnTo>
                <a:lnTo>
                  <a:pt x="953" y="667"/>
                </a:lnTo>
                <a:lnTo>
                  <a:pt x="939" y="669"/>
                </a:lnTo>
                <a:lnTo>
                  <a:pt x="925" y="672"/>
                </a:lnTo>
                <a:lnTo>
                  <a:pt x="912" y="677"/>
                </a:lnTo>
                <a:lnTo>
                  <a:pt x="898" y="679"/>
                </a:lnTo>
                <a:lnTo>
                  <a:pt x="885" y="684"/>
                </a:lnTo>
                <a:lnTo>
                  <a:pt x="871" y="685"/>
                </a:lnTo>
                <a:lnTo>
                  <a:pt x="859" y="688"/>
                </a:lnTo>
                <a:lnTo>
                  <a:pt x="847" y="692"/>
                </a:lnTo>
                <a:lnTo>
                  <a:pt x="835" y="695"/>
                </a:lnTo>
                <a:lnTo>
                  <a:pt x="823" y="696"/>
                </a:lnTo>
                <a:lnTo>
                  <a:pt x="811" y="701"/>
                </a:lnTo>
                <a:lnTo>
                  <a:pt x="800" y="704"/>
                </a:lnTo>
                <a:lnTo>
                  <a:pt x="791" y="706"/>
                </a:lnTo>
                <a:lnTo>
                  <a:pt x="780" y="708"/>
                </a:lnTo>
                <a:lnTo>
                  <a:pt x="770" y="711"/>
                </a:lnTo>
                <a:lnTo>
                  <a:pt x="760" y="712"/>
                </a:lnTo>
                <a:lnTo>
                  <a:pt x="753" y="715"/>
                </a:lnTo>
                <a:lnTo>
                  <a:pt x="745" y="716"/>
                </a:lnTo>
                <a:lnTo>
                  <a:pt x="737" y="718"/>
                </a:lnTo>
                <a:lnTo>
                  <a:pt x="729" y="719"/>
                </a:lnTo>
                <a:lnTo>
                  <a:pt x="725" y="722"/>
                </a:lnTo>
                <a:lnTo>
                  <a:pt x="718" y="722"/>
                </a:lnTo>
                <a:lnTo>
                  <a:pt x="712" y="725"/>
                </a:lnTo>
                <a:lnTo>
                  <a:pt x="708" y="725"/>
                </a:lnTo>
                <a:lnTo>
                  <a:pt x="706" y="726"/>
                </a:lnTo>
                <a:lnTo>
                  <a:pt x="701" y="728"/>
                </a:lnTo>
                <a:lnTo>
                  <a:pt x="699" y="729"/>
                </a:lnTo>
                <a:lnTo>
                  <a:pt x="694" y="162"/>
                </a:lnTo>
                <a:lnTo>
                  <a:pt x="696" y="162"/>
                </a:lnTo>
                <a:lnTo>
                  <a:pt x="699" y="160"/>
                </a:lnTo>
                <a:lnTo>
                  <a:pt x="703" y="160"/>
                </a:lnTo>
                <a:lnTo>
                  <a:pt x="708" y="159"/>
                </a:lnTo>
                <a:lnTo>
                  <a:pt x="713" y="157"/>
                </a:lnTo>
                <a:lnTo>
                  <a:pt x="719" y="155"/>
                </a:lnTo>
                <a:lnTo>
                  <a:pt x="726" y="153"/>
                </a:lnTo>
                <a:lnTo>
                  <a:pt x="730" y="150"/>
                </a:lnTo>
                <a:lnTo>
                  <a:pt x="737" y="146"/>
                </a:lnTo>
                <a:lnTo>
                  <a:pt x="743" y="143"/>
                </a:lnTo>
                <a:lnTo>
                  <a:pt x="749" y="140"/>
                </a:lnTo>
                <a:lnTo>
                  <a:pt x="753" y="135"/>
                </a:lnTo>
                <a:lnTo>
                  <a:pt x="759" y="130"/>
                </a:lnTo>
                <a:lnTo>
                  <a:pt x="762" y="125"/>
                </a:lnTo>
                <a:lnTo>
                  <a:pt x="764" y="119"/>
                </a:lnTo>
                <a:lnTo>
                  <a:pt x="766" y="112"/>
                </a:lnTo>
                <a:lnTo>
                  <a:pt x="767" y="105"/>
                </a:lnTo>
                <a:lnTo>
                  <a:pt x="770" y="98"/>
                </a:lnTo>
                <a:lnTo>
                  <a:pt x="772" y="89"/>
                </a:lnTo>
                <a:lnTo>
                  <a:pt x="773" y="81"/>
                </a:lnTo>
                <a:lnTo>
                  <a:pt x="776" y="74"/>
                </a:lnTo>
                <a:lnTo>
                  <a:pt x="777" y="65"/>
                </a:lnTo>
                <a:lnTo>
                  <a:pt x="780" y="58"/>
                </a:lnTo>
                <a:lnTo>
                  <a:pt x="781" y="51"/>
                </a:lnTo>
                <a:lnTo>
                  <a:pt x="783" y="44"/>
                </a:lnTo>
                <a:lnTo>
                  <a:pt x="784" y="38"/>
                </a:lnTo>
                <a:lnTo>
                  <a:pt x="786" y="34"/>
                </a:lnTo>
                <a:lnTo>
                  <a:pt x="787" y="28"/>
                </a:lnTo>
                <a:lnTo>
                  <a:pt x="787" y="27"/>
                </a:lnTo>
                <a:lnTo>
                  <a:pt x="789" y="24"/>
                </a:lnTo>
                <a:lnTo>
                  <a:pt x="699" y="0"/>
                </a:lnTo>
                <a:lnTo>
                  <a:pt x="698" y="0"/>
                </a:lnTo>
                <a:lnTo>
                  <a:pt x="695" y="0"/>
                </a:lnTo>
                <a:lnTo>
                  <a:pt x="691" y="0"/>
                </a:lnTo>
                <a:lnTo>
                  <a:pt x="685" y="3"/>
                </a:lnTo>
                <a:lnTo>
                  <a:pt x="679" y="3"/>
                </a:lnTo>
                <a:lnTo>
                  <a:pt x="676" y="6"/>
                </a:lnTo>
                <a:lnTo>
                  <a:pt x="672" y="6"/>
                </a:lnTo>
                <a:lnTo>
                  <a:pt x="668" y="7"/>
                </a:lnTo>
                <a:lnTo>
                  <a:pt x="662" y="8"/>
                </a:lnTo>
                <a:lnTo>
                  <a:pt x="658" y="10"/>
                </a:lnTo>
                <a:lnTo>
                  <a:pt x="652" y="11"/>
                </a:lnTo>
                <a:lnTo>
                  <a:pt x="647" y="14"/>
                </a:lnTo>
                <a:lnTo>
                  <a:pt x="640" y="14"/>
                </a:lnTo>
                <a:lnTo>
                  <a:pt x="634" y="16"/>
                </a:lnTo>
                <a:lnTo>
                  <a:pt x="627" y="17"/>
                </a:lnTo>
                <a:lnTo>
                  <a:pt x="620" y="20"/>
                </a:lnTo>
                <a:lnTo>
                  <a:pt x="614" y="21"/>
                </a:lnTo>
                <a:lnTo>
                  <a:pt x="607" y="24"/>
                </a:lnTo>
                <a:lnTo>
                  <a:pt x="600" y="25"/>
                </a:lnTo>
                <a:lnTo>
                  <a:pt x="593" y="28"/>
                </a:lnTo>
                <a:lnTo>
                  <a:pt x="584" y="30"/>
                </a:lnTo>
                <a:lnTo>
                  <a:pt x="577" y="33"/>
                </a:lnTo>
                <a:lnTo>
                  <a:pt x="569" y="34"/>
                </a:lnTo>
                <a:lnTo>
                  <a:pt x="562" y="35"/>
                </a:lnTo>
                <a:lnTo>
                  <a:pt x="553" y="38"/>
                </a:lnTo>
                <a:lnTo>
                  <a:pt x="546" y="41"/>
                </a:lnTo>
                <a:lnTo>
                  <a:pt x="537" y="42"/>
                </a:lnTo>
                <a:lnTo>
                  <a:pt x="530" y="45"/>
                </a:lnTo>
                <a:lnTo>
                  <a:pt x="522" y="47"/>
                </a:lnTo>
                <a:lnTo>
                  <a:pt x="513" y="50"/>
                </a:lnTo>
                <a:lnTo>
                  <a:pt x="505" y="51"/>
                </a:lnTo>
                <a:lnTo>
                  <a:pt x="496" y="54"/>
                </a:lnTo>
                <a:lnTo>
                  <a:pt x="488" y="55"/>
                </a:lnTo>
                <a:lnTo>
                  <a:pt x="481" y="58"/>
                </a:lnTo>
                <a:lnTo>
                  <a:pt x="472" y="59"/>
                </a:lnTo>
                <a:lnTo>
                  <a:pt x="465" y="62"/>
                </a:lnTo>
                <a:lnTo>
                  <a:pt x="457" y="64"/>
                </a:lnTo>
                <a:lnTo>
                  <a:pt x="448" y="67"/>
                </a:lnTo>
                <a:lnTo>
                  <a:pt x="441" y="68"/>
                </a:lnTo>
                <a:lnTo>
                  <a:pt x="435" y="71"/>
                </a:lnTo>
                <a:lnTo>
                  <a:pt x="427" y="72"/>
                </a:lnTo>
                <a:lnTo>
                  <a:pt x="420" y="75"/>
                </a:lnTo>
                <a:lnTo>
                  <a:pt x="413" y="77"/>
                </a:lnTo>
                <a:lnTo>
                  <a:pt x="407" y="79"/>
                </a:lnTo>
                <a:lnTo>
                  <a:pt x="400" y="81"/>
                </a:lnTo>
                <a:lnTo>
                  <a:pt x="393" y="82"/>
                </a:lnTo>
                <a:lnTo>
                  <a:pt x="387" y="84"/>
                </a:lnTo>
                <a:lnTo>
                  <a:pt x="381" y="85"/>
                </a:lnTo>
                <a:lnTo>
                  <a:pt x="376" y="86"/>
                </a:lnTo>
                <a:lnTo>
                  <a:pt x="370" y="88"/>
                </a:lnTo>
                <a:lnTo>
                  <a:pt x="366" y="89"/>
                </a:lnTo>
                <a:lnTo>
                  <a:pt x="362" y="92"/>
                </a:lnTo>
                <a:lnTo>
                  <a:pt x="356" y="92"/>
                </a:lnTo>
                <a:lnTo>
                  <a:pt x="353" y="94"/>
                </a:lnTo>
                <a:lnTo>
                  <a:pt x="349" y="94"/>
                </a:lnTo>
                <a:lnTo>
                  <a:pt x="346" y="95"/>
                </a:lnTo>
                <a:lnTo>
                  <a:pt x="340" y="98"/>
                </a:lnTo>
                <a:lnTo>
                  <a:pt x="337" y="99"/>
                </a:lnTo>
                <a:lnTo>
                  <a:pt x="335" y="101"/>
                </a:lnTo>
                <a:lnTo>
                  <a:pt x="333" y="103"/>
                </a:lnTo>
                <a:lnTo>
                  <a:pt x="329" y="108"/>
                </a:lnTo>
                <a:lnTo>
                  <a:pt x="328" y="116"/>
                </a:lnTo>
                <a:lnTo>
                  <a:pt x="323" y="123"/>
                </a:lnTo>
                <a:lnTo>
                  <a:pt x="320" y="135"/>
                </a:lnTo>
                <a:lnTo>
                  <a:pt x="316" y="146"/>
                </a:lnTo>
                <a:lnTo>
                  <a:pt x="312" y="160"/>
                </a:lnTo>
                <a:lnTo>
                  <a:pt x="306" y="174"/>
                </a:lnTo>
                <a:lnTo>
                  <a:pt x="302" y="191"/>
                </a:lnTo>
                <a:lnTo>
                  <a:pt x="296" y="208"/>
                </a:lnTo>
                <a:lnTo>
                  <a:pt x="292" y="228"/>
                </a:lnTo>
                <a:lnTo>
                  <a:pt x="286" y="248"/>
                </a:lnTo>
                <a:lnTo>
                  <a:pt x="281" y="269"/>
                </a:lnTo>
                <a:lnTo>
                  <a:pt x="275" y="292"/>
                </a:lnTo>
                <a:lnTo>
                  <a:pt x="269" y="316"/>
                </a:lnTo>
                <a:lnTo>
                  <a:pt x="262" y="340"/>
                </a:lnTo>
                <a:lnTo>
                  <a:pt x="255" y="366"/>
                </a:lnTo>
                <a:lnTo>
                  <a:pt x="250" y="391"/>
                </a:lnTo>
                <a:lnTo>
                  <a:pt x="242" y="420"/>
                </a:lnTo>
                <a:lnTo>
                  <a:pt x="235" y="447"/>
                </a:lnTo>
                <a:lnTo>
                  <a:pt x="228" y="477"/>
                </a:lnTo>
                <a:lnTo>
                  <a:pt x="221" y="505"/>
                </a:lnTo>
                <a:lnTo>
                  <a:pt x="215" y="536"/>
                </a:lnTo>
                <a:lnTo>
                  <a:pt x="207" y="565"/>
                </a:lnTo>
                <a:lnTo>
                  <a:pt x="200" y="596"/>
                </a:lnTo>
                <a:lnTo>
                  <a:pt x="191" y="627"/>
                </a:lnTo>
                <a:lnTo>
                  <a:pt x="184" y="660"/>
                </a:lnTo>
                <a:lnTo>
                  <a:pt x="177" y="689"/>
                </a:lnTo>
                <a:lnTo>
                  <a:pt x="170" y="722"/>
                </a:lnTo>
                <a:lnTo>
                  <a:pt x="163" y="755"/>
                </a:lnTo>
                <a:lnTo>
                  <a:pt x="156" y="787"/>
                </a:lnTo>
                <a:lnTo>
                  <a:pt x="147" y="818"/>
                </a:lnTo>
                <a:lnTo>
                  <a:pt x="140" y="850"/>
                </a:lnTo>
                <a:lnTo>
                  <a:pt x="132" y="881"/>
                </a:lnTo>
                <a:lnTo>
                  <a:pt x="125" y="913"/>
                </a:lnTo>
                <a:lnTo>
                  <a:pt x="118" y="945"/>
                </a:lnTo>
                <a:lnTo>
                  <a:pt x="110" y="974"/>
                </a:lnTo>
                <a:lnTo>
                  <a:pt x="103" y="1006"/>
                </a:lnTo>
                <a:lnTo>
                  <a:pt x="96" y="1037"/>
                </a:lnTo>
                <a:lnTo>
                  <a:pt x="89" y="1065"/>
                </a:lnTo>
                <a:lnTo>
                  <a:pt x="82" y="1095"/>
                </a:lnTo>
                <a:lnTo>
                  <a:pt x="76" y="1122"/>
                </a:lnTo>
                <a:lnTo>
                  <a:pt x="71" y="1150"/>
                </a:lnTo>
                <a:lnTo>
                  <a:pt x="64" y="1177"/>
                </a:lnTo>
                <a:lnTo>
                  <a:pt x="58" y="1204"/>
                </a:lnTo>
                <a:lnTo>
                  <a:pt x="51" y="1230"/>
                </a:lnTo>
                <a:lnTo>
                  <a:pt x="47" y="1254"/>
                </a:lnTo>
                <a:lnTo>
                  <a:pt x="41" y="1277"/>
                </a:lnTo>
                <a:lnTo>
                  <a:pt x="35" y="1299"/>
                </a:lnTo>
                <a:lnTo>
                  <a:pt x="31" y="1321"/>
                </a:lnTo>
                <a:lnTo>
                  <a:pt x="27" y="1340"/>
                </a:lnTo>
                <a:lnTo>
                  <a:pt x="23" y="1359"/>
                </a:lnTo>
                <a:lnTo>
                  <a:pt x="18" y="1376"/>
                </a:lnTo>
                <a:lnTo>
                  <a:pt x="14" y="1393"/>
                </a:lnTo>
                <a:lnTo>
                  <a:pt x="13" y="1409"/>
                </a:lnTo>
                <a:lnTo>
                  <a:pt x="8" y="1421"/>
                </a:lnTo>
                <a:lnTo>
                  <a:pt x="7" y="1433"/>
                </a:lnTo>
                <a:lnTo>
                  <a:pt x="4" y="1443"/>
                </a:lnTo>
                <a:lnTo>
                  <a:pt x="3" y="1451"/>
                </a:lnTo>
                <a:lnTo>
                  <a:pt x="0" y="1458"/>
                </a:lnTo>
                <a:lnTo>
                  <a:pt x="0" y="1462"/>
                </a:lnTo>
                <a:lnTo>
                  <a:pt x="0" y="1465"/>
                </a:lnTo>
                <a:lnTo>
                  <a:pt x="0" y="1467"/>
                </a:lnTo>
                <a:lnTo>
                  <a:pt x="328" y="1667"/>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29" name="Freeform 18">
            <a:extLst>
              <a:ext uri="{FF2B5EF4-FFF2-40B4-BE49-F238E27FC236}">
                <a16:creationId xmlns:a16="http://schemas.microsoft.com/office/drawing/2014/main" id="{479FC245-CA06-8347-8305-4EB56F9C081B}"/>
              </a:ext>
            </a:extLst>
          </p:cNvPr>
          <p:cNvSpPr>
            <a:spLocks/>
          </p:cNvSpPr>
          <p:nvPr/>
        </p:nvSpPr>
        <p:spPr bwMode="auto">
          <a:xfrm>
            <a:off x="5276850" y="4806950"/>
            <a:ext cx="1204913" cy="1276350"/>
          </a:xfrm>
          <a:custGeom>
            <a:avLst/>
            <a:gdLst>
              <a:gd name="T0" fmla="*/ 0 w 566"/>
              <a:gd name="T1" fmla="*/ 2147483647 h 561"/>
              <a:gd name="T2" fmla="*/ 2147483647 w 566"/>
              <a:gd name="T3" fmla="*/ 2147483647 h 561"/>
              <a:gd name="T4" fmla="*/ 2147483647 w 566"/>
              <a:gd name="T5" fmla="*/ 2147483647 h 561"/>
              <a:gd name="T6" fmla="*/ 2147483647 w 566"/>
              <a:gd name="T7" fmla="*/ 0 h 561"/>
              <a:gd name="T8" fmla="*/ 0 w 566"/>
              <a:gd name="T9" fmla="*/ 2147483647 h 561"/>
              <a:gd name="T10" fmla="*/ 0 w 566"/>
              <a:gd name="T11" fmla="*/ 2147483647 h 561"/>
              <a:gd name="T12" fmla="*/ 0 60000 65536"/>
              <a:gd name="T13" fmla="*/ 0 60000 65536"/>
              <a:gd name="T14" fmla="*/ 0 60000 65536"/>
              <a:gd name="T15" fmla="*/ 0 60000 65536"/>
              <a:gd name="T16" fmla="*/ 0 60000 65536"/>
              <a:gd name="T17" fmla="*/ 0 60000 65536"/>
              <a:gd name="T18" fmla="*/ 0 w 566"/>
              <a:gd name="T19" fmla="*/ 0 h 561"/>
              <a:gd name="T20" fmla="*/ 566 w 566"/>
              <a:gd name="T21" fmla="*/ 561 h 561"/>
            </a:gdLst>
            <a:ahLst/>
            <a:cxnLst>
              <a:cxn ang="T12">
                <a:pos x="T0" y="T1"/>
              </a:cxn>
              <a:cxn ang="T13">
                <a:pos x="T2" y="T3"/>
              </a:cxn>
              <a:cxn ang="T14">
                <a:pos x="T4" y="T5"/>
              </a:cxn>
              <a:cxn ang="T15">
                <a:pos x="T6" y="T7"/>
              </a:cxn>
              <a:cxn ang="T16">
                <a:pos x="T8" y="T9"/>
              </a:cxn>
              <a:cxn ang="T17">
                <a:pos x="T10" y="T11"/>
              </a:cxn>
            </a:cxnLst>
            <a:rect l="T18" t="T19" r="T20" b="T21"/>
            <a:pathLst>
              <a:path w="566" h="561">
                <a:moveTo>
                  <a:pt x="0" y="375"/>
                </a:moveTo>
                <a:lnTo>
                  <a:pt x="15" y="561"/>
                </a:lnTo>
                <a:lnTo>
                  <a:pt x="566" y="132"/>
                </a:lnTo>
                <a:lnTo>
                  <a:pt x="544" y="0"/>
                </a:lnTo>
                <a:lnTo>
                  <a:pt x="0" y="375"/>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0" name="Freeform 19">
            <a:extLst>
              <a:ext uri="{FF2B5EF4-FFF2-40B4-BE49-F238E27FC236}">
                <a16:creationId xmlns:a16="http://schemas.microsoft.com/office/drawing/2014/main" id="{22461E3B-B6B4-7C41-AE8C-C25FD4AE53C8}"/>
              </a:ext>
            </a:extLst>
          </p:cNvPr>
          <p:cNvSpPr>
            <a:spLocks/>
          </p:cNvSpPr>
          <p:nvPr/>
        </p:nvSpPr>
        <p:spPr bwMode="auto">
          <a:xfrm>
            <a:off x="3106738" y="5280025"/>
            <a:ext cx="2209800" cy="781050"/>
          </a:xfrm>
          <a:custGeom>
            <a:avLst/>
            <a:gdLst>
              <a:gd name="T0" fmla="*/ 0 w 1037"/>
              <a:gd name="T1" fmla="*/ 0 h 343"/>
              <a:gd name="T2" fmla="*/ 2147483647 w 1037"/>
              <a:gd name="T3" fmla="*/ 2147483647 h 343"/>
              <a:gd name="T4" fmla="*/ 2147483647 w 1037"/>
              <a:gd name="T5" fmla="*/ 2147483647 h 343"/>
              <a:gd name="T6" fmla="*/ 2147483647 w 1037"/>
              <a:gd name="T7" fmla="*/ 2147483647 h 343"/>
              <a:gd name="T8" fmla="*/ 0 w 1037"/>
              <a:gd name="T9" fmla="*/ 0 h 343"/>
              <a:gd name="T10" fmla="*/ 0 w 1037"/>
              <a:gd name="T11" fmla="*/ 0 h 343"/>
              <a:gd name="T12" fmla="*/ 0 60000 65536"/>
              <a:gd name="T13" fmla="*/ 0 60000 65536"/>
              <a:gd name="T14" fmla="*/ 0 60000 65536"/>
              <a:gd name="T15" fmla="*/ 0 60000 65536"/>
              <a:gd name="T16" fmla="*/ 0 60000 65536"/>
              <a:gd name="T17" fmla="*/ 0 60000 65536"/>
              <a:gd name="T18" fmla="*/ 0 w 1037"/>
              <a:gd name="T19" fmla="*/ 0 h 343"/>
              <a:gd name="T20" fmla="*/ 1037 w 1037"/>
              <a:gd name="T21" fmla="*/ 343 h 343"/>
            </a:gdLst>
            <a:ahLst/>
            <a:cxnLst>
              <a:cxn ang="T12">
                <a:pos x="T0" y="T1"/>
              </a:cxn>
              <a:cxn ang="T13">
                <a:pos x="T2" y="T3"/>
              </a:cxn>
              <a:cxn ang="T14">
                <a:pos x="T4" y="T5"/>
              </a:cxn>
              <a:cxn ang="T15">
                <a:pos x="T6" y="T7"/>
              </a:cxn>
              <a:cxn ang="T16">
                <a:pos x="T8" y="T9"/>
              </a:cxn>
              <a:cxn ang="T17">
                <a:pos x="T10" y="T11"/>
              </a:cxn>
            </a:cxnLst>
            <a:rect l="T18" t="T19" r="T20" b="T21"/>
            <a:pathLst>
              <a:path w="1037" h="343">
                <a:moveTo>
                  <a:pt x="0" y="0"/>
                </a:moveTo>
                <a:lnTo>
                  <a:pt x="23" y="152"/>
                </a:lnTo>
                <a:lnTo>
                  <a:pt x="1037" y="343"/>
                </a:lnTo>
                <a:lnTo>
                  <a:pt x="1033" y="167"/>
                </a:lnTo>
                <a:lnTo>
                  <a:pt x="0"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1" name="Freeform 20">
            <a:extLst>
              <a:ext uri="{FF2B5EF4-FFF2-40B4-BE49-F238E27FC236}">
                <a16:creationId xmlns:a16="http://schemas.microsoft.com/office/drawing/2014/main" id="{C18EADB5-1360-1E49-8EC5-6D12974A7E26}"/>
              </a:ext>
            </a:extLst>
          </p:cNvPr>
          <p:cNvSpPr>
            <a:spLocks/>
          </p:cNvSpPr>
          <p:nvPr/>
        </p:nvSpPr>
        <p:spPr bwMode="auto">
          <a:xfrm>
            <a:off x="3098800" y="4456113"/>
            <a:ext cx="3344863" cy="1211262"/>
          </a:xfrm>
          <a:custGeom>
            <a:avLst/>
            <a:gdLst>
              <a:gd name="T0" fmla="*/ 2147483647 w 1570"/>
              <a:gd name="T1" fmla="*/ 2147483647 h 532"/>
              <a:gd name="T2" fmla="*/ 0 w 1570"/>
              <a:gd name="T3" fmla="*/ 2147483647 h 532"/>
              <a:gd name="T4" fmla="*/ 2147483647 w 1570"/>
              <a:gd name="T5" fmla="*/ 2147483647 h 532"/>
              <a:gd name="T6" fmla="*/ 2147483647 w 1570"/>
              <a:gd name="T7" fmla="*/ 2147483647 h 532"/>
              <a:gd name="T8" fmla="*/ 2147483647 w 1570"/>
              <a:gd name="T9" fmla="*/ 0 h 532"/>
              <a:gd name="T10" fmla="*/ 2147483647 w 1570"/>
              <a:gd name="T11" fmla="*/ 2147483647 h 532"/>
              <a:gd name="T12" fmla="*/ 2147483647 w 1570"/>
              <a:gd name="T13" fmla="*/ 2147483647 h 532"/>
              <a:gd name="T14" fmla="*/ 0 60000 65536"/>
              <a:gd name="T15" fmla="*/ 0 60000 65536"/>
              <a:gd name="T16" fmla="*/ 0 60000 65536"/>
              <a:gd name="T17" fmla="*/ 0 60000 65536"/>
              <a:gd name="T18" fmla="*/ 0 60000 65536"/>
              <a:gd name="T19" fmla="*/ 0 60000 65536"/>
              <a:gd name="T20" fmla="*/ 0 60000 65536"/>
              <a:gd name="T21" fmla="*/ 0 w 1570"/>
              <a:gd name="T22" fmla="*/ 0 h 532"/>
              <a:gd name="T23" fmla="*/ 1570 w 1570"/>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0" h="532">
                <a:moveTo>
                  <a:pt x="351" y="67"/>
                </a:moveTo>
                <a:lnTo>
                  <a:pt x="0" y="372"/>
                </a:lnTo>
                <a:lnTo>
                  <a:pt x="1039" y="532"/>
                </a:lnTo>
                <a:lnTo>
                  <a:pt x="1570" y="162"/>
                </a:lnTo>
                <a:lnTo>
                  <a:pt x="594" y="0"/>
                </a:lnTo>
                <a:lnTo>
                  <a:pt x="351" y="67"/>
                </a:lnTo>
                <a:close/>
              </a:path>
            </a:pathLst>
          </a:custGeom>
          <a:solidFill>
            <a:srgbClr val="B099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2" name="Freeform 21">
            <a:extLst>
              <a:ext uri="{FF2B5EF4-FFF2-40B4-BE49-F238E27FC236}">
                <a16:creationId xmlns:a16="http://schemas.microsoft.com/office/drawing/2014/main" id="{F9D19F2B-51A4-4140-9333-8062794ED093}"/>
              </a:ext>
            </a:extLst>
          </p:cNvPr>
          <p:cNvSpPr>
            <a:spLocks/>
          </p:cNvSpPr>
          <p:nvPr/>
        </p:nvSpPr>
        <p:spPr bwMode="auto">
          <a:xfrm>
            <a:off x="4992688" y="3505200"/>
            <a:ext cx="995362" cy="1798638"/>
          </a:xfrm>
          <a:custGeom>
            <a:avLst/>
            <a:gdLst>
              <a:gd name="T0" fmla="*/ 2147483647 w 467"/>
              <a:gd name="T1" fmla="*/ 0 h 790"/>
              <a:gd name="T2" fmla="*/ 2147483647 w 467"/>
              <a:gd name="T3" fmla="*/ 2147483647 h 790"/>
              <a:gd name="T4" fmla="*/ 2147483647 w 467"/>
              <a:gd name="T5" fmla="*/ 2147483647 h 790"/>
              <a:gd name="T6" fmla="*/ 2147483647 w 467"/>
              <a:gd name="T7" fmla="*/ 2147483647 h 790"/>
              <a:gd name="T8" fmla="*/ 0 w 467"/>
              <a:gd name="T9" fmla="*/ 2147483647 h 790"/>
              <a:gd name="T10" fmla="*/ 2147483647 w 467"/>
              <a:gd name="T11" fmla="*/ 0 h 790"/>
              <a:gd name="T12" fmla="*/ 2147483647 w 467"/>
              <a:gd name="T13" fmla="*/ 0 h 790"/>
              <a:gd name="T14" fmla="*/ 0 60000 65536"/>
              <a:gd name="T15" fmla="*/ 0 60000 65536"/>
              <a:gd name="T16" fmla="*/ 0 60000 65536"/>
              <a:gd name="T17" fmla="*/ 0 60000 65536"/>
              <a:gd name="T18" fmla="*/ 0 60000 65536"/>
              <a:gd name="T19" fmla="*/ 0 60000 65536"/>
              <a:gd name="T20" fmla="*/ 0 60000 65536"/>
              <a:gd name="T21" fmla="*/ 0 w 467"/>
              <a:gd name="T22" fmla="*/ 0 h 790"/>
              <a:gd name="T23" fmla="*/ 467 w 467"/>
              <a:gd name="T24" fmla="*/ 790 h 7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 h="790">
                <a:moveTo>
                  <a:pt x="133" y="0"/>
                </a:moveTo>
                <a:lnTo>
                  <a:pt x="457" y="65"/>
                </a:lnTo>
                <a:lnTo>
                  <a:pt x="467" y="584"/>
                </a:lnTo>
                <a:lnTo>
                  <a:pt x="119" y="790"/>
                </a:lnTo>
                <a:lnTo>
                  <a:pt x="0" y="313"/>
                </a:lnTo>
                <a:lnTo>
                  <a:pt x="133" y="0"/>
                </a:lnTo>
                <a:close/>
              </a:path>
            </a:pathLst>
          </a:custGeom>
          <a:solidFill>
            <a:srgbClr val="A847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3" name="Freeform 22">
            <a:extLst>
              <a:ext uri="{FF2B5EF4-FFF2-40B4-BE49-F238E27FC236}">
                <a16:creationId xmlns:a16="http://schemas.microsoft.com/office/drawing/2014/main" id="{A3632F22-FE15-C94B-879B-AC34083A4171}"/>
              </a:ext>
            </a:extLst>
          </p:cNvPr>
          <p:cNvSpPr>
            <a:spLocks/>
          </p:cNvSpPr>
          <p:nvPr/>
        </p:nvSpPr>
        <p:spPr bwMode="auto">
          <a:xfrm>
            <a:off x="3852069" y="3499645"/>
            <a:ext cx="1411287" cy="1873250"/>
          </a:xfrm>
          <a:custGeom>
            <a:avLst/>
            <a:gdLst>
              <a:gd name="T0" fmla="*/ 0 w 662"/>
              <a:gd name="T1" fmla="*/ 2147483647 h 824"/>
              <a:gd name="T2" fmla="*/ 2147483647 w 662"/>
              <a:gd name="T3" fmla="*/ 2147483647 h 824"/>
              <a:gd name="T4" fmla="*/ 2147483647 w 662"/>
              <a:gd name="T5" fmla="*/ 2147483647 h 824"/>
              <a:gd name="T6" fmla="*/ 2147483647 w 662"/>
              <a:gd name="T7" fmla="*/ 0 h 824"/>
              <a:gd name="T8" fmla="*/ 0 w 662"/>
              <a:gd name="T9" fmla="*/ 2147483647 h 824"/>
              <a:gd name="T10" fmla="*/ 0 w 662"/>
              <a:gd name="T11" fmla="*/ 2147483647 h 824"/>
              <a:gd name="T12" fmla="*/ 0 60000 65536"/>
              <a:gd name="T13" fmla="*/ 0 60000 65536"/>
              <a:gd name="T14" fmla="*/ 0 60000 65536"/>
              <a:gd name="T15" fmla="*/ 0 60000 65536"/>
              <a:gd name="T16" fmla="*/ 0 60000 65536"/>
              <a:gd name="T17" fmla="*/ 0 60000 65536"/>
              <a:gd name="T18" fmla="*/ 0 w 662"/>
              <a:gd name="T19" fmla="*/ 0 h 824"/>
              <a:gd name="T20" fmla="*/ 662 w 662"/>
              <a:gd name="T21" fmla="*/ 824 h 824"/>
            </a:gdLst>
            <a:ahLst/>
            <a:cxnLst>
              <a:cxn ang="T12">
                <a:pos x="T0" y="T1"/>
              </a:cxn>
              <a:cxn ang="T13">
                <a:pos x="T2" y="T3"/>
              </a:cxn>
              <a:cxn ang="T14">
                <a:pos x="T4" y="T5"/>
              </a:cxn>
              <a:cxn ang="T15">
                <a:pos x="T6" y="T7"/>
              </a:cxn>
              <a:cxn ang="T16">
                <a:pos x="T8" y="T9"/>
              </a:cxn>
              <a:cxn ang="T17">
                <a:pos x="T10" y="T11"/>
              </a:cxn>
            </a:cxnLst>
            <a:rect l="T18" t="T19" r="T20" b="T21"/>
            <a:pathLst>
              <a:path w="662" h="824">
                <a:moveTo>
                  <a:pt x="0" y="19"/>
                </a:moveTo>
                <a:lnTo>
                  <a:pt x="10" y="739"/>
                </a:lnTo>
                <a:lnTo>
                  <a:pt x="662" y="824"/>
                </a:lnTo>
                <a:lnTo>
                  <a:pt x="657" y="0"/>
                </a:lnTo>
                <a:lnTo>
                  <a:pt x="0" y="19"/>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4" name="Freeform 23">
            <a:extLst>
              <a:ext uri="{FF2B5EF4-FFF2-40B4-BE49-F238E27FC236}">
                <a16:creationId xmlns:a16="http://schemas.microsoft.com/office/drawing/2014/main" id="{1143A96C-2C1E-A04F-8CD5-F9BCDE69701E}"/>
              </a:ext>
            </a:extLst>
          </p:cNvPr>
          <p:cNvSpPr>
            <a:spLocks/>
          </p:cNvSpPr>
          <p:nvPr/>
        </p:nvSpPr>
        <p:spPr bwMode="auto">
          <a:xfrm>
            <a:off x="3857625" y="5111750"/>
            <a:ext cx="1428750" cy="260350"/>
          </a:xfrm>
          <a:custGeom>
            <a:avLst/>
            <a:gdLst>
              <a:gd name="T0" fmla="*/ 2147483647 w 671"/>
              <a:gd name="T1" fmla="*/ 2147483647 h 114"/>
              <a:gd name="T2" fmla="*/ 2147483647 w 671"/>
              <a:gd name="T3" fmla="*/ 2147483647 h 114"/>
              <a:gd name="T4" fmla="*/ 2147483647 w 671"/>
              <a:gd name="T5" fmla="*/ 2147483647 h 114"/>
              <a:gd name="T6" fmla="*/ 2147483647 w 671"/>
              <a:gd name="T7" fmla="*/ 2147483647 h 114"/>
              <a:gd name="T8" fmla="*/ 2147483647 w 671"/>
              <a:gd name="T9" fmla="*/ 2147483647 h 114"/>
              <a:gd name="T10" fmla="*/ 2147483647 w 671"/>
              <a:gd name="T11" fmla="*/ 2147483647 h 114"/>
              <a:gd name="T12" fmla="*/ 2147483647 w 671"/>
              <a:gd name="T13" fmla="*/ 2147483647 h 114"/>
              <a:gd name="T14" fmla="*/ 2147483647 w 671"/>
              <a:gd name="T15" fmla="*/ 2147483647 h 114"/>
              <a:gd name="T16" fmla="*/ 2147483647 w 671"/>
              <a:gd name="T17" fmla="*/ 2147483647 h 114"/>
              <a:gd name="T18" fmla="*/ 2147483647 w 671"/>
              <a:gd name="T19" fmla="*/ 2147483647 h 114"/>
              <a:gd name="T20" fmla="*/ 2147483647 w 671"/>
              <a:gd name="T21" fmla="*/ 2147483647 h 114"/>
              <a:gd name="T22" fmla="*/ 2147483647 w 671"/>
              <a:gd name="T23" fmla="*/ 2147483647 h 114"/>
              <a:gd name="T24" fmla="*/ 2147483647 w 671"/>
              <a:gd name="T25" fmla="*/ 2147483647 h 114"/>
              <a:gd name="T26" fmla="*/ 2147483647 w 671"/>
              <a:gd name="T27" fmla="*/ 2147483647 h 114"/>
              <a:gd name="T28" fmla="*/ 2147483647 w 671"/>
              <a:gd name="T29" fmla="*/ 2147483647 h 114"/>
              <a:gd name="T30" fmla="*/ 2147483647 w 671"/>
              <a:gd name="T31" fmla="*/ 2147483647 h 114"/>
              <a:gd name="T32" fmla="*/ 2147483647 w 671"/>
              <a:gd name="T33" fmla="*/ 2147483647 h 114"/>
              <a:gd name="T34" fmla="*/ 2147483647 w 671"/>
              <a:gd name="T35" fmla="*/ 2147483647 h 114"/>
              <a:gd name="T36" fmla="*/ 2147483647 w 671"/>
              <a:gd name="T37" fmla="*/ 2147483647 h 114"/>
              <a:gd name="T38" fmla="*/ 0 w 671"/>
              <a:gd name="T39" fmla="*/ 2147483647 h 114"/>
              <a:gd name="T40" fmla="*/ 2147483647 w 671"/>
              <a:gd name="T41" fmla="*/ 2147483647 h 114"/>
              <a:gd name="T42" fmla="*/ 2147483647 w 671"/>
              <a:gd name="T43" fmla="*/ 2147483647 h 114"/>
              <a:gd name="T44" fmla="*/ 2147483647 w 671"/>
              <a:gd name="T45" fmla="*/ 2147483647 h 114"/>
              <a:gd name="T46" fmla="*/ 2147483647 w 671"/>
              <a:gd name="T47" fmla="*/ 2147483647 h 114"/>
              <a:gd name="T48" fmla="*/ 2147483647 w 671"/>
              <a:gd name="T49" fmla="*/ 2147483647 h 114"/>
              <a:gd name="T50" fmla="*/ 2147483647 w 671"/>
              <a:gd name="T51" fmla="*/ 0 h 114"/>
              <a:gd name="T52" fmla="*/ 2147483647 w 671"/>
              <a:gd name="T53" fmla="*/ 0 h 114"/>
              <a:gd name="T54" fmla="*/ 2147483647 w 671"/>
              <a:gd name="T55" fmla="*/ 0 h 114"/>
              <a:gd name="T56" fmla="*/ 2147483647 w 671"/>
              <a:gd name="T57" fmla="*/ 2147483647 h 114"/>
              <a:gd name="T58" fmla="*/ 2147483647 w 671"/>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1"/>
              <a:gd name="T91" fmla="*/ 0 h 114"/>
              <a:gd name="T92" fmla="*/ 671 w 671"/>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1" h="114">
                <a:moveTo>
                  <a:pt x="31" y="3"/>
                </a:moveTo>
                <a:lnTo>
                  <a:pt x="649" y="70"/>
                </a:lnTo>
                <a:lnTo>
                  <a:pt x="654" y="70"/>
                </a:lnTo>
                <a:lnTo>
                  <a:pt x="658" y="73"/>
                </a:lnTo>
                <a:lnTo>
                  <a:pt x="661" y="74"/>
                </a:lnTo>
                <a:lnTo>
                  <a:pt x="665" y="77"/>
                </a:lnTo>
                <a:lnTo>
                  <a:pt x="669" y="84"/>
                </a:lnTo>
                <a:lnTo>
                  <a:pt x="671" y="93"/>
                </a:lnTo>
                <a:lnTo>
                  <a:pt x="669" y="100"/>
                </a:lnTo>
                <a:lnTo>
                  <a:pt x="665" y="107"/>
                </a:lnTo>
                <a:lnTo>
                  <a:pt x="661" y="110"/>
                </a:lnTo>
                <a:lnTo>
                  <a:pt x="658" y="111"/>
                </a:lnTo>
                <a:lnTo>
                  <a:pt x="654" y="112"/>
                </a:lnTo>
                <a:lnTo>
                  <a:pt x="649" y="114"/>
                </a:lnTo>
                <a:lnTo>
                  <a:pt x="14" y="43"/>
                </a:lnTo>
                <a:lnTo>
                  <a:pt x="8" y="40"/>
                </a:lnTo>
                <a:lnTo>
                  <a:pt x="5" y="36"/>
                </a:lnTo>
                <a:lnTo>
                  <a:pt x="3" y="33"/>
                </a:lnTo>
                <a:lnTo>
                  <a:pt x="1" y="29"/>
                </a:lnTo>
                <a:lnTo>
                  <a:pt x="0" y="26"/>
                </a:lnTo>
                <a:lnTo>
                  <a:pt x="1" y="22"/>
                </a:lnTo>
                <a:lnTo>
                  <a:pt x="1" y="17"/>
                </a:lnTo>
                <a:lnTo>
                  <a:pt x="3" y="15"/>
                </a:lnTo>
                <a:lnTo>
                  <a:pt x="7" y="7"/>
                </a:lnTo>
                <a:lnTo>
                  <a:pt x="12" y="2"/>
                </a:lnTo>
                <a:lnTo>
                  <a:pt x="17" y="0"/>
                </a:lnTo>
                <a:lnTo>
                  <a:pt x="21" y="0"/>
                </a:lnTo>
                <a:lnTo>
                  <a:pt x="27"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5" name="Freeform 24">
            <a:extLst>
              <a:ext uri="{FF2B5EF4-FFF2-40B4-BE49-F238E27FC236}">
                <a16:creationId xmlns:a16="http://schemas.microsoft.com/office/drawing/2014/main" id="{7E2AED19-E94D-704D-982C-6BC74343C0FC}"/>
              </a:ext>
            </a:extLst>
          </p:cNvPr>
          <p:cNvSpPr>
            <a:spLocks/>
          </p:cNvSpPr>
          <p:nvPr/>
        </p:nvSpPr>
        <p:spPr bwMode="auto">
          <a:xfrm>
            <a:off x="3705225" y="1779588"/>
            <a:ext cx="1574800" cy="590550"/>
          </a:xfrm>
          <a:custGeom>
            <a:avLst/>
            <a:gdLst>
              <a:gd name="T0" fmla="*/ 2147483647 w 739"/>
              <a:gd name="T1" fmla="*/ 2147483647 h 260"/>
              <a:gd name="T2" fmla="*/ 2147483647 w 739"/>
              <a:gd name="T3" fmla="*/ 0 h 260"/>
              <a:gd name="T4" fmla="*/ 2147483647 w 739"/>
              <a:gd name="T5" fmla="*/ 2147483647 h 260"/>
              <a:gd name="T6" fmla="*/ 0 w 739"/>
              <a:gd name="T7" fmla="*/ 2147483647 h 260"/>
              <a:gd name="T8" fmla="*/ 2147483647 w 739"/>
              <a:gd name="T9" fmla="*/ 2147483647 h 260"/>
              <a:gd name="T10" fmla="*/ 2147483647 w 739"/>
              <a:gd name="T11" fmla="*/ 2147483647 h 260"/>
              <a:gd name="T12" fmla="*/ 0 60000 65536"/>
              <a:gd name="T13" fmla="*/ 0 60000 65536"/>
              <a:gd name="T14" fmla="*/ 0 60000 65536"/>
              <a:gd name="T15" fmla="*/ 0 60000 65536"/>
              <a:gd name="T16" fmla="*/ 0 60000 65536"/>
              <a:gd name="T17" fmla="*/ 0 60000 65536"/>
              <a:gd name="T18" fmla="*/ 0 w 739"/>
              <a:gd name="T19" fmla="*/ 0 h 260"/>
              <a:gd name="T20" fmla="*/ 739 w 739"/>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739" h="260">
                <a:moveTo>
                  <a:pt x="7" y="142"/>
                </a:moveTo>
                <a:lnTo>
                  <a:pt x="739" y="0"/>
                </a:lnTo>
                <a:lnTo>
                  <a:pt x="737" y="112"/>
                </a:lnTo>
                <a:lnTo>
                  <a:pt x="0" y="260"/>
                </a:lnTo>
                <a:lnTo>
                  <a:pt x="7" y="142"/>
                </a:lnTo>
                <a:close/>
              </a:path>
            </a:pathLst>
          </a:custGeom>
          <a:solidFill>
            <a:srgbClr val="A830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6" name="Freeform 25">
            <a:extLst>
              <a:ext uri="{FF2B5EF4-FFF2-40B4-BE49-F238E27FC236}">
                <a16:creationId xmlns:a16="http://schemas.microsoft.com/office/drawing/2014/main" id="{628A5F56-822E-FD44-8DA8-95C47EF7AE4A}"/>
              </a:ext>
            </a:extLst>
          </p:cNvPr>
          <p:cNvSpPr>
            <a:spLocks/>
          </p:cNvSpPr>
          <p:nvPr/>
        </p:nvSpPr>
        <p:spPr bwMode="auto">
          <a:xfrm>
            <a:off x="4013200" y="2011363"/>
            <a:ext cx="2070100" cy="541337"/>
          </a:xfrm>
          <a:custGeom>
            <a:avLst/>
            <a:gdLst>
              <a:gd name="T0" fmla="*/ 0 w 972"/>
              <a:gd name="T1" fmla="*/ 2147483647 h 238"/>
              <a:gd name="T2" fmla="*/ 2147483647 w 972"/>
              <a:gd name="T3" fmla="*/ 2147483647 h 238"/>
              <a:gd name="T4" fmla="*/ 2147483647 w 972"/>
              <a:gd name="T5" fmla="*/ 2147483647 h 238"/>
              <a:gd name="T6" fmla="*/ 2147483647 w 972"/>
              <a:gd name="T7" fmla="*/ 2147483647 h 238"/>
              <a:gd name="T8" fmla="*/ 2147483647 w 972"/>
              <a:gd name="T9" fmla="*/ 2147483647 h 238"/>
              <a:gd name="T10" fmla="*/ 2147483647 w 972"/>
              <a:gd name="T11" fmla="*/ 2147483647 h 238"/>
              <a:gd name="T12" fmla="*/ 2147483647 w 972"/>
              <a:gd name="T13" fmla="*/ 2147483647 h 238"/>
              <a:gd name="T14" fmla="*/ 2147483647 w 972"/>
              <a:gd name="T15" fmla="*/ 2147483647 h 238"/>
              <a:gd name="T16" fmla="*/ 2147483647 w 972"/>
              <a:gd name="T17" fmla="*/ 2147483647 h 238"/>
              <a:gd name="T18" fmla="*/ 2147483647 w 972"/>
              <a:gd name="T19" fmla="*/ 2147483647 h 238"/>
              <a:gd name="T20" fmla="*/ 2147483647 w 972"/>
              <a:gd name="T21" fmla="*/ 2147483647 h 238"/>
              <a:gd name="T22" fmla="*/ 2147483647 w 972"/>
              <a:gd name="T23" fmla="*/ 2147483647 h 238"/>
              <a:gd name="T24" fmla="*/ 2147483647 w 972"/>
              <a:gd name="T25" fmla="*/ 2147483647 h 238"/>
              <a:gd name="T26" fmla="*/ 2147483647 w 972"/>
              <a:gd name="T27" fmla="*/ 2147483647 h 238"/>
              <a:gd name="T28" fmla="*/ 2147483647 w 972"/>
              <a:gd name="T29" fmla="*/ 2147483647 h 238"/>
              <a:gd name="T30" fmla="*/ 2147483647 w 972"/>
              <a:gd name="T31" fmla="*/ 2147483647 h 238"/>
              <a:gd name="T32" fmla="*/ 2147483647 w 972"/>
              <a:gd name="T33" fmla="*/ 2147483647 h 238"/>
              <a:gd name="T34" fmla="*/ 2147483647 w 972"/>
              <a:gd name="T35" fmla="*/ 2147483647 h 238"/>
              <a:gd name="T36" fmla="*/ 2147483647 w 972"/>
              <a:gd name="T37" fmla="*/ 2147483647 h 238"/>
              <a:gd name="T38" fmla="*/ 2147483647 w 972"/>
              <a:gd name="T39" fmla="*/ 2147483647 h 238"/>
              <a:gd name="T40" fmla="*/ 2147483647 w 972"/>
              <a:gd name="T41" fmla="*/ 2147483647 h 238"/>
              <a:gd name="T42" fmla="*/ 2147483647 w 972"/>
              <a:gd name="T43" fmla="*/ 2147483647 h 238"/>
              <a:gd name="T44" fmla="*/ 2147483647 w 972"/>
              <a:gd name="T45" fmla="*/ 2147483647 h 238"/>
              <a:gd name="T46" fmla="*/ 2147483647 w 972"/>
              <a:gd name="T47" fmla="*/ 2147483647 h 238"/>
              <a:gd name="T48" fmla="*/ 2147483647 w 972"/>
              <a:gd name="T49" fmla="*/ 2147483647 h 238"/>
              <a:gd name="T50" fmla="*/ 2147483647 w 972"/>
              <a:gd name="T51" fmla="*/ 2147483647 h 238"/>
              <a:gd name="T52" fmla="*/ 2147483647 w 972"/>
              <a:gd name="T53" fmla="*/ 2147483647 h 238"/>
              <a:gd name="T54" fmla="*/ 2147483647 w 972"/>
              <a:gd name="T55" fmla="*/ 2147483647 h 238"/>
              <a:gd name="T56" fmla="*/ 2147483647 w 972"/>
              <a:gd name="T57" fmla="*/ 2147483647 h 238"/>
              <a:gd name="T58" fmla="*/ 2147483647 w 972"/>
              <a:gd name="T59" fmla="*/ 2147483647 h 238"/>
              <a:gd name="T60" fmla="*/ 2147483647 w 972"/>
              <a:gd name="T61" fmla="*/ 2147483647 h 238"/>
              <a:gd name="T62" fmla="*/ 2147483647 w 972"/>
              <a:gd name="T63" fmla="*/ 2147483647 h 238"/>
              <a:gd name="T64" fmla="*/ 2147483647 w 972"/>
              <a:gd name="T65" fmla="*/ 2147483647 h 238"/>
              <a:gd name="T66" fmla="*/ 2147483647 w 972"/>
              <a:gd name="T67" fmla="*/ 2147483647 h 238"/>
              <a:gd name="T68" fmla="*/ 2147483647 w 972"/>
              <a:gd name="T69" fmla="*/ 2147483647 h 238"/>
              <a:gd name="T70" fmla="*/ 2147483647 w 972"/>
              <a:gd name="T71" fmla="*/ 2147483647 h 238"/>
              <a:gd name="T72" fmla="*/ 2147483647 w 972"/>
              <a:gd name="T73" fmla="*/ 2147483647 h 238"/>
              <a:gd name="T74" fmla="*/ 2147483647 w 972"/>
              <a:gd name="T75" fmla="*/ 2147483647 h 238"/>
              <a:gd name="T76" fmla="*/ 2147483647 w 972"/>
              <a:gd name="T77" fmla="*/ 2147483647 h 238"/>
              <a:gd name="T78" fmla="*/ 2147483647 w 972"/>
              <a:gd name="T79" fmla="*/ 2147483647 h 238"/>
              <a:gd name="T80" fmla="*/ 2147483647 w 972"/>
              <a:gd name="T81" fmla="*/ 2147483647 h 238"/>
              <a:gd name="T82" fmla="*/ 2147483647 w 972"/>
              <a:gd name="T83" fmla="*/ 2147483647 h 238"/>
              <a:gd name="T84" fmla="*/ 2147483647 w 972"/>
              <a:gd name="T85" fmla="*/ 2147483647 h 238"/>
              <a:gd name="T86" fmla="*/ 2147483647 w 972"/>
              <a:gd name="T87" fmla="*/ 2147483647 h 238"/>
              <a:gd name="T88" fmla="*/ 2147483647 w 972"/>
              <a:gd name="T89" fmla="*/ 2147483647 h 238"/>
              <a:gd name="T90" fmla="*/ 2147483647 w 972"/>
              <a:gd name="T91" fmla="*/ 2147483647 h 238"/>
              <a:gd name="T92" fmla="*/ 2147483647 w 972"/>
              <a:gd name="T93" fmla="*/ 2147483647 h 238"/>
              <a:gd name="T94" fmla="*/ 2147483647 w 972"/>
              <a:gd name="T95" fmla="*/ 2147483647 h 238"/>
              <a:gd name="T96" fmla="*/ 2147483647 w 972"/>
              <a:gd name="T97" fmla="*/ 2147483647 h 238"/>
              <a:gd name="T98" fmla="*/ 2147483647 w 972"/>
              <a:gd name="T99" fmla="*/ 2147483647 h 238"/>
              <a:gd name="T100" fmla="*/ 2147483647 w 972"/>
              <a:gd name="T101" fmla="*/ 2147483647 h 238"/>
              <a:gd name="T102" fmla="*/ 2147483647 w 972"/>
              <a:gd name="T103" fmla="*/ 2147483647 h 238"/>
              <a:gd name="T104" fmla="*/ 2147483647 w 972"/>
              <a:gd name="T105" fmla="*/ 2147483647 h 238"/>
              <a:gd name="T106" fmla="*/ 2147483647 w 972"/>
              <a:gd name="T107" fmla="*/ 2147483647 h 238"/>
              <a:gd name="T108" fmla="*/ 2147483647 w 972"/>
              <a:gd name="T109" fmla="*/ 2147483647 h 238"/>
              <a:gd name="T110" fmla="*/ 2147483647 w 972"/>
              <a:gd name="T111" fmla="*/ 2147483647 h 238"/>
              <a:gd name="T112" fmla="*/ 2147483647 w 972"/>
              <a:gd name="T113" fmla="*/ 2147483647 h 238"/>
              <a:gd name="T114" fmla="*/ 2147483647 w 972"/>
              <a:gd name="T115" fmla="*/ 2147483647 h 238"/>
              <a:gd name="T116" fmla="*/ 2147483647 w 972"/>
              <a:gd name="T117" fmla="*/ 2147483647 h 238"/>
              <a:gd name="T118" fmla="*/ 2147483647 w 972"/>
              <a:gd name="T119" fmla="*/ 2147483647 h 238"/>
              <a:gd name="T120" fmla="*/ 2147483647 w 972"/>
              <a:gd name="T121" fmla="*/ 0 h 238"/>
              <a:gd name="T122" fmla="*/ 0 w 972"/>
              <a:gd name="T123" fmla="*/ 2147483647 h 238"/>
              <a:gd name="T124" fmla="*/ 0 w 972"/>
              <a:gd name="T125" fmla="*/ 2147483647 h 2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2"/>
              <a:gd name="T190" fmla="*/ 0 h 238"/>
              <a:gd name="T191" fmla="*/ 972 w 972"/>
              <a:gd name="T192" fmla="*/ 238 h 2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2" h="238">
                <a:moveTo>
                  <a:pt x="0" y="136"/>
                </a:moveTo>
                <a:lnTo>
                  <a:pt x="5" y="136"/>
                </a:lnTo>
                <a:lnTo>
                  <a:pt x="10" y="136"/>
                </a:lnTo>
                <a:lnTo>
                  <a:pt x="15" y="136"/>
                </a:lnTo>
                <a:lnTo>
                  <a:pt x="19" y="139"/>
                </a:lnTo>
                <a:lnTo>
                  <a:pt x="23" y="139"/>
                </a:lnTo>
                <a:lnTo>
                  <a:pt x="30" y="141"/>
                </a:lnTo>
                <a:lnTo>
                  <a:pt x="34" y="142"/>
                </a:lnTo>
                <a:lnTo>
                  <a:pt x="40" y="143"/>
                </a:lnTo>
                <a:lnTo>
                  <a:pt x="47" y="143"/>
                </a:lnTo>
                <a:lnTo>
                  <a:pt x="54" y="146"/>
                </a:lnTo>
                <a:lnTo>
                  <a:pt x="61" y="148"/>
                </a:lnTo>
                <a:lnTo>
                  <a:pt x="69" y="149"/>
                </a:lnTo>
                <a:lnTo>
                  <a:pt x="77" y="150"/>
                </a:lnTo>
                <a:lnTo>
                  <a:pt x="86" y="153"/>
                </a:lnTo>
                <a:lnTo>
                  <a:pt x="93" y="155"/>
                </a:lnTo>
                <a:lnTo>
                  <a:pt x="101" y="156"/>
                </a:lnTo>
                <a:lnTo>
                  <a:pt x="110" y="158"/>
                </a:lnTo>
                <a:lnTo>
                  <a:pt x="120" y="160"/>
                </a:lnTo>
                <a:lnTo>
                  <a:pt x="128" y="162"/>
                </a:lnTo>
                <a:lnTo>
                  <a:pt x="137" y="165"/>
                </a:lnTo>
                <a:lnTo>
                  <a:pt x="148" y="167"/>
                </a:lnTo>
                <a:lnTo>
                  <a:pt x="158" y="169"/>
                </a:lnTo>
                <a:lnTo>
                  <a:pt x="166" y="172"/>
                </a:lnTo>
                <a:lnTo>
                  <a:pt x="176" y="173"/>
                </a:lnTo>
                <a:lnTo>
                  <a:pt x="186" y="176"/>
                </a:lnTo>
                <a:lnTo>
                  <a:pt x="196" y="177"/>
                </a:lnTo>
                <a:lnTo>
                  <a:pt x="206" y="180"/>
                </a:lnTo>
                <a:lnTo>
                  <a:pt x="217" y="183"/>
                </a:lnTo>
                <a:lnTo>
                  <a:pt x="227" y="185"/>
                </a:lnTo>
                <a:lnTo>
                  <a:pt x="237" y="189"/>
                </a:lnTo>
                <a:lnTo>
                  <a:pt x="247" y="190"/>
                </a:lnTo>
                <a:lnTo>
                  <a:pt x="257" y="192"/>
                </a:lnTo>
                <a:lnTo>
                  <a:pt x="267" y="194"/>
                </a:lnTo>
                <a:lnTo>
                  <a:pt x="277" y="196"/>
                </a:lnTo>
                <a:lnTo>
                  <a:pt x="286" y="199"/>
                </a:lnTo>
                <a:lnTo>
                  <a:pt x="296" y="202"/>
                </a:lnTo>
                <a:lnTo>
                  <a:pt x="305" y="203"/>
                </a:lnTo>
                <a:lnTo>
                  <a:pt x="315" y="206"/>
                </a:lnTo>
                <a:lnTo>
                  <a:pt x="324" y="207"/>
                </a:lnTo>
                <a:lnTo>
                  <a:pt x="332" y="210"/>
                </a:lnTo>
                <a:lnTo>
                  <a:pt x="341" y="211"/>
                </a:lnTo>
                <a:lnTo>
                  <a:pt x="351" y="214"/>
                </a:lnTo>
                <a:lnTo>
                  <a:pt x="358" y="216"/>
                </a:lnTo>
                <a:lnTo>
                  <a:pt x="366" y="219"/>
                </a:lnTo>
                <a:lnTo>
                  <a:pt x="375" y="220"/>
                </a:lnTo>
                <a:lnTo>
                  <a:pt x="383" y="223"/>
                </a:lnTo>
                <a:lnTo>
                  <a:pt x="389" y="223"/>
                </a:lnTo>
                <a:lnTo>
                  <a:pt x="396" y="226"/>
                </a:lnTo>
                <a:lnTo>
                  <a:pt x="403" y="226"/>
                </a:lnTo>
                <a:lnTo>
                  <a:pt x="409" y="228"/>
                </a:lnTo>
                <a:lnTo>
                  <a:pt x="415" y="228"/>
                </a:lnTo>
                <a:lnTo>
                  <a:pt x="420" y="231"/>
                </a:lnTo>
                <a:lnTo>
                  <a:pt x="425" y="233"/>
                </a:lnTo>
                <a:lnTo>
                  <a:pt x="430" y="234"/>
                </a:lnTo>
                <a:lnTo>
                  <a:pt x="437" y="236"/>
                </a:lnTo>
                <a:lnTo>
                  <a:pt x="443" y="237"/>
                </a:lnTo>
                <a:lnTo>
                  <a:pt x="447" y="238"/>
                </a:lnTo>
                <a:lnTo>
                  <a:pt x="449" y="238"/>
                </a:lnTo>
                <a:lnTo>
                  <a:pt x="972" y="196"/>
                </a:lnTo>
                <a:lnTo>
                  <a:pt x="562" y="0"/>
                </a:lnTo>
                <a:lnTo>
                  <a:pt x="0" y="136"/>
                </a:lnTo>
                <a:close/>
              </a:path>
            </a:pathLst>
          </a:custGeom>
          <a:solidFill>
            <a:srgbClr val="B09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7" name="Freeform 26">
            <a:extLst>
              <a:ext uri="{FF2B5EF4-FFF2-40B4-BE49-F238E27FC236}">
                <a16:creationId xmlns:a16="http://schemas.microsoft.com/office/drawing/2014/main" id="{BFF770D9-3152-DB4A-A82E-5B9CF9FAFA0D}"/>
              </a:ext>
            </a:extLst>
          </p:cNvPr>
          <p:cNvSpPr>
            <a:spLocks/>
          </p:cNvSpPr>
          <p:nvPr/>
        </p:nvSpPr>
        <p:spPr bwMode="auto">
          <a:xfrm>
            <a:off x="4948238" y="2417763"/>
            <a:ext cx="1054100" cy="1212850"/>
          </a:xfrm>
          <a:custGeom>
            <a:avLst/>
            <a:gdLst>
              <a:gd name="T0" fmla="*/ 0 w 495"/>
              <a:gd name="T1" fmla="*/ 2147483647 h 533"/>
              <a:gd name="T2" fmla="*/ 2147483647 w 495"/>
              <a:gd name="T3" fmla="*/ 0 h 533"/>
              <a:gd name="T4" fmla="*/ 2147483647 w 495"/>
              <a:gd name="T5" fmla="*/ 2147483647 h 533"/>
              <a:gd name="T6" fmla="*/ 2147483647 w 495"/>
              <a:gd name="T7" fmla="*/ 2147483647 h 533"/>
              <a:gd name="T8" fmla="*/ 0 w 495"/>
              <a:gd name="T9" fmla="*/ 2147483647 h 533"/>
              <a:gd name="T10" fmla="*/ 0 w 495"/>
              <a:gd name="T11" fmla="*/ 2147483647 h 533"/>
              <a:gd name="T12" fmla="*/ 0 60000 65536"/>
              <a:gd name="T13" fmla="*/ 0 60000 65536"/>
              <a:gd name="T14" fmla="*/ 0 60000 65536"/>
              <a:gd name="T15" fmla="*/ 0 60000 65536"/>
              <a:gd name="T16" fmla="*/ 0 60000 65536"/>
              <a:gd name="T17" fmla="*/ 0 60000 65536"/>
              <a:gd name="T18" fmla="*/ 0 w 495"/>
              <a:gd name="T19" fmla="*/ 0 h 533"/>
              <a:gd name="T20" fmla="*/ 495 w 495"/>
              <a:gd name="T21" fmla="*/ 533 h 533"/>
            </a:gdLst>
            <a:ahLst/>
            <a:cxnLst>
              <a:cxn ang="T12">
                <a:pos x="T0" y="T1"/>
              </a:cxn>
              <a:cxn ang="T13">
                <a:pos x="T2" y="T3"/>
              </a:cxn>
              <a:cxn ang="T14">
                <a:pos x="T4" y="T5"/>
              </a:cxn>
              <a:cxn ang="T15">
                <a:pos x="T6" y="T7"/>
              </a:cxn>
              <a:cxn ang="T16">
                <a:pos x="T8" y="T9"/>
              </a:cxn>
              <a:cxn ang="T17">
                <a:pos x="T10" y="T11"/>
              </a:cxn>
            </a:cxnLst>
            <a:rect l="T18" t="T19" r="T20" b="T21"/>
            <a:pathLst>
              <a:path w="495" h="533">
                <a:moveTo>
                  <a:pt x="0" y="21"/>
                </a:moveTo>
                <a:lnTo>
                  <a:pt x="495" y="0"/>
                </a:lnTo>
                <a:lnTo>
                  <a:pt x="484" y="533"/>
                </a:lnTo>
                <a:lnTo>
                  <a:pt x="24" y="462"/>
                </a:lnTo>
                <a:lnTo>
                  <a:pt x="0" y="21"/>
                </a:lnTo>
                <a:close/>
              </a:path>
            </a:pathLst>
          </a:custGeom>
          <a:solidFill>
            <a:srgbClr val="969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8" name="Freeform 27">
            <a:extLst>
              <a:ext uri="{FF2B5EF4-FFF2-40B4-BE49-F238E27FC236}">
                <a16:creationId xmlns:a16="http://schemas.microsoft.com/office/drawing/2014/main" id="{9D2A195A-2CDF-E743-B702-3E3C3AB101B2}"/>
              </a:ext>
            </a:extLst>
          </p:cNvPr>
          <p:cNvSpPr>
            <a:spLocks/>
          </p:cNvSpPr>
          <p:nvPr/>
        </p:nvSpPr>
        <p:spPr bwMode="auto">
          <a:xfrm>
            <a:off x="3892550" y="2298700"/>
            <a:ext cx="1122363" cy="1184275"/>
          </a:xfrm>
          <a:custGeom>
            <a:avLst/>
            <a:gdLst>
              <a:gd name="T0" fmla="*/ 2147483647 w 526"/>
              <a:gd name="T1" fmla="*/ 0 h 521"/>
              <a:gd name="T2" fmla="*/ 2147483647 w 526"/>
              <a:gd name="T3" fmla="*/ 2147483647 h 521"/>
              <a:gd name="T4" fmla="*/ 2147483647 w 526"/>
              <a:gd name="T5" fmla="*/ 2147483647 h 521"/>
              <a:gd name="T6" fmla="*/ 0 w 526"/>
              <a:gd name="T7" fmla="*/ 2147483647 h 521"/>
              <a:gd name="T8" fmla="*/ 2147483647 w 526"/>
              <a:gd name="T9" fmla="*/ 2147483647 h 521"/>
              <a:gd name="T10" fmla="*/ 2147483647 w 526"/>
              <a:gd name="T11" fmla="*/ 0 h 521"/>
              <a:gd name="T12" fmla="*/ 2147483647 w 526"/>
              <a:gd name="T13" fmla="*/ 0 h 521"/>
              <a:gd name="T14" fmla="*/ 0 60000 65536"/>
              <a:gd name="T15" fmla="*/ 0 60000 65536"/>
              <a:gd name="T16" fmla="*/ 0 60000 65536"/>
              <a:gd name="T17" fmla="*/ 0 60000 65536"/>
              <a:gd name="T18" fmla="*/ 0 60000 65536"/>
              <a:gd name="T19" fmla="*/ 0 60000 65536"/>
              <a:gd name="T20" fmla="*/ 0 60000 65536"/>
              <a:gd name="T21" fmla="*/ 0 w 526"/>
              <a:gd name="T22" fmla="*/ 0 h 521"/>
              <a:gd name="T23" fmla="*/ 526 w 526"/>
              <a:gd name="T24" fmla="*/ 521 h 5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6" h="521">
                <a:moveTo>
                  <a:pt x="35" y="0"/>
                </a:moveTo>
                <a:lnTo>
                  <a:pt x="505" y="70"/>
                </a:lnTo>
                <a:lnTo>
                  <a:pt x="526" y="521"/>
                </a:lnTo>
                <a:lnTo>
                  <a:pt x="0" y="518"/>
                </a:lnTo>
                <a:lnTo>
                  <a:pt x="10" y="13"/>
                </a:lnTo>
                <a:lnTo>
                  <a:pt x="35" y="0"/>
                </a:lnTo>
                <a:close/>
              </a:path>
            </a:pathLst>
          </a:custGeom>
          <a:solidFill>
            <a:srgbClr val="D9E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9" name="Freeform 28">
            <a:extLst>
              <a:ext uri="{FF2B5EF4-FFF2-40B4-BE49-F238E27FC236}">
                <a16:creationId xmlns:a16="http://schemas.microsoft.com/office/drawing/2014/main" id="{08103E26-478C-F240-A622-6580A3EB8B21}"/>
              </a:ext>
            </a:extLst>
          </p:cNvPr>
          <p:cNvSpPr>
            <a:spLocks/>
          </p:cNvSpPr>
          <p:nvPr/>
        </p:nvSpPr>
        <p:spPr bwMode="auto">
          <a:xfrm>
            <a:off x="4402138" y="2935288"/>
            <a:ext cx="292100" cy="511175"/>
          </a:xfrm>
          <a:custGeom>
            <a:avLst/>
            <a:gdLst>
              <a:gd name="T0" fmla="*/ 2147483647 w 137"/>
              <a:gd name="T1" fmla="*/ 0 h 225"/>
              <a:gd name="T2" fmla="*/ 2147483647 w 137"/>
              <a:gd name="T3" fmla="*/ 2147483647 h 225"/>
              <a:gd name="T4" fmla="*/ 2147483647 w 137"/>
              <a:gd name="T5" fmla="*/ 2147483647 h 225"/>
              <a:gd name="T6" fmla="*/ 2147483647 w 137"/>
              <a:gd name="T7" fmla="*/ 2147483647 h 225"/>
              <a:gd name="T8" fmla="*/ 2147483647 w 137"/>
              <a:gd name="T9" fmla="*/ 2147483647 h 225"/>
              <a:gd name="T10" fmla="*/ 2147483647 w 137"/>
              <a:gd name="T11" fmla="*/ 2147483647 h 225"/>
              <a:gd name="T12" fmla="*/ 2147483647 w 137"/>
              <a:gd name="T13" fmla="*/ 2147483647 h 225"/>
              <a:gd name="T14" fmla="*/ 2147483647 w 137"/>
              <a:gd name="T15" fmla="*/ 2147483647 h 225"/>
              <a:gd name="T16" fmla="*/ 2147483647 w 137"/>
              <a:gd name="T17" fmla="*/ 2147483647 h 225"/>
              <a:gd name="T18" fmla="*/ 2147483647 w 137"/>
              <a:gd name="T19" fmla="*/ 2147483647 h 225"/>
              <a:gd name="T20" fmla="*/ 2147483647 w 137"/>
              <a:gd name="T21" fmla="*/ 2147483647 h 225"/>
              <a:gd name="T22" fmla="*/ 2147483647 w 137"/>
              <a:gd name="T23" fmla="*/ 2147483647 h 225"/>
              <a:gd name="T24" fmla="*/ 2147483647 w 137"/>
              <a:gd name="T25" fmla="*/ 2147483647 h 225"/>
              <a:gd name="T26" fmla="*/ 2147483647 w 137"/>
              <a:gd name="T27" fmla="*/ 2147483647 h 225"/>
              <a:gd name="T28" fmla="*/ 2147483647 w 137"/>
              <a:gd name="T29" fmla="*/ 2147483647 h 225"/>
              <a:gd name="T30" fmla="*/ 2147483647 w 137"/>
              <a:gd name="T31" fmla="*/ 2147483647 h 225"/>
              <a:gd name="T32" fmla="*/ 2147483647 w 137"/>
              <a:gd name="T33" fmla="*/ 2147483647 h 225"/>
              <a:gd name="T34" fmla="*/ 2147483647 w 137"/>
              <a:gd name="T35" fmla="*/ 2147483647 h 225"/>
              <a:gd name="T36" fmla="*/ 2147483647 w 137"/>
              <a:gd name="T37" fmla="*/ 2147483647 h 225"/>
              <a:gd name="T38" fmla="*/ 0 w 137"/>
              <a:gd name="T39" fmla="*/ 2147483647 h 225"/>
              <a:gd name="T40" fmla="*/ 0 w 137"/>
              <a:gd name="T41" fmla="*/ 2147483647 h 225"/>
              <a:gd name="T42" fmla="*/ 0 w 137"/>
              <a:gd name="T43" fmla="*/ 2147483647 h 225"/>
              <a:gd name="T44" fmla="*/ 2147483647 w 137"/>
              <a:gd name="T45" fmla="*/ 2147483647 h 225"/>
              <a:gd name="T46" fmla="*/ 2147483647 w 137"/>
              <a:gd name="T47" fmla="*/ 2147483647 h 225"/>
              <a:gd name="T48" fmla="*/ 2147483647 w 137"/>
              <a:gd name="T49" fmla="*/ 2147483647 h 225"/>
              <a:gd name="T50" fmla="*/ 2147483647 w 137"/>
              <a:gd name="T51" fmla="*/ 2147483647 h 225"/>
              <a:gd name="T52" fmla="*/ 2147483647 w 137"/>
              <a:gd name="T53" fmla="*/ 2147483647 h 225"/>
              <a:gd name="T54" fmla="*/ 2147483647 w 137"/>
              <a:gd name="T55" fmla="*/ 2147483647 h 225"/>
              <a:gd name="T56" fmla="*/ 2147483647 w 137"/>
              <a:gd name="T57" fmla="*/ 2147483647 h 225"/>
              <a:gd name="T58" fmla="*/ 2147483647 w 137"/>
              <a:gd name="T59" fmla="*/ 2147483647 h 225"/>
              <a:gd name="T60" fmla="*/ 2147483647 w 137"/>
              <a:gd name="T61" fmla="*/ 2147483647 h 225"/>
              <a:gd name="T62" fmla="*/ 2147483647 w 137"/>
              <a:gd name="T63" fmla="*/ 2147483647 h 225"/>
              <a:gd name="T64" fmla="*/ 2147483647 w 137"/>
              <a:gd name="T65" fmla="*/ 2147483647 h 225"/>
              <a:gd name="T66" fmla="*/ 2147483647 w 137"/>
              <a:gd name="T67" fmla="*/ 2147483647 h 225"/>
              <a:gd name="T68" fmla="*/ 2147483647 w 137"/>
              <a:gd name="T69" fmla="*/ 2147483647 h 225"/>
              <a:gd name="T70" fmla="*/ 2147483647 w 137"/>
              <a:gd name="T71" fmla="*/ 2147483647 h 225"/>
              <a:gd name="T72" fmla="*/ 2147483647 w 137"/>
              <a:gd name="T73" fmla="*/ 2147483647 h 225"/>
              <a:gd name="T74" fmla="*/ 2147483647 w 137"/>
              <a:gd name="T75" fmla="*/ 2147483647 h 225"/>
              <a:gd name="T76" fmla="*/ 2147483647 w 137"/>
              <a:gd name="T77" fmla="*/ 2147483647 h 225"/>
              <a:gd name="T78" fmla="*/ 2147483647 w 137"/>
              <a:gd name="T79" fmla="*/ 2147483647 h 225"/>
              <a:gd name="T80" fmla="*/ 2147483647 w 137"/>
              <a:gd name="T81" fmla="*/ 2147483647 h 225"/>
              <a:gd name="T82" fmla="*/ 2147483647 w 137"/>
              <a:gd name="T83" fmla="*/ 2147483647 h 225"/>
              <a:gd name="T84" fmla="*/ 2147483647 w 137"/>
              <a:gd name="T85" fmla="*/ 2147483647 h 225"/>
              <a:gd name="T86" fmla="*/ 2147483647 w 137"/>
              <a:gd name="T87" fmla="*/ 2147483647 h 225"/>
              <a:gd name="T88" fmla="*/ 2147483647 w 137"/>
              <a:gd name="T89" fmla="*/ 2147483647 h 225"/>
              <a:gd name="T90" fmla="*/ 2147483647 w 137"/>
              <a:gd name="T91" fmla="*/ 2147483647 h 225"/>
              <a:gd name="T92" fmla="*/ 2147483647 w 137"/>
              <a:gd name="T93" fmla="*/ 2147483647 h 225"/>
              <a:gd name="T94" fmla="*/ 2147483647 w 137"/>
              <a:gd name="T95" fmla="*/ 2147483647 h 225"/>
              <a:gd name="T96" fmla="*/ 2147483647 w 137"/>
              <a:gd name="T97" fmla="*/ 2147483647 h 225"/>
              <a:gd name="T98" fmla="*/ 2147483647 w 137"/>
              <a:gd name="T99" fmla="*/ 2147483647 h 225"/>
              <a:gd name="T100" fmla="*/ 2147483647 w 137"/>
              <a:gd name="T101" fmla="*/ 2147483647 h 225"/>
              <a:gd name="T102" fmla="*/ 2147483647 w 137"/>
              <a:gd name="T103" fmla="*/ 2147483647 h 225"/>
              <a:gd name="T104" fmla="*/ 2147483647 w 137"/>
              <a:gd name="T105" fmla="*/ 2147483647 h 225"/>
              <a:gd name="T106" fmla="*/ 2147483647 w 137"/>
              <a:gd name="T107" fmla="*/ 2147483647 h 225"/>
              <a:gd name="T108" fmla="*/ 2147483647 w 137"/>
              <a:gd name="T109" fmla="*/ 2147483647 h 225"/>
              <a:gd name="T110" fmla="*/ 2147483647 w 137"/>
              <a:gd name="T111" fmla="*/ 0 h 2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7"/>
              <a:gd name="T169" fmla="*/ 0 h 225"/>
              <a:gd name="T170" fmla="*/ 137 w 137"/>
              <a:gd name="T171" fmla="*/ 225 h 2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7" h="225">
                <a:moveTo>
                  <a:pt x="137" y="0"/>
                </a:moveTo>
                <a:lnTo>
                  <a:pt x="131" y="0"/>
                </a:lnTo>
                <a:lnTo>
                  <a:pt x="125" y="1"/>
                </a:lnTo>
                <a:lnTo>
                  <a:pt x="121" y="3"/>
                </a:lnTo>
                <a:lnTo>
                  <a:pt x="115" y="4"/>
                </a:lnTo>
                <a:lnTo>
                  <a:pt x="111" y="5"/>
                </a:lnTo>
                <a:lnTo>
                  <a:pt x="107" y="7"/>
                </a:lnTo>
                <a:lnTo>
                  <a:pt x="103" y="8"/>
                </a:lnTo>
                <a:lnTo>
                  <a:pt x="98" y="11"/>
                </a:lnTo>
                <a:lnTo>
                  <a:pt x="94" y="13"/>
                </a:lnTo>
                <a:lnTo>
                  <a:pt x="88" y="14"/>
                </a:lnTo>
                <a:lnTo>
                  <a:pt x="86" y="15"/>
                </a:lnTo>
                <a:lnTo>
                  <a:pt x="81" y="18"/>
                </a:lnTo>
                <a:lnTo>
                  <a:pt x="74" y="23"/>
                </a:lnTo>
                <a:lnTo>
                  <a:pt x="69" y="27"/>
                </a:lnTo>
                <a:lnTo>
                  <a:pt x="61" y="31"/>
                </a:lnTo>
                <a:lnTo>
                  <a:pt x="56" y="37"/>
                </a:lnTo>
                <a:lnTo>
                  <a:pt x="50" y="41"/>
                </a:lnTo>
                <a:lnTo>
                  <a:pt x="46" y="47"/>
                </a:lnTo>
                <a:lnTo>
                  <a:pt x="42" y="51"/>
                </a:lnTo>
                <a:lnTo>
                  <a:pt x="36" y="57"/>
                </a:lnTo>
                <a:lnTo>
                  <a:pt x="33" y="62"/>
                </a:lnTo>
                <a:lnTo>
                  <a:pt x="30" y="68"/>
                </a:lnTo>
                <a:lnTo>
                  <a:pt x="26" y="72"/>
                </a:lnTo>
                <a:lnTo>
                  <a:pt x="23" y="78"/>
                </a:lnTo>
                <a:lnTo>
                  <a:pt x="20" y="84"/>
                </a:lnTo>
                <a:lnTo>
                  <a:pt x="17" y="89"/>
                </a:lnTo>
                <a:lnTo>
                  <a:pt x="15" y="93"/>
                </a:lnTo>
                <a:lnTo>
                  <a:pt x="13" y="99"/>
                </a:lnTo>
                <a:lnTo>
                  <a:pt x="12" y="103"/>
                </a:lnTo>
                <a:lnTo>
                  <a:pt x="10" y="109"/>
                </a:lnTo>
                <a:lnTo>
                  <a:pt x="9" y="113"/>
                </a:lnTo>
                <a:lnTo>
                  <a:pt x="8" y="118"/>
                </a:lnTo>
                <a:lnTo>
                  <a:pt x="6" y="122"/>
                </a:lnTo>
                <a:lnTo>
                  <a:pt x="6" y="127"/>
                </a:lnTo>
                <a:lnTo>
                  <a:pt x="5" y="135"/>
                </a:lnTo>
                <a:lnTo>
                  <a:pt x="3" y="140"/>
                </a:lnTo>
                <a:lnTo>
                  <a:pt x="2" y="146"/>
                </a:lnTo>
                <a:lnTo>
                  <a:pt x="0" y="152"/>
                </a:lnTo>
                <a:lnTo>
                  <a:pt x="0" y="157"/>
                </a:lnTo>
                <a:lnTo>
                  <a:pt x="0" y="164"/>
                </a:lnTo>
                <a:lnTo>
                  <a:pt x="0" y="170"/>
                </a:lnTo>
                <a:lnTo>
                  <a:pt x="0" y="177"/>
                </a:lnTo>
                <a:lnTo>
                  <a:pt x="0" y="184"/>
                </a:lnTo>
                <a:lnTo>
                  <a:pt x="2" y="191"/>
                </a:lnTo>
                <a:lnTo>
                  <a:pt x="2" y="197"/>
                </a:lnTo>
                <a:lnTo>
                  <a:pt x="2" y="203"/>
                </a:lnTo>
                <a:lnTo>
                  <a:pt x="3" y="207"/>
                </a:lnTo>
                <a:lnTo>
                  <a:pt x="3" y="213"/>
                </a:lnTo>
                <a:lnTo>
                  <a:pt x="5" y="218"/>
                </a:lnTo>
                <a:lnTo>
                  <a:pt x="5" y="221"/>
                </a:lnTo>
                <a:lnTo>
                  <a:pt x="9" y="221"/>
                </a:lnTo>
                <a:lnTo>
                  <a:pt x="12" y="221"/>
                </a:lnTo>
                <a:lnTo>
                  <a:pt x="17" y="223"/>
                </a:lnTo>
                <a:lnTo>
                  <a:pt x="22" y="223"/>
                </a:lnTo>
                <a:lnTo>
                  <a:pt x="29" y="223"/>
                </a:lnTo>
                <a:lnTo>
                  <a:pt x="36" y="224"/>
                </a:lnTo>
                <a:lnTo>
                  <a:pt x="43" y="224"/>
                </a:lnTo>
                <a:lnTo>
                  <a:pt x="50" y="224"/>
                </a:lnTo>
                <a:lnTo>
                  <a:pt x="56" y="224"/>
                </a:lnTo>
                <a:lnTo>
                  <a:pt x="61" y="224"/>
                </a:lnTo>
                <a:lnTo>
                  <a:pt x="66" y="225"/>
                </a:lnTo>
                <a:lnTo>
                  <a:pt x="71" y="225"/>
                </a:lnTo>
                <a:lnTo>
                  <a:pt x="73" y="225"/>
                </a:lnTo>
                <a:lnTo>
                  <a:pt x="71" y="224"/>
                </a:lnTo>
                <a:lnTo>
                  <a:pt x="70" y="221"/>
                </a:lnTo>
                <a:lnTo>
                  <a:pt x="70" y="218"/>
                </a:lnTo>
                <a:lnTo>
                  <a:pt x="71" y="214"/>
                </a:lnTo>
                <a:lnTo>
                  <a:pt x="71" y="208"/>
                </a:lnTo>
                <a:lnTo>
                  <a:pt x="73" y="203"/>
                </a:lnTo>
                <a:lnTo>
                  <a:pt x="74" y="196"/>
                </a:lnTo>
                <a:lnTo>
                  <a:pt x="77" y="188"/>
                </a:lnTo>
                <a:lnTo>
                  <a:pt x="77" y="184"/>
                </a:lnTo>
                <a:lnTo>
                  <a:pt x="78" y="180"/>
                </a:lnTo>
                <a:lnTo>
                  <a:pt x="78" y="174"/>
                </a:lnTo>
                <a:lnTo>
                  <a:pt x="80" y="171"/>
                </a:lnTo>
                <a:lnTo>
                  <a:pt x="81" y="166"/>
                </a:lnTo>
                <a:lnTo>
                  <a:pt x="84" y="162"/>
                </a:lnTo>
                <a:lnTo>
                  <a:pt x="84" y="157"/>
                </a:lnTo>
                <a:lnTo>
                  <a:pt x="87" y="153"/>
                </a:lnTo>
                <a:lnTo>
                  <a:pt x="87" y="147"/>
                </a:lnTo>
                <a:lnTo>
                  <a:pt x="88" y="142"/>
                </a:lnTo>
                <a:lnTo>
                  <a:pt x="90" y="136"/>
                </a:lnTo>
                <a:lnTo>
                  <a:pt x="93" y="132"/>
                </a:lnTo>
                <a:lnTo>
                  <a:pt x="94" y="126"/>
                </a:lnTo>
                <a:lnTo>
                  <a:pt x="95" y="122"/>
                </a:lnTo>
                <a:lnTo>
                  <a:pt x="97" y="116"/>
                </a:lnTo>
                <a:lnTo>
                  <a:pt x="100" y="112"/>
                </a:lnTo>
                <a:lnTo>
                  <a:pt x="100" y="106"/>
                </a:lnTo>
                <a:lnTo>
                  <a:pt x="103" y="101"/>
                </a:lnTo>
                <a:lnTo>
                  <a:pt x="104" y="95"/>
                </a:lnTo>
                <a:lnTo>
                  <a:pt x="105" y="91"/>
                </a:lnTo>
                <a:lnTo>
                  <a:pt x="107" y="85"/>
                </a:lnTo>
                <a:lnTo>
                  <a:pt x="108" y="79"/>
                </a:lnTo>
                <a:lnTo>
                  <a:pt x="110" y="75"/>
                </a:lnTo>
                <a:lnTo>
                  <a:pt x="113" y="71"/>
                </a:lnTo>
                <a:lnTo>
                  <a:pt x="113" y="65"/>
                </a:lnTo>
                <a:lnTo>
                  <a:pt x="115" y="61"/>
                </a:lnTo>
                <a:lnTo>
                  <a:pt x="115" y="55"/>
                </a:lnTo>
                <a:lnTo>
                  <a:pt x="118" y="51"/>
                </a:lnTo>
                <a:lnTo>
                  <a:pt x="120" y="47"/>
                </a:lnTo>
                <a:lnTo>
                  <a:pt x="121" y="42"/>
                </a:lnTo>
                <a:lnTo>
                  <a:pt x="122" y="38"/>
                </a:lnTo>
                <a:lnTo>
                  <a:pt x="124" y="35"/>
                </a:lnTo>
                <a:lnTo>
                  <a:pt x="127" y="27"/>
                </a:lnTo>
                <a:lnTo>
                  <a:pt x="128" y="20"/>
                </a:lnTo>
                <a:lnTo>
                  <a:pt x="131" y="14"/>
                </a:lnTo>
                <a:lnTo>
                  <a:pt x="132" y="10"/>
                </a:lnTo>
                <a:lnTo>
                  <a:pt x="134" y="4"/>
                </a:lnTo>
                <a:lnTo>
                  <a:pt x="135" y="3"/>
                </a:lnTo>
                <a:lnTo>
                  <a:pt x="137"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0" name="Freeform 29">
            <a:extLst>
              <a:ext uri="{FF2B5EF4-FFF2-40B4-BE49-F238E27FC236}">
                <a16:creationId xmlns:a16="http://schemas.microsoft.com/office/drawing/2014/main" id="{1A8EE0A7-9777-344F-9F86-0E5BF9400EA7}"/>
              </a:ext>
            </a:extLst>
          </p:cNvPr>
          <p:cNvSpPr>
            <a:spLocks/>
          </p:cNvSpPr>
          <p:nvPr/>
        </p:nvSpPr>
        <p:spPr bwMode="auto">
          <a:xfrm>
            <a:off x="4862513" y="2887663"/>
            <a:ext cx="650875" cy="573087"/>
          </a:xfrm>
          <a:custGeom>
            <a:avLst/>
            <a:gdLst>
              <a:gd name="T0" fmla="*/ 2147483647 w 305"/>
              <a:gd name="T1" fmla="*/ 2147483647 h 252"/>
              <a:gd name="T2" fmla="*/ 2147483647 w 305"/>
              <a:gd name="T3" fmla="*/ 2147483647 h 252"/>
              <a:gd name="T4" fmla="*/ 2147483647 w 305"/>
              <a:gd name="T5" fmla="*/ 2147483647 h 252"/>
              <a:gd name="T6" fmla="*/ 2147483647 w 305"/>
              <a:gd name="T7" fmla="*/ 2147483647 h 252"/>
              <a:gd name="T8" fmla="*/ 2147483647 w 305"/>
              <a:gd name="T9" fmla="*/ 2147483647 h 252"/>
              <a:gd name="T10" fmla="*/ 2147483647 w 305"/>
              <a:gd name="T11" fmla="*/ 2147483647 h 252"/>
              <a:gd name="T12" fmla="*/ 2147483647 w 305"/>
              <a:gd name="T13" fmla="*/ 2147483647 h 252"/>
              <a:gd name="T14" fmla="*/ 2147483647 w 305"/>
              <a:gd name="T15" fmla="*/ 2147483647 h 252"/>
              <a:gd name="T16" fmla="*/ 2147483647 w 305"/>
              <a:gd name="T17" fmla="*/ 2147483647 h 252"/>
              <a:gd name="T18" fmla="*/ 2147483647 w 305"/>
              <a:gd name="T19" fmla="*/ 2147483647 h 252"/>
              <a:gd name="T20" fmla="*/ 2147483647 w 305"/>
              <a:gd name="T21" fmla="*/ 2147483647 h 252"/>
              <a:gd name="T22" fmla="*/ 2147483647 w 305"/>
              <a:gd name="T23" fmla="*/ 2147483647 h 252"/>
              <a:gd name="T24" fmla="*/ 2147483647 w 305"/>
              <a:gd name="T25" fmla="*/ 2147483647 h 252"/>
              <a:gd name="T26" fmla="*/ 2147483647 w 305"/>
              <a:gd name="T27" fmla="*/ 2147483647 h 252"/>
              <a:gd name="T28" fmla="*/ 2147483647 w 305"/>
              <a:gd name="T29" fmla="*/ 2147483647 h 252"/>
              <a:gd name="T30" fmla="*/ 2147483647 w 305"/>
              <a:gd name="T31" fmla="*/ 2147483647 h 252"/>
              <a:gd name="T32" fmla="*/ 2147483647 w 305"/>
              <a:gd name="T33" fmla="*/ 2147483647 h 252"/>
              <a:gd name="T34" fmla="*/ 0 w 305"/>
              <a:gd name="T35" fmla="*/ 2147483647 h 252"/>
              <a:gd name="T36" fmla="*/ 2147483647 w 305"/>
              <a:gd name="T37" fmla="*/ 2147483647 h 252"/>
              <a:gd name="T38" fmla="*/ 2147483647 w 305"/>
              <a:gd name="T39" fmla="*/ 2147483647 h 252"/>
              <a:gd name="T40" fmla="*/ 2147483647 w 305"/>
              <a:gd name="T41" fmla="*/ 2147483647 h 252"/>
              <a:gd name="T42" fmla="*/ 2147483647 w 305"/>
              <a:gd name="T43" fmla="*/ 2147483647 h 252"/>
              <a:gd name="T44" fmla="*/ 2147483647 w 305"/>
              <a:gd name="T45" fmla="*/ 2147483647 h 252"/>
              <a:gd name="T46" fmla="*/ 2147483647 w 305"/>
              <a:gd name="T47" fmla="*/ 2147483647 h 252"/>
              <a:gd name="T48" fmla="*/ 2147483647 w 305"/>
              <a:gd name="T49" fmla="*/ 2147483647 h 252"/>
              <a:gd name="T50" fmla="*/ 2147483647 w 305"/>
              <a:gd name="T51" fmla="*/ 2147483647 h 252"/>
              <a:gd name="T52" fmla="*/ 2147483647 w 305"/>
              <a:gd name="T53" fmla="*/ 2147483647 h 252"/>
              <a:gd name="T54" fmla="*/ 2147483647 w 305"/>
              <a:gd name="T55" fmla="*/ 2147483647 h 252"/>
              <a:gd name="T56" fmla="*/ 2147483647 w 305"/>
              <a:gd name="T57" fmla="*/ 2147483647 h 252"/>
              <a:gd name="T58" fmla="*/ 2147483647 w 305"/>
              <a:gd name="T59" fmla="*/ 2147483647 h 252"/>
              <a:gd name="T60" fmla="*/ 2147483647 w 305"/>
              <a:gd name="T61" fmla="*/ 2147483647 h 252"/>
              <a:gd name="T62" fmla="*/ 2147483647 w 305"/>
              <a:gd name="T63" fmla="*/ 2147483647 h 252"/>
              <a:gd name="T64" fmla="*/ 2147483647 w 305"/>
              <a:gd name="T65" fmla="*/ 2147483647 h 252"/>
              <a:gd name="T66" fmla="*/ 2147483647 w 305"/>
              <a:gd name="T67" fmla="*/ 2147483647 h 252"/>
              <a:gd name="T68" fmla="*/ 2147483647 w 305"/>
              <a:gd name="T69" fmla="*/ 2147483647 h 252"/>
              <a:gd name="T70" fmla="*/ 2147483647 w 305"/>
              <a:gd name="T71" fmla="*/ 2147483647 h 252"/>
              <a:gd name="T72" fmla="*/ 2147483647 w 305"/>
              <a:gd name="T73" fmla="*/ 2147483647 h 252"/>
              <a:gd name="T74" fmla="*/ 2147483647 w 305"/>
              <a:gd name="T75" fmla="*/ 2147483647 h 252"/>
              <a:gd name="T76" fmla="*/ 2147483647 w 305"/>
              <a:gd name="T77" fmla="*/ 2147483647 h 252"/>
              <a:gd name="T78" fmla="*/ 2147483647 w 305"/>
              <a:gd name="T79" fmla="*/ 2147483647 h 252"/>
              <a:gd name="T80" fmla="*/ 2147483647 w 305"/>
              <a:gd name="T81" fmla="*/ 2147483647 h 252"/>
              <a:gd name="T82" fmla="*/ 2147483647 w 305"/>
              <a:gd name="T83" fmla="*/ 2147483647 h 252"/>
              <a:gd name="T84" fmla="*/ 2147483647 w 305"/>
              <a:gd name="T85" fmla="*/ 2147483647 h 252"/>
              <a:gd name="T86" fmla="*/ 2147483647 w 305"/>
              <a:gd name="T87" fmla="*/ 2147483647 h 252"/>
              <a:gd name="T88" fmla="*/ 2147483647 w 305"/>
              <a:gd name="T89" fmla="*/ 2147483647 h 252"/>
              <a:gd name="T90" fmla="*/ 2147483647 w 305"/>
              <a:gd name="T91" fmla="*/ 2147483647 h 252"/>
              <a:gd name="T92" fmla="*/ 2147483647 w 305"/>
              <a:gd name="T93" fmla="*/ 0 h 252"/>
              <a:gd name="T94" fmla="*/ 2147483647 w 305"/>
              <a:gd name="T95" fmla="*/ 2147483647 h 252"/>
              <a:gd name="T96" fmla="*/ 2147483647 w 30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5"/>
              <a:gd name="T148" fmla="*/ 0 h 252"/>
              <a:gd name="T149" fmla="*/ 305 w 30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5" h="252">
                <a:moveTo>
                  <a:pt x="91" y="51"/>
                </a:moveTo>
                <a:lnTo>
                  <a:pt x="84" y="59"/>
                </a:lnTo>
                <a:lnTo>
                  <a:pt x="77" y="68"/>
                </a:lnTo>
                <a:lnTo>
                  <a:pt x="74" y="72"/>
                </a:lnTo>
                <a:lnTo>
                  <a:pt x="71" y="75"/>
                </a:lnTo>
                <a:lnTo>
                  <a:pt x="68" y="80"/>
                </a:lnTo>
                <a:lnTo>
                  <a:pt x="65" y="85"/>
                </a:lnTo>
                <a:lnTo>
                  <a:pt x="62" y="89"/>
                </a:lnTo>
                <a:lnTo>
                  <a:pt x="60" y="93"/>
                </a:lnTo>
                <a:lnTo>
                  <a:pt x="57" y="97"/>
                </a:lnTo>
                <a:lnTo>
                  <a:pt x="55" y="102"/>
                </a:lnTo>
                <a:lnTo>
                  <a:pt x="53" y="106"/>
                </a:lnTo>
                <a:lnTo>
                  <a:pt x="50" y="110"/>
                </a:lnTo>
                <a:lnTo>
                  <a:pt x="48" y="114"/>
                </a:lnTo>
                <a:lnTo>
                  <a:pt x="47" y="119"/>
                </a:lnTo>
                <a:lnTo>
                  <a:pt x="41" y="127"/>
                </a:lnTo>
                <a:lnTo>
                  <a:pt x="37" y="136"/>
                </a:lnTo>
                <a:lnTo>
                  <a:pt x="34" y="140"/>
                </a:lnTo>
                <a:lnTo>
                  <a:pt x="33" y="144"/>
                </a:lnTo>
                <a:lnTo>
                  <a:pt x="31" y="148"/>
                </a:lnTo>
                <a:lnTo>
                  <a:pt x="30" y="153"/>
                </a:lnTo>
                <a:lnTo>
                  <a:pt x="26" y="160"/>
                </a:lnTo>
                <a:lnTo>
                  <a:pt x="23" y="168"/>
                </a:lnTo>
                <a:lnTo>
                  <a:pt x="21" y="175"/>
                </a:lnTo>
                <a:lnTo>
                  <a:pt x="19" y="184"/>
                </a:lnTo>
                <a:lnTo>
                  <a:pt x="16" y="191"/>
                </a:lnTo>
                <a:lnTo>
                  <a:pt x="13" y="198"/>
                </a:lnTo>
                <a:lnTo>
                  <a:pt x="10" y="204"/>
                </a:lnTo>
                <a:lnTo>
                  <a:pt x="9" y="211"/>
                </a:lnTo>
                <a:lnTo>
                  <a:pt x="7" y="217"/>
                </a:lnTo>
                <a:lnTo>
                  <a:pt x="6" y="222"/>
                </a:lnTo>
                <a:lnTo>
                  <a:pt x="4" y="227"/>
                </a:lnTo>
                <a:lnTo>
                  <a:pt x="4" y="232"/>
                </a:lnTo>
                <a:lnTo>
                  <a:pt x="1" y="239"/>
                </a:lnTo>
                <a:lnTo>
                  <a:pt x="0" y="246"/>
                </a:lnTo>
                <a:lnTo>
                  <a:pt x="0" y="251"/>
                </a:lnTo>
                <a:lnTo>
                  <a:pt x="0" y="252"/>
                </a:lnTo>
                <a:lnTo>
                  <a:pt x="170" y="249"/>
                </a:lnTo>
                <a:lnTo>
                  <a:pt x="172" y="246"/>
                </a:lnTo>
                <a:lnTo>
                  <a:pt x="176" y="241"/>
                </a:lnTo>
                <a:lnTo>
                  <a:pt x="179" y="235"/>
                </a:lnTo>
                <a:lnTo>
                  <a:pt x="183" y="229"/>
                </a:lnTo>
                <a:lnTo>
                  <a:pt x="187" y="224"/>
                </a:lnTo>
                <a:lnTo>
                  <a:pt x="193" y="218"/>
                </a:lnTo>
                <a:lnTo>
                  <a:pt x="197" y="209"/>
                </a:lnTo>
                <a:lnTo>
                  <a:pt x="203" y="201"/>
                </a:lnTo>
                <a:lnTo>
                  <a:pt x="209" y="192"/>
                </a:lnTo>
                <a:lnTo>
                  <a:pt x="216" y="185"/>
                </a:lnTo>
                <a:lnTo>
                  <a:pt x="217" y="181"/>
                </a:lnTo>
                <a:lnTo>
                  <a:pt x="221" y="175"/>
                </a:lnTo>
                <a:lnTo>
                  <a:pt x="224" y="171"/>
                </a:lnTo>
                <a:lnTo>
                  <a:pt x="227" y="167"/>
                </a:lnTo>
                <a:lnTo>
                  <a:pt x="230" y="161"/>
                </a:lnTo>
                <a:lnTo>
                  <a:pt x="234" y="157"/>
                </a:lnTo>
                <a:lnTo>
                  <a:pt x="237" y="153"/>
                </a:lnTo>
                <a:lnTo>
                  <a:pt x="241" y="148"/>
                </a:lnTo>
                <a:lnTo>
                  <a:pt x="244" y="143"/>
                </a:lnTo>
                <a:lnTo>
                  <a:pt x="247" y="137"/>
                </a:lnTo>
                <a:lnTo>
                  <a:pt x="250" y="133"/>
                </a:lnTo>
                <a:lnTo>
                  <a:pt x="254" y="127"/>
                </a:lnTo>
                <a:lnTo>
                  <a:pt x="257" y="123"/>
                </a:lnTo>
                <a:lnTo>
                  <a:pt x="260" y="119"/>
                </a:lnTo>
                <a:lnTo>
                  <a:pt x="262" y="114"/>
                </a:lnTo>
                <a:lnTo>
                  <a:pt x="267" y="110"/>
                </a:lnTo>
                <a:lnTo>
                  <a:pt x="270" y="106"/>
                </a:lnTo>
                <a:lnTo>
                  <a:pt x="272" y="100"/>
                </a:lnTo>
                <a:lnTo>
                  <a:pt x="274" y="96"/>
                </a:lnTo>
                <a:lnTo>
                  <a:pt x="278" y="92"/>
                </a:lnTo>
                <a:lnTo>
                  <a:pt x="280" y="87"/>
                </a:lnTo>
                <a:lnTo>
                  <a:pt x="284" y="83"/>
                </a:lnTo>
                <a:lnTo>
                  <a:pt x="285" y="80"/>
                </a:lnTo>
                <a:lnTo>
                  <a:pt x="288" y="76"/>
                </a:lnTo>
                <a:lnTo>
                  <a:pt x="292" y="69"/>
                </a:lnTo>
                <a:lnTo>
                  <a:pt x="295" y="63"/>
                </a:lnTo>
                <a:lnTo>
                  <a:pt x="298" y="56"/>
                </a:lnTo>
                <a:lnTo>
                  <a:pt x="302" y="52"/>
                </a:lnTo>
                <a:lnTo>
                  <a:pt x="304" y="48"/>
                </a:lnTo>
                <a:lnTo>
                  <a:pt x="305" y="44"/>
                </a:lnTo>
                <a:lnTo>
                  <a:pt x="305" y="42"/>
                </a:lnTo>
                <a:lnTo>
                  <a:pt x="305" y="41"/>
                </a:lnTo>
                <a:lnTo>
                  <a:pt x="302" y="39"/>
                </a:lnTo>
                <a:lnTo>
                  <a:pt x="298" y="36"/>
                </a:lnTo>
                <a:lnTo>
                  <a:pt x="294" y="34"/>
                </a:lnTo>
                <a:lnTo>
                  <a:pt x="287" y="31"/>
                </a:lnTo>
                <a:lnTo>
                  <a:pt x="280" y="26"/>
                </a:lnTo>
                <a:lnTo>
                  <a:pt x="272" y="24"/>
                </a:lnTo>
                <a:lnTo>
                  <a:pt x="264" y="19"/>
                </a:lnTo>
                <a:lnTo>
                  <a:pt x="257" y="17"/>
                </a:lnTo>
                <a:lnTo>
                  <a:pt x="248" y="14"/>
                </a:lnTo>
                <a:lnTo>
                  <a:pt x="241" y="9"/>
                </a:lnTo>
                <a:lnTo>
                  <a:pt x="234" y="7"/>
                </a:lnTo>
                <a:lnTo>
                  <a:pt x="228" y="5"/>
                </a:lnTo>
                <a:lnTo>
                  <a:pt x="223" y="1"/>
                </a:lnTo>
                <a:lnTo>
                  <a:pt x="219" y="0"/>
                </a:lnTo>
                <a:lnTo>
                  <a:pt x="216" y="0"/>
                </a:lnTo>
                <a:lnTo>
                  <a:pt x="114" y="56"/>
                </a:lnTo>
                <a:lnTo>
                  <a:pt x="91" y="51"/>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1" name="Freeform 30">
            <a:extLst>
              <a:ext uri="{FF2B5EF4-FFF2-40B4-BE49-F238E27FC236}">
                <a16:creationId xmlns:a16="http://schemas.microsoft.com/office/drawing/2014/main" id="{D6D97932-024C-854A-BA43-71A78C1F58FB}"/>
              </a:ext>
            </a:extLst>
          </p:cNvPr>
          <p:cNvSpPr>
            <a:spLocks/>
          </p:cNvSpPr>
          <p:nvPr/>
        </p:nvSpPr>
        <p:spPr bwMode="auto">
          <a:xfrm>
            <a:off x="4551363" y="2830513"/>
            <a:ext cx="484187" cy="623887"/>
          </a:xfrm>
          <a:custGeom>
            <a:avLst/>
            <a:gdLst>
              <a:gd name="T0" fmla="*/ 2147483647 w 227"/>
              <a:gd name="T1" fmla="*/ 0 h 274"/>
              <a:gd name="T2" fmla="*/ 2147483647 w 227"/>
              <a:gd name="T3" fmla="*/ 0 h 274"/>
              <a:gd name="T4" fmla="*/ 2147483647 w 227"/>
              <a:gd name="T5" fmla="*/ 2147483647 h 274"/>
              <a:gd name="T6" fmla="*/ 2147483647 w 227"/>
              <a:gd name="T7" fmla="*/ 2147483647 h 274"/>
              <a:gd name="T8" fmla="*/ 2147483647 w 227"/>
              <a:gd name="T9" fmla="*/ 2147483647 h 274"/>
              <a:gd name="T10" fmla="*/ 2147483647 w 227"/>
              <a:gd name="T11" fmla="*/ 2147483647 h 274"/>
              <a:gd name="T12" fmla="*/ 2147483647 w 227"/>
              <a:gd name="T13" fmla="*/ 2147483647 h 274"/>
              <a:gd name="T14" fmla="*/ 2147483647 w 227"/>
              <a:gd name="T15" fmla="*/ 2147483647 h 274"/>
              <a:gd name="T16" fmla="*/ 2147483647 w 227"/>
              <a:gd name="T17" fmla="*/ 2147483647 h 274"/>
              <a:gd name="T18" fmla="*/ 2147483647 w 227"/>
              <a:gd name="T19" fmla="*/ 2147483647 h 274"/>
              <a:gd name="T20" fmla="*/ 2147483647 w 227"/>
              <a:gd name="T21" fmla="*/ 2147483647 h 274"/>
              <a:gd name="T22" fmla="*/ 2147483647 w 227"/>
              <a:gd name="T23" fmla="*/ 2147483647 h 274"/>
              <a:gd name="T24" fmla="*/ 2147483647 w 227"/>
              <a:gd name="T25" fmla="*/ 2147483647 h 274"/>
              <a:gd name="T26" fmla="*/ 2147483647 w 227"/>
              <a:gd name="T27" fmla="*/ 2147483647 h 274"/>
              <a:gd name="T28" fmla="*/ 2147483647 w 227"/>
              <a:gd name="T29" fmla="*/ 2147483647 h 274"/>
              <a:gd name="T30" fmla="*/ 2147483647 w 227"/>
              <a:gd name="T31" fmla="*/ 2147483647 h 274"/>
              <a:gd name="T32" fmla="*/ 2147483647 w 227"/>
              <a:gd name="T33" fmla="*/ 2147483647 h 274"/>
              <a:gd name="T34" fmla="*/ 2147483647 w 227"/>
              <a:gd name="T35" fmla="*/ 2147483647 h 274"/>
              <a:gd name="T36" fmla="*/ 2147483647 w 227"/>
              <a:gd name="T37" fmla="*/ 2147483647 h 274"/>
              <a:gd name="T38" fmla="*/ 2147483647 w 227"/>
              <a:gd name="T39" fmla="*/ 2147483647 h 274"/>
              <a:gd name="T40" fmla="*/ 2147483647 w 227"/>
              <a:gd name="T41" fmla="*/ 2147483647 h 274"/>
              <a:gd name="T42" fmla="*/ 2147483647 w 227"/>
              <a:gd name="T43" fmla="*/ 2147483647 h 274"/>
              <a:gd name="T44" fmla="*/ 2147483647 w 227"/>
              <a:gd name="T45" fmla="*/ 2147483647 h 274"/>
              <a:gd name="T46" fmla="*/ 2147483647 w 227"/>
              <a:gd name="T47" fmla="*/ 2147483647 h 274"/>
              <a:gd name="T48" fmla="*/ 2147483647 w 227"/>
              <a:gd name="T49" fmla="*/ 2147483647 h 274"/>
              <a:gd name="T50" fmla="*/ 2147483647 w 227"/>
              <a:gd name="T51" fmla="*/ 2147483647 h 274"/>
              <a:gd name="T52" fmla="*/ 2147483647 w 227"/>
              <a:gd name="T53" fmla="*/ 2147483647 h 274"/>
              <a:gd name="T54" fmla="*/ 2147483647 w 227"/>
              <a:gd name="T55" fmla="*/ 2147483647 h 274"/>
              <a:gd name="T56" fmla="*/ 2147483647 w 227"/>
              <a:gd name="T57" fmla="*/ 2147483647 h 274"/>
              <a:gd name="T58" fmla="*/ 2147483647 w 227"/>
              <a:gd name="T59" fmla="*/ 2147483647 h 274"/>
              <a:gd name="T60" fmla="*/ 2147483647 w 227"/>
              <a:gd name="T61" fmla="*/ 2147483647 h 274"/>
              <a:gd name="T62" fmla="*/ 2147483647 w 227"/>
              <a:gd name="T63" fmla="*/ 2147483647 h 274"/>
              <a:gd name="T64" fmla="*/ 2147483647 w 227"/>
              <a:gd name="T65" fmla="*/ 2147483647 h 274"/>
              <a:gd name="T66" fmla="*/ 2147483647 w 227"/>
              <a:gd name="T67" fmla="*/ 2147483647 h 274"/>
              <a:gd name="T68" fmla="*/ 2147483647 w 227"/>
              <a:gd name="T69" fmla="*/ 2147483647 h 274"/>
              <a:gd name="T70" fmla="*/ 2147483647 w 227"/>
              <a:gd name="T71" fmla="*/ 2147483647 h 274"/>
              <a:gd name="T72" fmla="*/ 2147483647 w 227"/>
              <a:gd name="T73" fmla="*/ 2147483647 h 274"/>
              <a:gd name="T74" fmla="*/ 2147483647 w 227"/>
              <a:gd name="T75" fmla="*/ 2147483647 h 274"/>
              <a:gd name="T76" fmla="*/ 2147483647 w 227"/>
              <a:gd name="T77" fmla="*/ 2147483647 h 274"/>
              <a:gd name="T78" fmla="*/ 2147483647 w 227"/>
              <a:gd name="T79" fmla="*/ 2147483647 h 274"/>
              <a:gd name="T80" fmla="*/ 2147483647 w 227"/>
              <a:gd name="T81" fmla="*/ 2147483647 h 274"/>
              <a:gd name="T82" fmla="*/ 2147483647 w 227"/>
              <a:gd name="T83" fmla="*/ 2147483647 h 274"/>
              <a:gd name="T84" fmla="*/ 2147483647 w 227"/>
              <a:gd name="T85" fmla="*/ 2147483647 h 274"/>
              <a:gd name="T86" fmla="*/ 0 w 227"/>
              <a:gd name="T87" fmla="*/ 2147483647 h 274"/>
              <a:gd name="T88" fmla="*/ 0 w 227"/>
              <a:gd name="T89" fmla="*/ 2147483647 h 274"/>
              <a:gd name="T90" fmla="*/ 0 w 227"/>
              <a:gd name="T91" fmla="*/ 2147483647 h 274"/>
              <a:gd name="T92" fmla="*/ 0 w 227"/>
              <a:gd name="T93" fmla="*/ 2147483647 h 274"/>
              <a:gd name="T94" fmla="*/ 0 w 227"/>
              <a:gd name="T95" fmla="*/ 2147483647 h 274"/>
              <a:gd name="T96" fmla="*/ 0 w 227"/>
              <a:gd name="T97" fmla="*/ 2147483647 h 274"/>
              <a:gd name="T98" fmla="*/ 0 w 227"/>
              <a:gd name="T99" fmla="*/ 2147483647 h 274"/>
              <a:gd name="T100" fmla="*/ 0 w 227"/>
              <a:gd name="T101" fmla="*/ 2147483647 h 274"/>
              <a:gd name="T102" fmla="*/ 0 w 227"/>
              <a:gd name="T103" fmla="*/ 2147483647 h 274"/>
              <a:gd name="T104" fmla="*/ 0 w 227"/>
              <a:gd name="T105" fmla="*/ 2147483647 h 274"/>
              <a:gd name="T106" fmla="*/ 0 w 227"/>
              <a:gd name="T107" fmla="*/ 2147483647 h 274"/>
              <a:gd name="T108" fmla="*/ 0 w 227"/>
              <a:gd name="T109" fmla="*/ 2147483647 h 274"/>
              <a:gd name="T110" fmla="*/ 2147483647 w 227"/>
              <a:gd name="T111" fmla="*/ 2147483647 h 274"/>
              <a:gd name="T112" fmla="*/ 2147483647 w 227"/>
              <a:gd name="T113" fmla="*/ 2147483647 h 274"/>
              <a:gd name="T114" fmla="*/ 2147483647 w 227"/>
              <a:gd name="T115" fmla="*/ 2147483647 h 274"/>
              <a:gd name="T116" fmla="*/ 2147483647 w 227"/>
              <a:gd name="T117" fmla="*/ 0 h 274"/>
              <a:gd name="T118" fmla="*/ 2147483647 w 227"/>
              <a:gd name="T119" fmla="*/ 0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274"/>
              <a:gd name="T182" fmla="*/ 227 w 227"/>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274">
                <a:moveTo>
                  <a:pt x="166" y="0"/>
                </a:moveTo>
                <a:lnTo>
                  <a:pt x="159" y="0"/>
                </a:lnTo>
                <a:lnTo>
                  <a:pt x="153" y="2"/>
                </a:lnTo>
                <a:lnTo>
                  <a:pt x="147" y="3"/>
                </a:lnTo>
                <a:lnTo>
                  <a:pt x="143" y="6"/>
                </a:lnTo>
                <a:lnTo>
                  <a:pt x="138" y="8"/>
                </a:lnTo>
                <a:lnTo>
                  <a:pt x="132" y="9"/>
                </a:lnTo>
                <a:lnTo>
                  <a:pt x="128" y="10"/>
                </a:lnTo>
                <a:lnTo>
                  <a:pt x="122" y="13"/>
                </a:lnTo>
                <a:lnTo>
                  <a:pt x="118" y="16"/>
                </a:lnTo>
                <a:lnTo>
                  <a:pt x="112" y="17"/>
                </a:lnTo>
                <a:lnTo>
                  <a:pt x="108" y="20"/>
                </a:lnTo>
                <a:lnTo>
                  <a:pt x="104" y="23"/>
                </a:lnTo>
                <a:lnTo>
                  <a:pt x="99" y="25"/>
                </a:lnTo>
                <a:lnTo>
                  <a:pt x="95" y="27"/>
                </a:lnTo>
                <a:lnTo>
                  <a:pt x="91" y="32"/>
                </a:lnTo>
                <a:lnTo>
                  <a:pt x="88" y="34"/>
                </a:lnTo>
                <a:lnTo>
                  <a:pt x="79" y="39"/>
                </a:lnTo>
                <a:lnTo>
                  <a:pt x="72" y="44"/>
                </a:lnTo>
                <a:lnTo>
                  <a:pt x="67" y="51"/>
                </a:lnTo>
                <a:lnTo>
                  <a:pt x="60" y="59"/>
                </a:lnTo>
                <a:lnTo>
                  <a:pt x="54" y="66"/>
                </a:lnTo>
                <a:lnTo>
                  <a:pt x="48" y="73"/>
                </a:lnTo>
                <a:lnTo>
                  <a:pt x="44" y="80"/>
                </a:lnTo>
                <a:lnTo>
                  <a:pt x="40" y="86"/>
                </a:lnTo>
                <a:lnTo>
                  <a:pt x="35" y="93"/>
                </a:lnTo>
                <a:lnTo>
                  <a:pt x="30" y="100"/>
                </a:lnTo>
                <a:lnTo>
                  <a:pt x="27" y="107"/>
                </a:lnTo>
                <a:lnTo>
                  <a:pt x="24" y="114"/>
                </a:lnTo>
                <a:lnTo>
                  <a:pt x="20" y="120"/>
                </a:lnTo>
                <a:lnTo>
                  <a:pt x="17" y="125"/>
                </a:lnTo>
                <a:lnTo>
                  <a:pt x="16" y="132"/>
                </a:lnTo>
                <a:lnTo>
                  <a:pt x="14" y="138"/>
                </a:lnTo>
                <a:lnTo>
                  <a:pt x="11" y="144"/>
                </a:lnTo>
                <a:lnTo>
                  <a:pt x="10" y="149"/>
                </a:lnTo>
                <a:lnTo>
                  <a:pt x="8" y="154"/>
                </a:lnTo>
                <a:lnTo>
                  <a:pt x="7" y="158"/>
                </a:lnTo>
                <a:lnTo>
                  <a:pt x="6" y="165"/>
                </a:lnTo>
                <a:lnTo>
                  <a:pt x="6" y="172"/>
                </a:lnTo>
                <a:lnTo>
                  <a:pt x="3" y="175"/>
                </a:lnTo>
                <a:lnTo>
                  <a:pt x="3" y="181"/>
                </a:lnTo>
                <a:lnTo>
                  <a:pt x="1" y="186"/>
                </a:lnTo>
                <a:lnTo>
                  <a:pt x="1" y="193"/>
                </a:lnTo>
                <a:lnTo>
                  <a:pt x="0" y="200"/>
                </a:lnTo>
                <a:lnTo>
                  <a:pt x="0" y="209"/>
                </a:lnTo>
                <a:lnTo>
                  <a:pt x="0" y="216"/>
                </a:lnTo>
                <a:lnTo>
                  <a:pt x="0" y="225"/>
                </a:lnTo>
                <a:lnTo>
                  <a:pt x="0" y="230"/>
                </a:lnTo>
                <a:lnTo>
                  <a:pt x="0" y="237"/>
                </a:lnTo>
                <a:lnTo>
                  <a:pt x="0" y="243"/>
                </a:lnTo>
                <a:lnTo>
                  <a:pt x="0" y="249"/>
                </a:lnTo>
                <a:lnTo>
                  <a:pt x="0" y="253"/>
                </a:lnTo>
                <a:lnTo>
                  <a:pt x="0" y="257"/>
                </a:lnTo>
                <a:lnTo>
                  <a:pt x="0" y="259"/>
                </a:lnTo>
                <a:lnTo>
                  <a:pt x="0" y="260"/>
                </a:lnTo>
                <a:lnTo>
                  <a:pt x="133" y="274"/>
                </a:lnTo>
                <a:lnTo>
                  <a:pt x="227" y="91"/>
                </a:lnTo>
                <a:lnTo>
                  <a:pt x="201" y="19"/>
                </a:lnTo>
                <a:lnTo>
                  <a:pt x="166" y="0"/>
                </a:lnTo>
                <a:close/>
              </a:path>
            </a:pathLst>
          </a:custGeom>
          <a:solidFill>
            <a:srgbClr val="D1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2" name="Freeform 31">
            <a:extLst>
              <a:ext uri="{FF2B5EF4-FFF2-40B4-BE49-F238E27FC236}">
                <a16:creationId xmlns:a16="http://schemas.microsoft.com/office/drawing/2014/main" id="{AA60DD09-166D-1C46-98CE-23BAB7679DE5}"/>
              </a:ext>
            </a:extLst>
          </p:cNvPr>
          <p:cNvSpPr>
            <a:spLocks/>
          </p:cNvSpPr>
          <p:nvPr/>
        </p:nvSpPr>
        <p:spPr bwMode="auto">
          <a:xfrm>
            <a:off x="4962525" y="2868613"/>
            <a:ext cx="296863" cy="176212"/>
          </a:xfrm>
          <a:custGeom>
            <a:avLst/>
            <a:gdLst>
              <a:gd name="T0" fmla="*/ 0 w 139"/>
              <a:gd name="T1" fmla="*/ 0 h 77"/>
              <a:gd name="T2" fmla="*/ 2147483647 w 139"/>
              <a:gd name="T3" fmla="*/ 2147483647 h 77"/>
              <a:gd name="T4" fmla="*/ 2147483647 w 139"/>
              <a:gd name="T5" fmla="*/ 2147483647 h 77"/>
              <a:gd name="T6" fmla="*/ 0 w 139"/>
              <a:gd name="T7" fmla="*/ 0 h 77"/>
              <a:gd name="T8" fmla="*/ 0 w 139"/>
              <a:gd name="T9" fmla="*/ 0 h 77"/>
              <a:gd name="T10" fmla="*/ 0 60000 65536"/>
              <a:gd name="T11" fmla="*/ 0 60000 65536"/>
              <a:gd name="T12" fmla="*/ 0 60000 65536"/>
              <a:gd name="T13" fmla="*/ 0 60000 65536"/>
              <a:gd name="T14" fmla="*/ 0 60000 65536"/>
              <a:gd name="T15" fmla="*/ 0 w 139"/>
              <a:gd name="T16" fmla="*/ 0 h 77"/>
              <a:gd name="T17" fmla="*/ 139 w 139"/>
              <a:gd name="T18" fmla="*/ 77 h 77"/>
            </a:gdLst>
            <a:ahLst/>
            <a:cxnLst>
              <a:cxn ang="T10">
                <a:pos x="T0" y="T1"/>
              </a:cxn>
              <a:cxn ang="T11">
                <a:pos x="T2" y="T3"/>
              </a:cxn>
              <a:cxn ang="T12">
                <a:pos x="T4" y="T5"/>
              </a:cxn>
              <a:cxn ang="T13">
                <a:pos x="T6" y="T7"/>
              </a:cxn>
              <a:cxn ang="T14">
                <a:pos x="T8" y="T9"/>
              </a:cxn>
            </a:cxnLst>
            <a:rect l="T15" t="T16" r="T17" b="T18"/>
            <a:pathLst>
              <a:path w="139" h="77">
                <a:moveTo>
                  <a:pt x="0" y="0"/>
                </a:moveTo>
                <a:lnTo>
                  <a:pt x="45" y="77"/>
                </a:lnTo>
                <a:lnTo>
                  <a:pt x="139" y="13"/>
                </a:lnTo>
                <a:lnTo>
                  <a:pt x="0" y="0"/>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3" name="Freeform 32">
            <a:extLst>
              <a:ext uri="{FF2B5EF4-FFF2-40B4-BE49-F238E27FC236}">
                <a16:creationId xmlns:a16="http://schemas.microsoft.com/office/drawing/2014/main" id="{EF6C15DB-3A1E-F74F-B646-88A66AF295B0}"/>
              </a:ext>
            </a:extLst>
          </p:cNvPr>
          <p:cNvSpPr>
            <a:spLocks/>
          </p:cNvSpPr>
          <p:nvPr/>
        </p:nvSpPr>
        <p:spPr bwMode="auto">
          <a:xfrm>
            <a:off x="5048250" y="2687638"/>
            <a:ext cx="225425" cy="201612"/>
          </a:xfrm>
          <a:custGeom>
            <a:avLst/>
            <a:gdLst>
              <a:gd name="T0" fmla="*/ 2147483647 w 106"/>
              <a:gd name="T1" fmla="*/ 0 h 89"/>
              <a:gd name="T2" fmla="*/ 0 w 106"/>
              <a:gd name="T3" fmla="*/ 2147483647 h 89"/>
              <a:gd name="T4" fmla="*/ 2147483647 w 106"/>
              <a:gd name="T5" fmla="*/ 2147483647 h 89"/>
              <a:gd name="T6" fmla="*/ 2147483647 w 106"/>
              <a:gd name="T7" fmla="*/ 2147483647 h 89"/>
              <a:gd name="T8" fmla="*/ 2147483647 w 106"/>
              <a:gd name="T9" fmla="*/ 0 h 89"/>
              <a:gd name="T10" fmla="*/ 2147483647 w 106"/>
              <a:gd name="T11" fmla="*/ 0 h 89"/>
              <a:gd name="T12" fmla="*/ 0 60000 65536"/>
              <a:gd name="T13" fmla="*/ 0 60000 65536"/>
              <a:gd name="T14" fmla="*/ 0 60000 65536"/>
              <a:gd name="T15" fmla="*/ 0 60000 65536"/>
              <a:gd name="T16" fmla="*/ 0 60000 65536"/>
              <a:gd name="T17" fmla="*/ 0 60000 65536"/>
              <a:gd name="T18" fmla="*/ 0 w 106"/>
              <a:gd name="T19" fmla="*/ 0 h 89"/>
              <a:gd name="T20" fmla="*/ 106 w 106"/>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106" h="89">
                <a:moveTo>
                  <a:pt x="44" y="0"/>
                </a:moveTo>
                <a:lnTo>
                  <a:pt x="0" y="80"/>
                </a:lnTo>
                <a:lnTo>
                  <a:pt x="106" y="89"/>
                </a:lnTo>
                <a:lnTo>
                  <a:pt x="96" y="19"/>
                </a:lnTo>
                <a:lnTo>
                  <a:pt x="44" y="0"/>
                </a:lnTo>
                <a:close/>
              </a:path>
            </a:pathLst>
          </a:custGeom>
          <a:solidFill>
            <a:srgbClr val="FF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4" name="Freeform 33">
            <a:extLst>
              <a:ext uri="{FF2B5EF4-FFF2-40B4-BE49-F238E27FC236}">
                <a16:creationId xmlns:a16="http://schemas.microsoft.com/office/drawing/2014/main" id="{3830598E-365B-C948-BC83-0B515F0A988D}"/>
              </a:ext>
            </a:extLst>
          </p:cNvPr>
          <p:cNvSpPr>
            <a:spLocks/>
          </p:cNvSpPr>
          <p:nvPr/>
        </p:nvSpPr>
        <p:spPr bwMode="auto">
          <a:xfrm>
            <a:off x="5072063" y="2459038"/>
            <a:ext cx="323850" cy="260350"/>
          </a:xfrm>
          <a:custGeom>
            <a:avLst/>
            <a:gdLst>
              <a:gd name="T0" fmla="*/ 2147483647 w 152"/>
              <a:gd name="T1" fmla="*/ 0 h 114"/>
              <a:gd name="T2" fmla="*/ 2147483647 w 152"/>
              <a:gd name="T3" fmla="*/ 2147483647 h 114"/>
              <a:gd name="T4" fmla="*/ 2147483647 w 152"/>
              <a:gd name="T5" fmla="*/ 2147483647 h 114"/>
              <a:gd name="T6" fmla="*/ 2147483647 w 152"/>
              <a:gd name="T7" fmla="*/ 2147483647 h 114"/>
              <a:gd name="T8" fmla="*/ 2147483647 w 152"/>
              <a:gd name="T9" fmla="*/ 2147483647 h 114"/>
              <a:gd name="T10" fmla="*/ 0 w 152"/>
              <a:gd name="T11" fmla="*/ 2147483647 h 114"/>
              <a:gd name="T12" fmla="*/ 0 w 152"/>
              <a:gd name="T13" fmla="*/ 2147483647 h 114"/>
              <a:gd name="T14" fmla="*/ 0 w 152"/>
              <a:gd name="T15" fmla="*/ 2147483647 h 114"/>
              <a:gd name="T16" fmla="*/ 2147483647 w 152"/>
              <a:gd name="T17" fmla="*/ 2147483647 h 114"/>
              <a:gd name="T18" fmla="*/ 2147483647 w 152"/>
              <a:gd name="T19" fmla="*/ 2147483647 h 114"/>
              <a:gd name="T20" fmla="*/ 2147483647 w 152"/>
              <a:gd name="T21" fmla="*/ 2147483647 h 114"/>
              <a:gd name="T22" fmla="*/ 2147483647 w 152"/>
              <a:gd name="T23" fmla="*/ 2147483647 h 114"/>
              <a:gd name="T24" fmla="*/ 2147483647 w 152"/>
              <a:gd name="T25" fmla="*/ 2147483647 h 114"/>
              <a:gd name="T26" fmla="*/ 2147483647 w 152"/>
              <a:gd name="T27" fmla="*/ 2147483647 h 114"/>
              <a:gd name="T28" fmla="*/ 2147483647 w 152"/>
              <a:gd name="T29" fmla="*/ 2147483647 h 114"/>
              <a:gd name="T30" fmla="*/ 2147483647 w 152"/>
              <a:gd name="T31" fmla="*/ 2147483647 h 114"/>
              <a:gd name="T32" fmla="*/ 2147483647 w 152"/>
              <a:gd name="T33" fmla="*/ 2147483647 h 114"/>
              <a:gd name="T34" fmla="*/ 2147483647 w 152"/>
              <a:gd name="T35" fmla="*/ 2147483647 h 114"/>
              <a:gd name="T36" fmla="*/ 2147483647 w 152"/>
              <a:gd name="T37" fmla="*/ 2147483647 h 114"/>
              <a:gd name="T38" fmla="*/ 2147483647 w 152"/>
              <a:gd name="T39" fmla="*/ 2147483647 h 114"/>
              <a:gd name="T40" fmla="*/ 2147483647 w 152"/>
              <a:gd name="T41" fmla="*/ 2147483647 h 114"/>
              <a:gd name="T42" fmla="*/ 2147483647 w 152"/>
              <a:gd name="T43" fmla="*/ 2147483647 h 114"/>
              <a:gd name="T44" fmla="*/ 2147483647 w 152"/>
              <a:gd name="T45" fmla="*/ 2147483647 h 114"/>
              <a:gd name="T46" fmla="*/ 2147483647 w 152"/>
              <a:gd name="T47" fmla="*/ 2147483647 h 114"/>
              <a:gd name="T48" fmla="*/ 2147483647 w 152"/>
              <a:gd name="T49" fmla="*/ 2147483647 h 114"/>
              <a:gd name="T50" fmla="*/ 2147483647 w 152"/>
              <a:gd name="T51" fmla="*/ 2147483647 h 114"/>
              <a:gd name="T52" fmla="*/ 2147483647 w 152"/>
              <a:gd name="T53" fmla="*/ 2147483647 h 114"/>
              <a:gd name="T54" fmla="*/ 2147483647 w 152"/>
              <a:gd name="T55" fmla="*/ 2147483647 h 114"/>
              <a:gd name="T56" fmla="*/ 2147483647 w 152"/>
              <a:gd name="T57" fmla="*/ 2147483647 h 114"/>
              <a:gd name="T58" fmla="*/ 2147483647 w 152"/>
              <a:gd name="T59" fmla="*/ 2147483647 h 114"/>
              <a:gd name="T60" fmla="*/ 2147483647 w 152"/>
              <a:gd name="T61" fmla="*/ 2147483647 h 114"/>
              <a:gd name="T62" fmla="*/ 2147483647 w 152"/>
              <a:gd name="T63" fmla="*/ 2147483647 h 114"/>
              <a:gd name="T64" fmla="*/ 2147483647 w 152"/>
              <a:gd name="T65" fmla="*/ 2147483647 h 114"/>
              <a:gd name="T66" fmla="*/ 2147483647 w 152"/>
              <a:gd name="T67" fmla="*/ 2147483647 h 114"/>
              <a:gd name="T68" fmla="*/ 2147483647 w 152"/>
              <a:gd name="T69" fmla="*/ 2147483647 h 114"/>
              <a:gd name="T70" fmla="*/ 2147483647 w 152"/>
              <a:gd name="T71" fmla="*/ 2147483647 h 114"/>
              <a:gd name="T72" fmla="*/ 2147483647 w 152"/>
              <a:gd name="T73" fmla="*/ 2147483647 h 114"/>
              <a:gd name="T74" fmla="*/ 2147483647 w 152"/>
              <a:gd name="T75" fmla="*/ 2147483647 h 114"/>
              <a:gd name="T76" fmla="*/ 2147483647 w 152"/>
              <a:gd name="T77" fmla="*/ 2147483647 h 114"/>
              <a:gd name="T78" fmla="*/ 2147483647 w 152"/>
              <a:gd name="T79" fmla="*/ 2147483647 h 114"/>
              <a:gd name="T80" fmla="*/ 2147483647 w 152"/>
              <a:gd name="T81" fmla="*/ 2147483647 h 114"/>
              <a:gd name="T82" fmla="*/ 2147483647 w 152"/>
              <a:gd name="T83" fmla="*/ 2147483647 h 114"/>
              <a:gd name="T84" fmla="*/ 2147483647 w 152"/>
              <a:gd name="T85" fmla="*/ 2147483647 h 114"/>
              <a:gd name="T86" fmla="*/ 2147483647 w 152"/>
              <a:gd name="T87" fmla="*/ 2147483647 h 114"/>
              <a:gd name="T88" fmla="*/ 2147483647 w 152"/>
              <a:gd name="T89" fmla="*/ 2147483647 h 114"/>
              <a:gd name="T90" fmla="*/ 2147483647 w 152"/>
              <a:gd name="T91" fmla="*/ 2147483647 h 114"/>
              <a:gd name="T92" fmla="*/ 2147483647 w 152"/>
              <a:gd name="T93" fmla="*/ 2147483647 h 114"/>
              <a:gd name="T94" fmla="*/ 2147483647 w 152"/>
              <a:gd name="T95" fmla="*/ 2147483647 h 114"/>
              <a:gd name="T96" fmla="*/ 2147483647 w 152"/>
              <a:gd name="T97" fmla="*/ 0 h 114"/>
              <a:gd name="T98" fmla="*/ 2147483647 w 152"/>
              <a:gd name="T99" fmla="*/ 0 h 1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
              <a:gd name="T151" fmla="*/ 0 h 114"/>
              <a:gd name="T152" fmla="*/ 152 w 152"/>
              <a:gd name="T153" fmla="*/ 114 h 1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 h="114">
                <a:moveTo>
                  <a:pt x="18" y="0"/>
                </a:moveTo>
                <a:lnTo>
                  <a:pt x="11" y="7"/>
                </a:lnTo>
                <a:lnTo>
                  <a:pt x="8" y="14"/>
                </a:lnTo>
                <a:lnTo>
                  <a:pt x="4" y="22"/>
                </a:lnTo>
                <a:lnTo>
                  <a:pt x="3" y="29"/>
                </a:lnTo>
                <a:lnTo>
                  <a:pt x="0" y="34"/>
                </a:lnTo>
                <a:lnTo>
                  <a:pt x="0" y="41"/>
                </a:lnTo>
                <a:lnTo>
                  <a:pt x="0" y="46"/>
                </a:lnTo>
                <a:lnTo>
                  <a:pt x="1" y="51"/>
                </a:lnTo>
                <a:lnTo>
                  <a:pt x="3" y="56"/>
                </a:lnTo>
                <a:lnTo>
                  <a:pt x="4" y="60"/>
                </a:lnTo>
                <a:lnTo>
                  <a:pt x="6" y="64"/>
                </a:lnTo>
                <a:lnTo>
                  <a:pt x="10" y="68"/>
                </a:lnTo>
                <a:lnTo>
                  <a:pt x="14" y="77"/>
                </a:lnTo>
                <a:lnTo>
                  <a:pt x="21" y="84"/>
                </a:lnTo>
                <a:lnTo>
                  <a:pt x="24" y="87"/>
                </a:lnTo>
                <a:lnTo>
                  <a:pt x="28" y="90"/>
                </a:lnTo>
                <a:lnTo>
                  <a:pt x="33" y="94"/>
                </a:lnTo>
                <a:lnTo>
                  <a:pt x="37" y="97"/>
                </a:lnTo>
                <a:lnTo>
                  <a:pt x="43" y="101"/>
                </a:lnTo>
                <a:lnTo>
                  <a:pt x="47" y="104"/>
                </a:lnTo>
                <a:lnTo>
                  <a:pt x="52" y="105"/>
                </a:lnTo>
                <a:lnTo>
                  <a:pt x="57" y="110"/>
                </a:lnTo>
                <a:lnTo>
                  <a:pt x="62" y="111"/>
                </a:lnTo>
                <a:lnTo>
                  <a:pt x="68" y="112"/>
                </a:lnTo>
                <a:lnTo>
                  <a:pt x="72" y="112"/>
                </a:lnTo>
                <a:lnTo>
                  <a:pt x="79" y="114"/>
                </a:lnTo>
                <a:lnTo>
                  <a:pt x="84" y="112"/>
                </a:lnTo>
                <a:lnTo>
                  <a:pt x="88" y="112"/>
                </a:lnTo>
                <a:lnTo>
                  <a:pt x="94" y="112"/>
                </a:lnTo>
                <a:lnTo>
                  <a:pt x="98" y="111"/>
                </a:lnTo>
                <a:lnTo>
                  <a:pt x="102" y="107"/>
                </a:lnTo>
                <a:lnTo>
                  <a:pt x="106" y="105"/>
                </a:lnTo>
                <a:lnTo>
                  <a:pt x="112" y="102"/>
                </a:lnTo>
                <a:lnTo>
                  <a:pt x="116" y="98"/>
                </a:lnTo>
                <a:lnTo>
                  <a:pt x="123" y="91"/>
                </a:lnTo>
                <a:lnTo>
                  <a:pt x="132" y="84"/>
                </a:lnTo>
                <a:lnTo>
                  <a:pt x="138" y="75"/>
                </a:lnTo>
                <a:lnTo>
                  <a:pt x="145" y="68"/>
                </a:lnTo>
                <a:lnTo>
                  <a:pt x="147" y="61"/>
                </a:lnTo>
                <a:lnTo>
                  <a:pt x="152" y="56"/>
                </a:lnTo>
                <a:lnTo>
                  <a:pt x="152" y="49"/>
                </a:lnTo>
                <a:lnTo>
                  <a:pt x="150" y="44"/>
                </a:lnTo>
                <a:lnTo>
                  <a:pt x="147" y="39"/>
                </a:lnTo>
                <a:lnTo>
                  <a:pt x="145" y="34"/>
                </a:lnTo>
                <a:lnTo>
                  <a:pt x="140" y="29"/>
                </a:lnTo>
                <a:lnTo>
                  <a:pt x="138" y="26"/>
                </a:lnTo>
                <a:lnTo>
                  <a:pt x="133" y="23"/>
                </a:lnTo>
                <a:lnTo>
                  <a:pt x="18" y="0"/>
                </a:lnTo>
                <a:close/>
              </a:path>
            </a:pathLst>
          </a:custGeom>
          <a:solidFill>
            <a:srgbClr val="FF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5" name="Freeform 34">
            <a:extLst>
              <a:ext uri="{FF2B5EF4-FFF2-40B4-BE49-F238E27FC236}">
                <a16:creationId xmlns:a16="http://schemas.microsoft.com/office/drawing/2014/main" id="{A0ADE564-C387-FE4A-8B39-F23F62AAD360}"/>
              </a:ext>
            </a:extLst>
          </p:cNvPr>
          <p:cNvSpPr>
            <a:spLocks/>
          </p:cNvSpPr>
          <p:nvPr/>
        </p:nvSpPr>
        <p:spPr bwMode="auto">
          <a:xfrm>
            <a:off x="5367338" y="3052763"/>
            <a:ext cx="420687" cy="817562"/>
          </a:xfrm>
          <a:custGeom>
            <a:avLst/>
            <a:gdLst>
              <a:gd name="T0" fmla="*/ 0 w 197"/>
              <a:gd name="T1" fmla="*/ 2147483647 h 359"/>
              <a:gd name="T2" fmla="*/ 2147483647 w 197"/>
              <a:gd name="T3" fmla="*/ 2147483647 h 359"/>
              <a:gd name="T4" fmla="*/ 2147483647 w 197"/>
              <a:gd name="T5" fmla="*/ 2147483647 h 359"/>
              <a:gd name="T6" fmla="*/ 2147483647 w 197"/>
              <a:gd name="T7" fmla="*/ 2147483647 h 359"/>
              <a:gd name="T8" fmla="*/ 2147483647 w 197"/>
              <a:gd name="T9" fmla="*/ 2147483647 h 359"/>
              <a:gd name="T10" fmla="*/ 2147483647 w 197"/>
              <a:gd name="T11" fmla="*/ 2147483647 h 359"/>
              <a:gd name="T12" fmla="*/ 2147483647 w 197"/>
              <a:gd name="T13" fmla="*/ 2147483647 h 359"/>
              <a:gd name="T14" fmla="*/ 2147483647 w 197"/>
              <a:gd name="T15" fmla="*/ 2147483647 h 359"/>
              <a:gd name="T16" fmla="*/ 2147483647 w 197"/>
              <a:gd name="T17" fmla="*/ 2147483647 h 359"/>
              <a:gd name="T18" fmla="*/ 2147483647 w 197"/>
              <a:gd name="T19" fmla="*/ 2147483647 h 359"/>
              <a:gd name="T20" fmla="*/ 2147483647 w 197"/>
              <a:gd name="T21" fmla="*/ 2147483647 h 359"/>
              <a:gd name="T22" fmla="*/ 2147483647 w 197"/>
              <a:gd name="T23" fmla="*/ 2147483647 h 359"/>
              <a:gd name="T24" fmla="*/ 2147483647 w 197"/>
              <a:gd name="T25" fmla="*/ 2147483647 h 359"/>
              <a:gd name="T26" fmla="*/ 2147483647 w 197"/>
              <a:gd name="T27" fmla="*/ 2147483647 h 359"/>
              <a:gd name="T28" fmla="*/ 2147483647 w 197"/>
              <a:gd name="T29" fmla="*/ 2147483647 h 359"/>
              <a:gd name="T30" fmla="*/ 2147483647 w 197"/>
              <a:gd name="T31" fmla="*/ 2147483647 h 359"/>
              <a:gd name="T32" fmla="*/ 2147483647 w 197"/>
              <a:gd name="T33" fmla="*/ 2147483647 h 359"/>
              <a:gd name="T34" fmla="*/ 2147483647 w 197"/>
              <a:gd name="T35" fmla="*/ 2147483647 h 359"/>
              <a:gd name="T36" fmla="*/ 2147483647 w 197"/>
              <a:gd name="T37" fmla="*/ 2147483647 h 359"/>
              <a:gd name="T38" fmla="*/ 2147483647 w 197"/>
              <a:gd name="T39" fmla="*/ 2147483647 h 359"/>
              <a:gd name="T40" fmla="*/ 2147483647 w 197"/>
              <a:gd name="T41" fmla="*/ 0 h 359"/>
              <a:gd name="T42" fmla="*/ 2147483647 w 197"/>
              <a:gd name="T43" fmla="*/ 0 h 359"/>
              <a:gd name="T44" fmla="*/ 2147483647 w 197"/>
              <a:gd name="T45" fmla="*/ 2147483647 h 359"/>
              <a:gd name="T46" fmla="*/ 2147483647 w 197"/>
              <a:gd name="T47" fmla="*/ 2147483647 h 359"/>
              <a:gd name="T48" fmla="*/ 2147483647 w 197"/>
              <a:gd name="T49" fmla="*/ 2147483647 h 359"/>
              <a:gd name="T50" fmla="*/ 2147483647 w 197"/>
              <a:gd name="T51" fmla="*/ 2147483647 h 359"/>
              <a:gd name="T52" fmla="*/ 2147483647 w 197"/>
              <a:gd name="T53" fmla="*/ 2147483647 h 359"/>
              <a:gd name="T54" fmla="*/ 0 w 197"/>
              <a:gd name="T55" fmla="*/ 2147483647 h 359"/>
              <a:gd name="T56" fmla="*/ 0 w 197"/>
              <a:gd name="T57" fmla="*/ 2147483647 h 3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359"/>
              <a:gd name="T89" fmla="*/ 197 w 197"/>
              <a:gd name="T90" fmla="*/ 359 h 3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359">
                <a:moveTo>
                  <a:pt x="0" y="338"/>
                </a:moveTo>
                <a:lnTo>
                  <a:pt x="3" y="339"/>
                </a:lnTo>
                <a:lnTo>
                  <a:pt x="7" y="344"/>
                </a:lnTo>
                <a:lnTo>
                  <a:pt x="11" y="345"/>
                </a:lnTo>
                <a:lnTo>
                  <a:pt x="17" y="348"/>
                </a:lnTo>
                <a:lnTo>
                  <a:pt x="21" y="349"/>
                </a:lnTo>
                <a:lnTo>
                  <a:pt x="27" y="352"/>
                </a:lnTo>
                <a:lnTo>
                  <a:pt x="33" y="354"/>
                </a:lnTo>
                <a:lnTo>
                  <a:pt x="40" y="355"/>
                </a:lnTo>
                <a:lnTo>
                  <a:pt x="44" y="355"/>
                </a:lnTo>
                <a:lnTo>
                  <a:pt x="50" y="356"/>
                </a:lnTo>
                <a:lnTo>
                  <a:pt x="55" y="356"/>
                </a:lnTo>
                <a:lnTo>
                  <a:pt x="60" y="358"/>
                </a:lnTo>
                <a:lnTo>
                  <a:pt x="65" y="359"/>
                </a:lnTo>
                <a:lnTo>
                  <a:pt x="68" y="359"/>
                </a:lnTo>
                <a:lnTo>
                  <a:pt x="155" y="267"/>
                </a:lnTo>
                <a:lnTo>
                  <a:pt x="165" y="236"/>
                </a:lnTo>
                <a:lnTo>
                  <a:pt x="197" y="207"/>
                </a:lnTo>
                <a:lnTo>
                  <a:pt x="187" y="172"/>
                </a:lnTo>
                <a:lnTo>
                  <a:pt x="167" y="95"/>
                </a:lnTo>
                <a:lnTo>
                  <a:pt x="88" y="0"/>
                </a:lnTo>
                <a:lnTo>
                  <a:pt x="30" y="0"/>
                </a:lnTo>
                <a:lnTo>
                  <a:pt x="14" y="71"/>
                </a:lnTo>
                <a:lnTo>
                  <a:pt x="60" y="145"/>
                </a:lnTo>
                <a:lnTo>
                  <a:pt x="101" y="179"/>
                </a:lnTo>
                <a:lnTo>
                  <a:pt x="31" y="243"/>
                </a:lnTo>
                <a:lnTo>
                  <a:pt x="7" y="305"/>
                </a:lnTo>
                <a:lnTo>
                  <a:pt x="0" y="338"/>
                </a:lnTo>
                <a:close/>
              </a:path>
            </a:pathLst>
          </a:custGeom>
          <a:solidFill>
            <a:srgbClr val="D1C2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6" name="Freeform 35">
            <a:extLst>
              <a:ext uri="{FF2B5EF4-FFF2-40B4-BE49-F238E27FC236}">
                <a16:creationId xmlns:a16="http://schemas.microsoft.com/office/drawing/2014/main" id="{6C43FD09-C72C-4647-8EFF-F79C48F405C1}"/>
              </a:ext>
            </a:extLst>
          </p:cNvPr>
          <p:cNvSpPr>
            <a:spLocks/>
          </p:cNvSpPr>
          <p:nvPr/>
        </p:nvSpPr>
        <p:spPr bwMode="auto">
          <a:xfrm>
            <a:off x="5084763" y="2441575"/>
            <a:ext cx="174625" cy="269875"/>
          </a:xfrm>
          <a:custGeom>
            <a:avLst/>
            <a:gdLst>
              <a:gd name="T0" fmla="*/ 2147483647 w 82"/>
              <a:gd name="T1" fmla="*/ 0 h 119"/>
              <a:gd name="T2" fmla="*/ 2147483647 w 82"/>
              <a:gd name="T3" fmla="*/ 2147483647 h 119"/>
              <a:gd name="T4" fmla="*/ 2147483647 w 82"/>
              <a:gd name="T5" fmla="*/ 2147483647 h 119"/>
              <a:gd name="T6" fmla="*/ 2147483647 w 82"/>
              <a:gd name="T7" fmla="*/ 2147483647 h 119"/>
              <a:gd name="T8" fmla="*/ 2147483647 w 82"/>
              <a:gd name="T9" fmla="*/ 2147483647 h 119"/>
              <a:gd name="T10" fmla="*/ 2147483647 w 82"/>
              <a:gd name="T11" fmla="*/ 2147483647 h 119"/>
              <a:gd name="T12" fmla="*/ 0 w 82"/>
              <a:gd name="T13" fmla="*/ 2147483647 h 119"/>
              <a:gd name="T14" fmla="*/ 0 w 82"/>
              <a:gd name="T15" fmla="*/ 2147483647 h 119"/>
              <a:gd name="T16" fmla="*/ 2147483647 w 82"/>
              <a:gd name="T17" fmla="*/ 2147483647 h 119"/>
              <a:gd name="T18" fmla="*/ 2147483647 w 82"/>
              <a:gd name="T19" fmla="*/ 2147483647 h 119"/>
              <a:gd name="T20" fmla="*/ 2147483647 w 82"/>
              <a:gd name="T21" fmla="*/ 2147483647 h 119"/>
              <a:gd name="T22" fmla="*/ 2147483647 w 82"/>
              <a:gd name="T23" fmla="*/ 2147483647 h 119"/>
              <a:gd name="T24" fmla="*/ 2147483647 w 82"/>
              <a:gd name="T25" fmla="*/ 2147483647 h 119"/>
              <a:gd name="T26" fmla="*/ 2147483647 w 82"/>
              <a:gd name="T27" fmla="*/ 2147483647 h 119"/>
              <a:gd name="T28" fmla="*/ 2147483647 w 82"/>
              <a:gd name="T29" fmla="*/ 2147483647 h 119"/>
              <a:gd name="T30" fmla="*/ 2147483647 w 82"/>
              <a:gd name="T31" fmla="*/ 2147483647 h 119"/>
              <a:gd name="T32" fmla="*/ 2147483647 w 82"/>
              <a:gd name="T33" fmla="*/ 2147483647 h 119"/>
              <a:gd name="T34" fmla="*/ 2147483647 w 82"/>
              <a:gd name="T35" fmla="*/ 2147483647 h 119"/>
              <a:gd name="T36" fmla="*/ 2147483647 w 82"/>
              <a:gd name="T37" fmla="*/ 2147483647 h 119"/>
              <a:gd name="T38" fmla="*/ 2147483647 w 82"/>
              <a:gd name="T39" fmla="*/ 2147483647 h 119"/>
              <a:gd name="T40" fmla="*/ 2147483647 w 82"/>
              <a:gd name="T41" fmla="*/ 2147483647 h 119"/>
              <a:gd name="T42" fmla="*/ 2147483647 w 82"/>
              <a:gd name="T43" fmla="*/ 2147483647 h 119"/>
              <a:gd name="T44" fmla="*/ 2147483647 w 82"/>
              <a:gd name="T45" fmla="*/ 2147483647 h 119"/>
              <a:gd name="T46" fmla="*/ 2147483647 w 82"/>
              <a:gd name="T47" fmla="*/ 2147483647 h 119"/>
              <a:gd name="T48" fmla="*/ 2147483647 w 82"/>
              <a:gd name="T49" fmla="*/ 2147483647 h 119"/>
              <a:gd name="T50" fmla="*/ 2147483647 w 82"/>
              <a:gd name="T51" fmla="*/ 0 h 119"/>
              <a:gd name="T52" fmla="*/ 2147483647 w 82"/>
              <a:gd name="T53" fmla="*/ 0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19"/>
              <a:gd name="T83" fmla="*/ 82 w 82"/>
              <a:gd name="T84" fmla="*/ 119 h 1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19">
                <a:moveTo>
                  <a:pt x="12" y="0"/>
                </a:moveTo>
                <a:lnTo>
                  <a:pt x="8" y="5"/>
                </a:lnTo>
                <a:lnTo>
                  <a:pt x="5" y="13"/>
                </a:lnTo>
                <a:lnTo>
                  <a:pt x="4" y="18"/>
                </a:lnTo>
                <a:lnTo>
                  <a:pt x="2" y="25"/>
                </a:lnTo>
                <a:lnTo>
                  <a:pt x="1" y="31"/>
                </a:lnTo>
                <a:lnTo>
                  <a:pt x="0" y="37"/>
                </a:lnTo>
                <a:lnTo>
                  <a:pt x="0" y="44"/>
                </a:lnTo>
                <a:lnTo>
                  <a:pt x="1" y="49"/>
                </a:lnTo>
                <a:lnTo>
                  <a:pt x="1" y="54"/>
                </a:lnTo>
                <a:lnTo>
                  <a:pt x="1" y="59"/>
                </a:lnTo>
                <a:lnTo>
                  <a:pt x="2" y="64"/>
                </a:lnTo>
                <a:lnTo>
                  <a:pt x="2" y="69"/>
                </a:lnTo>
                <a:lnTo>
                  <a:pt x="4" y="74"/>
                </a:lnTo>
                <a:lnTo>
                  <a:pt x="5" y="78"/>
                </a:lnTo>
                <a:lnTo>
                  <a:pt x="7" y="82"/>
                </a:lnTo>
                <a:lnTo>
                  <a:pt x="8" y="86"/>
                </a:lnTo>
                <a:lnTo>
                  <a:pt x="12" y="93"/>
                </a:lnTo>
                <a:lnTo>
                  <a:pt x="15" y="99"/>
                </a:lnTo>
                <a:lnTo>
                  <a:pt x="19" y="103"/>
                </a:lnTo>
                <a:lnTo>
                  <a:pt x="24" y="109"/>
                </a:lnTo>
                <a:lnTo>
                  <a:pt x="28" y="115"/>
                </a:lnTo>
                <a:lnTo>
                  <a:pt x="31" y="118"/>
                </a:lnTo>
                <a:lnTo>
                  <a:pt x="76" y="119"/>
                </a:lnTo>
                <a:lnTo>
                  <a:pt x="82" y="34"/>
                </a:lnTo>
                <a:lnTo>
                  <a:pt x="12" y="0"/>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7" name="Freeform 36">
            <a:extLst>
              <a:ext uri="{FF2B5EF4-FFF2-40B4-BE49-F238E27FC236}">
                <a16:creationId xmlns:a16="http://schemas.microsoft.com/office/drawing/2014/main" id="{A950AF9E-68F8-294D-8B88-584847271D3C}"/>
              </a:ext>
            </a:extLst>
          </p:cNvPr>
          <p:cNvSpPr>
            <a:spLocks/>
          </p:cNvSpPr>
          <p:nvPr/>
        </p:nvSpPr>
        <p:spPr bwMode="auto">
          <a:xfrm>
            <a:off x="4611688" y="4468813"/>
            <a:ext cx="315912" cy="1111250"/>
          </a:xfrm>
          <a:custGeom>
            <a:avLst/>
            <a:gdLst>
              <a:gd name="T0" fmla="*/ 0 w 148"/>
              <a:gd name="T1" fmla="*/ 2147483647 h 489"/>
              <a:gd name="T2" fmla="*/ 2147483647 w 148"/>
              <a:gd name="T3" fmla="*/ 2147483647 h 489"/>
              <a:gd name="T4" fmla="*/ 2147483647 w 148"/>
              <a:gd name="T5" fmla="*/ 2147483647 h 489"/>
              <a:gd name="T6" fmla="*/ 2147483647 w 148"/>
              <a:gd name="T7" fmla="*/ 2147483647 h 489"/>
              <a:gd name="T8" fmla="*/ 2147483647 w 148"/>
              <a:gd name="T9" fmla="*/ 0 h 489"/>
              <a:gd name="T10" fmla="*/ 0 w 148"/>
              <a:gd name="T11" fmla="*/ 2147483647 h 489"/>
              <a:gd name="T12" fmla="*/ 0 w 148"/>
              <a:gd name="T13" fmla="*/ 2147483647 h 489"/>
              <a:gd name="T14" fmla="*/ 0 60000 65536"/>
              <a:gd name="T15" fmla="*/ 0 60000 65536"/>
              <a:gd name="T16" fmla="*/ 0 60000 65536"/>
              <a:gd name="T17" fmla="*/ 0 60000 65536"/>
              <a:gd name="T18" fmla="*/ 0 60000 65536"/>
              <a:gd name="T19" fmla="*/ 0 60000 65536"/>
              <a:gd name="T20" fmla="*/ 0 60000 65536"/>
              <a:gd name="T21" fmla="*/ 0 w 148"/>
              <a:gd name="T22" fmla="*/ 0 h 489"/>
              <a:gd name="T23" fmla="*/ 148 w 148"/>
              <a:gd name="T24" fmla="*/ 489 h 4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489">
                <a:moveTo>
                  <a:pt x="0" y="29"/>
                </a:moveTo>
                <a:lnTo>
                  <a:pt x="9" y="471"/>
                </a:lnTo>
                <a:lnTo>
                  <a:pt x="148" y="489"/>
                </a:lnTo>
                <a:lnTo>
                  <a:pt x="137" y="56"/>
                </a:lnTo>
                <a:lnTo>
                  <a:pt x="36" y="0"/>
                </a:lnTo>
                <a:lnTo>
                  <a:pt x="0" y="29"/>
                </a:lnTo>
                <a:close/>
              </a:path>
            </a:pathLst>
          </a:custGeom>
          <a:solidFill>
            <a:srgbClr val="704A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8" name="Freeform 37">
            <a:extLst>
              <a:ext uri="{FF2B5EF4-FFF2-40B4-BE49-F238E27FC236}">
                <a16:creationId xmlns:a16="http://schemas.microsoft.com/office/drawing/2014/main" id="{917CEFBB-D7AD-7847-AC03-D8B6C9A9686B}"/>
              </a:ext>
            </a:extLst>
          </p:cNvPr>
          <p:cNvSpPr>
            <a:spLocks/>
          </p:cNvSpPr>
          <p:nvPr/>
        </p:nvSpPr>
        <p:spPr bwMode="auto">
          <a:xfrm>
            <a:off x="3654425" y="1979613"/>
            <a:ext cx="1635125" cy="446087"/>
          </a:xfrm>
          <a:custGeom>
            <a:avLst/>
            <a:gdLst>
              <a:gd name="T0" fmla="*/ 2147483647 w 767"/>
              <a:gd name="T1" fmla="*/ 2147483647 h 196"/>
              <a:gd name="T2" fmla="*/ 2147483647 w 767"/>
              <a:gd name="T3" fmla="*/ 0 h 196"/>
              <a:gd name="T4" fmla="*/ 2147483647 w 767"/>
              <a:gd name="T5" fmla="*/ 0 h 196"/>
              <a:gd name="T6" fmla="*/ 2147483647 w 767"/>
              <a:gd name="T7" fmla="*/ 2147483647 h 196"/>
              <a:gd name="T8" fmla="*/ 2147483647 w 767"/>
              <a:gd name="T9" fmla="*/ 2147483647 h 196"/>
              <a:gd name="T10" fmla="*/ 2147483647 w 767"/>
              <a:gd name="T11" fmla="*/ 2147483647 h 196"/>
              <a:gd name="T12" fmla="*/ 2147483647 w 767"/>
              <a:gd name="T13" fmla="*/ 2147483647 h 196"/>
              <a:gd name="T14" fmla="*/ 2147483647 w 767"/>
              <a:gd name="T15" fmla="*/ 2147483647 h 196"/>
              <a:gd name="T16" fmla="*/ 2147483647 w 767"/>
              <a:gd name="T17" fmla="*/ 2147483647 h 196"/>
              <a:gd name="T18" fmla="*/ 2147483647 w 767"/>
              <a:gd name="T19" fmla="*/ 2147483647 h 196"/>
              <a:gd name="T20" fmla="*/ 2147483647 w 767"/>
              <a:gd name="T21" fmla="*/ 2147483647 h 196"/>
              <a:gd name="T22" fmla="*/ 2147483647 w 767"/>
              <a:gd name="T23" fmla="*/ 2147483647 h 196"/>
              <a:gd name="T24" fmla="*/ 2147483647 w 767"/>
              <a:gd name="T25" fmla="*/ 2147483647 h 196"/>
              <a:gd name="T26" fmla="*/ 2147483647 w 767"/>
              <a:gd name="T27" fmla="*/ 2147483647 h 196"/>
              <a:gd name="T28" fmla="*/ 2147483647 w 767"/>
              <a:gd name="T29" fmla="*/ 2147483647 h 196"/>
              <a:gd name="T30" fmla="*/ 2147483647 w 767"/>
              <a:gd name="T31" fmla="*/ 2147483647 h 196"/>
              <a:gd name="T32" fmla="*/ 2147483647 w 767"/>
              <a:gd name="T33" fmla="*/ 2147483647 h 196"/>
              <a:gd name="T34" fmla="*/ 2147483647 w 767"/>
              <a:gd name="T35" fmla="*/ 2147483647 h 196"/>
              <a:gd name="T36" fmla="*/ 2147483647 w 767"/>
              <a:gd name="T37" fmla="*/ 2147483647 h 196"/>
              <a:gd name="T38" fmla="*/ 2147483647 w 767"/>
              <a:gd name="T39" fmla="*/ 2147483647 h 196"/>
              <a:gd name="T40" fmla="*/ 2147483647 w 767"/>
              <a:gd name="T41" fmla="*/ 2147483647 h 196"/>
              <a:gd name="T42" fmla="*/ 0 w 767"/>
              <a:gd name="T43" fmla="*/ 2147483647 h 196"/>
              <a:gd name="T44" fmla="*/ 2147483647 w 767"/>
              <a:gd name="T45" fmla="*/ 2147483647 h 196"/>
              <a:gd name="T46" fmla="*/ 2147483647 w 767"/>
              <a:gd name="T47" fmla="*/ 2147483647 h 196"/>
              <a:gd name="T48" fmla="*/ 2147483647 w 767"/>
              <a:gd name="T49" fmla="*/ 2147483647 h 196"/>
              <a:gd name="T50" fmla="*/ 2147483647 w 767"/>
              <a:gd name="T51" fmla="*/ 2147483647 h 196"/>
              <a:gd name="T52" fmla="*/ 2147483647 w 767"/>
              <a:gd name="T53" fmla="*/ 2147483647 h 196"/>
              <a:gd name="T54" fmla="*/ 2147483647 w 767"/>
              <a:gd name="T55" fmla="*/ 2147483647 h 1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7"/>
              <a:gd name="T85" fmla="*/ 0 h 196"/>
              <a:gd name="T86" fmla="*/ 767 w 767"/>
              <a:gd name="T87" fmla="*/ 196 h 1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7" h="196">
                <a:moveTo>
                  <a:pt x="15" y="155"/>
                </a:moveTo>
                <a:lnTo>
                  <a:pt x="746" y="0"/>
                </a:lnTo>
                <a:lnTo>
                  <a:pt x="750" y="0"/>
                </a:lnTo>
                <a:lnTo>
                  <a:pt x="754" y="1"/>
                </a:lnTo>
                <a:lnTo>
                  <a:pt x="757" y="3"/>
                </a:lnTo>
                <a:lnTo>
                  <a:pt x="761" y="6"/>
                </a:lnTo>
                <a:lnTo>
                  <a:pt x="764" y="13"/>
                </a:lnTo>
                <a:lnTo>
                  <a:pt x="767" y="21"/>
                </a:lnTo>
                <a:lnTo>
                  <a:pt x="764" y="28"/>
                </a:lnTo>
                <a:lnTo>
                  <a:pt x="761" y="35"/>
                </a:lnTo>
                <a:lnTo>
                  <a:pt x="757" y="38"/>
                </a:lnTo>
                <a:lnTo>
                  <a:pt x="754" y="40"/>
                </a:lnTo>
                <a:lnTo>
                  <a:pt x="750" y="41"/>
                </a:lnTo>
                <a:lnTo>
                  <a:pt x="746" y="42"/>
                </a:lnTo>
                <a:lnTo>
                  <a:pt x="28" y="196"/>
                </a:lnTo>
                <a:lnTo>
                  <a:pt x="22" y="196"/>
                </a:lnTo>
                <a:lnTo>
                  <a:pt x="18" y="196"/>
                </a:lnTo>
                <a:lnTo>
                  <a:pt x="14" y="194"/>
                </a:lnTo>
                <a:lnTo>
                  <a:pt x="11" y="193"/>
                </a:lnTo>
                <a:lnTo>
                  <a:pt x="4" y="187"/>
                </a:lnTo>
                <a:lnTo>
                  <a:pt x="1" y="180"/>
                </a:lnTo>
                <a:lnTo>
                  <a:pt x="0" y="172"/>
                </a:lnTo>
                <a:lnTo>
                  <a:pt x="2" y="164"/>
                </a:lnTo>
                <a:lnTo>
                  <a:pt x="4" y="160"/>
                </a:lnTo>
                <a:lnTo>
                  <a:pt x="7" y="157"/>
                </a:lnTo>
                <a:lnTo>
                  <a:pt x="11" y="155"/>
                </a:lnTo>
                <a:lnTo>
                  <a:pt x="15" y="1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49" name="Freeform 38">
            <a:extLst>
              <a:ext uri="{FF2B5EF4-FFF2-40B4-BE49-F238E27FC236}">
                <a16:creationId xmlns:a16="http://schemas.microsoft.com/office/drawing/2014/main" id="{EF43EEE3-CF3A-2049-87A4-7494305A05A9}"/>
              </a:ext>
            </a:extLst>
          </p:cNvPr>
          <p:cNvSpPr>
            <a:spLocks/>
          </p:cNvSpPr>
          <p:nvPr/>
        </p:nvSpPr>
        <p:spPr bwMode="auto">
          <a:xfrm>
            <a:off x="3654425" y="2057400"/>
            <a:ext cx="90488" cy="333375"/>
          </a:xfrm>
          <a:custGeom>
            <a:avLst/>
            <a:gdLst>
              <a:gd name="T0" fmla="*/ 2147483647 w 42"/>
              <a:gd name="T1" fmla="*/ 0 h 147"/>
              <a:gd name="T2" fmla="*/ 2147483647 w 42"/>
              <a:gd name="T3" fmla="*/ 2147483647 h 147"/>
              <a:gd name="T4" fmla="*/ 2147483647 w 42"/>
              <a:gd name="T5" fmla="*/ 2147483647 h 147"/>
              <a:gd name="T6" fmla="*/ 2147483647 w 42"/>
              <a:gd name="T7" fmla="*/ 2147483647 h 147"/>
              <a:gd name="T8" fmla="*/ 2147483647 w 42"/>
              <a:gd name="T9" fmla="*/ 2147483647 h 147"/>
              <a:gd name="T10" fmla="*/ 2147483647 w 42"/>
              <a:gd name="T11" fmla="*/ 2147483647 h 147"/>
              <a:gd name="T12" fmla="*/ 2147483647 w 42"/>
              <a:gd name="T13" fmla="*/ 2147483647 h 147"/>
              <a:gd name="T14" fmla="*/ 2147483647 w 42"/>
              <a:gd name="T15" fmla="*/ 2147483647 h 147"/>
              <a:gd name="T16" fmla="*/ 2147483647 w 42"/>
              <a:gd name="T17" fmla="*/ 2147483647 h 147"/>
              <a:gd name="T18" fmla="*/ 2147483647 w 42"/>
              <a:gd name="T19" fmla="*/ 2147483647 h 147"/>
              <a:gd name="T20" fmla="*/ 2147483647 w 42"/>
              <a:gd name="T21" fmla="*/ 2147483647 h 147"/>
              <a:gd name="T22" fmla="*/ 2147483647 w 42"/>
              <a:gd name="T23" fmla="*/ 2147483647 h 147"/>
              <a:gd name="T24" fmla="*/ 2147483647 w 42"/>
              <a:gd name="T25" fmla="*/ 2147483647 h 147"/>
              <a:gd name="T26" fmla="*/ 2147483647 w 42"/>
              <a:gd name="T27" fmla="*/ 2147483647 h 147"/>
              <a:gd name="T28" fmla="*/ 2147483647 w 42"/>
              <a:gd name="T29" fmla="*/ 2147483647 h 147"/>
              <a:gd name="T30" fmla="*/ 2147483647 w 42"/>
              <a:gd name="T31" fmla="*/ 2147483647 h 147"/>
              <a:gd name="T32" fmla="*/ 2147483647 w 42"/>
              <a:gd name="T33" fmla="*/ 2147483647 h 147"/>
              <a:gd name="T34" fmla="*/ 2147483647 w 42"/>
              <a:gd name="T35" fmla="*/ 2147483647 h 147"/>
              <a:gd name="T36" fmla="*/ 2147483647 w 42"/>
              <a:gd name="T37" fmla="*/ 2147483647 h 147"/>
              <a:gd name="T38" fmla="*/ 2147483647 w 42"/>
              <a:gd name="T39" fmla="*/ 2147483647 h 147"/>
              <a:gd name="T40" fmla="*/ 2147483647 w 42"/>
              <a:gd name="T41" fmla="*/ 2147483647 h 147"/>
              <a:gd name="T42" fmla="*/ 2147483647 w 42"/>
              <a:gd name="T43" fmla="*/ 2147483647 h 147"/>
              <a:gd name="T44" fmla="*/ 2147483647 w 42"/>
              <a:gd name="T45" fmla="*/ 2147483647 h 147"/>
              <a:gd name="T46" fmla="*/ 2147483647 w 42"/>
              <a:gd name="T47" fmla="*/ 2147483647 h 147"/>
              <a:gd name="T48" fmla="*/ 2147483647 w 42"/>
              <a:gd name="T49" fmla="*/ 2147483647 h 147"/>
              <a:gd name="T50" fmla="*/ 2147483647 w 42"/>
              <a:gd name="T51" fmla="*/ 2147483647 h 147"/>
              <a:gd name="T52" fmla="*/ 2147483647 w 42"/>
              <a:gd name="T53" fmla="*/ 2147483647 h 147"/>
              <a:gd name="T54" fmla="*/ 2147483647 w 42"/>
              <a:gd name="T55" fmla="*/ 2147483647 h 147"/>
              <a:gd name="T56" fmla="*/ 2147483647 w 42"/>
              <a:gd name="T57" fmla="*/ 2147483647 h 147"/>
              <a:gd name="T58" fmla="*/ 0 w 42"/>
              <a:gd name="T59" fmla="*/ 2147483647 h 147"/>
              <a:gd name="T60" fmla="*/ 0 w 42"/>
              <a:gd name="T61" fmla="*/ 2147483647 h 147"/>
              <a:gd name="T62" fmla="*/ 2147483647 w 42"/>
              <a:gd name="T63" fmla="*/ 0 h 147"/>
              <a:gd name="T64" fmla="*/ 2147483647 w 42"/>
              <a:gd name="T65" fmla="*/ 0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147"/>
              <a:gd name="T101" fmla="*/ 42 w 42"/>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147">
                <a:moveTo>
                  <a:pt x="42" y="0"/>
                </a:moveTo>
                <a:lnTo>
                  <a:pt x="42" y="3"/>
                </a:lnTo>
                <a:lnTo>
                  <a:pt x="42" y="7"/>
                </a:lnTo>
                <a:lnTo>
                  <a:pt x="42" y="11"/>
                </a:lnTo>
                <a:lnTo>
                  <a:pt x="42" y="16"/>
                </a:lnTo>
                <a:lnTo>
                  <a:pt x="42" y="21"/>
                </a:lnTo>
                <a:lnTo>
                  <a:pt x="42" y="27"/>
                </a:lnTo>
                <a:lnTo>
                  <a:pt x="42" y="31"/>
                </a:lnTo>
                <a:lnTo>
                  <a:pt x="42" y="38"/>
                </a:lnTo>
                <a:lnTo>
                  <a:pt x="42" y="44"/>
                </a:lnTo>
                <a:lnTo>
                  <a:pt x="42" y="50"/>
                </a:lnTo>
                <a:lnTo>
                  <a:pt x="42" y="55"/>
                </a:lnTo>
                <a:lnTo>
                  <a:pt x="42" y="62"/>
                </a:lnTo>
                <a:lnTo>
                  <a:pt x="42" y="68"/>
                </a:lnTo>
                <a:lnTo>
                  <a:pt x="42" y="74"/>
                </a:lnTo>
                <a:lnTo>
                  <a:pt x="42" y="81"/>
                </a:lnTo>
                <a:lnTo>
                  <a:pt x="42" y="88"/>
                </a:lnTo>
                <a:lnTo>
                  <a:pt x="42" y="94"/>
                </a:lnTo>
                <a:lnTo>
                  <a:pt x="42" y="98"/>
                </a:lnTo>
                <a:lnTo>
                  <a:pt x="42" y="104"/>
                </a:lnTo>
                <a:lnTo>
                  <a:pt x="42" y="111"/>
                </a:lnTo>
                <a:lnTo>
                  <a:pt x="42" y="115"/>
                </a:lnTo>
                <a:lnTo>
                  <a:pt x="42" y="121"/>
                </a:lnTo>
                <a:lnTo>
                  <a:pt x="42" y="125"/>
                </a:lnTo>
                <a:lnTo>
                  <a:pt x="42" y="129"/>
                </a:lnTo>
                <a:lnTo>
                  <a:pt x="42" y="136"/>
                </a:lnTo>
                <a:lnTo>
                  <a:pt x="42" y="142"/>
                </a:lnTo>
                <a:lnTo>
                  <a:pt x="42" y="146"/>
                </a:lnTo>
                <a:lnTo>
                  <a:pt x="42" y="147"/>
                </a:lnTo>
                <a:lnTo>
                  <a:pt x="0" y="147"/>
                </a:lnTo>
                <a:lnTo>
                  <a:pt x="0" y="2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0" name="Freeform 39">
            <a:extLst>
              <a:ext uri="{FF2B5EF4-FFF2-40B4-BE49-F238E27FC236}">
                <a16:creationId xmlns:a16="http://schemas.microsoft.com/office/drawing/2014/main" id="{0C405379-C5C2-7444-8A2A-CCDC5B338733}"/>
              </a:ext>
            </a:extLst>
          </p:cNvPr>
          <p:cNvSpPr>
            <a:spLocks/>
          </p:cNvSpPr>
          <p:nvPr/>
        </p:nvSpPr>
        <p:spPr bwMode="auto">
          <a:xfrm>
            <a:off x="3643313" y="1731963"/>
            <a:ext cx="1668462" cy="427037"/>
          </a:xfrm>
          <a:custGeom>
            <a:avLst/>
            <a:gdLst>
              <a:gd name="T0" fmla="*/ 2147483647 w 783"/>
              <a:gd name="T1" fmla="*/ 2147483647 h 188"/>
              <a:gd name="T2" fmla="*/ 2147483647 w 783"/>
              <a:gd name="T3" fmla="*/ 0 h 188"/>
              <a:gd name="T4" fmla="*/ 2147483647 w 783"/>
              <a:gd name="T5" fmla="*/ 0 h 188"/>
              <a:gd name="T6" fmla="*/ 2147483647 w 783"/>
              <a:gd name="T7" fmla="*/ 0 h 188"/>
              <a:gd name="T8" fmla="*/ 2147483647 w 783"/>
              <a:gd name="T9" fmla="*/ 2147483647 h 188"/>
              <a:gd name="T10" fmla="*/ 2147483647 w 783"/>
              <a:gd name="T11" fmla="*/ 2147483647 h 188"/>
              <a:gd name="T12" fmla="*/ 2147483647 w 783"/>
              <a:gd name="T13" fmla="*/ 2147483647 h 188"/>
              <a:gd name="T14" fmla="*/ 2147483647 w 783"/>
              <a:gd name="T15" fmla="*/ 2147483647 h 188"/>
              <a:gd name="T16" fmla="*/ 2147483647 w 783"/>
              <a:gd name="T17" fmla="*/ 2147483647 h 188"/>
              <a:gd name="T18" fmla="*/ 2147483647 w 783"/>
              <a:gd name="T19" fmla="*/ 2147483647 h 188"/>
              <a:gd name="T20" fmla="*/ 2147483647 w 783"/>
              <a:gd name="T21" fmla="*/ 2147483647 h 188"/>
              <a:gd name="T22" fmla="*/ 2147483647 w 783"/>
              <a:gd name="T23" fmla="*/ 2147483647 h 188"/>
              <a:gd name="T24" fmla="*/ 2147483647 w 783"/>
              <a:gd name="T25" fmla="*/ 2147483647 h 188"/>
              <a:gd name="T26" fmla="*/ 2147483647 w 783"/>
              <a:gd name="T27" fmla="*/ 2147483647 h 188"/>
              <a:gd name="T28" fmla="*/ 2147483647 w 783"/>
              <a:gd name="T29" fmla="*/ 2147483647 h 188"/>
              <a:gd name="T30" fmla="*/ 2147483647 w 783"/>
              <a:gd name="T31" fmla="*/ 2147483647 h 188"/>
              <a:gd name="T32" fmla="*/ 2147483647 w 783"/>
              <a:gd name="T33" fmla="*/ 2147483647 h 188"/>
              <a:gd name="T34" fmla="*/ 2147483647 w 783"/>
              <a:gd name="T35" fmla="*/ 2147483647 h 188"/>
              <a:gd name="T36" fmla="*/ 2147483647 w 783"/>
              <a:gd name="T37" fmla="*/ 2147483647 h 188"/>
              <a:gd name="T38" fmla="*/ 2147483647 w 783"/>
              <a:gd name="T39" fmla="*/ 2147483647 h 188"/>
              <a:gd name="T40" fmla="*/ 2147483647 w 783"/>
              <a:gd name="T41" fmla="*/ 2147483647 h 188"/>
              <a:gd name="T42" fmla="*/ 0 w 783"/>
              <a:gd name="T43" fmla="*/ 2147483647 h 188"/>
              <a:gd name="T44" fmla="*/ 2147483647 w 783"/>
              <a:gd name="T45" fmla="*/ 2147483647 h 188"/>
              <a:gd name="T46" fmla="*/ 2147483647 w 783"/>
              <a:gd name="T47" fmla="*/ 2147483647 h 188"/>
              <a:gd name="T48" fmla="*/ 2147483647 w 783"/>
              <a:gd name="T49" fmla="*/ 2147483647 h 188"/>
              <a:gd name="T50" fmla="*/ 2147483647 w 783"/>
              <a:gd name="T51" fmla="*/ 2147483647 h 188"/>
              <a:gd name="T52" fmla="*/ 2147483647 w 783"/>
              <a:gd name="T53" fmla="*/ 2147483647 h 188"/>
              <a:gd name="T54" fmla="*/ 2147483647 w 783"/>
              <a:gd name="T55" fmla="*/ 2147483647 h 1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3"/>
              <a:gd name="T85" fmla="*/ 0 h 188"/>
              <a:gd name="T86" fmla="*/ 783 w 783"/>
              <a:gd name="T87" fmla="*/ 188 h 1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3" h="188">
                <a:moveTo>
                  <a:pt x="19" y="146"/>
                </a:moveTo>
                <a:lnTo>
                  <a:pt x="761" y="0"/>
                </a:lnTo>
                <a:lnTo>
                  <a:pt x="765" y="0"/>
                </a:lnTo>
                <a:lnTo>
                  <a:pt x="769" y="0"/>
                </a:lnTo>
                <a:lnTo>
                  <a:pt x="772" y="1"/>
                </a:lnTo>
                <a:lnTo>
                  <a:pt x="776" y="4"/>
                </a:lnTo>
                <a:lnTo>
                  <a:pt x="781" y="10"/>
                </a:lnTo>
                <a:lnTo>
                  <a:pt x="783" y="18"/>
                </a:lnTo>
                <a:lnTo>
                  <a:pt x="783" y="25"/>
                </a:lnTo>
                <a:lnTo>
                  <a:pt x="781" y="32"/>
                </a:lnTo>
                <a:lnTo>
                  <a:pt x="778" y="37"/>
                </a:lnTo>
                <a:lnTo>
                  <a:pt x="775" y="39"/>
                </a:lnTo>
                <a:lnTo>
                  <a:pt x="771" y="41"/>
                </a:lnTo>
                <a:lnTo>
                  <a:pt x="766" y="42"/>
                </a:lnTo>
                <a:lnTo>
                  <a:pt x="26" y="188"/>
                </a:lnTo>
                <a:lnTo>
                  <a:pt x="20" y="187"/>
                </a:lnTo>
                <a:lnTo>
                  <a:pt x="16" y="187"/>
                </a:lnTo>
                <a:lnTo>
                  <a:pt x="12" y="184"/>
                </a:lnTo>
                <a:lnTo>
                  <a:pt x="9" y="183"/>
                </a:lnTo>
                <a:lnTo>
                  <a:pt x="3" y="177"/>
                </a:lnTo>
                <a:lnTo>
                  <a:pt x="2" y="170"/>
                </a:lnTo>
                <a:lnTo>
                  <a:pt x="0" y="161"/>
                </a:lnTo>
                <a:lnTo>
                  <a:pt x="3" y="154"/>
                </a:lnTo>
                <a:lnTo>
                  <a:pt x="5" y="150"/>
                </a:lnTo>
                <a:lnTo>
                  <a:pt x="9" y="149"/>
                </a:lnTo>
                <a:lnTo>
                  <a:pt x="13" y="146"/>
                </a:lnTo>
                <a:lnTo>
                  <a:pt x="19" y="14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1" name="Freeform 40">
            <a:extLst>
              <a:ext uri="{FF2B5EF4-FFF2-40B4-BE49-F238E27FC236}">
                <a16:creationId xmlns:a16="http://schemas.microsoft.com/office/drawing/2014/main" id="{E6318669-FBAD-5241-9071-F30BAF121FCE}"/>
              </a:ext>
            </a:extLst>
          </p:cNvPr>
          <p:cNvSpPr>
            <a:spLocks/>
          </p:cNvSpPr>
          <p:nvPr/>
        </p:nvSpPr>
        <p:spPr bwMode="auto">
          <a:xfrm>
            <a:off x="5011738" y="2663825"/>
            <a:ext cx="155575" cy="263525"/>
          </a:xfrm>
          <a:custGeom>
            <a:avLst/>
            <a:gdLst>
              <a:gd name="T0" fmla="*/ 2147483647 w 73"/>
              <a:gd name="T1" fmla="*/ 2147483647 h 116"/>
              <a:gd name="T2" fmla="*/ 2147483647 w 73"/>
              <a:gd name="T3" fmla="*/ 2147483647 h 116"/>
              <a:gd name="T4" fmla="*/ 2147483647 w 73"/>
              <a:gd name="T5" fmla="*/ 2147483647 h 116"/>
              <a:gd name="T6" fmla="*/ 2147483647 w 73"/>
              <a:gd name="T7" fmla="*/ 2147483647 h 116"/>
              <a:gd name="T8" fmla="*/ 2147483647 w 73"/>
              <a:gd name="T9" fmla="*/ 2147483647 h 116"/>
              <a:gd name="T10" fmla="*/ 2147483647 w 73"/>
              <a:gd name="T11" fmla="*/ 2147483647 h 116"/>
              <a:gd name="T12" fmla="*/ 2147483647 w 73"/>
              <a:gd name="T13" fmla="*/ 2147483647 h 116"/>
              <a:gd name="T14" fmla="*/ 2147483647 w 73"/>
              <a:gd name="T15" fmla="*/ 2147483647 h 116"/>
              <a:gd name="T16" fmla="*/ 2147483647 w 73"/>
              <a:gd name="T17" fmla="*/ 2147483647 h 116"/>
              <a:gd name="T18" fmla="*/ 2147483647 w 73"/>
              <a:gd name="T19" fmla="*/ 2147483647 h 116"/>
              <a:gd name="T20" fmla="*/ 2147483647 w 73"/>
              <a:gd name="T21" fmla="*/ 2147483647 h 116"/>
              <a:gd name="T22" fmla="*/ 2147483647 w 73"/>
              <a:gd name="T23" fmla="*/ 2147483647 h 116"/>
              <a:gd name="T24" fmla="*/ 2147483647 w 73"/>
              <a:gd name="T25" fmla="*/ 2147483647 h 116"/>
              <a:gd name="T26" fmla="*/ 2147483647 w 73"/>
              <a:gd name="T27" fmla="*/ 2147483647 h 116"/>
              <a:gd name="T28" fmla="*/ 2147483647 w 73"/>
              <a:gd name="T29" fmla="*/ 2147483647 h 116"/>
              <a:gd name="T30" fmla="*/ 2147483647 w 73"/>
              <a:gd name="T31" fmla="*/ 2147483647 h 116"/>
              <a:gd name="T32" fmla="*/ 2147483647 w 73"/>
              <a:gd name="T33" fmla="*/ 2147483647 h 116"/>
              <a:gd name="T34" fmla="*/ 2147483647 w 73"/>
              <a:gd name="T35" fmla="*/ 2147483647 h 116"/>
              <a:gd name="T36" fmla="*/ 2147483647 w 73"/>
              <a:gd name="T37" fmla="*/ 2147483647 h 116"/>
              <a:gd name="T38" fmla="*/ 2147483647 w 73"/>
              <a:gd name="T39" fmla="*/ 2147483647 h 116"/>
              <a:gd name="T40" fmla="*/ 2147483647 w 73"/>
              <a:gd name="T41" fmla="*/ 2147483647 h 116"/>
              <a:gd name="T42" fmla="*/ 2147483647 w 73"/>
              <a:gd name="T43" fmla="*/ 2147483647 h 116"/>
              <a:gd name="T44" fmla="*/ 0 w 73"/>
              <a:gd name="T45" fmla="*/ 2147483647 h 116"/>
              <a:gd name="T46" fmla="*/ 0 w 73"/>
              <a:gd name="T47" fmla="*/ 2147483647 h 116"/>
              <a:gd name="T48" fmla="*/ 2147483647 w 73"/>
              <a:gd name="T49" fmla="*/ 2147483647 h 116"/>
              <a:gd name="T50" fmla="*/ 2147483647 w 73"/>
              <a:gd name="T51" fmla="*/ 2147483647 h 116"/>
              <a:gd name="T52" fmla="*/ 2147483647 w 73"/>
              <a:gd name="T53" fmla="*/ 2147483647 h 116"/>
              <a:gd name="T54" fmla="*/ 2147483647 w 73"/>
              <a:gd name="T55" fmla="*/ 2147483647 h 116"/>
              <a:gd name="T56" fmla="*/ 2147483647 w 73"/>
              <a:gd name="T57" fmla="*/ 2147483647 h 116"/>
              <a:gd name="T58" fmla="*/ 2147483647 w 73"/>
              <a:gd name="T59" fmla="*/ 2147483647 h 116"/>
              <a:gd name="T60" fmla="*/ 2147483647 w 73"/>
              <a:gd name="T61" fmla="*/ 2147483647 h 116"/>
              <a:gd name="T62" fmla="*/ 2147483647 w 73"/>
              <a:gd name="T63" fmla="*/ 2147483647 h 116"/>
              <a:gd name="T64" fmla="*/ 2147483647 w 73"/>
              <a:gd name="T65" fmla="*/ 2147483647 h 116"/>
              <a:gd name="T66" fmla="*/ 2147483647 w 73"/>
              <a:gd name="T67" fmla="*/ 2147483647 h 116"/>
              <a:gd name="T68" fmla="*/ 2147483647 w 73"/>
              <a:gd name="T69" fmla="*/ 2147483647 h 116"/>
              <a:gd name="T70" fmla="*/ 2147483647 w 73"/>
              <a:gd name="T71" fmla="*/ 2147483647 h 116"/>
              <a:gd name="T72" fmla="*/ 2147483647 w 73"/>
              <a:gd name="T73" fmla="*/ 2147483647 h 116"/>
              <a:gd name="T74" fmla="*/ 2147483647 w 73"/>
              <a:gd name="T75" fmla="*/ 2147483647 h 116"/>
              <a:gd name="T76" fmla="*/ 2147483647 w 73"/>
              <a:gd name="T77" fmla="*/ 2147483647 h 116"/>
              <a:gd name="T78" fmla="*/ 2147483647 w 73"/>
              <a:gd name="T79" fmla="*/ 2147483647 h 116"/>
              <a:gd name="T80" fmla="*/ 2147483647 w 73"/>
              <a:gd name="T81" fmla="*/ 2147483647 h 116"/>
              <a:gd name="T82" fmla="*/ 2147483647 w 73"/>
              <a:gd name="T83" fmla="*/ 2147483647 h 116"/>
              <a:gd name="T84" fmla="*/ 2147483647 w 73"/>
              <a:gd name="T85" fmla="*/ 2147483647 h 116"/>
              <a:gd name="T86" fmla="*/ 2147483647 w 73"/>
              <a:gd name="T87" fmla="*/ 0 h 116"/>
              <a:gd name="T88" fmla="*/ 2147483647 w 73"/>
              <a:gd name="T89" fmla="*/ 2147483647 h 116"/>
              <a:gd name="T90" fmla="*/ 2147483647 w 73"/>
              <a:gd name="T91" fmla="*/ 2147483647 h 116"/>
              <a:gd name="T92" fmla="*/ 2147483647 w 73"/>
              <a:gd name="T93" fmla="*/ 2147483647 h 116"/>
              <a:gd name="T94" fmla="*/ 2147483647 w 73"/>
              <a:gd name="T95" fmla="*/ 2147483647 h 116"/>
              <a:gd name="T96" fmla="*/ 2147483647 w 73"/>
              <a:gd name="T97" fmla="*/ 2147483647 h 116"/>
              <a:gd name="T98" fmla="*/ 2147483647 w 73"/>
              <a:gd name="T99" fmla="*/ 2147483647 h 116"/>
              <a:gd name="T100" fmla="*/ 2147483647 w 73"/>
              <a:gd name="T101" fmla="*/ 2147483647 h 116"/>
              <a:gd name="T102" fmla="*/ 2147483647 w 73"/>
              <a:gd name="T103" fmla="*/ 2147483647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116"/>
              <a:gd name="T158" fmla="*/ 73 w 73"/>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116">
                <a:moveTo>
                  <a:pt x="73" y="29"/>
                </a:moveTo>
                <a:lnTo>
                  <a:pt x="71" y="35"/>
                </a:lnTo>
                <a:lnTo>
                  <a:pt x="69" y="39"/>
                </a:lnTo>
                <a:lnTo>
                  <a:pt x="68" y="44"/>
                </a:lnTo>
                <a:lnTo>
                  <a:pt x="66" y="48"/>
                </a:lnTo>
                <a:lnTo>
                  <a:pt x="62" y="56"/>
                </a:lnTo>
                <a:lnTo>
                  <a:pt x="58" y="65"/>
                </a:lnTo>
                <a:lnTo>
                  <a:pt x="53" y="72"/>
                </a:lnTo>
                <a:lnTo>
                  <a:pt x="49" y="81"/>
                </a:lnTo>
                <a:lnTo>
                  <a:pt x="48" y="85"/>
                </a:lnTo>
                <a:lnTo>
                  <a:pt x="46" y="89"/>
                </a:lnTo>
                <a:lnTo>
                  <a:pt x="45" y="95"/>
                </a:lnTo>
                <a:lnTo>
                  <a:pt x="44" y="100"/>
                </a:lnTo>
                <a:lnTo>
                  <a:pt x="41" y="105"/>
                </a:lnTo>
                <a:lnTo>
                  <a:pt x="39" y="109"/>
                </a:lnTo>
                <a:lnTo>
                  <a:pt x="35" y="112"/>
                </a:lnTo>
                <a:lnTo>
                  <a:pt x="32" y="115"/>
                </a:lnTo>
                <a:lnTo>
                  <a:pt x="24" y="116"/>
                </a:lnTo>
                <a:lnTo>
                  <a:pt x="17" y="116"/>
                </a:lnTo>
                <a:lnTo>
                  <a:pt x="8" y="112"/>
                </a:lnTo>
                <a:lnTo>
                  <a:pt x="4" y="106"/>
                </a:lnTo>
                <a:lnTo>
                  <a:pt x="1" y="103"/>
                </a:lnTo>
                <a:lnTo>
                  <a:pt x="0" y="99"/>
                </a:lnTo>
                <a:lnTo>
                  <a:pt x="0" y="95"/>
                </a:lnTo>
                <a:lnTo>
                  <a:pt x="1" y="90"/>
                </a:lnTo>
                <a:lnTo>
                  <a:pt x="2" y="83"/>
                </a:lnTo>
                <a:lnTo>
                  <a:pt x="4" y="79"/>
                </a:lnTo>
                <a:lnTo>
                  <a:pt x="5" y="73"/>
                </a:lnTo>
                <a:lnTo>
                  <a:pt x="7" y="69"/>
                </a:lnTo>
                <a:lnTo>
                  <a:pt x="11" y="61"/>
                </a:lnTo>
                <a:lnTo>
                  <a:pt x="15" y="54"/>
                </a:lnTo>
                <a:lnTo>
                  <a:pt x="17" y="48"/>
                </a:lnTo>
                <a:lnTo>
                  <a:pt x="19" y="44"/>
                </a:lnTo>
                <a:lnTo>
                  <a:pt x="21" y="39"/>
                </a:lnTo>
                <a:lnTo>
                  <a:pt x="24" y="35"/>
                </a:lnTo>
                <a:lnTo>
                  <a:pt x="25" y="29"/>
                </a:lnTo>
                <a:lnTo>
                  <a:pt x="28" y="25"/>
                </a:lnTo>
                <a:lnTo>
                  <a:pt x="29" y="21"/>
                </a:lnTo>
                <a:lnTo>
                  <a:pt x="32" y="15"/>
                </a:lnTo>
                <a:lnTo>
                  <a:pt x="34" y="11"/>
                </a:lnTo>
                <a:lnTo>
                  <a:pt x="36" y="7"/>
                </a:lnTo>
                <a:lnTo>
                  <a:pt x="39" y="4"/>
                </a:lnTo>
                <a:lnTo>
                  <a:pt x="42" y="2"/>
                </a:lnTo>
                <a:lnTo>
                  <a:pt x="51" y="0"/>
                </a:lnTo>
                <a:lnTo>
                  <a:pt x="59" y="2"/>
                </a:lnTo>
                <a:lnTo>
                  <a:pt x="66" y="5"/>
                </a:lnTo>
                <a:lnTo>
                  <a:pt x="72" y="11"/>
                </a:lnTo>
                <a:lnTo>
                  <a:pt x="73" y="14"/>
                </a:lnTo>
                <a:lnTo>
                  <a:pt x="73" y="20"/>
                </a:lnTo>
                <a:lnTo>
                  <a:pt x="73" y="24"/>
                </a:lnTo>
                <a:lnTo>
                  <a:pt x="73"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2" name="Freeform 41">
            <a:extLst>
              <a:ext uri="{FF2B5EF4-FFF2-40B4-BE49-F238E27FC236}">
                <a16:creationId xmlns:a16="http://schemas.microsoft.com/office/drawing/2014/main" id="{2EFFC91F-4CAF-9944-A9CB-E11DE540C027}"/>
              </a:ext>
            </a:extLst>
          </p:cNvPr>
          <p:cNvSpPr>
            <a:spLocks/>
          </p:cNvSpPr>
          <p:nvPr/>
        </p:nvSpPr>
        <p:spPr bwMode="auto">
          <a:xfrm>
            <a:off x="5189538" y="2709863"/>
            <a:ext cx="103187" cy="236537"/>
          </a:xfrm>
          <a:custGeom>
            <a:avLst/>
            <a:gdLst>
              <a:gd name="T0" fmla="*/ 2147483647 w 49"/>
              <a:gd name="T1" fmla="*/ 2147483647 h 104"/>
              <a:gd name="T2" fmla="*/ 2147483647 w 49"/>
              <a:gd name="T3" fmla="*/ 2147483647 h 104"/>
              <a:gd name="T4" fmla="*/ 2147483647 w 49"/>
              <a:gd name="T5" fmla="*/ 2147483647 h 104"/>
              <a:gd name="T6" fmla="*/ 2147483647 w 49"/>
              <a:gd name="T7" fmla="*/ 2147483647 h 104"/>
              <a:gd name="T8" fmla="*/ 2147483647 w 49"/>
              <a:gd name="T9" fmla="*/ 2147483647 h 104"/>
              <a:gd name="T10" fmla="*/ 2147483647 w 49"/>
              <a:gd name="T11" fmla="*/ 2147483647 h 104"/>
              <a:gd name="T12" fmla="*/ 2147483647 w 49"/>
              <a:gd name="T13" fmla="*/ 2147483647 h 104"/>
              <a:gd name="T14" fmla="*/ 2147483647 w 49"/>
              <a:gd name="T15" fmla="*/ 2147483647 h 104"/>
              <a:gd name="T16" fmla="*/ 2147483647 w 49"/>
              <a:gd name="T17" fmla="*/ 2147483647 h 104"/>
              <a:gd name="T18" fmla="*/ 2147483647 w 49"/>
              <a:gd name="T19" fmla="*/ 2147483647 h 104"/>
              <a:gd name="T20" fmla="*/ 2147483647 w 49"/>
              <a:gd name="T21" fmla="*/ 2147483647 h 104"/>
              <a:gd name="T22" fmla="*/ 2147483647 w 49"/>
              <a:gd name="T23" fmla="*/ 2147483647 h 104"/>
              <a:gd name="T24" fmla="*/ 2147483647 w 49"/>
              <a:gd name="T25" fmla="*/ 2147483647 h 104"/>
              <a:gd name="T26" fmla="*/ 2147483647 w 49"/>
              <a:gd name="T27" fmla="*/ 2147483647 h 104"/>
              <a:gd name="T28" fmla="*/ 0 w 49"/>
              <a:gd name="T29" fmla="*/ 2147483647 h 104"/>
              <a:gd name="T30" fmla="*/ 0 w 49"/>
              <a:gd name="T31" fmla="*/ 2147483647 h 104"/>
              <a:gd name="T32" fmla="*/ 2147483647 w 49"/>
              <a:gd name="T33" fmla="*/ 2147483647 h 104"/>
              <a:gd name="T34" fmla="*/ 2147483647 w 49"/>
              <a:gd name="T35" fmla="*/ 2147483647 h 104"/>
              <a:gd name="T36" fmla="*/ 2147483647 w 49"/>
              <a:gd name="T37" fmla="*/ 2147483647 h 104"/>
              <a:gd name="T38" fmla="*/ 2147483647 w 49"/>
              <a:gd name="T39" fmla="*/ 2147483647 h 104"/>
              <a:gd name="T40" fmla="*/ 2147483647 w 49"/>
              <a:gd name="T41" fmla="*/ 0 h 104"/>
              <a:gd name="T42" fmla="*/ 2147483647 w 49"/>
              <a:gd name="T43" fmla="*/ 0 h 104"/>
              <a:gd name="T44" fmla="*/ 2147483647 w 49"/>
              <a:gd name="T45" fmla="*/ 2147483647 h 104"/>
              <a:gd name="T46" fmla="*/ 2147483647 w 49"/>
              <a:gd name="T47" fmla="*/ 2147483647 h 104"/>
              <a:gd name="T48" fmla="*/ 2147483647 w 49"/>
              <a:gd name="T49" fmla="*/ 2147483647 h 104"/>
              <a:gd name="T50" fmla="*/ 2147483647 w 49"/>
              <a:gd name="T51" fmla="*/ 2147483647 h 104"/>
              <a:gd name="T52" fmla="*/ 2147483647 w 49"/>
              <a:gd name="T53" fmla="*/ 2147483647 h 104"/>
              <a:gd name="T54" fmla="*/ 2147483647 w 49"/>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104"/>
              <a:gd name="T86" fmla="*/ 49 w 49"/>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104">
                <a:moveTo>
                  <a:pt x="44" y="19"/>
                </a:moveTo>
                <a:lnTo>
                  <a:pt x="49" y="83"/>
                </a:lnTo>
                <a:lnTo>
                  <a:pt x="49" y="86"/>
                </a:lnTo>
                <a:lnTo>
                  <a:pt x="47" y="92"/>
                </a:lnTo>
                <a:lnTo>
                  <a:pt x="44" y="95"/>
                </a:lnTo>
                <a:lnTo>
                  <a:pt x="43" y="97"/>
                </a:lnTo>
                <a:lnTo>
                  <a:pt x="36" y="103"/>
                </a:lnTo>
                <a:lnTo>
                  <a:pt x="29" y="104"/>
                </a:lnTo>
                <a:lnTo>
                  <a:pt x="20" y="103"/>
                </a:lnTo>
                <a:lnTo>
                  <a:pt x="13" y="100"/>
                </a:lnTo>
                <a:lnTo>
                  <a:pt x="9" y="96"/>
                </a:lnTo>
                <a:lnTo>
                  <a:pt x="7" y="93"/>
                </a:lnTo>
                <a:lnTo>
                  <a:pt x="6" y="89"/>
                </a:lnTo>
                <a:lnTo>
                  <a:pt x="6" y="85"/>
                </a:lnTo>
                <a:lnTo>
                  <a:pt x="0" y="22"/>
                </a:lnTo>
                <a:lnTo>
                  <a:pt x="0" y="17"/>
                </a:lnTo>
                <a:lnTo>
                  <a:pt x="2" y="12"/>
                </a:lnTo>
                <a:lnTo>
                  <a:pt x="3" y="8"/>
                </a:lnTo>
                <a:lnTo>
                  <a:pt x="6" y="5"/>
                </a:lnTo>
                <a:lnTo>
                  <a:pt x="13" y="1"/>
                </a:lnTo>
                <a:lnTo>
                  <a:pt x="22" y="0"/>
                </a:lnTo>
                <a:lnTo>
                  <a:pt x="30" y="0"/>
                </a:lnTo>
                <a:lnTo>
                  <a:pt x="36" y="2"/>
                </a:lnTo>
                <a:lnTo>
                  <a:pt x="39" y="5"/>
                </a:lnTo>
                <a:lnTo>
                  <a:pt x="41" y="9"/>
                </a:lnTo>
                <a:lnTo>
                  <a:pt x="43" y="12"/>
                </a:lnTo>
                <a:lnTo>
                  <a:pt x="44"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3" name="Freeform 42">
            <a:extLst>
              <a:ext uri="{FF2B5EF4-FFF2-40B4-BE49-F238E27FC236}">
                <a16:creationId xmlns:a16="http://schemas.microsoft.com/office/drawing/2014/main" id="{5262E589-B61C-1647-812A-8B816DD776F2}"/>
              </a:ext>
            </a:extLst>
          </p:cNvPr>
          <p:cNvSpPr>
            <a:spLocks/>
          </p:cNvSpPr>
          <p:nvPr/>
        </p:nvSpPr>
        <p:spPr bwMode="auto">
          <a:xfrm>
            <a:off x="4508500" y="2820988"/>
            <a:ext cx="404813" cy="639762"/>
          </a:xfrm>
          <a:custGeom>
            <a:avLst/>
            <a:gdLst>
              <a:gd name="T0" fmla="*/ 2147483647 w 190"/>
              <a:gd name="T1" fmla="*/ 2147483647 h 281"/>
              <a:gd name="T2" fmla="*/ 2147483647 w 190"/>
              <a:gd name="T3" fmla="*/ 2147483647 h 281"/>
              <a:gd name="T4" fmla="*/ 2147483647 w 190"/>
              <a:gd name="T5" fmla="*/ 2147483647 h 281"/>
              <a:gd name="T6" fmla="*/ 2147483647 w 190"/>
              <a:gd name="T7" fmla="*/ 2147483647 h 281"/>
              <a:gd name="T8" fmla="*/ 2147483647 w 190"/>
              <a:gd name="T9" fmla="*/ 2147483647 h 281"/>
              <a:gd name="T10" fmla="*/ 2147483647 w 190"/>
              <a:gd name="T11" fmla="*/ 2147483647 h 281"/>
              <a:gd name="T12" fmla="*/ 2147483647 w 190"/>
              <a:gd name="T13" fmla="*/ 2147483647 h 281"/>
              <a:gd name="T14" fmla="*/ 2147483647 w 190"/>
              <a:gd name="T15" fmla="*/ 2147483647 h 281"/>
              <a:gd name="T16" fmla="*/ 2147483647 w 190"/>
              <a:gd name="T17" fmla="*/ 2147483647 h 281"/>
              <a:gd name="T18" fmla="*/ 2147483647 w 190"/>
              <a:gd name="T19" fmla="*/ 2147483647 h 281"/>
              <a:gd name="T20" fmla="*/ 2147483647 w 190"/>
              <a:gd name="T21" fmla="*/ 2147483647 h 281"/>
              <a:gd name="T22" fmla="*/ 2147483647 w 190"/>
              <a:gd name="T23" fmla="*/ 2147483647 h 281"/>
              <a:gd name="T24" fmla="*/ 2147483647 w 190"/>
              <a:gd name="T25" fmla="*/ 2147483647 h 281"/>
              <a:gd name="T26" fmla="*/ 2147483647 w 190"/>
              <a:gd name="T27" fmla="*/ 2147483647 h 281"/>
              <a:gd name="T28" fmla="*/ 2147483647 w 190"/>
              <a:gd name="T29" fmla="*/ 2147483647 h 281"/>
              <a:gd name="T30" fmla="*/ 2147483647 w 190"/>
              <a:gd name="T31" fmla="*/ 2147483647 h 281"/>
              <a:gd name="T32" fmla="*/ 2147483647 w 190"/>
              <a:gd name="T33" fmla="*/ 2147483647 h 281"/>
              <a:gd name="T34" fmla="*/ 2147483647 w 190"/>
              <a:gd name="T35" fmla="*/ 2147483647 h 281"/>
              <a:gd name="T36" fmla="*/ 2147483647 w 190"/>
              <a:gd name="T37" fmla="*/ 2147483647 h 281"/>
              <a:gd name="T38" fmla="*/ 2147483647 w 190"/>
              <a:gd name="T39" fmla="*/ 2147483647 h 281"/>
              <a:gd name="T40" fmla="*/ 2147483647 w 190"/>
              <a:gd name="T41" fmla="*/ 2147483647 h 281"/>
              <a:gd name="T42" fmla="*/ 2147483647 w 190"/>
              <a:gd name="T43" fmla="*/ 2147483647 h 281"/>
              <a:gd name="T44" fmla="*/ 2147483647 w 190"/>
              <a:gd name="T45" fmla="*/ 2147483647 h 281"/>
              <a:gd name="T46" fmla="*/ 0 w 190"/>
              <a:gd name="T47" fmla="*/ 2147483647 h 281"/>
              <a:gd name="T48" fmla="*/ 0 w 190"/>
              <a:gd name="T49" fmla="*/ 2147483647 h 281"/>
              <a:gd name="T50" fmla="*/ 0 w 190"/>
              <a:gd name="T51" fmla="*/ 2147483647 h 281"/>
              <a:gd name="T52" fmla="*/ 0 w 190"/>
              <a:gd name="T53" fmla="*/ 2147483647 h 281"/>
              <a:gd name="T54" fmla="*/ 2147483647 w 190"/>
              <a:gd name="T55" fmla="*/ 2147483647 h 281"/>
              <a:gd name="T56" fmla="*/ 2147483647 w 190"/>
              <a:gd name="T57" fmla="*/ 2147483647 h 281"/>
              <a:gd name="T58" fmla="*/ 2147483647 w 190"/>
              <a:gd name="T59" fmla="*/ 2147483647 h 281"/>
              <a:gd name="T60" fmla="*/ 2147483647 w 190"/>
              <a:gd name="T61" fmla="*/ 2147483647 h 281"/>
              <a:gd name="T62" fmla="*/ 2147483647 w 190"/>
              <a:gd name="T63" fmla="*/ 2147483647 h 281"/>
              <a:gd name="T64" fmla="*/ 2147483647 w 190"/>
              <a:gd name="T65" fmla="*/ 2147483647 h 281"/>
              <a:gd name="T66" fmla="*/ 2147483647 w 190"/>
              <a:gd name="T67" fmla="*/ 2147483647 h 281"/>
              <a:gd name="T68" fmla="*/ 2147483647 w 190"/>
              <a:gd name="T69" fmla="*/ 2147483647 h 281"/>
              <a:gd name="T70" fmla="*/ 2147483647 w 190"/>
              <a:gd name="T71" fmla="*/ 2147483647 h 281"/>
              <a:gd name="T72" fmla="*/ 2147483647 w 190"/>
              <a:gd name="T73" fmla="*/ 2147483647 h 281"/>
              <a:gd name="T74" fmla="*/ 2147483647 w 190"/>
              <a:gd name="T75" fmla="*/ 2147483647 h 281"/>
              <a:gd name="T76" fmla="*/ 2147483647 w 190"/>
              <a:gd name="T77" fmla="*/ 2147483647 h 281"/>
              <a:gd name="T78" fmla="*/ 2147483647 w 190"/>
              <a:gd name="T79" fmla="*/ 2147483647 h 281"/>
              <a:gd name="T80" fmla="*/ 2147483647 w 190"/>
              <a:gd name="T81" fmla="*/ 2147483647 h 281"/>
              <a:gd name="T82" fmla="*/ 2147483647 w 190"/>
              <a:gd name="T83" fmla="*/ 2147483647 h 281"/>
              <a:gd name="T84" fmla="*/ 2147483647 w 190"/>
              <a:gd name="T85" fmla="*/ 2147483647 h 281"/>
              <a:gd name="T86" fmla="*/ 2147483647 w 190"/>
              <a:gd name="T87" fmla="*/ 2147483647 h 281"/>
              <a:gd name="T88" fmla="*/ 2147483647 w 190"/>
              <a:gd name="T89" fmla="*/ 2147483647 h 281"/>
              <a:gd name="T90" fmla="*/ 2147483647 w 190"/>
              <a:gd name="T91" fmla="*/ 2147483647 h 281"/>
              <a:gd name="T92" fmla="*/ 2147483647 w 190"/>
              <a:gd name="T93" fmla="*/ 2147483647 h 281"/>
              <a:gd name="T94" fmla="*/ 2147483647 w 190"/>
              <a:gd name="T95" fmla="*/ 2147483647 h 281"/>
              <a:gd name="T96" fmla="*/ 2147483647 w 190"/>
              <a:gd name="T97" fmla="*/ 2147483647 h 281"/>
              <a:gd name="T98" fmla="*/ 2147483647 w 190"/>
              <a:gd name="T99" fmla="*/ 2147483647 h 281"/>
              <a:gd name="T100" fmla="*/ 2147483647 w 190"/>
              <a:gd name="T101" fmla="*/ 2147483647 h 281"/>
              <a:gd name="T102" fmla="*/ 2147483647 w 190"/>
              <a:gd name="T103" fmla="*/ 2147483647 h 281"/>
              <a:gd name="T104" fmla="*/ 2147483647 w 190"/>
              <a:gd name="T105" fmla="*/ 0 h 281"/>
              <a:gd name="T106" fmla="*/ 2147483647 w 190"/>
              <a:gd name="T107" fmla="*/ 0 h 281"/>
              <a:gd name="T108" fmla="*/ 2147483647 w 190"/>
              <a:gd name="T109" fmla="*/ 2147483647 h 281"/>
              <a:gd name="T110" fmla="*/ 2147483647 w 190"/>
              <a:gd name="T111" fmla="*/ 2147483647 h 281"/>
              <a:gd name="T112" fmla="*/ 2147483647 w 190"/>
              <a:gd name="T113" fmla="*/ 2147483647 h 281"/>
              <a:gd name="T114" fmla="*/ 2147483647 w 190"/>
              <a:gd name="T115" fmla="*/ 2147483647 h 281"/>
              <a:gd name="T116" fmla="*/ 2147483647 w 190"/>
              <a:gd name="T117" fmla="*/ 2147483647 h 281"/>
              <a:gd name="T118" fmla="*/ 2147483647 w 190"/>
              <a:gd name="T119" fmla="*/ 2147483647 h 2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81"/>
              <a:gd name="T182" fmla="*/ 190 w 190"/>
              <a:gd name="T183" fmla="*/ 281 h 2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81">
                <a:moveTo>
                  <a:pt x="175" y="43"/>
                </a:moveTo>
                <a:lnTo>
                  <a:pt x="166" y="46"/>
                </a:lnTo>
                <a:lnTo>
                  <a:pt x="159" y="48"/>
                </a:lnTo>
                <a:lnTo>
                  <a:pt x="150" y="51"/>
                </a:lnTo>
                <a:lnTo>
                  <a:pt x="145" y="55"/>
                </a:lnTo>
                <a:lnTo>
                  <a:pt x="138" y="60"/>
                </a:lnTo>
                <a:lnTo>
                  <a:pt x="131" y="64"/>
                </a:lnTo>
                <a:lnTo>
                  <a:pt x="124" y="70"/>
                </a:lnTo>
                <a:lnTo>
                  <a:pt x="118" y="77"/>
                </a:lnTo>
                <a:lnTo>
                  <a:pt x="111" y="81"/>
                </a:lnTo>
                <a:lnTo>
                  <a:pt x="105" y="88"/>
                </a:lnTo>
                <a:lnTo>
                  <a:pt x="99" y="94"/>
                </a:lnTo>
                <a:lnTo>
                  <a:pt x="95" y="101"/>
                </a:lnTo>
                <a:lnTo>
                  <a:pt x="89" y="108"/>
                </a:lnTo>
                <a:lnTo>
                  <a:pt x="85" y="115"/>
                </a:lnTo>
                <a:lnTo>
                  <a:pt x="81" y="122"/>
                </a:lnTo>
                <a:lnTo>
                  <a:pt x="77" y="131"/>
                </a:lnTo>
                <a:lnTo>
                  <a:pt x="72" y="138"/>
                </a:lnTo>
                <a:lnTo>
                  <a:pt x="68" y="146"/>
                </a:lnTo>
                <a:lnTo>
                  <a:pt x="64" y="153"/>
                </a:lnTo>
                <a:lnTo>
                  <a:pt x="61" y="162"/>
                </a:lnTo>
                <a:lnTo>
                  <a:pt x="58" y="170"/>
                </a:lnTo>
                <a:lnTo>
                  <a:pt x="55" y="179"/>
                </a:lnTo>
                <a:lnTo>
                  <a:pt x="54" y="182"/>
                </a:lnTo>
                <a:lnTo>
                  <a:pt x="53" y="187"/>
                </a:lnTo>
                <a:lnTo>
                  <a:pt x="51" y="190"/>
                </a:lnTo>
                <a:lnTo>
                  <a:pt x="51" y="196"/>
                </a:lnTo>
                <a:lnTo>
                  <a:pt x="48" y="203"/>
                </a:lnTo>
                <a:lnTo>
                  <a:pt x="47" y="212"/>
                </a:lnTo>
                <a:lnTo>
                  <a:pt x="45" y="216"/>
                </a:lnTo>
                <a:lnTo>
                  <a:pt x="45" y="220"/>
                </a:lnTo>
                <a:lnTo>
                  <a:pt x="44" y="224"/>
                </a:lnTo>
                <a:lnTo>
                  <a:pt x="44" y="229"/>
                </a:lnTo>
                <a:lnTo>
                  <a:pt x="43" y="237"/>
                </a:lnTo>
                <a:lnTo>
                  <a:pt x="43" y="244"/>
                </a:lnTo>
                <a:lnTo>
                  <a:pt x="43" y="253"/>
                </a:lnTo>
                <a:lnTo>
                  <a:pt x="43" y="261"/>
                </a:lnTo>
                <a:lnTo>
                  <a:pt x="43" y="264"/>
                </a:lnTo>
                <a:lnTo>
                  <a:pt x="40" y="270"/>
                </a:lnTo>
                <a:lnTo>
                  <a:pt x="38" y="273"/>
                </a:lnTo>
                <a:lnTo>
                  <a:pt x="36" y="277"/>
                </a:lnTo>
                <a:lnTo>
                  <a:pt x="28" y="280"/>
                </a:lnTo>
                <a:lnTo>
                  <a:pt x="21" y="281"/>
                </a:lnTo>
                <a:lnTo>
                  <a:pt x="13" y="280"/>
                </a:lnTo>
                <a:lnTo>
                  <a:pt x="6" y="277"/>
                </a:lnTo>
                <a:lnTo>
                  <a:pt x="3" y="273"/>
                </a:lnTo>
                <a:lnTo>
                  <a:pt x="2" y="270"/>
                </a:lnTo>
                <a:lnTo>
                  <a:pt x="0" y="264"/>
                </a:lnTo>
                <a:lnTo>
                  <a:pt x="0" y="261"/>
                </a:lnTo>
                <a:lnTo>
                  <a:pt x="0" y="256"/>
                </a:lnTo>
                <a:lnTo>
                  <a:pt x="0" y="250"/>
                </a:lnTo>
                <a:lnTo>
                  <a:pt x="0" y="244"/>
                </a:lnTo>
                <a:lnTo>
                  <a:pt x="0" y="240"/>
                </a:lnTo>
                <a:lnTo>
                  <a:pt x="0" y="234"/>
                </a:lnTo>
                <a:lnTo>
                  <a:pt x="0" y="229"/>
                </a:lnTo>
                <a:lnTo>
                  <a:pt x="2" y="224"/>
                </a:lnTo>
                <a:lnTo>
                  <a:pt x="2" y="220"/>
                </a:lnTo>
                <a:lnTo>
                  <a:pt x="2" y="214"/>
                </a:lnTo>
                <a:lnTo>
                  <a:pt x="3" y="209"/>
                </a:lnTo>
                <a:lnTo>
                  <a:pt x="3" y="203"/>
                </a:lnTo>
                <a:lnTo>
                  <a:pt x="4" y="199"/>
                </a:lnTo>
                <a:lnTo>
                  <a:pt x="4" y="193"/>
                </a:lnTo>
                <a:lnTo>
                  <a:pt x="6" y="187"/>
                </a:lnTo>
                <a:lnTo>
                  <a:pt x="7" y="183"/>
                </a:lnTo>
                <a:lnTo>
                  <a:pt x="10" y="179"/>
                </a:lnTo>
                <a:lnTo>
                  <a:pt x="10" y="173"/>
                </a:lnTo>
                <a:lnTo>
                  <a:pt x="11" y="169"/>
                </a:lnTo>
                <a:lnTo>
                  <a:pt x="13" y="163"/>
                </a:lnTo>
                <a:lnTo>
                  <a:pt x="14" y="159"/>
                </a:lnTo>
                <a:lnTo>
                  <a:pt x="16" y="153"/>
                </a:lnTo>
                <a:lnTo>
                  <a:pt x="19" y="148"/>
                </a:lnTo>
                <a:lnTo>
                  <a:pt x="20" y="143"/>
                </a:lnTo>
                <a:lnTo>
                  <a:pt x="21" y="139"/>
                </a:lnTo>
                <a:lnTo>
                  <a:pt x="23" y="135"/>
                </a:lnTo>
                <a:lnTo>
                  <a:pt x="26" y="129"/>
                </a:lnTo>
                <a:lnTo>
                  <a:pt x="28" y="125"/>
                </a:lnTo>
                <a:lnTo>
                  <a:pt x="30" y="121"/>
                </a:lnTo>
                <a:lnTo>
                  <a:pt x="33" y="115"/>
                </a:lnTo>
                <a:lnTo>
                  <a:pt x="36" y="111"/>
                </a:lnTo>
                <a:lnTo>
                  <a:pt x="37" y="107"/>
                </a:lnTo>
                <a:lnTo>
                  <a:pt x="40" y="102"/>
                </a:lnTo>
                <a:lnTo>
                  <a:pt x="43" y="98"/>
                </a:lnTo>
                <a:lnTo>
                  <a:pt x="45" y="94"/>
                </a:lnTo>
                <a:lnTo>
                  <a:pt x="47" y="88"/>
                </a:lnTo>
                <a:lnTo>
                  <a:pt x="50" y="85"/>
                </a:lnTo>
                <a:lnTo>
                  <a:pt x="55" y="77"/>
                </a:lnTo>
                <a:lnTo>
                  <a:pt x="63" y="68"/>
                </a:lnTo>
                <a:lnTo>
                  <a:pt x="70" y="61"/>
                </a:lnTo>
                <a:lnTo>
                  <a:pt x="77" y="54"/>
                </a:lnTo>
                <a:lnTo>
                  <a:pt x="82" y="47"/>
                </a:lnTo>
                <a:lnTo>
                  <a:pt x="91" y="40"/>
                </a:lnTo>
                <a:lnTo>
                  <a:pt x="98" y="34"/>
                </a:lnTo>
                <a:lnTo>
                  <a:pt x="106" y="27"/>
                </a:lnTo>
                <a:lnTo>
                  <a:pt x="111" y="24"/>
                </a:lnTo>
                <a:lnTo>
                  <a:pt x="115" y="21"/>
                </a:lnTo>
                <a:lnTo>
                  <a:pt x="119" y="20"/>
                </a:lnTo>
                <a:lnTo>
                  <a:pt x="124" y="17"/>
                </a:lnTo>
                <a:lnTo>
                  <a:pt x="128" y="14"/>
                </a:lnTo>
                <a:lnTo>
                  <a:pt x="132" y="12"/>
                </a:lnTo>
                <a:lnTo>
                  <a:pt x="138" y="10"/>
                </a:lnTo>
                <a:lnTo>
                  <a:pt x="142" y="9"/>
                </a:lnTo>
                <a:lnTo>
                  <a:pt x="146" y="6"/>
                </a:lnTo>
                <a:lnTo>
                  <a:pt x="150" y="4"/>
                </a:lnTo>
                <a:lnTo>
                  <a:pt x="156" y="3"/>
                </a:lnTo>
                <a:lnTo>
                  <a:pt x="162" y="2"/>
                </a:lnTo>
                <a:lnTo>
                  <a:pt x="166" y="0"/>
                </a:lnTo>
                <a:lnTo>
                  <a:pt x="170" y="0"/>
                </a:lnTo>
                <a:lnTo>
                  <a:pt x="175" y="0"/>
                </a:lnTo>
                <a:lnTo>
                  <a:pt x="179" y="3"/>
                </a:lnTo>
                <a:lnTo>
                  <a:pt x="185" y="7"/>
                </a:lnTo>
                <a:lnTo>
                  <a:pt x="189" y="14"/>
                </a:lnTo>
                <a:lnTo>
                  <a:pt x="189" y="19"/>
                </a:lnTo>
                <a:lnTo>
                  <a:pt x="190" y="23"/>
                </a:lnTo>
                <a:lnTo>
                  <a:pt x="189" y="27"/>
                </a:lnTo>
                <a:lnTo>
                  <a:pt x="189" y="30"/>
                </a:lnTo>
                <a:lnTo>
                  <a:pt x="185" y="34"/>
                </a:lnTo>
                <a:lnTo>
                  <a:pt x="183" y="37"/>
                </a:lnTo>
                <a:lnTo>
                  <a:pt x="179" y="40"/>
                </a:lnTo>
                <a:lnTo>
                  <a:pt x="175"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4" name="Freeform 43">
            <a:extLst>
              <a:ext uri="{FF2B5EF4-FFF2-40B4-BE49-F238E27FC236}">
                <a16:creationId xmlns:a16="http://schemas.microsoft.com/office/drawing/2014/main" id="{0AB557FC-FCA5-1F4C-BEC0-C26280B34129}"/>
              </a:ext>
            </a:extLst>
          </p:cNvPr>
          <p:cNvSpPr>
            <a:spLocks/>
          </p:cNvSpPr>
          <p:nvPr/>
        </p:nvSpPr>
        <p:spPr bwMode="auto">
          <a:xfrm>
            <a:off x="5684838" y="3346450"/>
            <a:ext cx="158750" cy="288925"/>
          </a:xfrm>
          <a:custGeom>
            <a:avLst/>
            <a:gdLst>
              <a:gd name="T0" fmla="*/ 2147483647 w 74"/>
              <a:gd name="T1" fmla="*/ 2147483647 h 127"/>
              <a:gd name="T2" fmla="*/ 2147483647 w 74"/>
              <a:gd name="T3" fmla="*/ 2147483647 h 127"/>
              <a:gd name="T4" fmla="*/ 2147483647 w 74"/>
              <a:gd name="T5" fmla="*/ 2147483647 h 127"/>
              <a:gd name="T6" fmla="*/ 2147483647 w 74"/>
              <a:gd name="T7" fmla="*/ 2147483647 h 127"/>
              <a:gd name="T8" fmla="*/ 2147483647 w 74"/>
              <a:gd name="T9" fmla="*/ 2147483647 h 127"/>
              <a:gd name="T10" fmla="*/ 2147483647 w 74"/>
              <a:gd name="T11" fmla="*/ 2147483647 h 127"/>
              <a:gd name="T12" fmla="*/ 2147483647 w 74"/>
              <a:gd name="T13" fmla="*/ 2147483647 h 127"/>
              <a:gd name="T14" fmla="*/ 2147483647 w 74"/>
              <a:gd name="T15" fmla="*/ 2147483647 h 127"/>
              <a:gd name="T16" fmla="*/ 2147483647 w 74"/>
              <a:gd name="T17" fmla="*/ 2147483647 h 127"/>
              <a:gd name="T18" fmla="*/ 2147483647 w 74"/>
              <a:gd name="T19" fmla="*/ 2147483647 h 127"/>
              <a:gd name="T20" fmla="*/ 2147483647 w 74"/>
              <a:gd name="T21" fmla="*/ 2147483647 h 127"/>
              <a:gd name="T22" fmla="*/ 2147483647 w 74"/>
              <a:gd name="T23" fmla="*/ 2147483647 h 127"/>
              <a:gd name="T24" fmla="*/ 2147483647 w 74"/>
              <a:gd name="T25" fmla="*/ 2147483647 h 127"/>
              <a:gd name="T26" fmla="*/ 2147483647 w 74"/>
              <a:gd name="T27" fmla="*/ 2147483647 h 127"/>
              <a:gd name="T28" fmla="*/ 2147483647 w 74"/>
              <a:gd name="T29" fmla="*/ 2147483647 h 127"/>
              <a:gd name="T30" fmla="*/ 2147483647 w 74"/>
              <a:gd name="T31" fmla="*/ 2147483647 h 127"/>
              <a:gd name="T32" fmla="*/ 2147483647 w 74"/>
              <a:gd name="T33" fmla="*/ 2147483647 h 127"/>
              <a:gd name="T34" fmla="*/ 2147483647 w 74"/>
              <a:gd name="T35" fmla="*/ 2147483647 h 127"/>
              <a:gd name="T36" fmla="*/ 0 w 74"/>
              <a:gd name="T37" fmla="*/ 2147483647 h 127"/>
              <a:gd name="T38" fmla="*/ 2147483647 w 74"/>
              <a:gd name="T39" fmla="*/ 2147483647 h 127"/>
              <a:gd name="T40" fmla="*/ 2147483647 w 74"/>
              <a:gd name="T41" fmla="*/ 2147483647 h 127"/>
              <a:gd name="T42" fmla="*/ 2147483647 w 74"/>
              <a:gd name="T43" fmla="*/ 2147483647 h 127"/>
              <a:gd name="T44" fmla="*/ 2147483647 w 74"/>
              <a:gd name="T45" fmla="*/ 2147483647 h 127"/>
              <a:gd name="T46" fmla="*/ 2147483647 w 74"/>
              <a:gd name="T47" fmla="*/ 2147483647 h 127"/>
              <a:gd name="T48" fmla="*/ 2147483647 w 74"/>
              <a:gd name="T49" fmla="*/ 2147483647 h 127"/>
              <a:gd name="T50" fmla="*/ 2147483647 w 74"/>
              <a:gd name="T51" fmla="*/ 2147483647 h 127"/>
              <a:gd name="T52" fmla="*/ 2147483647 w 74"/>
              <a:gd name="T53" fmla="*/ 2147483647 h 127"/>
              <a:gd name="T54" fmla="*/ 2147483647 w 74"/>
              <a:gd name="T55" fmla="*/ 2147483647 h 127"/>
              <a:gd name="T56" fmla="*/ 2147483647 w 74"/>
              <a:gd name="T57" fmla="*/ 2147483647 h 127"/>
              <a:gd name="T58" fmla="*/ 2147483647 w 74"/>
              <a:gd name="T59" fmla="*/ 2147483647 h 127"/>
              <a:gd name="T60" fmla="*/ 2147483647 w 74"/>
              <a:gd name="T61" fmla="*/ 2147483647 h 127"/>
              <a:gd name="T62" fmla="*/ 2147483647 w 74"/>
              <a:gd name="T63" fmla="*/ 0 h 127"/>
              <a:gd name="T64" fmla="*/ 2147483647 w 74"/>
              <a:gd name="T65" fmla="*/ 2147483647 h 127"/>
              <a:gd name="T66" fmla="*/ 2147483647 w 74"/>
              <a:gd name="T67" fmla="*/ 2147483647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27"/>
              <a:gd name="T104" fmla="*/ 74 w 74"/>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27">
                <a:moveTo>
                  <a:pt x="37" y="5"/>
                </a:moveTo>
                <a:lnTo>
                  <a:pt x="44" y="9"/>
                </a:lnTo>
                <a:lnTo>
                  <a:pt x="52" y="16"/>
                </a:lnTo>
                <a:lnTo>
                  <a:pt x="55" y="19"/>
                </a:lnTo>
                <a:lnTo>
                  <a:pt x="58" y="23"/>
                </a:lnTo>
                <a:lnTo>
                  <a:pt x="61" y="27"/>
                </a:lnTo>
                <a:lnTo>
                  <a:pt x="64" y="32"/>
                </a:lnTo>
                <a:lnTo>
                  <a:pt x="65" y="36"/>
                </a:lnTo>
                <a:lnTo>
                  <a:pt x="68" y="40"/>
                </a:lnTo>
                <a:lnTo>
                  <a:pt x="69" y="46"/>
                </a:lnTo>
                <a:lnTo>
                  <a:pt x="71" y="50"/>
                </a:lnTo>
                <a:lnTo>
                  <a:pt x="72" y="56"/>
                </a:lnTo>
                <a:lnTo>
                  <a:pt x="72" y="60"/>
                </a:lnTo>
                <a:lnTo>
                  <a:pt x="74" y="66"/>
                </a:lnTo>
                <a:lnTo>
                  <a:pt x="74" y="71"/>
                </a:lnTo>
                <a:lnTo>
                  <a:pt x="74" y="76"/>
                </a:lnTo>
                <a:lnTo>
                  <a:pt x="72" y="80"/>
                </a:lnTo>
                <a:lnTo>
                  <a:pt x="72" y="84"/>
                </a:lnTo>
                <a:lnTo>
                  <a:pt x="71" y="90"/>
                </a:lnTo>
                <a:lnTo>
                  <a:pt x="69" y="93"/>
                </a:lnTo>
                <a:lnTo>
                  <a:pt x="68" y="98"/>
                </a:lnTo>
                <a:lnTo>
                  <a:pt x="65" y="101"/>
                </a:lnTo>
                <a:lnTo>
                  <a:pt x="62" y="107"/>
                </a:lnTo>
                <a:lnTo>
                  <a:pt x="59" y="110"/>
                </a:lnTo>
                <a:lnTo>
                  <a:pt x="55" y="112"/>
                </a:lnTo>
                <a:lnTo>
                  <a:pt x="51" y="115"/>
                </a:lnTo>
                <a:lnTo>
                  <a:pt x="47" y="118"/>
                </a:lnTo>
                <a:lnTo>
                  <a:pt x="42" y="121"/>
                </a:lnTo>
                <a:lnTo>
                  <a:pt x="37" y="124"/>
                </a:lnTo>
                <a:lnTo>
                  <a:pt x="30" y="125"/>
                </a:lnTo>
                <a:lnTo>
                  <a:pt x="25" y="127"/>
                </a:lnTo>
                <a:lnTo>
                  <a:pt x="18" y="125"/>
                </a:lnTo>
                <a:lnTo>
                  <a:pt x="14" y="125"/>
                </a:lnTo>
                <a:lnTo>
                  <a:pt x="10" y="122"/>
                </a:lnTo>
                <a:lnTo>
                  <a:pt x="7" y="121"/>
                </a:lnTo>
                <a:lnTo>
                  <a:pt x="3" y="114"/>
                </a:lnTo>
                <a:lnTo>
                  <a:pt x="1" y="107"/>
                </a:lnTo>
                <a:lnTo>
                  <a:pt x="0" y="101"/>
                </a:lnTo>
                <a:lnTo>
                  <a:pt x="1" y="98"/>
                </a:lnTo>
                <a:lnTo>
                  <a:pt x="1" y="93"/>
                </a:lnTo>
                <a:lnTo>
                  <a:pt x="4" y="91"/>
                </a:lnTo>
                <a:lnTo>
                  <a:pt x="6" y="87"/>
                </a:lnTo>
                <a:lnTo>
                  <a:pt x="11" y="84"/>
                </a:lnTo>
                <a:lnTo>
                  <a:pt x="14" y="83"/>
                </a:lnTo>
                <a:lnTo>
                  <a:pt x="21" y="83"/>
                </a:lnTo>
                <a:lnTo>
                  <a:pt x="25" y="81"/>
                </a:lnTo>
                <a:lnTo>
                  <a:pt x="28" y="78"/>
                </a:lnTo>
                <a:lnTo>
                  <a:pt x="30" y="76"/>
                </a:lnTo>
                <a:lnTo>
                  <a:pt x="31" y="74"/>
                </a:lnTo>
                <a:lnTo>
                  <a:pt x="31" y="67"/>
                </a:lnTo>
                <a:lnTo>
                  <a:pt x="30" y="61"/>
                </a:lnTo>
                <a:lnTo>
                  <a:pt x="27" y="54"/>
                </a:lnTo>
                <a:lnTo>
                  <a:pt x="23" y="50"/>
                </a:lnTo>
                <a:lnTo>
                  <a:pt x="18" y="46"/>
                </a:lnTo>
                <a:lnTo>
                  <a:pt x="16" y="43"/>
                </a:lnTo>
                <a:lnTo>
                  <a:pt x="10" y="39"/>
                </a:lnTo>
                <a:lnTo>
                  <a:pt x="7" y="36"/>
                </a:lnTo>
                <a:lnTo>
                  <a:pt x="4" y="32"/>
                </a:lnTo>
                <a:lnTo>
                  <a:pt x="4" y="27"/>
                </a:lnTo>
                <a:lnTo>
                  <a:pt x="4" y="20"/>
                </a:lnTo>
                <a:lnTo>
                  <a:pt x="7" y="13"/>
                </a:lnTo>
                <a:lnTo>
                  <a:pt x="13" y="6"/>
                </a:lnTo>
                <a:lnTo>
                  <a:pt x="20" y="2"/>
                </a:lnTo>
                <a:lnTo>
                  <a:pt x="23" y="0"/>
                </a:lnTo>
                <a:lnTo>
                  <a:pt x="28"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5" name="Freeform 44">
            <a:extLst>
              <a:ext uri="{FF2B5EF4-FFF2-40B4-BE49-F238E27FC236}">
                <a16:creationId xmlns:a16="http://schemas.microsoft.com/office/drawing/2014/main" id="{CA7C445D-629B-E44F-8788-7DAAC702C3CE}"/>
              </a:ext>
            </a:extLst>
          </p:cNvPr>
          <p:cNvSpPr>
            <a:spLocks/>
          </p:cNvSpPr>
          <p:nvPr/>
        </p:nvSpPr>
        <p:spPr bwMode="auto">
          <a:xfrm>
            <a:off x="4343400" y="2827338"/>
            <a:ext cx="511175" cy="630237"/>
          </a:xfrm>
          <a:custGeom>
            <a:avLst/>
            <a:gdLst>
              <a:gd name="T0" fmla="*/ 2147483647 w 240"/>
              <a:gd name="T1" fmla="*/ 2147483647 h 277"/>
              <a:gd name="T2" fmla="*/ 2147483647 w 240"/>
              <a:gd name="T3" fmla="*/ 2147483647 h 277"/>
              <a:gd name="T4" fmla="*/ 2147483647 w 240"/>
              <a:gd name="T5" fmla="*/ 2147483647 h 277"/>
              <a:gd name="T6" fmla="*/ 2147483647 w 240"/>
              <a:gd name="T7" fmla="*/ 2147483647 h 277"/>
              <a:gd name="T8" fmla="*/ 2147483647 w 240"/>
              <a:gd name="T9" fmla="*/ 2147483647 h 277"/>
              <a:gd name="T10" fmla="*/ 2147483647 w 240"/>
              <a:gd name="T11" fmla="*/ 2147483647 h 277"/>
              <a:gd name="T12" fmla="*/ 2147483647 w 240"/>
              <a:gd name="T13" fmla="*/ 2147483647 h 277"/>
              <a:gd name="T14" fmla="*/ 2147483647 w 240"/>
              <a:gd name="T15" fmla="*/ 2147483647 h 277"/>
              <a:gd name="T16" fmla="*/ 2147483647 w 240"/>
              <a:gd name="T17" fmla="*/ 2147483647 h 277"/>
              <a:gd name="T18" fmla="*/ 2147483647 w 240"/>
              <a:gd name="T19" fmla="*/ 2147483647 h 277"/>
              <a:gd name="T20" fmla="*/ 2147483647 w 240"/>
              <a:gd name="T21" fmla="*/ 2147483647 h 277"/>
              <a:gd name="T22" fmla="*/ 2147483647 w 240"/>
              <a:gd name="T23" fmla="*/ 2147483647 h 277"/>
              <a:gd name="T24" fmla="*/ 2147483647 w 240"/>
              <a:gd name="T25" fmla="*/ 2147483647 h 277"/>
              <a:gd name="T26" fmla="*/ 2147483647 w 240"/>
              <a:gd name="T27" fmla="*/ 2147483647 h 277"/>
              <a:gd name="T28" fmla="*/ 2147483647 w 240"/>
              <a:gd name="T29" fmla="*/ 2147483647 h 277"/>
              <a:gd name="T30" fmla="*/ 2147483647 w 240"/>
              <a:gd name="T31" fmla="*/ 2147483647 h 277"/>
              <a:gd name="T32" fmla="*/ 2147483647 w 240"/>
              <a:gd name="T33" fmla="*/ 2147483647 h 277"/>
              <a:gd name="T34" fmla="*/ 2147483647 w 240"/>
              <a:gd name="T35" fmla="*/ 2147483647 h 277"/>
              <a:gd name="T36" fmla="*/ 2147483647 w 240"/>
              <a:gd name="T37" fmla="*/ 2147483647 h 277"/>
              <a:gd name="T38" fmla="*/ 2147483647 w 240"/>
              <a:gd name="T39" fmla="*/ 2147483647 h 277"/>
              <a:gd name="T40" fmla="*/ 2147483647 w 240"/>
              <a:gd name="T41" fmla="*/ 2147483647 h 277"/>
              <a:gd name="T42" fmla="*/ 2147483647 w 240"/>
              <a:gd name="T43" fmla="*/ 2147483647 h 277"/>
              <a:gd name="T44" fmla="*/ 0 w 240"/>
              <a:gd name="T45" fmla="*/ 2147483647 h 277"/>
              <a:gd name="T46" fmla="*/ 0 w 240"/>
              <a:gd name="T47" fmla="*/ 2147483647 h 277"/>
              <a:gd name="T48" fmla="*/ 2147483647 w 240"/>
              <a:gd name="T49" fmla="*/ 2147483647 h 277"/>
              <a:gd name="T50" fmla="*/ 2147483647 w 240"/>
              <a:gd name="T51" fmla="*/ 2147483647 h 277"/>
              <a:gd name="T52" fmla="*/ 2147483647 w 240"/>
              <a:gd name="T53" fmla="*/ 2147483647 h 277"/>
              <a:gd name="T54" fmla="*/ 2147483647 w 240"/>
              <a:gd name="T55" fmla="*/ 2147483647 h 277"/>
              <a:gd name="T56" fmla="*/ 2147483647 w 240"/>
              <a:gd name="T57" fmla="*/ 2147483647 h 277"/>
              <a:gd name="T58" fmla="*/ 2147483647 w 240"/>
              <a:gd name="T59" fmla="*/ 2147483647 h 277"/>
              <a:gd name="T60" fmla="*/ 2147483647 w 240"/>
              <a:gd name="T61" fmla="*/ 2147483647 h 277"/>
              <a:gd name="T62" fmla="*/ 2147483647 w 240"/>
              <a:gd name="T63" fmla="*/ 2147483647 h 277"/>
              <a:gd name="T64" fmla="*/ 2147483647 w 240"/>
              <a:gd name="T65" fmla="*/ 2147483647 h 277"/>
              <a:gd name="T66" fmla="*/ 2147483647 w 240"/>
              <a:gd name="T67" fmla="*/ 2147483647 h 277"/>
              <a:gd name="T68" fmla="*/ 2147483647 w 240"/>
              <a:gd name="T69" fmla="*/ 2147483647 h 277"/>
              <a:gd name="T70" fmla="*/ 2147483647 w 240"/>
              <a:gd name="T71" fmla="*/ 2147483647 h 277"/>
              <a:gd name="T72" fmla="*/ 2147483647 w 240"/>
              <a:gd name="T73" fmla="*/ 2147483647 h 277"/>
              <a:gd name="T74" fmla="*/ 2147483647 w 240"/>
              <a:gd name="T75" fmla="*/ 2147483647 h 277"/>
              <a:gd name="T76" fmla="*/ 2147483647 w 240"/>
              <a:gd name="T77" fmla="*/ 2147483647 h 277"/>
              <a:gd name="T78" fmla="*/ 2147483647 w 240"/>
              <a:gd name="T79" fmla="*/ 2147483647 h 277"/>
              <a:gd name="T80" fmla="*/ 2147483647 w 240"/>
              <a:gd name="T81" fmla="*/ 2147483647 h 277"/>
              <a:gd name="T82" fmla="*/ 2147483647 w 240"/>
              <a:gd name="T83" fmla="*/ 0 h 277"/>
              <a:gd name="T84" fmla="*/ 2147483647 w 240"/>
              <a:gd name="T85" fmla="*/ 2147483647 h 277"/>
              <a:gd name="T86" fmla="*/ 2147483647 w 240"/>
              <a:gd name="T87" fmla="*/ 2147483647 h 277"/>
              <a:gd name="T88" fmla="*/ 2147483647 w 240"/>
              <a:gd name="T89" fmla="*/ 2147483647 h 277"/>
              <a:gd name="T90" fmla="*/ 2147483647 w 240"/>
              <a:gd name="T91" fmla="*/ 2147483647 h 2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77"/>
              <a:gd name="T140" fmla="*/ 240 w 240"/>
              <a:gd name="T141" fmla="*/ 277 h 2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77">
                <a:moveTo>
                  <a:pt x="217" y="44"/>
                </a:moveTo>
                <a:lnTo>
                  <a:pt x="213" y="44"/>
                </a:lnTo>
                <a:lnTo>
                  <a:pt x="209" y="44"/>
                </a:lnTo>
                <a:lnTo>
                  <a:pt x="203" y="44"/>
                </a:lnTo>
                <a:lnTo>
                  <a:pt x="200" y="44"/>
                </a:lnTo>
                <a:lnTo>
                  <a:pt x="194" y="44"/>
                </a:lnTo>
                <a:lnTo>
                  <a:pt x="190" y="45"/>
                </a:lnTo>
                <a:lnTo>
                  <a:pt x="186" y="47"/>
                </a:lnTo>
                <a:lnTo>
                  <a:pt x="182" y="48"/>
                </a:lnTo>
                <a:lnTo>
                  <a:pt x="177" y="50"/>
                </a:lnTo>
                <a:lnTo>
                  <a:pt x="173" y="51"/>
                </a:lnTo>
                <a:lnTo>
                  <a:pt x="167" y="52"/>
                </a:lnTo>
                <a:lnTo>
                  <a:pt x="165" y="55"/>
                </a:lnTo>
                <a:lnTo>
                  <a:pt x="156" y="58"/>
                </a:lnTo>
                <a:lnTo>
                  <a:pt x="148" y="64"/>
                </a:lnTo>
                <a:lnTo>
                  <a:pt x="143" y="65"/>
                </a:lnTo>
                <a:lnTo>
                  <a:pt x="139" y="67"/>
                </a:lnTo>
                <a:lnTo>
                  <a:pt x="135" y="70"/>
                </a:lnTo>
                <a:lnTo>
                  <a:pt x="131" y="72"/>
                </a:lnTo>
                <a:lnTo>
                  <a:pt x="122" y="78"/>
                </a:lnTo>
                <a:lnTo>
                  <a:pt x="115" y="84"/>
                </a:lnTo>
                <a:lnTo>
                  <a:pt x="108" y="91"/>
                </a:lnTo>
                <a:lnTo>
                  <a:pt x="101" y="98"/>
                </a:lnTo>
                <a:lnTo>
                  <a:pt x="94" y="105"/>
                </a:lnTo>
                <a:lnTo>
                  <a:pt x="88" y="112"/>
                </a:lnTo>
                <a:lnTo>
                  <a:pt x="81" y="119"/>
                </a:lnTo>
                <a:lnTo>
                  <a:pt x="75" y="128"/>
                </a:lnTo>
                <a:lnTo>
                  <a:pt x="70" y="135"/>
                </a:lnTo>
                <a:lnTo>
                  <a:pt x="64" y="143"/>
                </a:lnTo>
                <a:lnTo>
                  <a:pt x="60" y="152"/>
                </a:lnTo>
                <a:lnTo>
                  <a:pt x="55" y="160"/>
                </a:lnTo>
                <a:lnTo>
                  <a:pt x="54" y="163"/>
                </a:lnTo>
                <a:lnTo>
                  <a:pt x="51" y="169"/>
                </a:lnTo>
                <a:lnTo>
                  <a:pt x="50" y="173"/>
                </a:lnTo>
                <a:lnTo>
                  <a:pt x="50" y="177"/>
                </a:lnTo>
                <a:lnTo>
                  <a:pt x="47" y="182"/>
                </a:lnTo>
                <a:lnTo>
                  <a:pt x="47" y="186"/>
                </a:lnTo>
                <a:lnTo>
                  <a:pt x="45" y="190"/>
                </a:lnTo>
                <a:lnTo>
                  <a:pt x="45" y="194"/>
                </a:lnTo>
                <a:lnTo>
                  <a:pt x="44" y="199"/>
                </a:lnTo>
                <a:lnTo>
                  <a:pt x="43" y="203"/>
                </a:lnTo>
                <a:lnTo>
                  <a:pt x="43" y="209"/>
                </a:lnTo>
                <a:lnTo>
                  <a:pt x="43" y="213"/>
                </a:lnTo>
                <a:lnTo>
                  <a:pt x="43" y="217"/>
                </a:lnTo>
                <a:lnTo>
                  <a:pt x="43" y="221"/>
                </a:lnTo>
                <a:lnTo>
                  <a:pt x="43" y="226"/>
                </a:lnTo>
                <a:lnTo>
                  <a:pt x="45" y="230"/>
                </a:lnTo>
                <a:lnTo>
                  <a:pt x="45" y="234"/>
                </a:lnTo>
                <a:lnTo>
                  <a:pt x="47" y="238"/>
                </a:lnTo>
                <a:lnTo>
                  <a:pt x="47" y="243"/>
                </a:lnTo>
                <a:lnTo>
                  <a:pt x="50" y="248"/>
                </a:lnTo>
                <a:lnTo>
                  <a:pt x="50" y="253"/>
                </a:lnTo>
                <a:lnTo>
                  <a:pt x="50" y="257"/>
                </a:lnTo>
                <a:lnTo>
                  <a:pt x="48" y="261"/>
                </a:lnTo>
                <a:lnTo>
                  <a:pt x="47" y="265"/>
                </a:lnTo>
                <a:lnTo>
                  <a:pt x="41" y="271"/>
                </a:lnTo>
                <a:lnTo>
                  <a:pt x="36" y="275"/>
                </a:lnTo>
                <a:lnTo>
                  <a:pt x="27" y="277"/>
                </a:lnTo>
                <a:lnTo>
                  <a:pt x="19" y="275"/>
                </a:lnTo>
                <a:lnTo>
                  <a:pt x="14" y="271"/>
                </a:lnTo>
                <a:lnTo>
                  <a:pt x="11" y="270"/>
                </a:lnTo>
                <a:lnTo>
                  <a:pt x="9" y="265"/>
                </a:lnTo>
                <a:lnTo>
                  <a:pt x="7" y="261"/>
                </a:lnTo>
                <a:lnTo>
                  <a:pt x="6" y="255"/>
                </a:lnTo>
                <a:lnTo>
                  <a:pt x="4" y="250"/>
                </a:lnTo>
                <a:lnTo>
                  <a:pt x="3" y="244"/>
                </a:lnTo>
                <a:lnTo>
                  <a:pt x="1" y="240"/>
                </a:lnTo>
                <a:lnTo>
                  <a:pt x="0" y="233"/>
                </a:lnTo>
                <a:lnTo>
                  <a:pt x="0" y="227"/>
                </a:lnTo>
                <a:lnTo>
                  <a:pt x="0" y="221"/>
                </a:lnTo>
                <a:lnTo>
                  <a:pt x="0" y="217"/>
                </a:lnTo>
                <a:lnTo>
                  <a:pt x="0" y="210"/>
                </a:lnTo>
                <a:lnTo>
                  <a:pt x="0" y="206"/>
                </a:lnTo>
                <a:lnTo>
                  <a:pt x="0" y="199"/>
                </a:lnTo>
                <a:lnTo>
                  <a:pt x="1" y="194"/>
                </a:lnTo>
                <a:lnTo>
                  <a:pt x="1" y="187"/>
                </a:lnTo>
                <a:lnTo>
                  <a:pt x="3" y="183"/>
                </a:lnTo>
                <a:lnTo>
                  <a:pt x="4" y="176"/>
                </a:lnTo>
                <a:lnTo>
                  <a:pt x="7" y="172"/>
                </a:lnTo>
                <a:lnTo>
                  <a:pt x="7" y="166"/>
                </a:lnTo>
                <a:lnTo>
                  <a:pt x="9" y="160"/>
                </a:lnTo>
                <a:lnTo>
                  <a:pt x="11" y="155"/>
                </a:lnTo>
                <a:lnTo>
                  <a:pt x="14" y="149"/>
                </a:lnTo>
                <a:lnTo>
                  <a:pt x="16" y="143"/>
                </a:lnTo>
                <a:lnTo>
                  <a:pt x="19" y="138"/>
                </a:lnTo>
                <a:lnTo>
                  <a:pt x="21" y="132"/>
                </a:lnTo>
                <a:lnTo>
                  <a:pt x="24" y="128"/>
                </a:lnTo>
                <a:lnTo>
                  <a:pt x="27" y="122"/>
                </a:lnTo>
                <a:lnTo>
                  <a:pt x="30" y="116"/>
                </a:lnTo>
                <a:lnTo>
                  <a:pt x="33" y="111"/>
                </a:lnTo>
                <a:lnTo>
                  <a:pt x="38" y="106"/>
                </a:lnTo>
                <a:lnTo>
                  <a:pt x="41" y="102"/>
                </a:lnTo>
                <a:lnTo>
                  <a:pt x="45" y="98"/>
                </a:lnTo>
                <a:lnTo>
                  <a:pt x="48" y="92"/>
                </a:lnTo>
                <a:lnTo>
                  <a:pt x="54" y="88"/>
                </a:lnTo>
                <a:lnTo>
                  <a:pt x="57" y="82"/>
                </a:lnTo>
                <a:lnTo>
                  <a:pt x="61" y="78"/>
                </a:lnTo>
                <a:lnTo>
                  <a:pt x="65" y="74"/>
                </a:lnTo>
                <a:lnTo>
                  <a:pt x="70" y="68"/>
                </a:lnTo>
                <a:lnTo>
                  <a:pt x="74" y="64"/>
                </a:lnTo>
                <a:lnTo>
                  <a:pt x="78" y="60"/>
                </a:lnTo>
                <a:lnTo>
                  <a:pt x="82" y="57"/>
                </a:lnTo>
                <a:lnTo>
                  <a:pt x="88" y="52"/>
                </a:lnTo>
                <a:lnTo>
                  <a:pt x="92" y="48"/>
                </a:lnTo>
                <a:lnTo>
                  <a:pt x="98" y="44"/>
                </a:lnTo>
                <a:lnTo>
                  <a:pt x="102" y="40"/>
                </a:lnTo>
                <a:lnTo>
                  <a:pt x="108" y="37"/>
                </a:lnTo>
                <a:lnTo>
                  <a:pt x="112" y="33"/>
                </a:lnTo>
                <a:lnTo>
                  <a:pt x="118" y="30"/>
                </a:lnTo>
                <a:lnTo>
                  <a:pt x="123" y="27"/>
                </a:lnTo>
                <a:lnTo>
                  <a:pt x="128" y="24"/>
                </a:lnTo>
                <a:lnTo>
                  <a:pt x="133" y="21"/>
                </a:lnTo>
                <a:lnTo>
                  <a:pt x="139" y="18"/>
                </a:lnTo>
                <a:lnTo>
                  <a:pt x="143" y="16"/>
                </a:lnTo>
                <a:lnTo>
                  <a:pt x="149" y="14"/>
                </a:lnTo>
                <a:lnTo>
                  <a:pt x="155" y="11"/>
                </a:lnTo>
                <a:lnTo>
                  <a:pt x="160" y="9"/>
                </a:lnTo>
                <a:lnTo>
                  <a:pt x="166" y="7"/>
                </a:lnTo>
                <a:lnTo>
                  <a:pt x="172" y="7"/>
                </a:lnTo>
                <a:lnTo>
                  <a:pt x="177" y="4"/>
                </a:lnTo>
                <a:lnTo>
                  <a:pt x="183" y="3"/>
                </a:lnTo>
                <a:lnTo>
                  <a:pt x="189" y="1"/>
                </a:lnTo>
                <a:lnTo>
                  <a:pt x="194" y="1"/>
                </a:lnTo>
                <a:lnTo>
                  <a:pt x="200" y="0"/>
                </a:lnTo>
                <a:lnTo>
                  <a:pt x="206" y="0"/>
                </a:lnTo>
                <a:lnTo>
                  <a:pt x="211" y="0"/>
                </a:lnTo>
                <a:lnTo>
                  <a:pt x="217" y="0"/>
                </a:lnTo>
                <a:lnTo>
                  <a:pt x="223" y="0"/>
                </a:lnTo>
                <a:lnTo>
                  <a:pt x="227" y="1"/>
                </a:lnTo>
                <a:lnTo>
                  <a:pt x="230" y="3"/>
                </a:lnTo>
                <a:lnTo>
                  <a:pt x="234" y="7"/>
                </a:lnTo>
                <a:lnTo>
                  <a:pt x="237" y="14"/>
                </a:lnTo>
                <a:lnTo>
                  <a:pt x="240" y="23"/>
                </a:lnTo>
                <a:lnTo>
                  <a:pt x="237" y="30"/>
                </a:lnTo>
                <a:lnTo>
                  <a:pt x="234" y="37"/>
                </a:lnTo>
                <a:lnTo>
                  <a:pt x="230" y="40"/>
                </a:lnTo>
                <a:lnTo>
                  <a:pt x="227" y="41"/>
                </a:lnTo>
                <a:lnTo>
                  <a:pt x="223" y="43"/>
                </a:lnTo>
                <a:lnTo>
                  <a:pt x="217"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6" name="Freeform 45">
            <a:extLst>
              <a:ext uri="{FF2B5EF4-FFF2-40B4-BE49-F238E27FC236}">
                <a16:creationId xmlns:a16="http://schemas.microsoft.com/office/drawing/2014/main" id="{117FF5EC-D6B8-A840-B6FB-268E164AC833}"/>
              </a:ext>
            </a:extLst>
          </p:cNvPr>
          <p:cNvSpPr>
            <a:spLocks/>
          </p:cNvSpPr>
          <p:nvPr/>
        </p:nvSpPr>
        <p:spPr bwMode="auto">
          <a:xfrm>
            <a:off x="4638675" y="3776663"/>
            <a:ext cx="2919413" cy="896937"/>
          </a:xfrm>
          <a:custGeom>
            <a:avLst/>
            <a:gdLst>
              <a:gd name="T0" fmla="*/ 0 w 1370"/>
              <a:gd name="T1" fmla="*/ 2147483647 h 394"/>
              <a:gd name="T2" fmla="*/ 2147483647 w 1370"/>
              <a:gd name="T3" fmla="*/ 0 h 394"/>
              <a:gd name="T4" fmla="*/ 2147483647 w 1370"/>
              <a:gd name="T5" fmla="*/ 2147483647 h 394"/>
              <a:gd name="T6" fmla="*/ 2147483647 w 1370"/>
              <a:gd name="T7" fmla="*/ 2147483647 h 394"/>
              <a:gd name="T8" fmla="*/ 0 w 1370"/>
              <a:gd name="T9" fmla="*/ 2147483647 h 394"/>
              <a:gd name="T10" fmla="*/ 0 w 1370"/>
              <a:gd name="T11" fmla="*/ 2147483647 h 394"/>
              <a:gd name="T12" fmla="*/ 0 60000 65536"/>
              <a:gd name="T13" fmla="*/ 0 60000 65536"/>
              <a:gd name="T14" fmla="*/ 0 60000 65536"/>
              <a:gd name="T15" fmla="*/ 0 60000 65536"/>
              <a:gd name="T16" fmla="*/ 0 60000 65536"/>
              <a:gd name="T17" fmla="*/ 0 60000 65536"/>
              <a:gd name="T18" fmla="*/ 0 w 1370"/>
              <a:gd name="T19" fmla="*/ 0 h 394"/>
              <a:gd name="T20" fmla="*/ 1370 w 1370"/>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1370" h="394">
                <a:moveTo>
                  <a:pt x="0" y="295"/>
                </a:moveTo>
                <a:lnTo>
                  <a:pt x="1294" y="0"/>
                </a:lnTo>
                <a:lnTo>
                  <a:pt x="1370" y="104"/>
                </a:lnTo>
                <a:lnTo>
                  <a:pt x="112" y="394"/>
                </a:lnTo>
                <a:lnTo>
                  <a:pt x="0" y="295"/>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7" name="Freeform 46">
            <a:extLst>
              <a:ext uri="{FF2B5EF4-FFF2-40B4-BE49-F238E27FC236}">
                <a16:creationId xmlns:a16="http://schemas.microsoft.com/office/drawing/2014/main" id="{C077E5AD-F17D-FD45-82B5-A6BE5201FDA5}"/>
              </a:ext>
            </a:extLst>
          </p:cNvPr>
          <p:cNvSpPr>
            <a:spLocks/>
          </p:cNvSpPr>
          <p:nvPr/>
        </p:nvSpPr>
        <p:spPr bwMode="auto">
          <a:xfrm>
            <a:off x="4929188" y="2820988"/>
            <a:ext cx="163512" cy="261937"/>
          </a:xfrm>
          <a:custGeom>
            <a:avLst/>
            <a:gdLst>
              <a:gd name="T0" fmla="*/ 2147483647 w 77"/>
              <a:gd name="T1" fmla="*/ 2147483647 h 115"/>
              <a:gd name="T2" fmla="*/ 2147483647 w 77"/>
              <a:gd name="T3" fmla="*/ 2147483647 h 115"/>
              <a:gd name="T4" fmla="*/ 2147483647 w 77"/>
              <a:gd name="T5" fmla="*/ 2147483647 h 115"/>
              <a:gd name="T6" fmla="*/ 2147483647 w 77"/>
              <a:gd name="T7" fmla="*/ 2147483647 h 115"/>
              <a:gd name="T8" fmla="*/ 2147483647 w 77"/>
              <a:gd name="T9" fmla="*/ 2147483647 h 115"/>
              <a:gd name="T10" fmla="*/ 2147483647 w 77"/>
              <a:gd name="T11" fmla="*/ 2147483647 h 115"/>
              <a:gd name="T12" fmla="*/ 2147483647 w 77"/>
              <a:gd name="T13" fmla="*/ 2147483647 h 115"/>
              <a:gd name="T14" fmla="*/ 2147483647 w 77"/>
              <a:gd name="T15" fmla="*/ 2147483647 h 115"/>
              <a:gd name="T16" fmla="*/ 2147483647 w 77"/>
              <a:gd name="T17" fmla="*/ 2147483647 h 115"/>
              <a:gd name="T18" fmla="*/ 2147483647 w 77"/>
              <a:gd name="T19" fmla="*/ 2147483647 h 115"/>
              <a:gd name="T20" fmla="*/ 2147483647 w 77"/>
              <a:gd name="T21" fmla="*/ 2147483647 h 115"/>
              <a:gd name="T22" fmla="*/ 2147483647 w 77"/>
              <a:gd name="T23" fmla="*/ 2147483647 h 115"/>
              <a:gd name="T24" fmla="*/ 2147483647 w 77"/>
              <a:gd name="T25" fmla="*/ 2147483647 h 115"/>
              <a:gd name="T26" fmla="*/ 2147483647 w 77"/>
              <a:gd name="T27" fmla="*/ 2147483647 h 115"/>
              <a:gd name="T28" fmla="*/ 2147483647 w 77"/>
              <a:gd name="T29" fmla="*/ 2147483647 h 115"/>
              <a:gd name="T30" fmla="*/ 2147483647 w 77"/>
              <a:gd name="T31" fmla="*/ 2147483647 h 115"/>
              <a:gd name="T32" fmla="*/ 2147483647 w 77"/>
              <a:gd name="T33" fmla="*/ 2147483647 h 115"/>
              <a:gd name="T34" fmla="*/ 2147483647 w 77"/>
              <a:gd name="T35" fmla="*/ 2147483647 h 115"/>
              <a:gd name="T36" fmla="*/ 2147483647 w 77"/>
              <a:gd name="T37" fmla="*/ 2147483647 h 115"/>
              <a:gd name="T38" fmla="*/ 2147483647 w 77"/>
              <a:gd name="T39" fmla="*/ 2147483647 h 115"/>
              <a:gd name="T40" fmla="*/ 2147483647 w 77"/>
              <a:gd name="T41" fmla="*/ 2147483647 h 115"/>
              <a:gd name="T42" fmla="*/ 2147483647 w 77"/>
              <a:gd name="T43" fmla="*/ 2147483647 h 115"/>
              <a:gd name="T44" fmla="*/ 2147483647 w 77"/>
              <a:gd name="T45" fmla="*/ 2147483647 h 115"/>
              <a:gd name="T46" fmla="*/ 2147483647 w 77"/>
              <a:gd name="T47" fmla="*/ 2147483647 h 115"/>
              <a:gd name="T48" fmla="*/ 2147483647 w 77"/>
              <a:gd name="T49" fmla="*/ 2147483647 h 115"/>
              <a:gd name="T50" fmla="*/ 2147483647 w 77"/>
              <a:gd name="T51" fmla="*/ 2147483647 h 115"/>
              <a:gd name="T52" fmla="*/ 2147483647 w 77"/>
              <a:gd name="T53" fmla="*/ 2147483647 h 115"/>
              <a:gd name="T54" fmla="*/ 2147483647 w 77"/>
              <a:gd name="T55" fmla="*/ 2147483647 h 115"/>
              <a:gd name="T56" fmla="*/ 2147483647 w 77"/>
              <a:gd name="T57" fmla="*/ 2147483647 h 115"/>
              <a:gd name="T58" fmla="*/ 2147483647 w 77"/>
              <a:gd name="T59" fmla="*/ 2147483647 h 115"/>
              <a:gd name="T60" fmla="*/ 2147483647 w 77"/>
              <a:gd name="T61" fmla="*/ 2147483647 h 115"/>
              <a:gd name="T62" fmla="*/ 2147483647 w 77"/>
              <a:gd name="T63" fmla="*/ 2147483647 h 115"/>
              <a:gd name="T64" fmla="*/ 2147483647 w 77"/>
              <a:gd name="T65" fmla="*/ 2147483647 h 115"/>
              <a:gd name="T66" fmla="*/ 2147483647 w 77"/>
              <a:gd name="T67" fmla="*/ 2147483647 h 115"/>
              <a:gd name="T68" fmla="*/ 2147483647 w 77"/>
              <a:gd name="T69" fmla="*/ 2147483647 h 115"/>
              <a:gd name="T70" fmla="*/ 2147483647 w 77"/>
              <a:gd name="T71" fmla="*/ 2147483647 h 115"/>
              <a:gd name="T72" fmla="*/ 2147483647 w 77"/>
              <a:gd name="T73" fmla="*/ 2147483647 h 115"/>
              <a:gd name="T74" fmla="*/ 2147483647 w 77"/>
              <a:gd name="T75" fmla="*/ 2147483647 h 115"/>
              <a:gd name="T76" fmla="*/ 2147483647 w 77"/>
              <a:gd name="T77" fmla="*/ 2147483647 h 115"/>
              <a:gd name="T78" fmla="*/ 2147483647 w 77"/>
              <a:gd name="T79" fmla="*/ 2147483647 h 115"/>
              <a:gd name="T80" fmla="*/ 2147483647 w 77"/>
              <a:gd name="T81" fmla="*/ 2147483647 h 115"/>
              <a:gd name="T82" fmla="*/ 2147483647 w 77"/>
              <a:gd name="T83" fmla="*/ 2147483647 h 115"/>
              <a:gd name="T84" fmla="*/ 2147483647 w 77"/>
              <a:gd name="T85" fmla="*/ 2147483647 h 115"/>
              <a:gd name="T86" fmla="*/ 2147483647 w 77"/>
              <a:gd name="T87" fmla="*/ 2147483647 h 115"/>
              <a:gd name="T88" fmla="*/ 2147483647 w 77"/>
              <a:gd name="T89" fmla="*/ 2147483647 h 115"/>
              <a:gd name="T90" fmla="*/ 2147483647 w 77"/>
              <a:gd name="T91" fmla="*/ 2147483647 h 115"/>
              <a:gd name="T92" fmla="*/ 2147483647 w 77"/>
              <a:gd name="T93" fmla="*/ 2147483647 h 115"/>
              <a:gd name="T94" fmla="*/ 2147483647 w 77"/>
              <a:gd name="T95" fmla="*/ 2147483647 h 115"/>
              <a:gd name="T96" fmla="*/ 0 w 77"/>
              <a:gd name="T97" fmla="*/ 2147483647 h 115"/>
              <a:gd name="T98" fmla="*/ 0 w 77"/>
              <a:gd name="T99" fmla="*/ 2147483647 h 115"/>
              <a:gd name="T100" fmla="*/ 2147483647 w 77"/>
              <a:gd name="T101" fmla="*/ 2147483647 h 115"/>
              <a:gd name="T102" fmla="*/ 2147483647 w 77"/>
              <a:gd name="T103" fmla="*/ 2147483647 h 115"/>
              <a:gd name="T104" fmla="*/ 2147483647 w 77"/>
              <a:gd name="T105" fmla="*/ 2147483647 h 115"/>
              <a:gd name="T106" fmla="*/ 2147483647 w 77"/>
              <a:gd name="T107" fmla="*/ 2147483647 h 115"/>
              <a:gd name="T108" fmla="*/ 2147483647 w 77"/>
              <a:gd name="T109" fmla="*/ 2147483647 h 115"/>
              <a:gd name="T110" fmla="*/ 2147483647 w 77"/>
              <a:gd name="T111" fmla="*/ 0 h 115"/>
              <a:gd name="T112" fmla="*/ 2147483647 w 77"/>
              <a:gd name="T113" fmla="*/ 2147483647 h 115"/>
              <a:gd name="T114" fmla="*/ 2147483647 w 77"/>
              <a:gd name="T115" fmla="*/ 2147483647 h 115"/>
              <a:gd name="T116" fmla="*/ 2147483647 w 77"/>
              <a:gd name="T117" fmla="*/ 2147483647 h 115"/>
              <a:gd name="T118" fmla="*/ 2147483647 w 77"/>
              <a:gd name="T119" fmla="*/ 2147483647 h 115"/>
              <a:gd name="T120" fmla="*/ 2147483647 w 77"/>
              <a:gd name="T121" fmla="*/ 2147483647 h 115"/>
              <a:gd name="T122" fmla="*/ 2147483647 w 77"/>
              <a:gd name="T123" fmla="*/ 2147483647 h 1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
              <a:gd name="T187" fmla="*/ 0 h 115"/>
              <a:gd name="T188" fmla="*/ 77 w 77"/>
              <a:gd name="T189" fmla="*/ 115 h 1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 h="115">
                <a:moveTo>
                  <a:pt x="43" y="13"/>
                </a:moveTo>
                <a:lnTo>
                  <a:pt x="44" y="17"/>
                </a:lnTo>
                <a:lnTo>
                  <a:pt x="46" y="21"/>
                </a:lnTo>
                <a:lnTo>
                  <a:pt x="49" y="26"/>
                </a:lnTo>
                <a:lnTo>
                  <a:pt x="51" y="30"/>
                </a:lnTo>
                <a:lnTo>
                  <a:pt x="51" y="34"/>
                </a:lnTo>
                <a:lnTo>
                  <a:pt x="54" y="38"/>
                </a:lnTo>
                <a:lnTo>
                  <a:pt x="54" y="43"/>
                </a:lnTo>
                <a:lnTo>
                  <a:pt x="57" y="47"/>
                </a:lnTo>
                <a:lnTo>
                  <a:pt x="58" y="51"/>
                </a:lnTo>
                <a:lnTo>
                  <a:pt x="60" y="55"/>
                </a:lnTo>
                <a:lnTo>
                  <a:pt x="61" y="60"/>
                </a:lnTo>
                <a:lnTo>
                  <a:pt x="63" y="64"/>
                </a:lnTo>
                <a:lnTo>
                  <a:pt x="66" y="68"/>
                </a:lnTo>
                <a:lnTo>
                  <a:pt x="68" y="73"/>
                </a:lnTo>
                <a:lnTo>
                  <a:pt x="70" y="78"/>
                </a:lnTo>
                <a:lnTo>
                  <a:pt x="74" y="82"/>
                </a:lnTo>
                <a:lnTo>
                  <a:pt x="75" y="87"/>
                </a:lnTo>
                <a:lnTo>
                  <a:pt x="77" y="90"/>
                </a:lnTo>
                <a:lnTo>
                  <a:pt x="77" y="94"/>
                </a:lnTo>
                <a:lnTo>
                  <a:pt x="77" y="98"/>
                </a:lnTo>
                <a:lnTo>
                  <a:pt x="73" y="105"/>
                </a:lnTo>
                <a:lnTo>
                  <a:pt x="67" y="112"/>
                </a:lnTo>
                <a:lnTo>
                  <a:pt x="63" y="114"/>
                </a:lnTo>
                <a:lnTo>
                  <a:pt x="58" y="115"/>
                </a:lnTo>
                <a:lnTo>
                  <a:pt x="54" y="115"/>
                </a:lnTo>
                <a:lnTo>
                  <a:pt x="51" y="115"/>
                </a:lnTo>
                <a:lnTo>
                  <a:pt x="46" y="114"/>
                </a:lnTo>
                <a:lnTo>
                  <a:pt x="43" y="112"/>
                </a:lnTo>
                <a:lnTo>
                  <a:pt x="39" y="109"/>
                </a:lnTo>
                <a:lnTo>
                  <a:pt x="37" y="105"/>
                </a:lnTo>
                <a:lnTo>
                  <a:pt x="33" y="101"/>
                </a:lnTo>
                <a:lnTo>
                  <a:pt x="30" y="97"/>
                </a:lnTo>
                <a:lnTo>
                  <a:pt x="29" y="92"/>
                </a:lnTo>
                <a:lnTo>
                  <a:pt x="26" y="87"/>
                </a:lnTo>
                <a:lnTo>
                  <a:pt x="24" y="82"/>
                </a:lnTo>
                <a:lnTo>
                  <a:pt x="23" y="78"/>
                </a:lnTo>
                <a:lnTo>
                  <a:pt x="20" y="74"/>
                </a:lnTo>
                <a:lnTo>
                  <a:pt x="19" y="70"/>
                </a:lnTo>
                <a:lnTo>
                  <a:pt x="17" y="65"/>
                </a:lnTo>
                <a:lnTo>
                  <a:pt x="16" y="61"/>
                </a:lnTo>
                <a:lnTo>
                  <a:pt x="13" y="57"/>
                </a:lnTo>
                <a:lnTo>
                  <a:pt x="13" y="53"/>
                </a:lnTo>
                <a:lnTo>
                  <a:pt x="10" y="48"/>
                </a:lnTo>
                <a:lnTo>
                  <a:pt x="9" y="44"/>
                </a:lnTo>
                <a:lnTo>
                  <a:pt x="6" y="38"/>
                </a:lnTo>
                <a:lnTo>
                  <a:pt x="5" y="34"/>
                </a:lnTo>
                <a:lnTo>
                  <a:pt x="2" y="29"/>
                </a:lnTo>
                <a:lnTo>
                  <a:pt x="0" y="24"/>
                </a:lnTo>
                <a:lnTo>
                  <a:pt x="0" y="20"/>
                </a:lnTo>
                <a:lnTo>
                  <a:pt x="2" y="16"/>
                </a:lnTo>
                <a:lnTo>
                  <a:pt x="5" y="9"/>
                </a:lnTo>
                <a:lnTo>
                  <a:pt x="12" y="4"/>
                </a:lnTo>
                <a:lnTo>
                  <a:pt x="14" y="2"/>
                </a:lnTo>
                <a:lnTo>
                  <a:pt x="19" y="2"/>
                </a:lnTo>
                <a:lnTo>
                  <a:pt x="23" y="0"/>
                </a:lnTo>
                <a:lnTo>
                  <a:pt x="27" y="2"/>
                </a:lnTo>
                <a:lnTo>
                  <a:pt x="31" y="2"/>
                </a:lnTo>
                <a:lnTo>
                  <a:pt x="36" y="4"/>
                </a:lnTo>
                <a:lnTo>
                  <a:pt x="39" y="9"/>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8" name="Freeform 47">
            <a:extLst>
              <a:ext uri="{FF2B5EF4-FFF2-40B4-BE49-F238E27FC236}">
                <a16:creationId xmlns:a16="http://schemas.microsoft.com/office/drawing/2014/main" id="{B44B360D-BE5F-9F4F-8BB3-B241063DC350}"/>
              </a:ext>
            </a:extLst>
          </p:cNvPr>
          <p:cNvSpPr>
            <a:spLocks/>
          </p:cNvSpPr>
          <p:nvPr/>
        </p:nvSpPr>
        <p:spPr bwMode="auto">
          <a:xfrm>
            <a:off x="5011738" y="2889250"/>
            <a:ext cx="290512" cy="179388"/>
          </a:xfrm>
          <a:custGeom>
            <a:avLst/>
            <a:gdLst>
              <a:gd name="T0" fmla="*/ 2147483647 w 136"/>
              <a:gd name="T1" fmla="*/ 2147483647 h 79"/>
              <a:gd name="T2" fmla="*/ 2147483647 w 136"/>
              <a:gd name="T3" fmla="*/ 2147483647 h 79"/>
              <a:gd name="T4" fmla="*/ 2147483647 w 136"/>
              <a:gd name="T5" fmla="*/ 2147483647 h 79"/>
              <a:gd name="T6" fmla="*/ 2147483647 w 136"/>
              <a:gd name="T7" fmla="*/ 2147483647 h 79"/>
              <a:gd name="T8" fmla="*/ 2147483647 w 136"/>
              <a:gd name="T9" fmla="*/ 2147483647 h 79"/>
              <a:gd name="T10" fmla="*/ 2147483647 w 136"/>
              <a:gd name="T11" fmla="*/ 2147483647 h 79"/>
              <a:gd name="T12" fmla="*/ 2147483647 w 136"/>
              <a:gd name="T13" fmla="*/ 2147483647 h 79"/>
              <a:gd name="T14" fmla="*/ 2147483647 w 136"/>
              <a:gd name="T15" fmla="*/ 2147483647 h 79"/>
              <a:gd name="T16" fmla="*/ 2147483647 w 136"/>
              <a:gd name="T17" fmla="*/ 2147483647 h 79"/>
              <a:gd name="T18" fmla="*/ 2147483647 w 136"/>
              <a:gd name="T19" fmla="*/ 2147483647 h 79"/>
              <a:gd name="T20" fmla="*/ 2147483647 w 136"/>
              <a:gd name="T21" fmla="*/ 2147483647 h 79"/>
              <a:gd name="T22" fmla="*/ 2147483647 w 136"/>
              <a:gd name="T23" fmla="*/ 2147483647 h 79"/>
              <a:gd name="T24" fmla="*/ 2147483647 w 136"/>
              <a:gd name="T25" fmla="*/ 2147483647 h 79"/>
              <a:gd name="T26" fmla="*/ 2147483647 w 136"/>
              <a:gd name="T27" fmla="*/ 2147483647 h 79"/>
              <a:gd name="T28" fmla="*/ 2147483647 w 136"/>
              <a:gd name="T29" fmla="*/ 2147483647 h 79"/>
              <a:gd name="T30" fmla="*/ 2147483647 w 136"/>
              <a:gd name="T31" fmla="*/ 2147483647 h 79"/>
              <a:gd name="T32" fmla="*/ 2147483647 w 136"/>
              <a:gd name="T33" fmla="*/ 2147483647 h 79"/>
              <a:gd name="T34" fmla="*/ 2147483647 w 136"/>
              <a:gd name="T35" fmla="*/ 2147483647 h 79"/>
              <a:gd name="T36" fmla="*/ 2147483647 w 136"/>
              <a:gd name="T37" fmla="*/ 2147483647 h 79"/>
              <a:gd name="T38" fmla="*/ 2147483647 w 136"/>
              <a:gd name="T39" fmla="*/ 2147483647 h 79"/>
              <a:gd name="T40" fmla="*/ 2147483647 w 136"/>
              <a:gd name="T41" fmla="*/ 2147483647 h 79"/>
              <a:gd name="T42" fmla="*/ 2147483647 w 136"/>
              <a:gd name="T43" fmla="*/ 2147483647 h 79"/>
              <a:gd name="T44" fmla="*/ 2147483647 w 136"/>
              <a:gd name="T45" fmla="*/ 2147483647 h 79"/>
              <a:gd name="T46" fmla="*/ 0 w 136"/>
              <a:gd name="T47" fmla="*/ 2147483647 h 79"/>
              <a:gd name="T48" fmla="*/ 2147483647 w 136"/>
              <a:gd name="T49" fmla="*/ 2147483647 h 79"/>
              <a:gd name="T50" fmla="*/ 2147483647 w 136"/>
              <a:gd name="T51" fmla="*/ 2147483647 h 79"/>
              <a:gd name="T52" fmla="*/ 2147483647 w 136"/>
              <a:gd name="T53" fmla="*/ 2147483647 h 79"/>
              <a:gd name="T54" fmla="*/ 2147483647 w 136"/>
              <a:gd name="T55" fmla="*/ 2147483647 h 79"/>
              <a:gd name="T56" fmla="*/ 2147483647 w 136"/>
              <a:gd name="T57" fmla="*/ 2147483647 h 79"/>
              <a:gd name="T58" fmla="*/ 2147483647 w 136"/>
              <a:gd name="T59" fmla="*/ 2147483647 h 79"/>
              <a:gd name="T60" fmla="*/ 2147483647 w 136"/>
              <a:gd name="T61" fmla="*/ 2147483647 h 79"/>
              <a:gd name="T62" fmla="*/ 2147483647 w 136"/>
              <a:gd name="T63" fmla="*/ 2147483647 h 79"/>
              <a:gd name="T64" fmla="*/ 2147483647 w 136"/>
              <a:gd name="T65" fmla="*/ 2147483647 h 79"/>
              <a:gd name="T66" fmla="*/ 2147483647 w 136"/>
              <a:gd name="T67" fmla="*/ 2147483647 h 79"/>
              <a:gd name="T68" fmla="*/ 2147483647 w 136"/>
              <a:gd name="T69" fmla="*/ 2147483647 h 79"/>
              <a:gd name="T70" fmla="*/ 2147483647 w 136"/>
              <a:gd name="T71" fmla="*/ 2147483647 h 79"/>
              <a:gd name="T72" fmla="*/ 2147483647 w 136"/>
              <a:gd name="T73" fmla="*/ 2147483647 h 79"/>
              <a:gd name="T74" fmla="*/ 2147483647 w 136"/>
              <a:gd name="T75" fmla="*/ 2147483647 h 79"/>
              <a:gd name="T76" fmla="*/ 2147483647 w 136"/>
              <a:gd name="T77" fmla="*/ 2147483647 h 79"/>
              <a:gd name="T78" fmla="*/ 2147483647 w 136"/>
              <a:gd name="T79" fmla="*/ 2147483647 h 79"/>
              <a:gd name="T80" fmla="*/ 2147483647 w 136"/>
              <a:gd name="T81" fmla="*/ 2147483647 h 79"/>
              <a:gd name="T82" fmla="*/ 2147483647 w 136"/>
              <a:gd name="T83" fmla="*/ 2147483647 h 79"/>
              <a:gd name="T84" fmla="*/ 2147483647 w 136"/>
              <a:gd name="T85" fmla="*/ 2147483647 h 79"/>
              <a:gd name="T86" fmla="*/ 2147483647 w 136"/>
              <a:gd name="T87" fmla="*/ 2147483647 h 79"/>
              <a:gd name="T88" fmla="*/ 2147483647 w 136"/>
              <a:gd name="T89" fmla="*/ 2147483647 h 79"/>
              <a:gd name="T90" fmla="*/ 2147483647 w 136"/>
              <a:gd name="T91" fmla="*/ 2147483647 h 79"/>
              <a:gd name="T92" fmla="*/ 2147483647 w 136"/>
              <a:gd name="T93" fmla="*/ 2147483647 h 79"/>
              <a:gd name="T94" fmla="*/ 2147483647 w 136"/>
              <a:gd name="T95" fmla="*/ 0 h 79"/>
              <a:gd name="T96" fmla="*/ 2147483647 w 136"/>
              <a:gd name="T97" fmla="*/ 2147483647 h 79"/>
              <a:gd name="T98" fmla="*/ 2147483647 w 136"/>
              <a:gd name="T99" fmla="*/ 2147483647 h 79"/>
              <a:gd name="T100" fmla="*/ 2147483647 w 136"/>
              <a:gd name="T101" fmla="*/ 2147483647 h 79"/>
              <a:gd name="T102" fmla="*/ 2147483647 w 136"/>
              <a:gd name="T103" fmla="*/ 2147483647 h 79"/>
              <a:gd name="T104" fmla="*/ 2147483647 w 136"/>
              <a:gd name="T105" fmla="*/ 2147483647 h 79"/>
              <a:gd name="T106" fmla="*/ 2147483647 w 136"/>
              <a:gd name="T107" fmla="*/ 2147483647 h 79"/>
              <a:gd name="T108" fmla="*/ 2147483647 w 136"/>
              <a:gd name="T109" fmla="*/ 2147483647 h 79"/>
              <a:gd name="T110" fmla="*/ 2147483647 w 136"/>
              <a:gd name="T111" fmla="*/ 2147483647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6"/>
              <a:gd name="T169" fmla="*/ 0 h 79"/>
              <a:gd name="T170" fmla="*/ 136 w 136"/>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6" h="79">
                <a:moveTo>
                  <a:pt x="126" y="43"/>
                </a:moveTo>
                <a:lnTo>
                  <a:pt x="119" y="47"/>
                </a:lnTo>
                <a:lnTo>
                  <a:pt x="113" y="50"/>
                </a:lnTo>
                <a:lnTo>
                  <a:pt x="107" y="52"/>
                </a:lnTo>
                <a:lnTo>
                  <a:pt x="102" y="55"/>
                </a:lnTo>
                <a:lnTo>
                  <a:pt x="96" y="57"/>
                </a:lnTo>
                <a:lnTo>
                  <a:pt x="90" y="60"/>
                </a:lnTo>
                <a:lnTo>
                  <a:pt x="85" y="61"/>
                </a:lnTo>
                <a:lnTo>
                  <a:pt x="79" y="64"/>
                </a:lnTo>
                <a:lnTo>
                  <a:pt x="73" y="64"/>
                </a:lnTo>
                <a:lnTo>
                  <a:pt x="66" y="67"/>
                </a:lnTo>
                <a:lnTo>
                  <a:pt x="61" y="67"/>
                </a:lnTo>
                <a:lnTo>
                  <a:pt x="55" y="69"/>
                </a:lnTo>
                <a:lnTo>
                  <a:pt x="49" y="71"/>
                </a:lnTo>
                <a:lnTo>
                  <a:pt x="42" y="74"/>
                </a:lnTo>
                <a:lnTo>
                  <a:pt x="36" y="75"/>
                </a:lnTo>
                <a:lnTo>
                  <a:pt x="29" y="79"/>
                </a:lnTo>
                <a:lnTo>
                  <a:pt x="24" y="79"/>
                </a:lnTo>
                <a:lnTo>
                  <a:pt x="19" y="79"/>
                </a:lnTo>
                <a:lnTo>
                  <a:pt x="15" y="79"/>
                </a:lnTo>
                <a:lnTo>
                  <a:pt x="12" y="78"/>
                </a:lnTo>
                <a:lnTo>
                  <a:pt x="5" y="72"/>
                </a:lnTo>
                <a:lnTo>
                  <a:pt x="2" y="67"/>
                </a:lnTo>
                <a:lnTo>
                  <a:pt x="0" y="58"/>
                </a:lnTo>
                <a:lnTo>
                  <a:pt x="1" y="50"/>
                </a:lnTo>
                <a:lnTo>
                  <a:pt x="2" y="47"/>
                </a:lnTo>
                <a:lnTo>
                  <a:pt x="5" y="43"/>
                </a:lnTo>
                <a:lnTo>
                  <a:pt x="8" y="41"/>
                </a:lnTo>
                <a:lnTo>
                  <a:pt x="14" y="40"/>
                </a:lnTo>
                <a:lnTo>
                  <a:pt x="19" y="37"/>
                </a:lnTo>
                <a:lnTo>
                  <a:pt x="25" y="34"/>
                </a:lnTo>
                <a:lnTo>
                  <a:pt x="31" y="33"/>
                </a:lnTo>
                <a:lnTo>
                  <a:pt x="36" y="31"/>
                </a:lnTo>
                <a:lnTo>
                  <a:pt x="42" y="28"/>
                </a:lnTo>
                <a:lnTo>
                  <a:pt x="48" y="28"/>
                </a:lnTo>
                <a:lnTo>
                  <a:pt x="53" y="25"/>
                </a:lnTo>
                <a:lnTo>
                  <a:pt x="58" y="24"/>
                </a:lnTo>
                <a:lnTo>
                  <a:pt x="63" y="23"/>
                </a:lnTo>
                <a:lnTo>
                  <a:pt x="69" y="21"/>
                </a:lnTo>
                <a:lnTo>
                  <a:pt x="73" y="18"/>
                </a:lnTo>
                <a:lnTo>
                  <a:pt x="79" y="17"/>
                </a:lnTo>
                <a:lnTo>
                  <a:pt x="83" y="14"/>
                </a:lnTo>
                <a:lnTo>
                  <a:pt x="90" y="13"/>
                </a:lnTo>
                <a:lnTo>
                  <a:pt x="96" y="8"/>
                </a:lnTo>
                <a:lnTo>
                  <a:pt x="102" y="6"/>
                </a:lnTo>
                <a:lnTo>
                  <a:pt x="106" y="3"/>
                </a:lnTo>
                <a:lnTo>
                  <a:pt x="110" y="1"/>
                </a:lnTo>
                <a:lnTo>
                  <a:pt x="114" y="0"/>
                </a:lnTo>
                <a:lnTo>
                  <a:pt x="119" y="1"/>
                </a:lnTo>
                <a:lnTo>
                  <a:pt x="126" y="6"/>
                </a:lnTo>
                <a:lnTo>
                  <a:pt x="132" y="13"/>
                </a:lnTo>
                <a:lnTo>
                  <a:pt x="134" y="18"/>
                </a:lnTo>
                <a:lnTo>
                  <a:pt x="136" y="28"/>
                </a:lnTo>
                <a:lnTo>
                  <a:pt x="133" y="35"/>
                </a:lnTo>
                <a:lnTo>
                  <a:pt x="12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9" name="Freeform 48">
            <a:extLst>
              <a:ext uri="{FF2B5EF4-FFF2-40B4-BE49-F238E27FC236}">
                <a16:creationId xmlns:a16="http://schemas.microsoft.com/office/drawing/2014/main" id="{84450BF5-9B11-3C47-B19C-4652C5213222}"/>
              </a:ext>
            </a:extLst>
          </p:cNvPr>
          <p:cNvSpPr>
            <a:spLocks/>
          </p:cNvSpPr>
          <p:nvPr/>
        </p:nvSpPr>
        <p:spPr bwMode="auto">
          <a:xfrm>
            <a:off x="4818063" y="2987675"/>
            <a:ext cx="274637" cy="517525"/>
          </a:xfrm>
          <a:custGeom>
            <a:avLst/>
            <a:gdLst>
              <a:gd name="T0" fmla="*/ 2147483647 w 129"/>
              <a:gd name="T1" fmla="*/ 2147483647 h 228"/>
              <a:gd name="T2" fmla="*/ 2147483647 w 129"/>
              <a:gd name="T3" fmla="*/ 2147483647 h 228"/>
              <a:gd name="T4" fmla="*/ 2147483647 w 129"/>
              <a:gd name="T5" fmla="*/ 2147483647 h 228"/>
              <a:gd name="T6" fmla="*/ 2147483647 w 129"/>
              <a:gd name="T7" fmla="*/ 2147483647 h 228"/>
              <a:gd name="T8" fmla="*/ 2147483647 w 129"/>
              <a:gd name="T9" fmla="*/ 2147483647 h 228"/>
              <a:gd name="T10" fmla="*/ 2147483647 w 129"/>
              <a:gd name="T11" fmla="*/ 2147483647 h 228"/>
              <a:gd name="T12" fmla="*/ 2147483647 w 129"/>
              <a:gd name="T13" fmla="*/ 2147483647 h 228"/>
              <a:gd name="T14" fmla="*/ 2147483647 w 129"/>
              <a:gd name="T15" fmla="*/ 2147483647 h 228"/>
              <a:gd name="T16" fmla="*/ 2147483647 w 129"/>
              <a:gd name="T17" fmla="*/ 2147483647 h 228"/>
              <a:gd name="T18" fmla="*/ 2147483647 w 129"/>
              <a:gd name="T19" fmla="*/ 2147483647 h 228"/>
              <a:gd name="T20" fmla="*/ 2147483647 w 129"/>
              <a:gd name="T21" fmla="*/ 2147483647 h 228"/>
              <a:gd name="T22" fmla="*/ 2147483647 w 129"/>
              <a:gd name="T23" fmla="*/ 2147483647 h 228"/>
              <a:gd name="T24" fmla="*/ 2147483647 w 129"/>
              <a:gd name="T25" fmla="*/ 2147483647 h 228"/>
              <a:gd name="T26" fmla="*/ 2147483647 w 129"/>
              <a:gd name="T27" fmla="*/ 2147483647 h 228"/>
              <a:gd name="T28" fmla="*/ 2147483647 w 129"/>
              <a:gd name="T29" fmla="*/ 2147483647 h 228"/>
              <a:gd name="T30" fmla="*/ 2147483647 w 129"/>
              <a:gd name="T31" fmla="*/ 2147483647 h 228"/>
              <a:gd name="T32" fmla="*/ 2147483647 w 129"/>
              <a:gd name="T33" fmla="*/ 2147483647 h 228"/>
              <a:gd name="T34" fmla="*/ 2147483647 w 129"/>
              <a:gd name="T35" fmla="*/ 2147483647 h 228"/>
              <a:gd name="T36" fmla="*/ 2147483647 w 129"/>
              <a:gd name="T37" fmla="*/ 2147483647 h 228"/>
              <a:gd name="T38" fmla="*/ 2147483647 w 129"/>
              <a:gd name="T39" fmla="*/ 2147483647 h 228"/>
              <a:gd name="T40" fmla="*/ 2147483647 w 129"/>
              <a:gd name="T41" fmla="*/ 2147483647 h 228"/>
              <a:gd name="T42" fmla="*/ 0 w 129"/>
              <a:gd name="T43" fmla="*/ 2147483647 h 228"/>
              <a:gd name="T44" fmla="*/ 2147483647 w 129"/>
              <a:gd name="T45" fmla="*/ 2147483647 h 228"/>
              <a:gd name="T46" fmla="*/ 2147483647 w 129"/>
              <a:gd name="T47" fmla="*/ 2147483647 h 228"/>
              <a:gd name="T48" fmla="*/ 2147483647 w 129"/>
              <a:gd name="T49" fmla="*/ 2147483647 h 228"/>
              <a:gd name="T50" fmla="*/ 2147483647 w 129"/>
              <a:gd name="T51" fmla="*/ 2147483647 h 228"/>
              <a:gd name="T52" fmla="*/ 2147483647 w 129"/>
              <a:gd name="T53" fmla="*/ 2147483647 h 228"/>
              <a:gd name="T54" fmla="*/ 2147483647 w 129"/>
              <a:gd name="T55" fmla="*/ 2147483647 h 228"/>
              <a:gd name="T56" fmla="*/ 2147483647 w 129"/>
              <a:gd name="T57" fmla="*/ 2147483647 h 228"/>
              <a:gd name="T58" fmla="*/ 2147483647 w 129"/>
              <a:gd name="T59" fmla="*/ 2147483647 h 228"/>
              <a:gd name="T60" fmla="*/ 2147483647 w 129"/>
              <a:gd name="T61" fmla="*/ 2147483647 h 228"/>
              <a:gd name="T62" fmla="*/ 2147483647 w 129"/>
              <a:gd name="T63" fmla="*/ 2147483647 h 228"/>
              <a:gd name="T64" fmla="*/ 2147483647 w 129"/>
              <a:gd name="T65" fmla="*/ 2147483647 h 228"/>
              <a:gd name="T66" fmla="*/ 2147483647 w 129"/>
              <a:gd name="T67" fmla="*/ 2147483647 h 228"/>
              <a:gd name="T68" fmla="*/ 2147483647 w 129"/>
              <a:gd name="T69" fmla="*/ 2147483647 h 228"/>
              <a:gd name="T70" fmla="*/ 2147483647 w 129"/>
              <a:gd name="T71" fmla="*/ 2147483647 h 228"/>
              <a:gd name="T72" fmla="*/ 2147483647 w 129"/>
              <a:gd name="T73" fmla="*/ 2147483647 h 228"/>
              <a:gd name="T74" fmla="*/ 2147483647 w 129"/>
              <a:gd name="T75" fmla="*/ 2147483647 h 228"/>
              <a:gd name="T76" fmla="*/ 2147483647 w 129"/>
              <a:gd name="T77" fmla="*/ 2147483647 h 228"/>
              <a:gd name="T78" fmla="*/ 2147483647 w 129"/>
              <a:gd name="T79" fmla="*/ 2147483647 h 228"/>
              <a:gd name="T80" fmla="*/ 2147483647 w 129"/>
              <a:gd name="T81" fmla="*/ 2147483647 h 228"/>
              <a:gd name="T82" fmla="*/ 2147483647 w 129"/>
              <a:gd name="T83" fmla="*/ 0 h 228"/>
              <a:gd name="T84" fmla="*/ 2147483647 w 129"/>
              <a:gd name="T85" fmla="*/ 2147483647 h 228"/>
              <a:gd name="T86" fmla="*/ 2147483647 w 129"/>
              <a:gd name="T87" fmla="*/ 2147483647 h 228"/>
              <a:gd name="T88" fmla="*/ 2147483647 w 129"/>
              <a:gd name="T89" fmla="*/ 2147483647 h 228"/>
              <a:gd name="T90" fmla="*/ 2147483647 w 129"/>
              <a:gd name="T91" fmla="*/ 2147483647 h 228"/>
              <a:gd name="T92" fmla="*/ 2147483647 w 129"/>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9"/>
              <a:gd name="T142" fmla="*/ 0 h 228"/>
              <a:gd name="T143" fmla="*/ 129 w 129"/>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9" h="228">
                <a:moveTo>
                  <a:pt x="126" y="36"/>
                </a:moveTo>
                <a:lnTo>
                  <a:pt x="122" y="41"/>
                </a:lnTo>
                <a:lnTo>
                  <a:pt x="118" y="48"/>
                </a:lnTo>
                <a:lnTo>
                  <a:pt x="113" y="53"/>
                </a:lnTo>
                <a:lnTo>
                  <a:pt x="110" y="59"/>
                </a:lnTo>
                <a:lnTo>
                  <a:pt x="106" y="63"/>
                </a:lnTo>
                <a:lnTo>
                  <a:pt x="103" y="70"/>
                </a:lnTo>
                <a:lnTo>
                  <a:pt x="101" y="75"/>
                </a:lnTo>
                <a:lnTo>
                  <a:pt x="98" y="80"/>
                </a:lnTo>
                <a:lnTo>
                  <a:pt x="95" y="86"/>
                </a:lnTo>
                <a:lnTo>
                  <a:pt x="93" y="90"/>
                </a:lnTo>
                <a:lnTo>
                  <a:pt x="91" y="96"/>
                </a:lnTo>
                <a:lnTo>
                  <a:pt x="88" y="102"/>
                </a:lnTo>
                <a:lnTo>
                  <a:pt x="86" y="107"/>
                </a:lnTo>
                <a:lnTo>
                  <a:pt x="83" y="113"/>
                </a:lnTo>
                <a:lnTo>
                  <a:pt x="81" y="117"/>
                </a:lnTo>
                <a:lnTo>
                  <a:pt x="79" y="123"/>
                </a:lnTo>
                <a:lnTo>
                  <a:pt x="78" y="129"/>
                </a:lnTo>
                <a:lnTo>
                  <a:pt x="75" y="133"/>
                </a:lnTo>
                <a:lnTo>
                  <a:pt x="72" y="139"/>
                </a:lnTo>
                <a:lnTo>
                  <a:pt x="71" y="144"/>
                </a:lnTo>
                <a:lnTo>
                  <a:pt x="69" y="148"/>
                </a:lnTo>
                <a:lnTo>
                  <a:pt x="66" y="156"/>
                </a:lnTo>
                <a:lnTo>
                  <a:pt x="64" y="160"/>
                </a:lnTo>
                <a:lnTo>
                  <a:pt x="62" y="167"/>
                </a:lnTo>
                <a:lnTo>
                  <a:pt x="61" y="173"/>
                </a:lnTo>
                <a:lnTo>
                  <a:pt x="58" y="178"/>
                </a:lnTo>
                <a:lnTo>
                  <a:pt x="55" y="184"/>
                </a:lnTo>
                <a:lnTo>
                  <a:pt x="54" y="190"/>
                </a:lnTo>
                <a:lnTo>
                  <a:pt x="51" y="197"/>
                </a:lnTo>
                <a:lnTo>
                  <a:pt x="48" y="202"/>
                </a:lnTo>
                <a:lnTo>
                  <a:pt x="45" y="209"/>
                </a:lnTo>
                <a:lnTo>
                  <a:pt x="42" y="217"/>
                </a:lnTo>
                <a:lnTo>
                  <a:pt x="40" y="221"/>
                </a:lnTo>
                <a:lnTo>
                  <a:pt x="37" y="224"/>
                </a:lnTo>
                <a:lnTo>
                  <a:pt x="32" y="225"/>
                </a:lnTo>
                <a:lnTo>
                  <a:pt x="28" y="228"/>
                </a:lnTo>
                <a:lnTo>
                  <a:pt x="25" y="228"/>
                </a:lnTo>
                <a:lnTo>
                  <a:pt x="21" y="228"/>
                </a:lnTo>
                <a:lnTo>
                  <a:pt x="17" y="228"/>
                </a:lnTo>
                <a:lnTo>
                  <a:pt x="13" y="226"/>
                </a:lnTo>
                <a:lnTo>
                  <a:pt x="5" y="221"/>
                </a:lnTo>
                <a:lnTo>
                  <a:pt x="1" y="215"/>
                </a:lnTo>
                <a:lnTo>
                  <a:pt x="0" y="209"/>
                </a:lnTo>
                <a:lnTo>
                  <a:pt x="0" y="205"/>
                </a:lnTo>
                <a:lnTo>
                  <a:pt x="1" y="201"/>
                </a:lnTo>
                <a:lnTo>
                  <a:pt x="3" y="197"/>
                </a:lnTo>
                <a:lnTo>
                  <a:pt x="5" y="190"/>
                </a:lnTo>
                <a:lnTo>
                  <a:pt x="8" y="183"/>
                </a:lnTo>
                <a:lnTo>
                  <a:pt x="11" y="175"/>
                </a:lnTo>
                <a:lnTo>
                  <a:pt x="14" y="171"/>
                </a:lnTo>
                <a:lnTo>
                  <a:pt x="17" y="164"/>
                </a:lnTo>
                <a:lnTo>
                  <a:pt x="18" y="158"/>
                </a:lnTo>
                <a:lnTo>
                  <a:pt x="21" y="151"/>
                </a:lnTo>
                <a:lnTo>
                  <a:pt x="22" y="147"/>
                </a:lnTo>
                <a:lnTo>
                  <a:pt x="25" y="140"/>
                </a:lnTo>
                <a:lnTo>
                  <a:pt x="27" y="136"/>
                </a:lnTo>
                <a:lnTo>
                  <a:pt x="30" y="129"/>
                </a:lnTo>
                <a:lnTo>
                  <a:pt x="31" y="123"/>
                </a:lnTo>
                <a:lnTo>
                  <a:pt x="34" y="117"/>
                </a:lnTo>
                <a:lnTo>
                  <a:pt x="37" y="113"/>
                </a:lnTo>
                <a:lnTo>
                  <a:pt x="38" y="107"/>
                </a:lnTo>
                <a:lnTo>
                  <a:pt x="41" y="103"/>
                </a:lnTo>
                <a:lnTo>
                  <a:pt x="42" y="96"/>
                </a:lnTo>
                <a:lnTo>
                  <a:pt x="45" y="90"/>
                </a:lnTo>
                <a:lnTo>
                  <a:pt x="47" y="86"/>
                </a:lnTo>
                <a:lnTo>
                  <a:pt x="49" y="80"/>
                </a:lnTo>
                <a:lnTo>
                  <a:pt x="52" y="73"/>
                </a:lnTo>
                <a:lnTo>
                  <a:pt x="54" y="69"/>
                </a:lnTo>
                <a:lnTo>
                  <a:pt x="57" y="63"/>
                </a:lnTo>
                <a:lnTo>
                  <a:pt x="61" y="58"/>
                </a:lnTo>
                <a:lnTo>
                  <a:pt x="62" y="52"/>
                </a:lnTo>
                <a:lnTo>
                  <a:pt x="65" y="46"/>
                </a:lnTo>
                <a:lnTo>
                  <a:pt x="69" y="41"/>
                </a:lnTo>
                <a:lnTo>
                  <a:pt x="72" y="35"/>
                </a:lnTo>
                <a:lnTo>
                  <a:pt x="76" y="29"/>
                </a:lnTo>
                <a:lnTo>
                  <a:pt x="79" y="22"/>
                </a:lnTo>
                <a:lnTo>
                  <a:pt x="85" y="17"/>
                </a:lnTo>
                <a:lnTo>
                  <a:pt x="89" y="11"/>
                </a:lnTo>
                <a:lnTo>
                  <a:pt x="91" y="7"/>
                </a:lnTo>
                <a:lnTo>
                  <a:pt x="95" y="4"/>
                </a:lnTo>
                <a:lnTo>
                  <a:pt x="98" y="1"/>
                </a:lnTo>
                <a:lnTo>
                  <a:pt x="103" y="1"/>
                </a:lnTo>
                <a:lnTo>
                  <a:pt x="106" y="0"/>
                </a:lnTo>
                <a:lnTo>
                  <a:pt x="110" y="1"/>
                </a:lnTo>
                <a:lnTo>
                  <a:pt x="115" y="2"/>
                </a:lnTo>
                <a:lnTo>
                  <a:pt x="119" y="5"/>
                </a:lnTo>
                <a:lnTo>
                  <a:pt x="125" y="11"/>
                </a:lnTo>
                <a:lnTo>
                  <a:pt x="129" y="18"/>
                </a:lnTo>
                <a:lnTo>
                  <a:pt x="129" y="22"/>
                </a:lnTo>
                <a:lnTo>
                  <a:pt x="129" y="26"/>
                </a:lnTo>
                <a:lnTo>
                  <a:pt x="127" y="31"/>
                </a:lnTo>
                <a:lnTo>
                  <a:pt x="126" y="3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0" name="Freeform 49">
            <a:extLst>
              <a:ext uri="{FF2B5EF4-FFF2-40B4-BE49-F238E27FC236}">
                <a16:creationId xmlns:a16="http://schemas.microsoft.com/office/drawing/2014/main" id="{AD677F90-DF70-5244-952C-36AD38349849}"/>
              </a:ext>
            </a:extLst>
          </p:cNvPr>
          <p:cNvSpPr>
            <a:spLocks/>
          </p:cNvSpPr>
          <p:nvPr/>
        </p:nvSpPr>
        <p:spPr bwMode="auto">
          <a:xfrm>
            <a:off x="3846513" y="3405188"/>
            <a:ext cx="1446212" cy="146050"/>
          </a:xfrm>
          <a:custGeom>
            <a:avLst/>
            <a:gdLst>
              <a:gd name="T0" fmla="*/ 2147483647 w 679"/>
              <a:gd name="T1" fmla="*/ 2147483647 h 64"/>
              <a:gd name="T2" fmla="*/ 2147483647 w 679"/>
              <a:gd name="T3" fmla="*/ 0 h 64"/>
              <a:gd name="T4" fmla="*/ 2147483647 w 679"/>
              <a:gd name="T5" fmla="*/ 0 h 64"/>
              <a:gd name="T6" fmla="*/ 2147483647 w 679"/>
              <a:gd name="T7" fmla="*/ 2147483647 h 64"/>
              <a:gd name="T8" fmla="*/ 2147483647 w 679"/>
              <a:gd name="T9" fmla="*/ 2147483647 h 64"/>
              <a:gd name="T10" fmla="*/ 2147483647 w 679"/>
              <a:gd name="T11" fmla="*/ 2147483647 h 64"/>
              <a:gd name="T12" fmla="*/ 2147483647 w 679"/>
              <a:gd name="T13" fmla="*/ 2147483647 h 64"/>
              <a:gd name="T14" fmla="*/ 2147483647 w 679"/>
              <a:gd name="T15" fmla="*/ 2147483647 h 64"/>
              <a:gd name="T16" fmla="*/ 2147483647 w 679"/>
              <a:gd name="T17" fmla="*/ 2147483647 h 64"/>
              <a:gd name="T18" fmla="*/ 2147483647 w 679"/>
              <a:gd name="T19" fmla="*/ 2147483647 h 64"/>
              <a:gd name="T20" fmla="*/ 2147483647 w 679"/>
              <a:gd name="T21" fmla="*/ 2147483647 h 64"/>
              <a:gd name="T22" fmla="*/ 2147483647 w 679"/>
              <a:gd name="T23" fmla="*/ 2147483647 h 64"/>
              <a:gd name="T24" fmla="*/ 2147483647 w 679"/>
              <a:gd name="T25" fmla="*/ 2147483647 h 64"/>
              <a:gd name="T26" fmla="*/ 2147483647 w 679"/>
              <a:gd name="T27" fmla="*/ 2147483647 h 64"/>
              <a:gd name="T28" fmla="*/ 2147483647 w 679"/>
              <a:gd name="T29" fmla="*/ 2147483647 h 64"/>
              <a:gd name="T30" fmla="*/ 2147483647 w 679"/>
              <a:gd name="T31" fmla="*/ 2147483647 h 64"/>
              <a:gd name="T32" fmla="*/ 2147483647 w 679"/>
              <a:gd name="T33" fmla="*/ 2147483647 h 64"/>
              <a:gd name="T34" fmla="*/ 2147483647 w 679"/>
              <a:gd name="T35" fmla="*/ 2147483647 h 64"/>
              <a:gd name="T36" fmla="*/ 2147483647 w 679"/>
              <a:gd name="T37" fmla="*/ 2147483647 h 64"/>
              <a:gd name="T38" fmla="*/ 0 w 679"/>
              <a:gd name="T39" fmla="*/ 2147483647 h 64"/>
              <a:gd name="T40" fmla="*/ 0 w 679"/>
              <a:gd name="T41" fmla="*/ 2147483647 h 64"/>
              <a:gd name="T42" fmla="*/ 2147483647 w 679"/>
              <a:gd name="T43" fmla="*/ 2147483647 h 64"/>
              <a:gd name="T44" fmla="*/ 2147483647 w 679"/>
              <a:gd name="T45" fmla="*/ 2147483647 h 64"/>
              <a:gd name="T46" fmla="*/ 2147483647 w 679"/>
              <a:gd name="T47" fmla="*/ 2147483647 h 64"/>
              <a:gd name="T48" fmla="*/ 2147483647 w 679"/>
              <a:gd name="T49" fmla="*/ 2147483647 h 64"/>
              <a:gd name="T50" fmla="*/ 2147483647 w 679"/>
              <a:gd name="T51" fmla="*/ 2147483647 h 64"/>
              <a:gd name="T52" fmla="*/ 2147483647 w 679"/>
              <a:gd name="T53" fmla="*/ 2147483647 h 64"/>
              <a:gd name="T54" fmla="*/ 2147483647 w 679"/>
              <a:gd name="T55" fmla="*/ 214748364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9"/>
              <a:gd name="T85" fmla="*/ 0 h 64"/>
              <a:gd name="T86" fmla="*/ 679 w 679"/>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9" h="64">
                <a:moveTo>
                  <a:pt x="26" y="21"/>
                </a:moveTo>
                <a:lnTo>
                  <a:pt x="657" y="0"/>
                </a:lnTo>
                <a:lnTo>
                  <a:pt x="661" y="0"/>
                </a:lnTo>
                <a:lnTo>
                  <a:pt x="666" y="1"/>
                </a:lnTo>
                <a:lnTo>
                  <a:pt x="669" y="4"/>
                </a:lnTo>
                <a:lnTo>
                  <a:pt x="673" y="7"/>
                </a:lnTo>
                <a:lnTo>
                  <a:pt x="677" y="14"/>
                </a:lnTo>
                <a:lnTo>
                  <a:pt x="679" y="23"/>
                </a:lnTo>
                <a:lnTo>
                  <a:pt x="677" y="30"/>
                </a:lnTo>
                <a:lnTo>
                  <a:pt x="673" y="37"/>
                </a:lnTo>
                <a:lnTo>
                  <a:pt x="669" y="40"/>
                </a:lnTo>
                <a:lnTo>
                  <a:pt x="666" y="42"/>
                </a:lnTo>
                <a:lnTo>
                  <a:pt x="661" y="44"/>
                </a:lnTo>
                <a:lnTo>
                  <a:pt x="657" y="45"/>
                </a:lnTo>
                <a:lnTo>
                  <a:pt x="19" y="64"/>
                </a:lnTo>
                <a:lnTo>
                  <a:pt x="13" y="61"/>
                </a:lnTo>
                <a:lnTo>
                  <a:pt x="9" y="60"/>
                </a:lnTo>
                <a:lnTo>
                  <a:pt x="6" y="57"/>
                </a:lnTo>
                <a:lnTo>
                  <a:pt x="3" y="54"/>
                </a:lnTo>
                <a:lnTo>
                  <a:pt x="0" y="47"/>
                </a:lnTo>
                <a:lnTo>
                  <a:pt x="0" y="38"/>
                </a:lnTo>
                <a:lnTo>
                  <a:pt x="2" y="31"/>
                </a:lnTo>
                <a:lnTo>
                  <a:pt x="8" y="25"/>
                </a:lnTo>
                <a:lnTo>
                  <a:pt x="10" y="23"/>
                </a:lnTo>
                <a:lnTo>
                  <a:pt x="16" y="21"/>
                </a:lnTo>
                <a:lnTo>
                  <a:pt x="19" y="21"/>
                </a:lnTo>
                <a:lnTo>
                  <a:pt x="2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1" name="Freeform 50">
            <a:extLst>
              <a:ext uri="{FF2B5EF4-FFF2-40B4-BE49-F238E27FC236}">
                <a16:creationId xmlns:a16="http://schemas.microsoft.com/office/drawing/2014/main" id="{853817A4-6B46-6249-8785-3D498989CE16}"/>
              </a:ext>
            </a:extLst>
          </p:cNvPr>
          <p:cNvSpPr>
            <a:spLocks/>
          </p:cNvSpPr>
          <p:nvPr/>
        </p:nvSpPr>
        <p:spPr bwMode="auto">
          <a:xfrm>
            <a:off x="5199063" y="3419475"/>
            <a:ext cx="342900" cy="157163"/>
          </a:xfrm>
          <a:custGeom>
            <a:avLst/>
            <a:gdLst>
              <a:gd name="T0" fmla="*/ 2147483647 w 161"/>
              <a:gd name="T1" fmla="*/ 2147483647 h 69"/>
              <a:gd name="T2" fmla="*/ 2147483647 w 161"/>
              <a:gd name="T3" fmla="*/ 2147483647 h 69"/>
              <a:gd name="T4" fmla="*/ 2147483647 w 161"/>
              <a:gd name="T5" fmla="*/ 2147483647 h 69"/>
              <a:gd name="T6" fmla="*/ 2147483647 w 161"/>
              <a:gd name="T7" fmla="*/ 2147483647 h 69"/>
              <a:gd name="T8" fmla="*/ 2147483647 w 161"/>
              <a:gd name="T9" fmla="*/ 2147483647 h 69"/>
              <a:gd name="T10" fmla="*/ 2147483647 w 161"/>
              <a:gd name="T11" fmla="*/ 2147483647 h 69"/>
              <a:gd name="T12" fmla="*/ 2147483647 w 161"/>
              <a:gd name="T13" fmla="*/ 2147483647 h 69"/>
              <a:gd name="T14" fmla="*/ 2147483647 w 161"/>
              <a:gd name="T15" fmla="*/ 2147483647 h 69"/>
              <a:gd name="T16" fmla="*/ 2147483647 w 161"/>
              <a:gd name="T17" fmla="*/ 2147483647 h 69"/>
              <a:gd name="T18" fmla="*/ 2147483647 w 161"/>
              <a:gd name="T19" fmla="*/ 2147483647 h 69"/>
              <a:gd name="T20" fmla="*/ 2147483647 w 161"/>
              <a:gd name="T21" fmla="*/ 2147483647 h 69"/>
              <a:gd name="T22" fmla="*/ 2147483647 w 161"/>
              <a:gd name="T23" fmla="*/ 2147483647 h 69"/>
              <a:gd name="T24" fmla="*/ 2147483647 w 161"/>
              <a:gd name="T25" fmla="*/ 2147483647 h 69"/>
              <a:gd name="T26" fmla="*/ 2147483647 w 161"/>
              <a:gd name="T27" fmla="*/ 2147483647 h 69"/>
              <a:gd name="T28" fmla="*/ 2147483647 w 161"/>
              <a:gd name="T29" fmla="*/ 2147483647 h 69"/>
              <a:gd name="T30" fmla="*/ 2147483647 w 161"/>
              <a:gd name="T31" fmla="*/ 2147483647 h 69"/>
              <a:gd name="T32" fmla="*/ 2147483647 w 161"/>
              <a:gd name="T33" fmla="*/ 2147483647 h 69"/>
              <a:gd name="T34" fmla="*/ 2147483647 w 161"/>
              <a:gd name="T35" fmla="*/ 2147483647 h 69"/>
              <a:gd name="T36" fmla="*/ 2147483647 w 161"/>
              <a:gd name="T37" fmla="*/ 2147483647 h 69"/>
              <a:gd name="T38" fmla="*/ 2147483647 w 161"/>
              <a:gd name="T39" fmla="*/ 2147483647 h 69"/>
              <a:gd name="T40" fmla="*/ 2147483647 w 161"/>
              <a:gd name="T41" fmla="*/ 2147483647 h 69"/>
              <a:gd name="T42" fmla="*/ 2147483647 w 161"/>
              <a:gd name="T43" fmla="*/ 2147483647 h 69"/>
              <a:gd name="T44" fmla="*/ 2147483647 w 161"/>
              <a:gd name="T45" fmla="*/ 2147483647 h 69"/>
              <a:gd name="T46" fmla="*/ 2147483647 w 161"/>
              <a:gd name="T47" fmla="*/ 2147483647 h 69"/>
              <a:gd name="T48" fmla="*/ 2147483647 w 161"/>
              <a:gd name="T49" fmla="*/ 2147483647 h 69"/>
              <a:gd name="T50" fmla="*/ 2147483647 w 161"/>
              <a:gd name="T51" fmla="*/ 2147483647 h 69"/>
              <a:gd name="T52" fmla="*/ 2147483647 w 161"/>
              <a:gd name="T53" fmla="*/ 2147483647 h 69"/>
              <a:gd name="T54" fmla="*/ 0 w 161"/>
              <a:gd name="T55" fmla="*/ 2147483647 h 69"/>
              <a:gd name="T56" fmla="*/ 2147483647 w 161"/>
              <a:gd name="T57" fmla="*/ 2147483647 h 69"/>
              <a:gd name="T58" fmla="*/ 2147483647 w 161"/>
              <a:gd name="T59" fmla="*/ 2147483647 h 69"/>
              <a:gd name="T60" fmla="*/ 2147483647 w 161"/>
              <a:gd name="T61" fmla="*/ 0 h 69"/>
              <a:gd name="T62" fmla="*/ 2147483647 w 161"/>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69"/>
              <a:gd name="T98" fmla="*/ 161 w 161"/>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69">
                <a:moveTo>
                  <a:pt x="26" y="1"/>
                </a:moveTo>
                <a:lnTo>
                  <a:pt x="34" y="2"/>
                </a:lnTo>
                <a:lnTo>
                  <a:pt x="42" y="5"/>
                </a:lnTo>
                <a:lnTo>
                  <a:pt x="49" y="7"/>
                </a:lnTo>
                <a:lnTo>
                  <a:pt x="58" y="8"/>
                </a:lnTo>
                <a:lnTo>
                  <a:pt x="63" y="10"/>
                </a:lnTo>
                <a:lnTo>
                  <a:pt x="70" y="11"/>
                </a:lnTo>
                <a:lnTo>
                  <a:pt x="78" y="12"/>
                </a:lnTo>
                <a:lnTo>
                  <a:pt x="85" y="14"/>
                </a:lnTo>
                <a:lnTo>
                  <a:pt x="90" y="15"/>
                </a:lnTo>
                <a:lnTo>
                  <a:pt x="97" y="17"/>
                </a:lnTo>
                <a:lnTo>
                  <a:pt x="104" y="17"/>
                </a:lnTo>
                <a:lnTo>
                  <a:pt x="112" y="19"/>
                </a:lnTo>
                <a:lnTo>
                  <a:pt x="119" y="19"/>
                </a:lnTo>
                <a:lnTo>
                  <a:pt x="126" y="22"/>
                </a:lnTo>
                <a:lnTo>
                  <a:pt x="129" y="22"/>
                </a:lnTo>
                <a:lnTo>
                  <a:pt x="133" y="22"/>
                </a:lnTo>
                <a:lnTo>
                  <a:pt x="137" y="24"/>
                </a:lnTo>
                <a:lnTo>
                  <a:pt x="143" y="25"/>
                </a:lnTo>
                <a:lnTo>
                  <a:pt x="146" y="25"/>
                </a:lnTo>
                <a:lnTo>
                  <a:pt x="150" y="27"/>
                </a:lnTo>
                <a:lnTo>
                  <a:pt x="154" y="29"/>
                </a:lnTo>
                <a:lnTo>
                  <a:pt x="157" y="34"/>
                </a:lnTo>
                <a:lnTo>
                  <a:pt x="158" y="36"/>
                </a:lnTo>
                <a:lnTo>
                  <a:pt x="161" y="41"/>
                </a:lnTo>
                <a:lnTo>
                  <a:pt x="161" y="45"/>
                </a:lnTo>
                <a:lnTo>
                  <a:pt x="161" y="49"/>
                </a:lnTo>
                <a:lnTo>
                  <a:pt x="158" y="56"/>
                </a:lnTo>
                <a:lnTo>
                  <a:pt x="154" y="63"/>
                </a:lnTo>
                <a:lnTo>
                  <a:pt x="150" y="65"/>
                </a:lnTo>
                <a:lnTo>
                  <a:pt x="146" y="68"/>
                </a:lnTo>
                <a:lnTo>
                  <a:pt x="141" y="68"/>
                </a:lnTo>
                <a:lnTo>
                  <a:pt x="137" y="69"/>
                </a:lnTo>
                <a:lnTo>
                  <a:pt x="131" y="68"/>
                </a:lnTo>
                <a:lnTo>
                  <a:pt x="127" y="66"/>
                </a:lnTo>
                <a:lnTo>
                  <a:pt x="123" y="66"/>
                </a:lnTo>
                <a:lnTo>
                  <a:pt x="119" y="66"/>
                </a:lnTo>
                <a:lnTo>
                  <a:pt x="112" y="63"/>
                </a:lnTo>
                <a:lnTo>
                  <a:pt x="104" y="63"/>
                </a:lnTo>
                <a:lnTo>
                  <a:pt x="96" y="61"/>
                </a:lnTo>
                <a:lnTo>
                  <a:pt x="89" y="59"/>
                </a:lnTo>
                <a:lnTo>
                  <a:pt x="82" y="58"/>
                </a:lnTo>
                <a:lnTo>
                  <a:pt x="76" y="58"/>
                </a:lnTo>
                <a:lnTo>
                  <a:pt x="69" y="55"/>
                </a:lnTo>
                <a:lnTo>
                  <a:pt x="62" y="54"/>
                </a:lnTo>
                <a:lnTo>
                  <a:pt x="55" y="52"/>
                </a:lnTo>
                <a:lnTo>
                  <a:pt x="49" y="51"/>
                </a:lnTo>
                <a:lnTo>
                  <a:pt x="41" y="49"/>
                </a:lnTo>
                <a:lnTo>
                  <a:pt x="34" y="48"/>
                </a:lnTo>
                <a:lnTo>
                  <a:pt x="25" y="45"/>
                </a:lnTo>
                <a:lnTo>
                  <a:pt x="17" y="44"/>
                </a:lnTo>
                <a:lnTo>
                  <a:pt x="11" y="42"/>
                </a:lnTo>
                <a:lnTo>
                  <a:pt x="7" y="39"/>
                </a:lnTo>
                <a:lnTo>
                  <a:pt x="4" y="35"/>
                </a:lnTo>
                <a:lnTo>
                  <a:pt x="1" y="32"/>
                </a:lnTo>
                <a:lnTo>
                  <a:pt x="0" y="25"/>
                </a:lnTo>
                <a:lnTo>
                  <a:pt x="1" y="17"/>
                </a:lnTo>
                <a:lnTo>
                  <a:pt x="2" y="10"/>
                </a:lnTo>
                <a:lnTo>
                  <a:pt x="8" y="4"/>
                </a:lnTo>
                <a:lnTo>
                  <a:pt x="11" y="1"/>
                </a:lnTo>
                <a:lnTo>
                  <a:pt x="17" y="0"/>
                </a:lnTo>
                <a:lnTo>
                  <a:pt x="21" y="0"/>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2" name="Freeform 51">
            <a:extLst>
              <a:ext uri="{FF2B5EF4-FFF2-40B4-BE49-F238E27FC236}">
                <a16:creationId xmlns:a16="http://schemas.microsoft.com/office/drawing/2014/main" id="{6376632E-5806-914F-991C-5F0E164626FD}"/>
              </a:ext>
            </a:extLst>
          </p:cNvPr>
          <p:cNvSpPr>
            <a:spLocks/>
          </p:cNvSpPr>
          <p:nvPr/>
        </p:nvSpPr>
        <p:spPr bwMode="auto">
          <a:xfrm>
            <a:off x="3846513" y="3467100"/>
            <a:ext cx="93662" cy="1752600"/>
          </a:xfrm>
          <a:custGeom>
            <a:avLst/>
            <a:gdLst>
              <a:gd name="T0" fmla="*/ 2147483647 w 44"/>
              <a:gd name="T1" fmla="*/ 2147483647 h 770"/>
              <a:gd name="T2" fmla="*/ 2147483647 w 44"/>
              <a:gd name="T3" fmla="*/ 2147483647 h 770"/>
              <a:gd name="T4" fmla="*/ 2147483647 w 44"/>
              <a:gd name="T5" fmla="*/ 2147483647 h 770"/>
              <a:gd name="T6" fmla="*/ 2147483647 w 44"/>
              <a:gd name="T7" fmla="*/ 2147483647 h 770"/>
              <a:gd name="T8" fmla="*/ 2147483647 w 44"/>
              <a:gd name="T9" fmla="*/ 2147483647 h 770"/>
              <a:gd name="T10" fmla="*/ 2147483647 w 44"/>
              <a:gd name="T11" fmla="*/ 2147483647 h 770"/>
              <a:gd name="T12" fmla="*/ 2147483647 w 44"/>
              <a:gd name="T13" fmla="*/ 2147483647 h 770"/>
              <a:gd name="T14" fmla="*/ 2147483647 w 44"/>
              <a:gd name="T15" fmla="*/ 2147483647 h 770"/>
              <a:gd name="T16" fmla="*/ 2147483647 w 44"/>
              <a:gd name="T17" fmla="*/ 2147483647 h 770"/>
              <a:gd name="T18" fmla="*/ 2147483647 w 44"/>
              <a:gd name="T19" fmla="*/ 2147483647 h 770"/>
              <a:gd name="T20" fmla="*/ 2147483647 w 44"/>
              <a:gd name="T21" fmla="*/ 2147483647 h 770"/>
              <a:gd name="T22" fmla="*/ 2147483647 w 44"/>
              <a:gd name="T23" fmla="*/ 2147483647 h 770"/>
              <a:gd name="T24" fmla="*/ 0 w 44"/>
              <a:gd name="T25" fmla="*/ 2147483647 h 770"/>
              <a:gd name="T26" fmla="*/ 0 w 44"/>
              <a:gd name="T27" fmla="*/ 2147483647 h 770"/>
              <a:gd name="T28" fmla="*/ 2147483647 w 44"/>
              <a:gd name="T29" fmla="*/ 2147483647 h 770"/>
              <a:gd name="T30" fmla="*/ 2147483647 w 44"/>
              <a:gd name="T31" fmla="*/ 2147483647 h 770"/>
              <a:gd name="T32" fmla="*/ 2147483647 w 44"/>
              <a:gd name="T33" fmla="*/ 2147483647 h 770"/>
              <a:gd name="T34" fmla="*/ 2147483647 w 44"/>
              <a:gd name="T35" fmla="*/ 2147483647 h 770"/>
              <a:gd name="T36" fmla="*/ 2147483647 w 44"/>
              <a:gd name="T37" fmla="*/ 2147483647 h 770"/>
              <a:gd name="T38" fmla="*/ 2147483647 w 44"/>
              <a:gd name="T39" fmla="*/ 2147483647 h 770"/>
              <a:gd name="T40" fmla="*/ 2147483647 w 44"/>
              <a:gd name="T41" fmla="*/ 0 h 770"/>
              <a:gd name="T42" fmla="*/ 2147483647 w 44"/>
              <a:gd name="T43" fmla="*/ 2147483647 h 770"/>
              <a:gd name="T44" fmla="*/ 2147483647 w 44"/>
              <a:gd name="T45" fmla="*/ 2147483647 h 770"/>
              <a:gd name="T46" fmla="*/ 2147483647 w 44"/>
              <a:gd name="T47" fmla="*/ 2147483647 h 770"/>
              <a:gd name="T48" fmla="*/ 2147483647 w 44"/>
              <a:gd name="T49" fmla="*/ 2147483647 h 770"/>
              <a:gd name="T50" fmla="*/ 2147483647 w 44"/>
              <a:gd name="T51" fmla="*/ 2147483647 h 770"/>
              <a:gd name="T52" fmla="*/ 2147483647 w 44"/>
              <a:gd name="T53" fmla="*/ 2147483647 h 770"/>
              <a:gd name="T54" fmla="*/ 2147483647 w 44"/>
              <a:gd name="T55" fmla="*/ 2147483647 h 7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770"/>
              <a:gd name="T86" fmla="*/ 44 w 44"/>
              <a:gd name="T87" fmla="*/ 770 h 7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770">
                <a:moveTo>
                  <a:pt x="44" y="21"/>
                </a:moveTo>
                <a:lnTo>
                  <a:pt x="43" y="749"/>
                </a:lnTo>
                <a:lnTo>
                  <a:pt x="43" y="753"/>
                </a:lnTo>
                <a:lnTo>
                  <a:pt x="42" y="757"/>
                </a:lnTo>
                <a:lnTo>
                  <a:pt x="39" y="760"/>
                </a:lnTo>
                <a:lnTo>
                  <a:pt x="36" y="764"/>
                </a:lnTo>
                <a:lnTo>
                  <a:pt x="29" y="769"/>
                </a:lnTo>
                <a:lnTo>
                  <a:pt x="22" y="770"/>
                </a:lnTo>
                <a:lnTo>
                  <a:pt x="13" y="769"/>
                </a:lnTo>
                <a:lnTo>
                  <a:pt x="6" y="764"/>
                </a:lnTo>
                <a:lnTo>
                  <a:pt x="3" y="760"/>
                </a:lnTo>
                <a:lnTo>
                  <a:pt x="2" y="757"/>
                </a:lnTo>
                <a:lnTo>
                  <a:pt x="0" y="753"/>
                </a:lnTo>
                <a:lnTo>
                  <a:pt x="0" y="749"/>
                </a:lnTo>
                <a:lnTo>
                  <a:pt x="2" y="21"/>
                </a:lnTo>
                <a:lnTo>
                  <a:pt x="2" y="15"/>
                </a:lnTo>
                <a:lnTo>
                  <a:pt x="3" y="11"/>
                </a:lnTo>
                <a:lnTo>
                  <a:pt x="5" y="7"/>
                </a:lnTo>
                <a:lnTo>
                  <a:pt x="8" y="4"/>
                </a:lnTo>
                <a:lnTo>
                  <a:pt x="15" y="1"/>
                </a:lnTo>
                <a:lnTo>
                  <a:pt x="23" y="0"/>
                </a:lnTo>
                <a:lnTo>
                  <a:pt x="32" y="1"/>
                </a:lnTo>
                <a:lnTo>
                  <a:pt x="37" y="4"/>
                </a:lnTo>
                <a:lnTo>
                  <a:pt x="40" y="7"/>
                </a:lnTo>
                <a:lnTo>
                  <a:pt x="43" y="11"/>
                </a:lnTo>
                <a:lnTo>
                  <a:pt x="44" y="15"/>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3" name="Freeform 52">
            <a:extLst>
              <a:ext uri="{FF2B5EF4-FFF2-40B4-BE49-F238E27FC236}">
                <a16:creationId xmlns:a16="http://schemas.microsoft.com/office/drawing/2014/main" id="{969E5C5A-64E2-5E4A-974C-3A8977DF37A8}"/>
              </a:ext>
            </a:extLst>
          </p:cNvPr>
          <p:cNvSpPr>
            <a:spLocks/>
          </p:cNvSpPr>
          <p:nvPr/>
        </p:nvSpPr>
        <p:spPr bwMode="auto">
          <a:xfrm>
            <a:off x="5199063" y="3451225"/>
            <a:ext cx="112712" cy="1890713"/>
          </a:xfrm>
          <a:custGeom>
            <a:avLst/>
            <a:gdLst>
              <a:gd name="T0" fmla="*/ 2147483647 w 53"/>
              <a:gd name="T1" fmla="*/ 2147483647 h 831"/>
              <a:gd name="T2" fmla="*/ 2147483647 w 53"/>
              <a:gd name="T3" fmla="*/ 2147483647 h 831"/>
              <a:gd name="T4" fmla="*/ 2147483647 w 53"/>
              <a:gd name="T5" fmla="*/ 2147483647 h 831"/>
              <a:gd name="T6" fmla="*/ 2147483647 w 53"/>
              <a:gd name="T7" fmla="*/ 2147483647 h 831"/>
              <a:gd name="T8" fmla="*/ 2147483647 w 53"/>
              <a:gd name="T9" fmla="*/ 2147483647 h 831"/>
              <a:gd name="T10" fmla="*/ 2147483647 w 53"/>
              <a:gd name="T11" fmla="*/ 2147483647 h 831"/>
              <a:gd name="T12" fmla="*/ 2147483647 w 53"/>
              <a:gd name="T13" fmla="*/ 2147483647 h 831"/>
              <a:gd name="T14" fmla="*/ 2147483647 w 53"/>
              <a:gd name="T15" fmla="*/ 2147483647 h 831"/>
              <a:gd name="T16" fmla="*/ 2147483647 w 53"/>
              <a:gd name="T17" fmla="*/ 2147483647 h 831"/>
              <a:gd name="T18" fmla="*/ 2147483647 w 53"/>
              <a:gd name="T19" fmla="*/ 2147483647 h 831"/>
              <a:gd name="T20" fmla="*/ 2147483647 w 53"/>
              <a:gd name="T21" fmla="*/ 2147483647 h 831"/>
              <a:gd name="T22" fmla="*/ 2147483647 w 53"/>
              <a:gd name="T23" fmla="*/ 2147483647 h 831"/>
              <a:gd name="T24" fmla="*/ 2147483647 w 53"/>
              <a:gd name="T25" fmla="*/ 2147483647 h 831"/>
              <a:gd name="T26" fmla="*/ 2147483647 w 53"/>
              <a:gd name="T27" fmla="*/ 2147483647 h 831"/>
              <a:gd name="T28" fmla="*/ 2147483647 w 53"/>
              <a:gd name="T29" fmla="*/ 2147483647 h 831"/>
              <a:gd name="T30" fmla="*/ 2147483647 w 53"/>
              <a:gd name="T31" fmla="*/ 2147483647 h 831"/>
              <a:gd name="T32" fmla="*/ 2147483647 w 53"/>
              <a:gd name="T33" fmla="*/ 2147483647 h 831"/>
              <a:gd name="T34" fmla="*/ 0 w 53"/>
              <a:gd name="T35" fmla="*/ 2147483647 h 831"/>
              <a:gd name="T36" fmla="*/ 0 w 53"/>
              <a:gd name="T37" fmla="*/ 2147483647 h 831"/>
              <a:gd name="T38" fmla="*/ 2147483647 w 53"/>
              <a:gd name="T39" fmla="*/ 2147483647 h 831"/>
              <a:gd name="T40" fmla="*/ 2147483647 w 53"/>
              <a:gd name="T41" fmla="*/ 2147483647 h 831"/>
              <a:gd name="T42" fmla="*/ 2147483647 w 53"/>
              <a:gd name="T43" fmla="*/ 2147483647 h 831"/>
              <a:gd name="T44" fmla="*/ 2147483647 w 53"/>
              <a:gd name="T45" fmla="*/ 0 h 831"/>
              <a:gd name="T46" fmla="*/ 2147483647 w 53"/>
              <a:gd name="T47" fmla="*/ 0 h 831"/>
              <a:gd name="T48" fmla="*/ 2147483647 w 53"/>
              <a:gd name="T49" fmla="*/ 0 h 831"/>
              <a:gd name="T50" fmla="*/ 2147483647 w 53"/>
              <a:gd name="T51" fmla="*/ 2147483647 h 831"/>
              <a:gd name="T52" fmla="*/ 2147483647 w 53"/>
              <a:gd name="T53" fmla="*/ 2147483647 h 831"/>
              <a:gd name="T54" fmla="*/ 2147483647 w 53"/>
              <a:gd name="T55" fmla="*/ 2147483647 h 831"/>
              <a:gd name="T56" fmla="*/ 2147483647 w 53"/>
              <a:gd name="T57" fmla="*/ 2147483647 h 831"/>
              <a:gd name="T58" fmla="*/ 2147483647 w 53"/>
              <a:gd name="T59" fmla="*/ 2147483647 h 831"/>
              <a:gd name="T60" fmla="*/ 2147483647 w 53"/>
              <a:gd name="T61" fmla="*/ 2147483647 h 831"/>
              <a:gd name="T62" fmla="*/ 2147483647 w 53"/>
              <a:gd name="T63" fmla="*/ 2147483647 h 8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831"/>
              <a:gd name="T98" fmla="*/ 53 w 53"/>
              <a:gd name="T99" fmla="*/ 831 h 8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831">
                <a:moveTo>
                  <a:pt x="44" y="20"/>
                </a:moveTo>
                <a:lnTo>
                  <a:pt x="53" y="806"/>
                </a:lnTo>
                <a:lnTo>
                  <a:pt x="53" y="810"/>
                </a:lnTo>
                <a:lnTo>
                  <a:pt x="52" y="815"/>
                </a:lnTo>
                <a:lnTo>
                  <a:pt x="51" y="818"/>
                </a:lnTo>
                <a:lnTo>
                  <a:pt x="49" y="823"/>
                </a:lnTo>
                <a:lnTo>
                  <a:pt x="42" y="828"/>
                </a:lnTo>
                <a:lnTo>
                  <a:pt x="35" y="831"/>
                </a:lnTo>
                <a:lnTo>
                  <a:pt x="31" y="830"/>
                </a:lnTo>
                <a:lnTo>
                  <a:pt x="26" y="830"/>
                </a:lnTo>
                <a:lnTo>
                  <a:pt x="22" y="828"/>
                </a:lnTo>
                <a:lnTo>
                  <a:pt x="19" y="828"/>
                </a:lnTo>
                <a:lnTo>
                  <a:pt x="15" y="824"/>
                </a:lnTo>
                <a:lnTo>
                  <a:pt x="12" y="821"/>
                </a:lnTo>
                <a:lnTo>
                  <a:pt x="11" y="817"/>
                </a:lnTo>
                <a:lnTo>
                  <a:pt x="9" y="813"/>
                </a:lnTo>
                <a:lnTo>
                  <a:pt x="1" y="25"/>
                </a:lnTo>
                <a:lnTo>
                  <a:pt x="0" y="18"/>
                </a:lnTo>
                <a:lnTo>
                  <a:pt x="0" y="14"/>
                </a:lnTo>
                <a:lnTo>
                  <a:pt x="1" y="10"/>
                </a:lnTo>
                <a:lnTo>
                  <a:pt x="4" y="7"/>
                </a:lnTo>
                <a:lnTo>
                  <a:pt x="9" y="3"/>
                </a:lnTo>
                <a:lnTo>
                  <a:pt x="18" y="0"/>
                </a:lnTo>
                <a:lnTo>
                  <a:pt x="22" y="0"/>
                </a:lnTo>
                <a:lnTo>
                  <a:pt x="26" y="0"/>
                </a:lnTo>
                <a:lnTo>
                  <a:pt x="29" y="1"/>
                </a:lnTo>
                <a:lnTo>
                  <a:pt x="35" y="4"/>
                </a:lnTo>
                <a:lnTo>
                  <a:pt x="36" y="5"/>
                </a:lnTo>
                <a:lnTo>
                  <a:pt x="39" y="10"/>
                </a:lnTo>
                <a:lnTo>
                  <a:pt x="42"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4" name="Freeform 53">
            <a:extLst>
              <a:ext uri="{FF2B5EF4-FFF2-40B4-BE49-F238E27FC236}">
                <a16:creationId xmlns:a16="http://schemas.microsoft.com/office/drawing/2014/main" id="{84ED6BFB-7137-4641-A7C7-41F405503332}"/>
              </a:ext>
            </a:extLst>
          </p:cNvPr>
          <p:cNvSpPr>
            <a:spLocks/>
          </p:cNvSpPr>
          <p:nvPr/>
        </p:nvSpPr>
        <p:spPr bwMode="auto">
          <a:xfrm>
            <a:off x="5246688" y="4795838"/>
            <a:ext cx="765175" cy="588962"/>
          </a:xfrm>
          <a:custGeom>
            <a:avLst/>
            <a:gdLst>
              <a:gd name="T0" fmla="*/ 2147483647 w 359"/>
              <a:gd name="T1" fmla="*/ 2147483647 h 259"/>
              <a:gd name="T2" fmla="*/ 2147483647 w 359"/>
              <a:gd name="T3" fmla="*/ 2147483647 h 259"/>
              <a:gd name="T4" fmla="*/ 2147483647 w 359"/>
              <a:gd name="T5" fmla="*/ 2147483647 h 259"/>
              <a:gd name="T6" fmla="*/ 2147483647 w 359"/>
              <a:gd name="T7" fmla="*/ 2147483647 h 259"/>
              <a:gd name="T8" fmla="*/ 2147483647 w 359"/>
              <a:gd name="T9" fmla="*/ 2147483647 h 259"/>
              <a:gd name="T10" fmla="*/ 2147483647 w 359"/>
              <a:gd name="T11" fmla="*/ 2147483647 h 259"/>
              <a:gd name="T12" fmla="*/ 2147483647 w 359"/>
              <a:gd name="T13" fmla="*/ 2147483647 h 259"/>
              <a:gd name="T14" fmla="*/ 2147483647 w 359"/>
              <a:gd name="T15" fmla="*/ 2147483647 h 259"/>
              <a:gd name="T16" fmla="*/ 2147483647 w 359"/>
              <a:gd name="T17" fmla="*/ 2147483647 h 259"/>
              <a:gd name="T18" fmla="*/ 2147483647 w 359"/>
              <a:gd name="T19" fmla="*/ 2147483647 h 259"/>
              <a:gd name="T20" fmla="*/ 2147483647 w 359"/>
              <a:gd name="T21" fmla="*/ 2147483647 h 259"/>
              <a:gd name="T22" fmla="*/ 2147483647 w 359"/>
              <a:gd name="T23" fmla="*/ 2147483647 h 259"/>
              <a:gd name="T24" fmla="*/ 2147483647 w 359"/>
              <a:gd name="T25" fmla="*/ 2147483647 h 259"/>
              <a:gd name="T26" fmla="*/ 2147483647 w 359"/>
              <a:gd name="T27" fmla="*/ 2147483647 h 259"/>
              <a:gd name="T28" fmla="*/ 2147483647 w 359"/>
              <a:gd name="T29" fmla="*/ 2147483647 h 259"/>
              <a:gd name="T30" fmla="*/ 2147483647 w 359"/>
              <a:gd name="T31" fmla="*/ 2147483647 h 259"/>
              <a:gd name="T32" fmla="*/ 2147483647 w 359"/>
              <a:gd name="T33" fmla="*/ 2147483647 h 259"/>
              <a:gd name="T34" fmla="*/ 2147483647 w 359"/>
              <a:gd name="T35" fmla="*/ 2147483647 h 259"/>
              <a:gd name="T36" fmla="*/ 2147483647 w 359"/>
              <a:gd name="T37" fmla="*/ 2147483647 h 259"/>
              <a:gd name="T38" fmla="*/ 2147483647 w 359"/>
              <a:gd name="T39" fmla="*/ 2147483647 h 259"/>
              <a:gd name="T40" fmla="*/ 2147483647 w 359"/>
              <a:gd name="T41" fmla="*/ 2147483647 h 259"/>
              <a:gd name="T42" fmla="*/ 2147483647 w 359"/>
              <a:gd name="T43" fmla="*/ 0 h 259"/>
              <a:gd name="T44" fmla="*/ 2147483647 w 359"/>
              <a:gd name="T45" fmla="*/ 2147483647 h 259"/>
              <a:gd name="T46" fmla="*/ 2147483647 w 359"/>
              <a:gd name="T47" fmla="*/ 2147483647 h 259"/>
              <a:gd name="T48" fmla="*/ 2147483647 w 359"/>
              <a:gd name="T49" fmla="*/ 2147483647 h 259"/>
              <a:gd name="T50" fmla="*/ 2147483647 w 359"/>
              <a:gd name="T51" fmla="*/ 2147483647 h 259"/>
              <a:gd name="T52" fmla="*/ 2147483647 w 359"/>
              <a:gd name="T53" fmla="*/ 2147483647 h 259"/>
              <a:gd name="T54" fmla="*/ 2147483647 w 359"/>
              <a:gd name="T55" fmla="*/ 2147483647 h 259"/>
              <a:gd name="T56" fmla="*/ 2147483647 w 359"/>
              <a:gd name="T57" fmla="*/ 2147483647 h 259"/>
              <a:gd name="T58" fmla="*/ 2147483647 w 359"/>
              <a:gd name="T59" fmla="*/ 2147483647 h 259"/>
              <a:gd name="T60" fmla="*/ 2147483647 w 359"/>
              <a:gd name="T61" fmla="*/ 2147483647 h 259"/>
              <a:gd name="T62" fmla="*/ 2147483647 w 359"/>
              <a:gd name="T63" fmla="*/ 2147483647 h 259"/>
              <a:gd name="T64" fmla="*/ 2147483647 w 359"/>
              <a:gd name="T65" fmla="*/ 2147483647 h 259"/>
              <a:gd name="T66" fmla="*/ 2147483647 w 359"/>
              <a:gd name="T67" fmla="*/ 2147483647 h 259"/>
              <a:gd name="T68" fmla="*/ 2147483647 w 359"/>
              <a:gd name="T69" fmla="*/ 2147483647 h 259"/>
              <a:gd name="T70" fmla="*/ 2147483647 w 359"/>
              <a:gd name="T71" fmla="*/ 2147483647 h 259"/>
              <a:gd name="T72" fmla="*/ 2147483647 w 359"/>
              <a:gd name="T73" fmla="*/ 2147483647 h 259"/>
              <a:gd name="T74" fmla="*/ 2147483647 w 359"/>
              <a:gd name="T75" fmla="*/ 2147483647 h 259"/>
              <a:gd name="T76" fmla="*/ 2147483647 w 359"/>
              <a:gd name="T77" fmla="*/ 2147483647 h 259"/>
              <a:gd name="T78" fmla="*/ 2147483647 w 359"/>
              <a:gd name="T79" fmla="*/ 2147483647 h 259"/>
              <a:gd name="T80" fmla="*/ 2147483647 w 359"/>
              <a:gd name="T81" fmla="*/ 2147483647 h 259"/>
              <a:gd name="T82" fmla="*/ 2147483647 w 359"/>
              <a:gd name="T83" fmla="*/ 2147483647 h 259"/>
              <a:gd name="T84" fmla="*/ 2147483647 w 359"/>
              <a:gd name="T85" fmla="*/ 2147483647 h 259"/>
              <a:gd name="T86" fmla="*/ 2147483647 w 359"/>
              <a:gd name="T87" fmla="*/ 2147483647 h 259"/>
              <a:gd name="T88" fmla="*/ 2147483647 w 359"/>
              <a:gd name="T89" fmla="*/ 2147483647 h 259"/>
              <a:gd name="T90" fmla="*/ 2147483647 w 359"/>
              <a:gd name="T91" fmla="*/ 2147483647 h 259"/>
              <a:gd name="T92" fmla="*/ 2147483647 w 359"/>
              <a:gd name="T93" fmla="*/ 2147483647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9"/>
              <a:gd name="T142" fmla="*/ 0 h 259"/>
              <a:gd name="T143" fmla="*/ 359 w 359"/>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9" h="259">
                <a:moveTo>
                  <a:pt x="0" y="213"/>
                </a:moveTo>
                <a:lnTo>
                  <a:pt x="7" y="207"/>
                </a:lnTo>
                <a:lnTo>
                  <a:pt x="16" y="202"/>
                </a:lnTo>
                <a:lnTo>
                  <a:pt x="20" y="199"/>
                </a:lnTo>
                <a:lnTo>
                  <a:pt x="24" y="196"/>
                </a:lnTo>
                <a:lnTo>
                  <a:pt x="30" y="193"/>
                </a:lnTo>
                <a:lnTo>
                  <a:pt x="34" y="190"/>
                </a:lnTo>
                <a:lnTo>
                  <a:pt x="39" y="188"/>
                </a:lnTo>
                <a:lnTo>
                  <a:pt x="44" y="185"/>
                </a:lnTo>
                <a:lnTo>
                  <a:pt x="48" y="180"/>
                </a:lnTo>
                <a:lnTo>
                  <a:pt x="54" y="179"/>
                </a:lnTo>
                <a:lnTo>
                  <a:pt x="58" y="175"/>
                </a:lnTo>
                <a:lnTo>
                  <a:pt x="64" y="172"/>
                </a:lnTo>
                <a:lnTo>
                  <a:pt x="70" y="168"/>
                </a:lnTo>
                <a:lnTo>
                  <a:pt x="74" y="166"/>
                </a:lnTo>
                <a:lnTo>
                  <a:pt x="80" y="162"/>
                </a:lnTo>
                <a:lnTo>
                  <a:pt x="84" y="159"/>
                </a:lnTo>
                <a:lnTo>
                  <a:pt x="90" y="155"/>
                </a:lnTo>
                <a:lnTo>
                  <a:pt x="95" y="152"/>
                </a:lnTo>
                <a:lnTo>
                  <a:pt x="101" y="148"/>
                </a:lnTo>
                <a:lnTo>
                  <a:pt x="107" y="145"/>
                </a:lnTo>
                <a:lnTo>
                  <a:pt x="112" y="141"/>
                </a:lnTo>
                <a:lnTo>
                  <a:pt x="118" y="138"/>
                </a:lnTo>
                <a:lnTo>
                  <a:pt x="124" y="134"/>
                </a:lnTo>
                <a:lnTo>
                  <a:pt x="128" y="131"/>
                </a:lnTo>
                <a:lnTo>
                  <a:pt x="134" y="127"/>
                </a:lnTo>
                <a:lnTo>
                  <a:pt x="141" y="124"/>
                </a:lnTo>
                <a:lnTo>
                  <a:pt x="146" y="119"/>
                </a:lnTo>
                <a:lnTo>
                  <a:pt x="152" y="117"/>
                </a:lnTo>
                <a:lnTo>
                  <a:pt x="158" y="112"/>
                </a:lnTo>
                <a:lnTo>
                  <a:pt x="163" y="110"/>
                </a:lnTo>
                <a:lnTo>
                  <a:pt x="168" y="105"/>
                </a:lnTo>
                <a:lnTo>
                  <a:pt x="175" y="101"/>
                </a:lnTo>
                <a:lnTo>
                  <a:pt x="179" y="97"/>
                </a:lnTo>
                <a:lnTo>
                  <a:pt x="185" y="94"/>
                </a:lnTo>
                <a:lnTo>
                  <a:pt x="190" y="90"/>
                </a:lnTo>
                <a:lnTo>
                  <a:pt x="196" y="87"/>
                </a:lnTo>
                <a:lnTo>
                  <a:pt x="202" y="83"/>
                </a:lnTo>
                <a:lnTo>
                  <a:pt x="207" y="80"/>
                </a:lnTo>
                <a:lnTo>
                  <a:pt x="212" y="76"/>
                </a:lnTo>
                <a:lnTo>
                  <a:pt x="219" y="73"/>
                </a:lnTo>
                <a:lnTo>
                  <a:pt x="223" y="68"/>
                </a:lnTo>
                <a:lnTo>
                  <a:pt x="229" y="66"/>
                </a:lnTo>
                <a:lnTo>
                  <a:pt x="234" y="61"/>
                </a:lnTo>
                <a:lnTo>
                  <a:pt x="240" y="58"/>
                </a:lnTo>
                <a:lnTo>
                  <a:pt x="244" y="54"/>
                </a:lnTo>
                <a:lnTo>
                  <a:pt x="251" y="51"/>
                </a:lnTo>
                <a:lnTo>
                  <a:pt x="256" y="49"/>
                </a:lnTo>
                <a:lnTo>
                  <a:pt x="261" y="46"/>
                </a:lnTo>
                <a:lnTo>
                  <a:pt x="265" y="41"/>
                </a:lnTo>
                <a:lnTo>
                  <a:pt x="271" y="39"/>
                </a:lnTo>
                <a:lnTo>
                  <a:pt x="275" y="34"/>
                </a:lnTo>
                <a:lnTo>
                  <a:pt x="281" y="32"/>
                </a:lnTo>
                <a:lnTo>
                  <a:pt x="285" y="29"/>
                </a:lnTo>
                <a:lnTo>
                  <a:pt x="291" y="26"/>
                </a:lnTo>
                <a:lnTo>
                  <a:pt x="295" y="23"/>
                </a:lnTo>
                <a:lnTo>
                  <a:pt x="300" y="20"/>
                </a:lnTo>
                <a:lnTo>
                  <a:pt x="304" y="17"/>
                </a:lnTo>
                <a:lnTo>
                  <a:pt x="309" y="15"/>
                </a:lnTo>
                <a:lnTo>
                  <a:pt x="312" y="13"/>
                </a:lnTo>
                <a:lnTo>
                  <a:pt x="318" y="10"/>
                </a:lnTo>
                <a:lnTo>
                  <a:pt x="322" y="7"/>
                </a:lnTo>
                <a:lnTo>
                  <a:pt x="326" y="6"/>
                </a:lnTo>
                <a:lnTo>
                  <a:pt x="331" y="3"/>
                </a:lnTo>
                <a:lnTo>
                  <a:pt x="335" y="2"/>
                </a:lnTo>
                <a:lnTo>
                  <a:pt x="339" y="0"/>
                </a:lnTo>
                <a:lnTo>
                  <a:pt x="344" y="3"/>
                </a:lnTo>
                <a:lnTo>
                  <a:pt x="351" y="6"/>
                </a:lnTo>
                <a:lnTo>
                  <a:pt x="356" y="13"/>
                </a:lnTo>
                <a:lnTo>
                  <a:pt x="356" y="16"/>
                </a:lnTo>
                <a:lnTo>
                  <a:pt x="359" y="20"/>
                </a:lnTo>
                <a:lnTo>
                  <a:pt x="359" y="24"/>
                </a:lnTo>
                <a:lnTo>
                  <a:pt x="359" y="29"/>
                </a:lnTo>
                <a:lnTo>
                  <a:pt x="356" y="33"/>
                </a:lnTo>
                <a:lnTo>
                  <a:pt x="355" y="37"/>
                </a:lnTo>
                <a:lnTo>
                  <a:pt x="352" y="40"/>
                </a:lnTo>
                <a:lnTo>
                  <a:pt x="348" y="43"/>
                </a:lnTo>
                <a:lnTo>
                  <a:pt x="344" y="46"/>
                </a:lnTo>
                <a:lnTo>
                  <a:pt x="339" y="49"/>
                </a:lnTo>
                <a:lnTo>
                  <a:pt x="335" y="50"/>
                </a:lnTo>
                <a:lnTo>
                  <a:pt x="331" y="53"/>
                </a:lnTo>
                <a:lnTo>
                  <a:pt x="326" y="56"/>
                </a:lnTo>
                <a:lnTo>
                  <a:pt x="321" y="58"/>
                </a:lnTo>
                <a:lnTo>
                  <a:pt x="317" y="61"/>
                </a:lnTo>
                <a:lnTo>
                  <a:pt x="312" y="64"/>
                </a:lnTo>
                <a:lnTo>
                  <a:pt x="307" y="67"/>
                </a:lnTo>
                <a:lnTo>
                  <a:pt x="301" y="71"/>
                </a:lnTo>
                <a:lnTo>
                  <a:pt x="295" y="73"/>
                </a:lnTo>
                <a:lnTo>
                  <a:pt x="291" y="77"/>
                </a:lnTo>
                <a:lnTo>
                  <a:pt x="285" y="80"/>
                </a:lnTo>
                <a:lnTo>
                  <a:pt x="280" y="84"/>
                </a:lnTo>
                <a:lnTo>
                  <a:pt x="274" y="87"/>
                </a:lnTo>
                <a:lnTo>
                  <a:pt x="270" y="91"/>
                </a:lnTo>
                <a:lnTo>
                  <a:pt x="263" y="94"/>
                </a:lnTo>
                <a:lnTo>
                  <a:pt x="258" y="98"/>
                </a:lnTo>
                <a:lnTo>
                  <a:pt x="251" y="101"/>
                </a:lnTo>
                <a:lnTo>
                  <a:pt x="246" y="105"/>
                </a:lnTo>
                <a:lnTo>
                  <a:pt x="240" y="108"/>
                </a:lnTo>
                <a:lnTo>
                  <a:pt x="234" y="112"/>
                </a:lnTo>
                <a:lnTo>
                  <a:pt x="229" y="115"/>
                </a:lnTo>
                <a:lnTo>
                  <a:pt x="223" y="119"/>
                </a:lnTo>
                <a:lnTo>
                  <a:pt x="217" y="122"/>
                </a:lnTo>
                <a:lnTo>
                  <a:pt x="210" y="127"/>
                </a:lnTo>
                <a:lnTo>
                  <a:pt x="204" y="131"/>
                </a:lnTo>
                <a:lnTo>
                  <a:pt x="199" y="135"/>
                </a:lnTo>
                <a:lnTo>
                  <a:pt x="193" y="138"/>
                </a:lnTo>
                <a:lnTo>
                  <a:pt x="187" y="142"/>
                </a:lnTo>
                <a:lnTo>
                  <a:pt x="182" y="146"/>
                </a:lnTo>
                <a:lnTo>
                  <a:pt x="176" y="151"/>
                </a:lnTo>
                <a:lnTo>
                  <a:pt x="169" y="154"/>
                </a:lnTo>
                <a:lnTo>
                  <a:pt x="163" y="158"/>
                </a:lnTo>
                <a:lnTo>
                  <a:pt x="156" y="162"/>
                </a:lnTo>
                <a:lnTo>
                  <a:pt x="151" y="165"/>
                </a:lnTo>
                <a:lnTo>
                  <a:pt x="145" y="168"/>
                </a:lnTo>
                <a:lnTo>
                  <a:pt x="139" y="172"/>
                </a:lnTo>
                <a:lnTo>
                  <a:pt x="132" y="176"/>
                </a:lnTo>
                <a:lnTo>
                  <a:pt x="126" y="180"/>
                </a:lnTo>
                <a:lnTo>
                  <a:pt x="121" y="183"/>
                </a:lnTo>
                <a:lnTo>
                  <a:pt x="115" y="188"/>
                </a:lnTo>
                <a:lnTo>
                  <a:pt x="108" y="190"/>
                </a:lnTo>
                <a:lnTo>
                  <a:pt x="104" y="195"/>
                </a:lnTo>
                <a:lnTo>
                  <a:pt x="97" y="198"/>
                </a:lnTo>
                <a:lnTo>
                  <a:pt x="91" y="202"/>
                </a:lnTo>
                <a:lnTo>
                  <a:pt x="85" y="206"/>
                </a:lnTo>
                <a:lnTo>
                  <a:pt x="81" y="209"/>
                </a:lnTo>
                <a:lnTo>
                  <a:pt x="74" y="213"/>
                </a:lnTo>
                <a:lnTo>
                  <a:pt x="70" y="216"/>
                </a:lnTo>
                <a:lnTo>
                  <a:pt x="64" y="219"/>
                </a:lnTo>
                <a:lnTo>
                  <a:pt x="58" y="223"/>
                </a:lnTo>
                <a:lnTo>
                  <a:pt x="53" y="226"/>
                </a:lnTo>
                <a:lnTo>
                  <a:pt x="47" y="229"/>
                </a:lnTo>
                <a:lnTo>
                  <a:pt x="43" y="232"/>
                </a:lnTo>
                <a:lnTo>
                  <a:pt x="39" y="236"/>
                </a:lnTo>
                <a:lnTo>
                  <a:pt x="33" y="239"/>
                </a:lnTo>
                <a:lnTo>
                  <a:pt x="29" y="241"/>
                </a:lnTo>
                <a:lnTo>
                  <a:pt x="24" y="243"/>
                </a:lnTo>
                <a:lnTo>
                  <a:pt x="20" y="247"/>
                </a:lnTo>
                <a:lnTo>
                  <a:pt x="14" y="249"/>
                </a:lnTo>
                <a:lnTo>
                  <a:pt x="10" y="251"/>
                </a:lnTo>
                <a:lnTo>
                  <a:pt x="6" y="256"/>
                </a:lnTo>
                <a:lnTo>
                  <a:pt x="3" y="259"/>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5" name="Freeform 54">
            <a:extLst>
              <a:ext uri="{FF2B5EF4-FFF2-40B4-BE49-F238E27FC236}">
                <a16:creationId xmlns:a16="http://schemas.microsoft.com/office/drawing/2014/main" id="{485C766B-6549-F349-B486-5F6EFBFB7D11}"/>
              </a:ext>
            </a:extLst>
          </p:cNvPr>
          <p:cNvSpPr>
            <a:spLocks/>
          </p:cNvSpPr>
          <p:nvPr/>
        </p:nvSpPr>
        <p:spPr bwMode="auto">
          <a:xfrm>
            <a:off x="5239998" y="4779169"/>
            <a:ext cx="1244600" cy="954088"/>
          </a:xfrm>
          <a:custGeom>
            <a:avLst/>
            <a:gdLst>
              <a:gd name="T0" fmla="*/ 2147483647 w 584"/>
              <a:gd name="T1" fmla="*/ 2147483647 h 420"/>
              <a:gd name="T2" fmla="*/ 2147483647 w 584"/>
              <a:gd name="T3" fmla="*/ 2147483647 h 420"/>
              <a:gd name="T4" fmla="*/ 2147483647 w 584"/>
              <a:gd name="T5" fmla="*/ 2147483647 h 420"/>
              <a:gd name="T6" fmla="*/ 2147483647 w 584"/>
              <a:gd name="T7" fmla="*/ 2147483647 h 420"/>
              <a:gd name="T8" fmla="*/ 2147483647 w 584"/>
              <a:gd name="T9" fmla="*/ 2147483647 h 420"/>
              <a:gd name="T10" fmla="*/ 2147483647 w 584"/>
              <a:gd name="T11" fmla="*/ 2147483647 h 420"/>
              <a:gd name="T12" fmla="*/ 2147483647 w 584"/>
              <a:gd name="T13" fmla="*/ 2147483647 h 420"/>
              <a:gd name="T14" fmla="*/ 2147483647 w 584"/>
              <a:gd name="T15" fmla="*/ 2147483647 h 420"/>
              <a:gd name="T16" fmla="*/ 2147483647 w 584"/>
              <a:gd name="T17" fmla="*/ 2147483647 h 420"/>
              <a:gd name="T18" fmla="*/ 2147483647 w 584"/>
              <a:gd name="T19" fmla="*/ 2147483647 h 420"/>
              <a:gd name="T20" fmla="*/ 2147483647 w 584"/>
              <a:gd name="T21" fmla="*/ 2147483647 h 420"/>
              <a:gd name="T22" fmla="*/ 2147483647 w 584"/>
              <a:gd name="T23" fmla="*/ 2147483647 h 420"/>
              <a:gd name="T24" fmla="*/ 2147483647 w 584"/>
              <a:gd name="T25" fmla="*/ 2147483647 h 420"/>
              <a:gd name="T26" fmla="*/ 2147483647 w 584"/>
              <a:gd name="T27" fmla="*/ 2147483647 h 420"/>
              <a:gd name="T28" fmla="*/ 2147483647 w 584"/>
              <a:gd name="T29" fmla="*/ 2147483647 h 420"/>
              <a:gd name="T30" fmla="*/ 2147483647 w 584"/>
              <a:gd name="T31" fmla="*/ 2147483647 h 420"/>
              <a:gd name="T32" fmla="*/ 2147483647 w 584"/>
              <a:gd name="T33" fmla="*/ 2147483647 h 420"/>
              <a:gd name="T34" fmla="*/ 2147483647 w 584"/>
              <a:gd name="T35" fmla="*/ 2147483647 h 420"/>
              <a:gd name="T36" fmla="*/ 2147483647 w 584"/>
              <a:gd name="T37" fmla="*/ 2147483647 h 420"/>
              <a:gd name="T38" fmla="*/ 2147483647 w 584"/>
              <a:gd name="T39" fmla="*/ 2147483647 h 420"/>
              <a:gd name="T40" fmla="*/ 2147483647 w 584"/>
              <a:gd name="T41" fmla="*/ 2147483647 h 420"/>
              <a:gd name="T42" fmla="*/ 2147483647 w 584"/>
              <a:gd name="T43" fmla="*/ 0 h 420"/>
              <a:gd name="T44" fmla="*/ 2147483647 w 584"/>
              <a:gd name="T45" fmla="*/ 2147483647 h 420"/>
              <a:gd name="T46" fmla="*/ 2147483647 w 584"/>
              <a:gd name="T47" fmla="*/ 2147483647 h 420"/>
              <a:gd name="T48" fmla="*/ 2147483647 w 584"/>
              <a:gd name="T49" fmla="*/ 2147483647 h 420"/>
              <a:gd name="T50" fmla="*/ 2147483647 w 584"/>
              <a:gd name="T51" fmla="*/ 2147483647 h 420"/>
              <a:gd name="T52" fmla="*/ 2147483647 w 584"/>
              <a:gd name="T53" fmla="*/ 2147483647 h 420"/>
              <a:gd name="T54" fmla="*/ 2147483647 w 584"/>
              <a:gd name="T55" fmla="*/ 2147483647 h 420"/>
              <a:gd name="T56" fmla="*/ 2147483647 w 584"/>
              <a:gd name="T57" fmla="*/ 2147483647 h 420"/>
              <a:gd name="T58" fmla="*/ 2147483647 w 584"/>
              <a:gd name="T59" fmla="*/ 2147483647 h 420"/>
              <a:gd name="T60" fmla="*/ 2147483647 w 584"/>
              <a:gd name="T61" fmla="*/ 2147483647 h 420"/>
              <a:gd name="T62" fmla="*/ 2147483647 w 584"/>
              <a:gd name="T63" fmla="*/ 2147483647 h 420"/>
              <a:gd name="T64" fmla="*/ 2147483647 w 584"/>
              <a:gd name="T65" fmla="*/ 2147483647 h 420"/>
              <a:gd name="T66" fmla="*/ 2147483647 w 584"/>
              <a:gd name="T67" fmla="*/ 2147483647 h 420"/>
              <a:gd name="T68" fmla="*/ 2147483647 w 584"/>
              <a:gd name="T69" fmla="*/ 2147483647 h 420"/>
              <a:gd name="T70" fmla="*/ 2147483647 w 584"/>
              <a:gd name="T71" fmla="*/ 2147483647 h 420"/>
              <a:gd name="T72" fmla="*/ 2147483647 w 584"/>
              <a:gd name="T73" fmla="*/ 2147483647 h 420"/>
              <a:gd name="T74" fmla="*/ 2147483647 w 584"/>
              <a:gd name="T75" fmla="*/ 2147483647 h 420"/>
              <a:gd name="T76" fmla="*/ 2147483647 w 584"/>
              <a:gd name="T77" fmla="*/ 2147483647 h 420"/>
              <a:gd name="T78" fmla="*/ 2147483647 w 584"/>
              <a:gd name="T79" fmla="*/ 2147483647 h 420"/>
              <a:gd name="T80" fmla="*/ 2147483647 w 584"/>
              <a:gd name="T81" fmla="*/ 2147483647 h 420"/>
              <a:gd name="T82" fmla="*/ 2147483647 w 584"/>
              <a:gd name="T83" fmla="*/ 2147483647 h 420"/>
              <a:gd name="T84" fmla="*/ 2147483647 w 584"/>
              <a:gd name="T85" fmla="*/ 2147483647 h 420"/>
              <a:gd name="T86" fmla="*/ 2147483647 w 584"/>
              <a:gd name="T87" fmla="*/ 2147483647 h 420"/>
              <a:gd name="T88" fmla="*/ 2147483647 w 584"/>
              <a:gd name="T89" fmla="*/ 2147483647 h 420"/>
              <a:gd name="T90" fmla="*/ 2147483647 w 584"/>
              <a:gd name="T91" fmla="*/ 2147483647 h 420"/>
              <a:gd name="T92" fmla="*/ 2147483647 w 584"/>
              <a:gd name="T93" fmla="*/ 2147483647 h 420"/>
              <a:gd name="T94" fmla="*/ 0 w 584"/>
              <a:gd name="T95" fmla="*/ 2147483647 h 420"/>
              <a:gd name="T96" fmla="*/ 2147483647 w 584"/>
              <a:gd name="T97" fmla="*/ 2147483647 h 420"/>
              <a:gd name="T98" fmla="*/ 2147483647 w 584"/>
              <a:gd name="T99" fmla="*/ 2147483647 h 4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420"/>
              <a:gd name="T152" fmla="*/ 584 w 584"/>
              <a:gd name="T153" fmla="*/ 420 h 4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420">
                <a:moveTo>
                  <a:pt x="9" y="383"/>
                </a:moveTo>
                <a:lnTo>
                  <a:pt x="13" y="376"/>
                </a:lnTo>
                <a:lnTo>
                  <a:pt x="19" y="371"/>
                </a:lnTo>
                <a:lnTo>
                  <a:pt x="25" y="366"/>
                </a:lnTo>
                <a:lnTo>
                  <a:pt x="32" y="360"/>
                </a:lnTo>
                <a:lnTo>
                  <a:pt x="39" y="354"/>
                </a:lnTo>
                <a:lnTo>
                  <a:pt x="46" y="347"/>
                </a:lnTo>
                <a:lnTo>
                  <a:pt x="53" y="342"/>
                </a:lnTo>
                <a:lnTo>
                  <a:pt x="60" y="336"/>
                </a:lnTo>
                <a:lnTo>
                  <a:pt x="67" y="329"/>
                </a:lnTo>
                <a:lnTo>
                  <a:pt x="76" y="323"/>
                </a:lnTo>
                <a:lnTo>
                  <a:pt x="83" y="316"/>
                </a:lnTo>
                <a:lnTo>
                  <a:pt x="91" y="310"/>
                </a:lnTo>
                <a:lnTo>
                  <a:pt x="100" y="303"/>
                </a:lnTo>
                <a:lnTo>
                  <a:pt x="108" y="298"/>
                </a:lnTo>
                <a:lnTo>
                  <a:pt x="117" y="291"/>
                </a:lnTo>
                <a:lnTo>
                  <a:pt x="127" y="285"/>
                </a:lnTo>
                <a:lnTo>
                  <a:pt x="135" y="278"/>
                </a:lnTo>
                <a:lnTo>
                  <a:pt x="144" y="271"/>
                </a:lnTo>
                <a:lnTo>
                  <a:pt x="152" y="264"/>
                </a:lnTo>
                <a:lnTo>
                  <a:pt x="162" y="257"/>
                </a:lnTo>
                <a:lnTo>
                  <a:pt x="171" y="249"/>
                </a:lnTo>
                <a:lnTo>
                  <a:pt x="181" y="242"/>
                </a:lnTo>
                <a:lnTo>
                  <a:pt x="191" y="235"/>
                </a:lnTo>
                <a:lnTo>
                  <a:pt x="200" y="230"/>
                </a:lnTo>
                <a:lnTo>
                  <a:pt x="209" y="223"/>
                </a:lnTo>
                <a:lnTo>
                  <a:pt x="219" y="215"/>
                </a:lnTo>
                <a:lnTo>
                  <a:pt x="229" y="208"/>
                </a:lnTo>
                <a:lnTo>
                  <a:pt x="239" y="201"/>
                </a:lnTo>
                <a:lnTo>
                  <a:pt x="249" y="196"/>
                </a:lnTo>
                <a:lnTo>
                  <a:pt x="259" y="188"/>
                </a:lnTo>
                <a:lnTo>
                  <a:pt x="269" y="181"/>
                </a:lnTo>
                <a:lnTo>
                  <a:pt x="280" y="174"/>
                </a:lnTo>
                <a:lnTo>
                  <a:pt x="288" y="167"/>
                </a:lnTo>
                <a:lnTo>
                  <a:pt x="298" y="162"/>
                </a:lnTo>
                <a:lnTo>
                  <a:pt x="308" y="154"/>
                </a:lnTo>
                <a:lnTo>
                  <a:pt x="318" y="147"/>
                </a:lnTo>
                <a:lnTo>
                  <a:pt x="328" y="140"/>
                </a:lnTo>
                <a:lnTo>
                  <a:pt x="338" y="133"/>
                </a:lnTo>
                <a:lnTo>
                  <a:pt x="348" y="127"/>
                </a:lnTo>
                <a:lnTo>
                  <a:pt x="358" y="122"/>
                </a:lnTo>
                <a:lnTo>
                  <a:pt x="368" y="115"/>
                </a:lnTo>
                <a:lnTo>
                  <a:pt x="376" y="108"/>
                </a:lnTo>
                <a:lnTo>
                  <a:pt x="386" y="102"/>
                </a:lnTo>
                <a:lnTo>
                  <a:pt x="396" y="96"/>
                </a:lnTo>
                <a:lnTo>
                  <a:pt x="406" y="89"/>
                </a:lnTo>
                <a:lnTo>
                  <a:pt x="415" y="84"/>
                </a:lnTo>
                <a:lnTo>
                  <a:pt x="425" y="78"/>
                </a:lnTo>
                <a:lnTo>
                  <a:pt x="433" y="74"/>
                </a:lnTo>
                <a:lnTo>
                  <a:pt x="442" y="66"/>
                </a:lnTo>
                <a:lnTo>
                  <a:pt x="450" y="62"/>
                </a:lnTo>
                <a:lnTo>
                  <a:pt x="459" y="57"/>
                </a:lnTo>
                <a:lnTo>
                  <a:pt x="467" y="51"/>
                </a:lnTo>
                <a:lnTo>
                  <a:pt x="476" y="47"/>
                </a:lnTo>
                <a:lnTo>
                  <a:pt x="483" y="41"/>
                </a:lnTo>
                <a:lnTo>
                  <a:pt x="491" y="37"/>
                </a:lnTo>
                <a:lnTo>
                  <a:pt x="500" y="32"/>
                </a:lnTo>
                <a:lnTo>
                  <a:pt x="507" y="28"/>
                </a:lnTo>
                <a:lnTo>
                  <a:pt x="513" y="24"/>
                </a:lnTo>
                <a:lnTo>
                  <a:pt x="520" y="20"/>
                </a:lnTo>
                <a:lnTo>
                  <a:pt x="527" y="15"/>
                </a:lnTo>
                <a:lnTo>
                  <a:pt x="534" y="11"/>
                </a:lnTo>
                <a:lnTo>
                  <a:pt x="541" y="8"/>
                </a:lnTo>
                <a:lnTo>
                  <a:pt x="547" y="5"/>
                </a:lnTo>
                <a:lnTo>
                  <a:pt x="552" y="3"/>
                </a:lnTo>
                <a:lnTo>
                  <a:pt x="559" y="0"/>
                </a:lnTo>
                <a:lnTo>
                  <a:pt x="568" y="0"/>
                </a:lnTo>
                <a:lnTo>
                  <a:pt x="574" y="4"/>
                </a:lnTo>
                <a:lnTo>
                  <a:pt x="579" y="11"/>
                </a:lnTo>
                <a:lnTo>
                  <a:pt x="584" y="17"/>
                </a:lnTo>
                <a:lnTo>
                  <a:pt x="584" y="24"/>
                </a:lnTo>
                <a:lnTo>
                  <a:pt x="581" y="30"/>
                </a:lnTo>
                <a:lnTo>
                  <a:pt x="576" y="35"/>
                </a:lnTo>
                <a:lnTo>
                  <a:pt x="571" y="38"/>
                </a:lnTo>
                <a:lnTo>
                  <a:pt x="564" y="41"/>
                </a:lnTo>
                <a:lnTo>
                  <a:pt x="558" y="44"/>
                </a:lnTo>
                <a:lnTo>
                  <a:pt x="552" y="48"/>
                </a:lnTo>
                <a:lnTo>
                  <a:pt x="545" y="51"/>
                </a:lnTo>
                <a:lnTo>
                  <a:pt x="538" y="57"/>
                </a:lnTo>
                <a:lnTo>
                  <a:pt x="531" y="61"/>
                </a:lnTo>
                <a:lnTo>
                  <a:pt x="524" y="65"/>
                </a:lnTo>
                <a:lnTo>
                  <a:pt x="515" y="69"/>
                </a:lnTo>
                <a:lnTo>
                  <a:pt x="508" y="74"/>
                </a:lnTo>
                <a:lnTo>
                  <a:pt x="500" y="79"/>
                </a:lnTo>
                <a:lnTo>
                  <a:pt x="493" y="84"/>
                </a:lnTo>
                <a:lnTo>
                  <a:pt x="483" y="89"/>
                </a:lnTo>
                <a:lnTo>
                  <a:pt x="476" y="95"/>
                </a:lnTo>
                <a:lnTo>
                  <a:pt x="466" y="99"/>
                </a:lnTo>
                <a:lnTo>
                  <a:pt x="459" y="106"/>
                </a:lnTo>
                <a:lnTo>
                  <a:pt x="449" y="110"/>
                </a:lnTo>
                <a:lnTo>
                  <a:pt x="440" y="116"/>
                </a:lnTo>
                <a:lnTo>
                  <a:pt x="430" y="122"/>
                </a:lnTo>
                <a:lnTo>
                  <a:pt x="422" y="129"/>
                </a:lnTo>
                <a:lnTo>
                  <a:pt x="412" y="135"/>
                </a:lnTo>
                <a:lnTo>
                  <a:pt x="402" y="140"/>
                </a:lnTo>
                <a:lnTo>
                  <a:pt x="393" y="147"/>
                </a:lnTo>
                <a:lnTo>
                  <a:pt x="383" y="154"/>
                </a:lnTo>
                <a:lnTo>
                  <a:pt x="374" y="160"/>
                </a:lnTo>
                <a:lnTo>
                  <a:pt x="364" y="166"/>
                </a:lnTo>
                <a:lnTo>
                  <a:pt x="354" y="173"/>
                </a:lnTo>
                <a:lnTo>
                  <a:pt x="344" y="180"/>
                </a:lnTo>
                <a:lnTo>
                  <a:pt x="334" y="187"/>
                </a:lnTo>
                <a:lnTo>
                  <a:pt x="324" y="193"/>
                </a:lnTo>
                <a:lnTo>
                  <a:pt x="314" y="200"/>
                </a:lnTo>
                <a:lnTo>
                  <a:pt x="305" y="207"/>
                </a:lnTo>
                <a:lnTo>
                  <a:pt x="294" y="214"/>
                </a:lnTo>
                <a:lnTo>
                  <a:pt x="284" y="221"/>
                </a:lnTo>
                <a:lnTo>
                  <a:pt x="274" y="227"/>
                </a:lnTo>
                <a:lnTo>
                  <a:pt x="264" y="234"/>
                </a:lnTo>
                <a:lnTo>
                  <a:pt x="254" y="241"/>
                </a:lnTo>
                <a:lnTo>
                  <a:pt x="244" y="248"/>
                </a:lnTo>
                <a:lnTo>
                  <a:pt x="236" y="255"/>
                </a:lnTo>
                <a:lnTo>
                  <a:pt x="226" y="262"/>
                </a:lnTo>
                <a:lnTo>
                  <a:pt x="216" y="268"/>
                </a:lnTo>
                <a:lnTo>
                  <a:pt x="206" y="275"/>
                </a:lnTo>
                <a:lnTo>
                  <a:pt x="196" y="282"/>
                </a:lnTo>
                <a:lnTo>
                  <a:pt x="188" y="289"/>
                </a:lnTo>
                <a:lnTo>
                  <a:pt x="178" y="296"/>
                </a:lnTo>
                <a:lnTo>
                  <a:pt x="169" y="302"/>
                </a:lnTo>
                <a:lnTo>
                  <a:pt x="161" y="309"/>
                </a:lnTo>
                <a:lnTo>
                  <a:pt x="152" y="316"/>
                </a:lnTo>
                <a:lnTo>
                  <a:pt x="142" y="323"/>
                </a:lnTo>
                <a:lnTo>
                  <a:pt x="132" y="329"/>
                </a:lnTo>
                <a:lnTo>
                  <a:pt x="124" y="335"/>
                </a:lnTo>
                <a:lnTo>
                  <a:pt x="117" y="342"/>
                </a:lnTo>
                <a:lnTo>
                  <a:pt x="108" y="349"/>
                </a:lnTo>
                <a:lnTo>
                  <a:pt x="101" y="354"/>
                </a:lnTo>
                <a:lnTo>
                  <a:pt x="94" y="360"/>
                </a:lnTo>
                <a:lnTo>
                  <a:pt x="87" y="367"/>
                </a:lnTo>
                <a:lnTo>
                  <a:pt x="78" y="373"/>
                </a:lnTo>
                <a:lnTo>
                  <a:pt x="71" y="380"/>
                </a:lnTo>
                <a:lnTo>
                  <a:pt x="66" y="386"/>
                </a:lnTo>
                <a:lnTo>
                  <a:pt x="59" y="391"/>
                </a:lnTo>
                <a:lnTo>
                  <a:pt x="52" y="397"/>
                </a:lnTo>
                <a:lnTo>
                  <a:pt x="46" y="403"/>
                </a:lnTo>
                <a:lnTo>
                  <a:pt x="40" y="408"/>
                </a:lnTo>
                <a:lnTo>
                  <a:pt x="36" y="414"/>
                </a:lnTo>
                <a:lnTo>
                  <a:pt x="32" y="417"/>
                </a:lnTo>
                <a:lnTo>
                  <a:pt x="27" y="418"/>
                </a:lnTo>
                <a:lnTo>
                  <a:pt x="23" y="420"/>
                </a:lnTo>
                <a:lnTo>
                  <a:pt x="19" y="420"/>
                </a:lnTo>
                <a:lnTo>
                  <a:pt x="10" y="418"/>
                </a:lnTo>
                <a:lnTo>
                  <a:pt x="5" y="414"/>
                </a:lnTo>
                <a:lnTo>
                  <a:pt x="0" y="407"/>
                </a:lnTo>
                <a:lnTo>
                  <a:pt x="0" y="398"/>
                </a:lnTo>
                <a:lnTo>
                  <a:pt x="0" y="394"/>
                </a:lnTo>
                <a:lnTo>
                  <a:pt x="2" y="390"/>
                </a:lnTo>
                <a:lnTo>
                  <a:pt x="3" y="386"/>
                </a:lnTo>
                <a:lnTo>
                  <a:pt x="9" y="38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6" name="Freeform 55">
            <a:extLst>
              <a:ext uri="{FF2B5EF4-FFF2-40B4-BE49-F238E27FC236}">
                <a16:creationId xmlns:a16="http://schemas.microsoft.com/office/drawing/2014/main" id="{CABF9E79-7985-4940-8320-F0A6A2BAD868}"/>
              </a:ext>
            </a:extLst>
          </p:cNvPr>
          <p:cNvSpPr>
            <a:spLocks/>
          </p:cNvSpPr>
          <p:nvPr/>
        </p:nvSpPr>
        <p:spPr bwMode="auto">
          <a:xfrm>
            <a:off x="5245100" y="5610225"/>
            <a:ext cx="100013" cy="431800"/>
          </a:xfrm>
          <a:custGeom>
            <a:avLst/>
            <a:gdLst>
              <a:gd name="T0" fmla="*/ 2147483647 w 47"/>
              <a:gd name="T1" fmla="*/ 2147483647 h 190"/>
              <a:gd name="T2" fmla="*/ 2147483647 w 47"/>
              <a:gd name="T3" fmla="*/ 2147483647 h 190"/>
              <a:gd name="T4" fmla="*/ 2147483647 w 47"/>
              <a:gd name="T5" fmla="*/ 2147483647 h 190"/>
              <a:gd name="T6" fmla="*/ 2147483647 w 47"/>
              <a:gd name="T7" fmla="*/ 2147483647 h 190"/>
              <a:gd name="T8" fmla="*/ 2147483647 w 47"/>
              <a:gd name="T9" fmla="*/ 2147483647 h 190"/>
              <a:gd name="T10" fmla="*/ 2147483647 w 47"/>
              <a:gd name="T11" fmla="*/ 2147483647 h 190"/>
              <a:gd name="T12" fmla="*/ 2147483647 w 47"/>
              <a:gd name="T13" fmla="*/ 2147483647 h 190"/>
              <a:gd name="T14" fmla="*/ 2147483647 w 47"/>
              <a:gd name="T15" fmla="*/ 2147483647 h 190"/>
              <a:gd name="T16" fmla="*/ 2147483647 w 47"/>
              <a:gd name="T17" fmla="*/ 2147483647 h 190"/>
              <a:gd name="T18" fmla="*/ 2147483647 w 47"/>
              <a:gd name="T19" fmla="*/ 2147483647 h 190"/>
              <a:gd name="T20" fmla="*/ 2147483647 w 47"/>
              <a:gd name="T21" fmla="*/ 2147483647 h 190"/>
              <a:gd name="T22" fmla="*/ 2147483647 w 47"/>
              <a:gd name="T23" fmla="*/ 2147483647 h 190"/>
              <a:gd name="T24" fmla="*/ 2147483647 w 47"/>
              <a:gd name="T25" fmla="*/ 2147483647 h 190"/>
              <a:gd name="T26" fmla="*/ 2147483647 w 47"/>
              <a:gd name="T27" fmla="*/ 2147483647 h 190"/>
              <a:gd name="T28" fmla="*/ 2147483647 w 47"/>
              <a:gd name="T29" fmla="*/ 2147483647 h 190"/>
              <a:gd name="T30" fmla="*/ 2147483647 w 47"/>
              <a:gd name="T31" fmla="*/ 2147483647 h 190"/>
              <a:gd name="T32" fmla="*/ 2147483647 w 47"/>
              <a:gd name="T33" fmla="*/ 2147483647 h 190"/>
              <a:gd name="T34" fmla="*/ 2147483647 w 47"/>
              <a:gd name="T35" fmla="*/ 2147483647 h 190"/>
              <a:gd name="T36" fmla="*/ 2147483647 w 47"/>
              <a:gd name="T37" fmla="*/ 2147483647 h 190"/>
              <a:gd name="T38" fmla="*/ 2147483647 w 47"/>
              <a:gd name="T39" fmla="*/ 2147483647 h 190"/>
              <a:gd name="T40" fmla="*/ 0 w 47"/>
              <a:gd name="T41" fmla="*/ 2147483647 h 190"/>
              <a:gd name="T42" fmla="*/ 0 w 47"/>
              <a:gd name="T43" fmla="*/ 2147483647 h 190"/>
              <a:gd name="T44" fmla="*/ 0 w 47"/>
              <a:gd name="T45" fmla="*/ 2147483647 h 190"/>
              <a:gd name="T46" fmla="*/ 0 w 47"/>
              <a:gd name="T47" fmla="*/ 2147483647 h 190"/>
              <a:gd name="T48" fmla="*/ 0 w 47"/>
              <a:gd name="T49" fmla="*/ 2147483647 h 190"/>
              <a:gd name="T50" fmla="*/ 0 w 47"/>
              <a:gd name="T51" fmla="*/ 2147483647 h 190"/>
              <a:gd name="T52" fmla="*/ 0 w 47"/>
              <a:gd name="T53" fmla="*/ 2147483647 h 190"/>
              <a:gd name="T54" fmla="*/ 0 w 47"/>
              <a:gd name="T55" fmla="*/ 2147483647 h 190"/>
              <a:gd name="T56" fmla="*/ 0 w 47"/>
              <a:gd name="T57" fmla="*/ 2147483647 h 190"/>
              <a:gd name="T58" fmla="*/ 0 w 47"/>
              <a:gd name="T59" fmla="*/ 2147483647 h 190"/>
              <a:gd name="T60" fmla="*/ 0 w 47"/>
              <a:gd name="T61" fmla="*/ 2147483647 h 190"/>
              <a:gd name="T62" fmla="*/ 0 w 47"/>
              <a:gd name="T63" fmla="*/ 2147483647 h 190"/>
              <a:gd name="T64" fmla="*/ 0 w 47"/>
              <a:gd name="T65" fmla="*/ 2147483647 h 190"/>
              <a:gd name="T66" fmla="*/ 0 w 47"/>
              <a:gd name="T67" fmla="*/ 2147483647 h 190"/>
              <a:gd name="T68" fmla="*/ 2147483647 w 47"/>
              <a:gd name="T69" fmla="*/ 2147483647 h 190"/>
              <a:gd name="T70" fmla="*/ 2147483647 w 47"/>
              <a:gd name="T71" fmla="*/ 2147483647 h 190"/>
              <a:gd name="T72" fmla="*/ 2147483647 w 47"/>
              <a:gd name="T73" fmla="*/ 2147483647 h 190"/>
              <a:gd name="T74" fmla="*/ 2147483647 w 47"/>
              <a:gd name="T75" fmla="*/ 2147483647 h 190"/>
              <a:gd name="T76" fmla="*/ 2147483647 w 47"/>
              <a:gd name="T77" fmla="*/ 2147483647 h 190"/>
              <a:gd name="T78" fmla="*/ 2147483647 w 47"/>
              <a:gd name="T79" fmla="*/ 2147483647 h 190"/>
              <a:gd name="T80" fmla="*/ 2147483647 w 47"/>
              <a:gd name="T81" fmla="*/ 2147483647 h 190"/>
              <a:gd name="T82" fmla="*/ 2147483647 w 47"/>
              <a:gd name="T83" fmla="*/ 2147483647 h 190"/>
              <a:gd name="T84" fmla="*/ 2147483647 w 47"/>
              <a:gd name="T85" fmla="*/ 2147483647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190"/>
              <a:gd name="T131" fmla="*/ 47 w 47"/>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190">
                <a:moveTo>
                  <a:pt x="47" y="24"/>
                </a:moveTo>
                <a:lnTo>
                  <a:pt x="45" y="28"/>
                </a:lnTo>
                <a:lnTo>
                  <a:pt x="45" y="32"/>
                </a:lnTo>
                <a:lnTo>
                  <a:pt x="45" y="38"/>
                </a:lnTo>
                <a:lnTo>
                  <a:pt x="45" y="42"/>
                </a:lnTo>
                <a:lnTo>
                  <a:pt x="44" y="48"/>
                </a:lnTo>
                <a:lnTo>
                  <a:pt x="44" y="52"/>
                </a:lnTo>
                <a:lnTo>
                  <a:pt x="44" y="57"/>
                </a:lnTo>
                <a:lnTo>
                  <a:pt x="44" y="61"/>
                </a:lnTo>
                <a:lnTo>
                  <a:pt x="44" y="65"/>
                </a:lnTo>
                <a:lnTo>
                  <a:pt x="44" y="69"/>
                </a:lnTo>
                <a:lnTo>
                  <a:pt x="44" y="74"/>
                </a:lnTo>
                <a:lnTo>
                  <a:pt x="44" y="78"/>
                </a:lnTo>
                <a:lnTo>
                  <a:pt x="44" y="82"/>
                </a:lnTo>
                <a:lnTo>
                  <a:pt x="44" y="86"/>
                </a:lnTo>
                <a:lnTo>
                  <a:pt x="44" y="91"/>
                </a:lnTo>
                <a:lnTo>
                  <a:pt x="44" y="95"/>
                </a:lnTo>
                <a:lnTo>
                  <a:pt x="44" y="103"/>
                </a:lnTo>
                <a:lnTo>
                  <a:pt x="44" y="112"/>
                </a:lnTo>
                <a:lnTo>
                  <a:pt x="44" y="116"/>
                </a:lnTo>
                <a:lnTo>
                  <a:pt x="44" y="119"/>
                </a:lnTo>
                <a:lnTo>
                  <a:pt x="44" y="125"/>
                </a:lnTo>
                <a:lnTo>
                  <a:pt x="44" y="129"/>
                </a:lnTo>
                <a:lnTo>
                  <a:pt x="44" y="133"/>
                </a:lnTo>
                <a:lnTo>
                  <a:pt x="44" y="137"/>
                </a:lnTo>
                <a:lnTo>
                  <a:pt x="44" y="142"/>
                </a:lnTo>
                <a:lnTo>
                  <a:pt x="44" y="147"/>
                </a:lnTo>
                <a:lnTo>
                  <a:pt x="44" y="152"/>
                </a:lnTo>
                <a:lnTo>
                  <a:pt x="44" y="156"/>
                </a:lnTo>
                <a:lnTo>
                  <a:pt x="44" y="162"/>
                </a:lnTo>
                <a:lnTo>
                  <a:pt x="44" y="167"/>
                </a:lnTo>
                <a:lnTo>
                  <a:pt x="42" y="173"/>
                </a:lnTo>
                <a:lnTo>
                  <a:pt x="41" y="177"/>
                </a:lnTo>
                <a:lnTo>
                  <a:pt x="38" y="180"/>
                </a:lnTo>
                <a:lnTo>
                  <a:pt x="37" y="184"/>
                </a:lnTo>
                <a:lnTo>
                  <a:pt x="30" y="187"/>
                </a:lnTo>
                <a:lnTo>
                  <a:pt x="21" y="190"/>
                </a:lnTo>
                <a:lnTo>
                  <a:pt x="13" y="187"/>
                </a:lnTo>
                <a:lnTo>
                  <a:pt x="5" y="184"/>
                </a:lnTo>
                <a:lnTo>
                  <a:pt x="3" y="180"/>
                </a:lnTo>
                <a:lnTo>
                  <a:pt x="1" y="177"/>
                </a:lnTo>
                <a:lnTo>
                  <a:pt x="0" y="173"/>
                </a:lnTo>
                <a:lnTo>
                  <a:pt x="0" y="167"/>
                </a:lnTo>
                <a:lnTo>
                  <a:pt x="0" y="162"/>
                </a:lnTo>
                <a:lnTo>
                  <a:pt x="0" y="156"/>
                </a:lnTo>
                <a:lnTo>
                  <a:pt x="0" y="152"/>
                </a:lnTo>
                <a:lnTo>
                  <a:pt x="0" y="147"/>
                </a:lnTo>
                <a:lnTo>
                  <a:pt x="0" y="142"/>
                </a:lnTo>
                <a:lnTo>
                  <a:pt x="0" y="137"/>
                </a:lnTo>
                <a:lnTo>
                  <a:pt x="0" y="133"/>
                </a:lnTo>
                <a:lnTo>
                  <a:pt x="0" y="127"/>
                </a:lnTo>
                <a:lnTo>
                  <a:pt x="0" y="123"/>
                </a:lnTo>
                <a:lnTo>
                  <a:pt x="0" y="119"/>
                </a:lnTo>
                <a:lnTo>
                  <a:pt x="0" y="115"/>
                </a:lnTo>
                <a:lnTo>
                  <a:pt x="0" y="110"/>
                </a:lnTo>
                <a:lnTo>
                  <a:pt x="0" y="102"/>
                </a:lnTo>
                <a:lnTo>
                  <a:pt x="0" y="93"/>
                </a:lnTo>
                <a:lnTo>
                  <a:pt x="0" y="89"/>
                </a:lnTo>
                <a:lnTo>
                  <a:pt x="0" y="85"/>
                </a:lnTo>
                <a:lnTo>
                  <a:pt x="0" y="81"/>
                </a:lnTo>
                <a:lnTo>
                  <a:pt x="0" y="76"/>
                </a:lnTo>
                <a:lnTo>
                  <a:pt x="0" y="72"/>
                </a:lnTo>
                <a:lnTo>
                  <a:pt x="0" y="68"/>
                </a:lnTo>
                <a:lnTo>
                  <a:pt x="0" y="64"/>
                </a:lnTo>
                <a:lnTo>
                  <a:pt x="0" y="59"/>
                </a:lnTo>
                <a:lnTo>
                  <a:pt x="0" y="55"/>
                </a:lnTo>
                <a:lnTo>
                  <a:pt x="0" y="51"/>
                </a:lnTo>
                <a:lnTo>
                  <a:pt x="0" y="45"/>
                </a:lnTo>
                <a:lnTo>
                  <a:pt x="1" y="41"/>
                </a:lnTo>
                <a:lnTo>
                  <a:pt x="1" y="35"/>
                </a:lnTo>
                <a:lnTo>
                  <a:pt x="3" y="31"/>
                </a:lnTo>
                <a:lnTo>
                  <a:pt x="3" y="25"/>
                </a:lnTo>
                <a:lnTo>
                  <a:pt x="3" y="21"/>
                </a:lnTo>
                <a:lnTo>
                  <a:pt x="3" y="15"/>
                </a:lnTo>
                <a:lnTo>
                  <a:pt x="4" y="11"/>
                </a:lnTo>
                <a:lnTo>
                  <a:pt x="7" y="7"/>
                </a:lnTo>
                <a:lnTo>
                  <a:pt x="10" y="5"/>
                </a:lnTo>
                <a:lnTo>
                  <a:pt x="17" y="1"/>
                </a:lnTo>
                <a:lnTo>
                  <a:pt x="25" y="0"/>
                </a:lnTo>
                <a:lnTo>
                  <a:pt x="32" y="1"/>
                </a:lnTo>
                <a:lnTo>
                  <a:pt x="40" y="7"/>
                </a:lnTo>
                <a:lnTo>
                  <a:pt x="41" y="8"/>
                </a:lnTo>
                <a:lnTo>
                  <a:pt x="44" y="14"/>
                </a:lnTo>
                <a:lnTo>
                  <a:pt x="45" y="17"/>
                </a:lnTo>
                <a:lnTo>
                  <a:pt x="47"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7" name="Freeform 56">
            <a:extLst>
              <a:ext uri="{FF2B5EF4-FFF2-40B4-BE49-F238E27FC236}">
                <a16:creationId xmlns:a16="http://schemas.microsoft.com/office/drawing/2014/main" id="{140CA670-B080-6545-9E85-5C882BAB90B9}"/>
              </a:ext>
            </a:extLst>
          </p:cNvPr>
          <p:cNvSpPr>
            <a:spLocks/>
          </p:cNvSpPr>
          <p:nvPr/>
        </p:nvSpPr>
        <p:spPr bwMode="auto">
          <a:xfrm>
            <a:off x="3092450" y="5572125"/>
            <a:ext cx="2278063" cy="525463"/>
          </a:xfrm>
          <a:custGeom>
            <a:avLst/>
            <a:gdLst>
              <a:gd name="T0" fmla="*/ 2147483647 w 1069"/>
              <a:gd name="T1" fmla="*/ 2147483647 h 231"/>
              <a:gd name="T2" fmla="*/ 2147483647 w 1069"/>
              <a:gd name="T3" fmla="*/ 2147483647 h 231"/>
              <a:gd name="T4" fmla="*/ 2147483647 w 1069"/>
              <a:gd name="T5" fmla="*/ 2147483647 h 231"/>
              <a:gd name="T6" fmla="*/ 2147483647 w 1069"/>
              <a:gd name="T7" fmla="*/ 2147483647 h 231"/>
              <a:gd name="T8" fmla="*/ 2147483647 w 1069"/>
              <a:gd name="T9" fmla="*/ 2147483647 h 231"/>
              <a:gd name="T10" fmla="*/ 2147483647 w 1069"/>
              <a:gd name="T11" fmla="*/ 2147483647 h 231"/>
              <a:gd name="T12" fmla="*/ 2147483647 w 1069"/>
              <a:gd name="T13" fmla="*/ 2147483647 h 231"/>
              <a:gd name="T14" fmla="*/ 2147483647 w 1069"/>
              <a:gd name="T15" fmla="*/ 2147483647 h 231"/>
              <a:gd name="T16" fmla="*/ 2147483647 w 1069"/>
              <a:gd name="T17" fmla="*/ 2147483647 h 231"/>
              <a:gd name="T18" fmla="*/ 2147483647 w 1069"/>
              <a:gd name="T19" fmla="*/ 2147483647 h 231"/>
              <a:gd name="T20" fmla="*/ 2147483647 w 1069"/>
              <a:gd name="T21" fmla="*/ 2147483647 h 231"/>
              <a:gd name="T22" fmla="*/ 2147483647 w 1069"/>
              <a:gd name="T23" fmla="*/ 2147483647 h 231"/>
              <a:gd name="T24" fmla="*/ 2147483647 w 1069"/>
              <a:gd name="T25" fmla="*/ 2147483647 h 231"/>
              <a:gd name="T26" fmla="*/ 2147483647 w 1069"/>
              <a:gd name="T27" fmla="*/ 2147483647 h 231"/>
              <a:gd name="T28" fmla="*/ 2147483647 w 1069"/>
              <a:gd name="T29" fmla="*/ 2147483647 h 231"/>
              <a:gd name="T30" fmla="*/ 2147483647 w 1069"/>
              <a:gd name="T31" fmla="*/ 2147483647 h 231"/>
              <a:gd name="T32" fmla="*/ 2147483647 w 1069"/>
              <a:gd name="T33" fmla="*/ 2147483647 h 231"/>
              <a:gd name="T34" fmla="*/ 0 w 1069"/>
              <a:gd name="T35" fmla="*/ 2147483647 h 231"/>
              <a:gd name="T36" fmla="*/ 2147483647 w 1069"/>
              <a:gd name="T37" fmla="*/ 2147483647 h 231"/>
              <a:gd name="T38" fmla="*/ 2147483647 w 1069"/>
              <a:gd name="T39" fmla="*/ 2147483647 h 231"/>
              <a:gd name="T40" fmla="*/ 2147483647 w 1069"/>
              <a:gd name="T41" fmla="*/ 2147483647 h 231"/>
              <a:gd name="T42" fmla="*/ 2147483647 w 1069"/>
              <a:gd name="T43" fmla="*/ 2147483647 h 231"/>
              <a:gd name="T44" fmla="*/ 2147483647 w 1069"/>
              <a:gd name="T45" fmla="*/ 2147483647 h 231"/>
              <a:gd name="T46" fmla="*/ 2147483647 w 1069"/>
              <a:gd name="T47" fmla="*/ 2147483647 h 231"/>
              <a:gd name="T48" fmla="*/ 2147483647 w 1069"/>
              <a:gd name="T49" fmla="*/ 2147483647 h 231"/>
              <a:gd name="T50" fmla="*/ 2147483647 w 1069"/>
              <a:gd name="T51" fmla="*/ 2147483647 h 231"/>
              <a:gd name="T52" fmla="*/ 2147483647 w 1069"/>
              <a:gd name="T53" fmla="*/ 2147483647 h 231"/>
              <a:gd name="T54" fmla="*/ 2147483647 w 1069"/>
              <a:gd name="T55" fmla="*/ 0 h 231"/>
              <a:gd name="T56" fmla="*/ 2147483647 w 1069"/>
              <a:gd name="T57" fmla="*/ 0 h 231"/>
              <a:gd name="T58" fmla="*/ 2147483647 w 1069"/>
              <a:gd name="T59" fmla="*/ 2147483647 h 231"/>
              <a:gd name="T60" fmla="*/ 2147483647 w 1069"/>
              <a:gd name="T61" fmla="*/ 2147483647 h 231"/>
              <a:gd name="T62" fmla="*/ 2147483647 w 1069"/>
              <a:gd name="T63" fmla="*/ 2147483647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9"/>
              <a:gd name="T97" fmla="*/ 0 h 231"/>
              <a:gd name="T98" fmla="*/ 1069 w 1069"/>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9" h="231">
                <a:moveTo>
                  <a:pt x="55" y="4"/>
                </a:moveTo>
                <a:lnTo>
                  <a:pt x="1048" y="187"/>
                </a:lnTo>
                <a:lnTo>
                  <a:pt x="1052" y="187"/>
                </a:lnTo>
                <a:lnTo>
                  <a:pt x="1057" y="188"/>
                </a:lnTo>
                <a:lnTo>
                  <a:pt x="1059" y="190"/>
                </a:lnTo>
                <a:lnTo>
                  <a:pt x="1064" y="193"/>
                </a:lnTo>
                <a:lnTo>
                  <a:pt x="1068" y="200"/>
                </a:lnTo>
                <a:lnTo>
                  <a:pt x="1069" y="208"/>
                </a:lnTo>
                <a:lnTo>
                  <a:pt x="1068" y="217"/>
                </a:lnTo>
                <a:lnTo>
                  <a:pt x="1064" y="224"/>
                </a:lnTo>
                <a:lnTo>
                  <a:pt x="1059" y="225"/>
                </a:lnTo>
                <a:lnTo>
                  <a:pt x="1057" y="228"/>
                </a:lnTo>
                <a:lnTo>
                  <a:pt x="1052" y="231"/>
                </a:lnTo>
                <a:lnTo>
                  <a:pt x="1048" y="231"/>
                </a:lnTo>
                <a:lnTo>
                  <a:pt x="10" y="39"/>
                </a:lnTo>
                <a:lnTo>
                  <a:pt x="4" y="37"/>
                </a:lnTo>
                <a:lnTo>
                  <a:pt x="1" y="34"/>
                </a:lnTo>
                <a:lnTo>
                  <a:pt x="0" y="30"/>
                </a:lnTo>
                <a:lnTo>
                  <a:pt x="1" y="27"/>
                </a:lnTo>
                <a:lnTo>
                  <a:pt x="1" y="22"/>
                </a:lnTo>
                <a:lnTo>
                  <a:pt x="4" y="18"/>
                </a:lnTo>
                <a:lnTo>
                  <a:pt x="7" y="15"/>
                </a:lnTo>
                <a:lnTo>
                  <a:pt x="13" y="11"/>
                </a:lnTo>
                <a:lnTo>
                  <a:pt x="15" y="8"/>
                </a:lnTo>
                <a:lnTo>
                  <a:pt x="21" y="5"/>
                </a:lnTo>
                <a:lnTo>
                  <a:pt x="25" y="3"/>
                </a:lnTo>
                <a:lnTo>
                  <a:pt x="32" y="1"/>
                </a:lnTo>
                <a:lnTo>
                  <a:pt x="38" y="0"/>
                </a:lnTo>
                <a:lnTo>
                  <a:pt x="42" y="0"/>
                </a:lnTo>
                <a:lnTo>
                  <a:pt x="48" y="1"/>
                </a:lnTo>
                <a:lnTo>
                  <a:pt x="55"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8" name="Freeform 57">
            <a:extLst>
              <a:ext uri="{FF2B5EF4-FFF2-40B4-BE49-F238E27FC236}">
                <a16:creationId xmlns:a16="http://schemas.microsoft.com/office/drawing/2014/main" id="{B55BD415-FA3A-D047-8447-027E1B983097}"/>
              </a:ext>
            </a:extLst>
          </p:cNvPr>
          <p:cNvSpPr>
            <a:spLocks/>
          </p:cNvSpPr>
          <p:nvPr/>
        </p:nvSpPr>
        <p:spPr bwMode="auto">
          <a:xfrm>
            <a:off x="5280025" y="5049838"/>
            <a:ext cx="1244600" cy="1031875"/>
          </a:xfrm>
          <a:custGeom>
            <a:avLst/>
            <a:gdLst>
              <a:gd name="T0" fmla="*/ 2147483647 w 584"/>
              <a:gd name="T1" fmla="*/ 2147483647 h 453"/>
              <a:gd name="T2" fmla="*/ 2147483647 w 584"/>
              <a:gd name="T3" fmla="*/ 2147483647 h 453"/>
              <a:gd name="T4" fmla="*/ 2147483647 w 584"/>
              <a:gd name="T5" fmla="*/ 0 h 453"/>
              <a:gd name="T6" fmla="*/ 2147483647 w 584"/>
              <a:gd name="T7" fmla="*/ 0 h 453"/>
              <a:gd name="T8" fmla="*/ 2147483647 w 584"/>
              <a:gd name="T9" fmla="*/ 2147483647 h 453"/>
              <a:gd name="T10" fmla="*/ 2147483647 w 584"/>
              <a:gd name="T11" fmla="*/ 2147483647 h 453"/>
              <a:gd name="T12" fmla="*/ 2147483647 w 584"/>
              <a:gd name="T13" fmla="*/ 2147483647 h 453"/>
              <a:gd name="T14" fmla="*/ 2147483647 w 584"/>
              <a:gd name="T15" fmla="*/ 2147483647 h 453"/>
              <a:gd name="T16" fmla="*/ 2147483647 w 584"/>
              <a:gd name="T17" fmla="*/ 2147483647 h 453"/>
              <a:gd name="T18" fmla="*/ 2147483647 w 584"/>
              <a:gd name="T19" fmla="*/ 2147483647 h 453"/>
              <a:gd name="T20" fmla="*/ 2147483647 w 584"/>
              <a:gd name="T21" fmla="*/ 2147483647 h 453"/>
              <a:gd name="T22" fmla="*/ 2147483647 w 584"/>
              <a:gd name="T23" fmla="*/ 2147483647 h 453"/>
              <a:gd name="T24" fmla="*/ 2147483647 w 584"/>
              <a:gd name="T25" fmla="*/ 2147483647 h 453"/>
              <a:gd name="T26" fmla="*/ 2147483647 w 584"/>
              <a:gd name="T27" fmla="*/ 2147483647 h 453"/>
              <a:gd name="T28" fmla="*/ 2147483647 w 584"/>
              <a:gd name="T29" fmla="*/ 2147483647 h 453"/>
              <a:gd name="T30" fmla="*/ 2147483647 w 584"/>
              <a:gd name="T31" fmla="*/ 2147483647 h 453"/>
              <a:gd name="T32" fmla="*/ 2147483647 w 584"/>
              <a:gd name="T33" fmla="*/ 2147483647 h 453"/>
              <a:gd name="T34" fmla="*/ 0 w 584"/>
              <a:gd name="T35" fmla="*/ 2147483647 h 453"/>
              <a:gd name="T36" fmla="*/ 2147483647 w 584"/>
              <a:gd name="T37" fmla="*/ 2147483647 h 453"/>
              <a:gd name="T38" fmla="*/ 2147483647 w 584"/>
              <a:gd name="T39" fmla="*/ 2147483647 h 453"/>
              <a:gd name="T40" fmla="*/ 2147483647 w 584"/>
              <a:gd name="T41" fmla="*/ 2147483647 h 453"/>
              <a:gd name="T42" fmla="*/ 2147483647 w 584"/>
              <a:gd name="T43" fmla="*/ 2147483647 h 453"/>
              <a:gd name="T44" fmla="*/ 2147483647 w 584"/>
              <a:gd name="T45" fmla="*/ 2147483647 h 453"/>
              <a:gd name="T46" fmla="*/ 2147483647 w 584"/>
              <a:gd name="T47" fmla="*/ 2147483647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4"/>
              <a:gd name="T73" fmla="*/ 0 h 453"/>
              <a:gd name="T74" fmla="*/ 584 w 584"/>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4" h="453">
                <a:moveTo>
                  <a:pt x="13" y="413"/>
                </a:moveTo>
                <a:lnTo>
                  <a:pt x="552" y="5"/>
                </a:lnTo>
                <a:lnTo>
                  <a:pt x="559" y="0"/>
                </a:lnTo>
                <a:lnTo>
                  <a:pt x="566" y="0"/>
                </a:lnTo>
                <a:lnTo>
                  <a:pt x="573" y="3"/>
                </a:lnTo>
                <a:lnTo>
                  <a:pt x="579" y="9"/>
                </a:lnTo>
                <a:lnTo>
                  <a:pt x="583" y="15"/>
                </a:lnTo>
                <a:lnTo>
                  <a:pt x="584" y="22"/>
                </a:lnTo>
                <a:lnTo>
                  <a:pt x="583" y="27"/>
                </a:lnTo>
                <a:lnTo>
                  <a:pt x="579" y="34"/>
                </a:lnTo>
                <a:lnTo>
                  <a:pt x="32" y="450"/>
                </a:lnTo>
                <a:lnTo>
                  <a:pt x="28" y="451"/>
                </a:lnTo>
                <a:lnTo>
                  <a:pt x="23" y="453"/>
                </a:lnTo>
                <a:lnTo>
                  <a:pt x="18" y="453"/>
                </a:lnTo>
                <a:lnTo>
                  <a:pt x="14" y="453"/>
                </a:lnTo>
                <a:lnTo>
                  <a:pt x="7" y="449"/>
                </a:lnTo>
                <a:lnTo>
                  <a:pt x="4" y="443"/>
                </a:lnTo>
                <a:lnTo>
                  <a:pt x="0" y="436"/>
                </a:lnTo>
                <a:lnTo>
                  <a:pt x="1" y="427"/>
                </a:lnTo>
                <a:lnTo>
                  <a:pt x="1" y="423"/>
                </a:lnTo>
                <a:lnTo>
                  <a:pt x="4" y="420"/>
                </a:lnTo>
                <a:lnTo>
                  <a:pt x="7" y="416"/>
                </a:lnTo>
                <a:lnTo>
                  <a:pt x="13" y="4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69" name="Freeform 58">
            <a:extLst>
              <a:ext uri="{FF2B5EF4-FFF2-40B4-BE49-F238E27FC236}">
                <a16:creationId xmlns:a16="http://schemas.microsoft.com/office/drawing/2014/main" id="{D2DA7027-02A1-A547-B73B-1DA0A9A9459C}"/>
              </a:ext>
            </a:extLst>
          </p:cNvPr>
          <p:cNvSpPr>
            <a:spLocks/>
          </p:cNvSpPr>
          <p:nvPr/>
        </p:nvSpPr>
        <p:spPr bwMode="auto">
          <a:xfrm>
            <a:off x="5945188" y="4695825"/>
            <a:ext cx="547687" cy="173038"/>
          </a:xfrm>
          <a:custGeom>
            <a:avLst/>
            <a:gdLst>
              <a:gd name="T0" fmla="*/ 2147483647 w 257"/>
              <a:gd name="T1" fmla="*/ 0 h 76"/>
              <a:gd name="T2" fmla="*/ 2147483647 w 257"/>
              <a:gd name="T3" fmla="*/ 2147483647 h 76"/>
              <a:gd name="T4" fmla="*/ 2147483647 w 257"/>
              <a:gd name="T5" fmla="*/ 2147483647 h 76"/>
              <a:gd name="T6" fmla="*/ 2147483647 w 257"/>
              <a:gd name="T7" fmla="*/ 2147483647 h 76"/>
              <a:gd name="T8" fmla="*/ 2147483647 w 257"/>
              <a:gd name="T9" fmla="*/ 2147483647 h 76"/>
              <a:gd name="T10" fmla="*/ 2147483647 w 257"/>
              <a:gd name="T11" fmla="*/ 2147483647 h 76"/>
              <a:gd name="T12" fmla="*/ 2147483647 w 257"/>
              <a:gd name="T13" fmla="*/ 2147483647 h 76"/>
              <a:gd name="T14" fmla="*/ 2147483647 w 257"/>
              <a:gd name="T15" fmla="*/ 2147483647 h 76"/>
              <a:gd name="T16" fmla="*/ 2147483647 w 257"/>
              <a:gd name="T17" fmla="*/ 2147483647 h 76"/>
              <a:gd name="T18" fmla="*/ 2147483647 w 257"/>
              <a:gd name="T19" fmla="*/ 2147483647 h 76"/>
              <a:gd name="T20" fmla="*/ 2147483647 w 257"/>
              <a:gd name="T21" fmla="*/ 2147483647 h 76"/>
              <a:gd name="T22" fmla="*/ 2147483647 w 257"/>
              <a:gd name="T23" fmla="*/ 2147483647 h 76"/>
              <a:gd name="T24" fmla="*/ 2147483647 w 257"/>
              <a:gd name="T25" fmla="*/ 2147483647 h 76"/>
              <a:gd name="T26" fmla="*/ 2147483647 w 257"/>
              <a:gd name="T27" fmla="*/ 2147483647 h 76"/>
              <a:gd name="T28" fmla="*/ 0 w 257"/>
              <a:gd name="T29" fmla="*/ 2147483647 h 76"/>
              <a:gd name="T30" fmla="*/ 2147483647 w 257"/>
              <a:gd name="T31" fmla="*/ 0 h 76"/>
              <a:gd name="T32" fmla="*/ 2147483647 w 257"/>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7"/>
              <a:gd name="T52" fmla="*/ 0 h 76"/>
              <a:gd name="T53" fmla="*/ 257 w 257"/>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7" h="76">
                <a:moveTo>
                  <a:pt x="4" y="0"/>
                </a:moveTo>
                <a:lnTo>
                  <a:pt x="237" y="37"/>
                </a:lnTo>
                <a:lnTo>
                  <a:pt x="240" y="37"/>
                </a:lnTo>
                <a:lnTo>
                  <a:pt x="245" y="40"/>
                </a:lnTo>
                <a:lnTo>
                  <a:pt x="248" y="41"/>
                </a:lnTo>
                <a:lnTo>
                  <a:pt x="251" y="46"/>
                </a:lnTo>
                <a:lnTo>
                  <a:pt x="255" y="51"/>
                </a:lnTo>
                <a:lnTo>
                  <a:pt x="257" y="60"/>
                </a:lnTo>
                <a:lnTo>
                  <a:pt x="254" y="66"/>
                </a:lnTo>
                <a:lnTo>
                  <a:pt x="251" y="73"/>
                </a:lnTo>
                <a:lnTo>
                  <a:pt x="247" y="73"/>
                </a:lnTo>
                <a:lnTo>
                  <a:pt x="244" y="74"/>
                </a:lnTo>
                <a:lnTo>
                  <a:pt x="238" y="74"/>
                </a:lnTo>
                <a:lnTo>
                  <a:pt x="235" y="76"/>
                </a:lnTo>
                <a:lnTo>
                  <a:pt x="0" y="4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0" name="Freeform 59">
            <a:extLst>
              <a:ext uri="{FF2B5EF4-FFF2-40B4-BE49-F238E27FC236}">
                <a16:creationId xmlns:a16="http://schemas.microsoft.com/office/drawing/2014/main" id="{6BF7DF36-859E-D14C-84ED-3009C986925C}"/>
              </a:ext>
            </a:extLst>
          </p:cNvPr>
          <p:cNvSpPr>
            <a:spLocks/>
          </p:cNvSpPr>
          <p:nvPr/>
        </p:nvSpPr>
        <p:spPr bwMode="auto">
          <a:xfrm>
            <a:off x="3092450" y="4625975"/>
            <a:ext cx="796925" cy="638175"/>
          </a:xfrm>
          <a:custGeom>
            <a:avLst/>
            <a:gdLst>
              <a:gd name="T0" fmla="*/ 2147483647 w 374"/>
              <a:gd name="T1" fmla="*/ 2147483647 h 281"/>
              <a:gd name="T2" fmla="*/ 2147483647 w 374"/>
              <a:gd name="T3" fmla="*/ 2147483647 h 281"/>
              <a:gd name="T4" fmla="*/ 2147483647 w 374"/>
              <a:gd name="T5" fmla="*/ 2147483647 h 281"/>
              <a:gd name="T6" fmla="*/ 2147483647 w 374"/>
              <a:gd name="T7" fmla="*/ 2147483647 h 281"/>
              <a:gd name="T8" fmla="*/ 2147483647 w 374"/>
              <a:gd name="T9" fmla="*/ 2147483647 h 281"/>
              <a:gd name="T10" fmla="*/ 2147483647 w 374"/>
              <a:gd name="T11" fmla="*/ 2147483647 h 281"/>
              <a:gd name="T12" fmla="*/ 2147483647 w 374"/>
              <a:gd name="T13" fmla="*/ 2147483647 h 281"/>
              <a:gd name="T14" fmla="*/ 2147483647 w 374"/>
              <a:gd name="T15" fmla="*/ 2147483647 h 281"/>
              <a:gd name="T16" fmla="*/ 2147483647 w 374"/>
              <a:gd name="T17" fmla="*/ 2147483647 h 281"/>
              <a:gd name="T18" fmla="*/ 2147483647 w 374"/>
              <a:gd name="T19" fmla="*/ 2147483647 h 281"/>
              <a:gd name="T20" fmla="*/ 2147483647 w 374"/>
              <a:gd name="T21" fmla="*/ 2147483647 h 281"/>
              <a:gd name="T22" fmla="*/ 0 w 374"/>
              <a:gd name="T23" fmla="*/ 2147483647 h 281"/>
              <a:gd name="T24" fmla="*/ 0 w 374"/>
              <a:gd name="T25" fmla="*/ 2147483647 h 281"/>
              <a:gd name="T26" fmla="*/ 2147483647 w 374"/>
              <a:gd name="T27" fmla="*/ 2147483647 h 281"/>
              <a:gd name="T28" fmla="*/ 2147483647 w 374"/>
              <a:gd name="T29" fmla="*/ 2147483647 h 281"/>
              <a:gd name="T30" fmla="*/ 2147483647 w 374"/>
              <a:gd name="T31" fmla="*/ 2147483647 h 281"/>
              <a:gd name="T32" fmla="*/ 2147483647 w 374"/>
              <a:gd name="T33" fmla="*/ 0 h 281"/>
              <a:gd name="T34" fmla="*/ 2147483647 w 374"/>
              <a:gd name="T35" fmla="*/ 0 h 281"/>
              <a:gd name="T36" fmla="*/ 2147483647 w 374"/>
              <a:gd name="T37" fmla="*/ 0 h 281"/>
              <a:gd name="T38" fmla="*/ 2147483647 w 374"/>
              <a:gd name="T39" fmla="*/ 2147483647 h 281"/>
              <a:gd name="T40" fmla="*/ 2147483647 w 374"/>
              <a:gd name="T41" fmla="*/ 2147483647 h 281"/>
              <a:gd name="T42" fmla="*/ 2147483647 w 374"/>
              <a:gd name="T43" fmla="*/ 2147483647 h 281"/>
              <a:gd name="T44" fmla="*/ 2147483647 w 374"/>
              <a:gd name="T45" fmla="*/ 2147483647 h 281"/>
              <a:gd name="T46" fmla="*/ 2147483647 w 374"/>
              <a:gd name="T47" fmla="*/ 2147483647 h 281"/>
              <a:gd name="T48" fmla="*/ 2147483647 w 374"/>
              <a:gd name="T49" fmla="*/ 2147483647 h 281"/>
              <a:gd name="T50" fmla="*/ 2147483647 w 374"/>
              <a:gd name="T51" fmla="*/ 2147483647 h 281"/>
              <a:gd name="T52" fmla="*/ 2147483647 w 374"/>
              <a:gd name="T53" fmla="*/ 2147483647 h 281"/>
              <a:gd name="T54" fmla="*/ 2147483647 w 374"/>
              <a:gd name="T55" fmla="*/ 2147483647 h 2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4"/>
              <a:gd name="T85" fmla="*/ 0 h 281"/>
              <a:gd name="T86" fmla="*/ 374 w 374"/>
              <a:gd name="T87" fmla="*/ 281 h 2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4" h="281">
                <a:moveTo>
                  <a:pt x="366" y="41"/>
                </a:moveTo>
                <a:lnTo>
                  <a:pt x="38" y="274"/>
                </a:lnTo>
                <a:lnTo>
                  <a:pt x="34" y="277"/>
                </a:lnTo>
                <a:lnTo>
                  <a:pt x="30" y="280"/>
                </a:lnTo>
                <a:lnTo>
                  <a:pt x="25" y="281"/>
                </a:lnTo>
                <a:lnTo>
                  <a:pt x="21" y="281"/>
                </a:lnTo>
                <a:lnTo>
                  <a:pt x="17" y="281"/>
                </a:lnTo>
                <a:lnTo>
                  <a:pt x="13" y="280"/>
                </a:lnTo>
                <a:lnTo>
                  <a:pt x="8" y="277"/>
                </a:lnTo>
                <a:lnTo>
                  <a:pt x="7" y="275"/>
                </a:lnTo>
                <a:lnTo>
                  <a:pt x="1" y="268"/>
                </a:lnTo>
                <a:lnTo>
                  <a:pt x="0" y="260"/>
                </a:lnTo>
                <a:lnTo>
                  <a:pt x="0" y="251"/>
                </a:lnTo>
                <a:lnTo>
                  <a:pt x="7" y="244"/>
                </a:lnTo>
                <a:lnTo>
                  <a:pt x="339" y="6"/>
                </a:lnTo>
                <a:lnTo>
                  <a:pt x="343" y="3"/>
                </a:lnTo>
                <a:lnTo>
                  <a:pt x="347" y="0"/>
                </a:lnTo>
                <a:lnTo>
                  <a:pt x="352" y="0"/>
                </a:lnTo>
                <a:lnTo>
                  <a:pt x="356" y="0"/>
                </a:lnTo>
                <a:lnTo>
                  <a:pt x="363" y="3"/>
                </a:lnTo>
                <a:lnTo>
                  <a:pt x="370" y="9"/>
                </a:lnTo>
                <a:lnTo>
                  <a:pt x="373" y="16"/>
                </a:lnTo>
                <a:lnTo>
                  <a:pt x="374" y="24"/>
                </a:lnTo>
                <a:lnTo>
                  <a:pt x="373" y="29"/>
                </a:lnTo>
                <a:lnTo>
                  <a:pt x="371" y="33"/>
                </a:lnTo>
                <a:lnTo>
                  <a:pt x="370" y="37"/>
                </a:lnTo>
                <a:lnTo>
                  <a:pt x="366" y="4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1" name="Freeform 60">
            <a:extLst>
              <a:ext uri="{FF2B5EF4-FFF2-40B4-BE49-F238E27FC236}">
                <a16:creationId xmlns:a16="http://schemas.microsoft.com/office/drawing/2014/main" id="{C49E1C1F-B818-D747-B439-0C6DA0885744}"/>
              </a:ext>
            </a:extLst>
          </p:cNvPr>
          <p:cNvSpPr>
            <a:spLocks/>
          </p:cNvSpPr>
          <p:nvPr/>
        </p:nvSpPr>
        <p:spPr bwMode="auto">
          <a:xfrm>
            <a:off x="3076575" y="5180013"/>
            <a:ext cx="123825" cy="463550"/>
          </a:xfrm>
          <a:custGeom>
            <a:avLst/>
            <a:gdLst>
              <a:gd name="T0" fmla="*/ 2147483647 w 58"/>
              <a:gd name="T1" fmla="*/ 2147483647 h 204"/>
              <a:gd name="T2" fmla="*/ 2147483647 w 58"/>
              <a:gd name="T3" fmla="*/ 2147483647 h 204"/>
              <a:gd name="T4" fmla="*/ 2147483647 w 58"/>
              <a:gd name="T5" fmla="*/ 2147483647 h 204"/>
              <a:gd name="T6" fmla="*/ 2147483647 w 58"/>
              <a:gd name="T7" fmla="*/ 2147483647 h 204"/>
              <a:gd name="T8" fmla="*/ 2147483647 w 58"/>
              <a:gd name="T9" fmla="*/ 2147483647 h 204"/>
              <a:gd name="T10" fmla="*/ 2147483647 w 58"/>
              <a:gd name="T11" fmla="*/ 2147483647 h 204"/>
              <a:gd name="T12" fmla="*/ 2147483647 w 58"/>
              <a:gd name="T13" fmla="*/ 2147483647 h 204"/>
              <a:gd name="T14" fmla="*/ 2147483647 w 58"/>
              <a:gd name="T15" fmla="*/ 2147483647 h 204"/>
              <a:gd name="T16" fmla="*/ 2147483647 w 58"/>
              <a:gd name="T17" fmla="*/ 2147483647 h 204"/>
              <a:gd name="T18" fmla="*/ 2147483647 w 58"/>
              <a:gd name="T19" fmla="*/ 2147483647 h 204"/>
              <a:gd name="T20" fmla="*/ 2147483647 w 58"/>
              <a:gd name="T21" fmla="*/ 2147483647 h 204"/>
              <a:gd name="T22" fmla="*/ 2147483647 w 58"/>
              <a:gd name="T23" fmla="*/ 2147483647 h 204"/>
              <a:gd name="T24" fmla="*/ 2147483647 w 58"/>
              <a:gd name="T25" fmla="*/ 2147483647 h 204"/>
              <a:gd name="T26" fmla="*/ 2147483647 w 58"/>
              <a:gd name="T27" fmla="*/ 2147483647 h 204"/>
              <a:gd name="T28" fmla="*/ 2147483647 w 58"/>
              <a:gd name="T29" fmla="*/ 2147483647 h 204"/>
              <a:gd name="T30" fmla="*/ 2147483647 w 58"/>
              <a:gd name="T31" fmla="*/ 2147483647 h 204"/>
              <a:gd name="T32" fmla="*/ 2147483647 w 58"/>
              <a:gd name="T33" fmla="*/ 2147483647 h 204"/>
              <a:gd name="T34" fmla="*/ 2147483647 w 58"/>
              <a:gd name="T35" fmla="*/ 2147483647 h 204"/>
              <a:gd name="T36" fmla="*/ 2147483647 w 58"/>
              <a:gd name="T37" fmla="*/ 2147483647 h 204"/>
              <a:gd name="T38" fmla="*/ 2147483647 w 58"/>
              <a:gd name="T39" fmla="*/ 2147483647 h 204"/>
              <a:gd name="T40" fmla="*/ 2147483647 w 58"/>
              <a:gd name="T41" fmla="*/ 2147483647 h 204"/>
              <a:gd name="T42" fmla="*/ 2147483647 w 58"/>
              <a:gd name="T43" fmla="*/ 2147483647 h 204"/>
              <a:gd name="T44" fmla="*/ 2147483647 w 58"/>
              <a:gd name="T45" fmla="*/ 2147483647 h 204"/>
              <a:gd name="T46" fmla="*/ 2147483647 w 58"/>
              <a:gd name="T47" fmla="*/ 2147483647 h 204"/>
              <a:gd name="T48" fmla="*/ 2147483647 w 58"/>
              <a:gd name="T49" fmla="*/ 2147483647 h 204"/>
              <a:gd name="T50" fmla="*/ 2147483647 w 58"/>
              <a:gd name="T51" fmla="*/ 2147483647 h 204"/>
              <a:gd name="T52" fmla="*/ 2147483647 w 58"/>
              <a:gd name="T53" fmla="*/ 2147483647 h 204"/>
              <a:gd name="T54" fmla="*/ 2147483647 w 58"/>
              <a:gd name="T55" fmla="*/ 2147483647 h 204"/>
              <a:gd name="T56" fmla="*/ 2147483647 w 58"/>
              <a:gd name="T57" fmla="*/ 2147483647 h 204"/>
              <a:gd name="T58" fmla="*/ 2147483647 w 58"/>
              <a:gd name="T59" fmla="*/ 2147483647 h 204"/>
              <a:gd name="T60" fmla="*/ 2147483647 w 58"/>
              <a:gd name="T61" fmla="*/ 2147483647 h 204"/>
              <a:gd name="T62" fmla="*/ 2147483647 w 58"/>
              <a:gd name="T63" fmla="*/ 2147483647 h 204"/>
              <a:gd name="T64" fmla="*/ 2147483647 w 58"/>
              <a:gd name="T65" fmla="*/ 2147483647 h 204"/>
              <a:gd name="T66" fmla="*/ 2147483647 w 58"/>
              <a:gd name="T67" fmla="*/ 2147483647 h 204"/>
              <a:gd name="T68" fmla="*/ 2147483647 w 58"/>
              <a:gd name="T69" fmla="*/ 2147483647 h 204"/>
              <a:gd name="T70" fmla="*/ 2147483647 w 58"/>
              <a:gd name="T71" fmla="*/ 2147483647 h 204"/>
              <a:gd name="T72" fmla="*/ 2147483647 w 58"/>
              <a:gd name="T73" fmla="*/ 2147483647 h 204"/>
              <a:gd name="T74" fmla="*/ 2147483647 w 58"/>
              <a:gd name="T75" fmla="*/ 2147483647 h 204"/>
              <a:gd name="T76" fmla="*/ 2147483647 w 58"/>
              <a:gd name="T77" fmla="*/ 2147483647 h 204"/>
              <a:gd name="T78" fmla="*/ 2147483647 w 58"/>
              <a:gd name="T79" fmla="*/ 2147483647 h 204"/>
              <a:gd name="T80" fmla="*/ 2147483647 w 58"/>
              <a:gd name="T81" fmla="*/ 2147483647 h 204"/>
              <a:gd name="T82" fmla="*/ 2147483647 w 58"/>
              <a:gd name="T83" fmla="*/ 2147483647 h 204"/>
              <a:gd name="T84" fmla="*/ 2147483647 w 58"/>
              <a:gd name="T85" fmla="*/ 2147483647 h 204"/>
              <a:gd name="T86" fmla="*/ 2147483647 w 58"/>
              <a:gd name="T87" fmla="*/ 2147483647 h 204"/>
              <a:gd name="T88" fmla="*/ 2147483647 w 58"/>
              <a:gd name="T89" fmla="*/ 2147483647 h 204"/>
              <a:gd name="T90" fmla="*/ 2147483647 w 58"/>
              <a:gd name="T91" fmla="*/ 2147483647 h 204"/>
              <a:gd name="T92" fmla="*/ 2147483647 w 58"/>
              <a:gd name="T93" fmla="*/ 2147483647 h 204"/>
              <a:gd name="T94" fmla="*/ 2147483647 w 58"/>
              <a:gd name="T95" fmla="*/ 2147483647 h 204"/>
              <a:gd name="T96" fmla="*/ 0 w 58"/>
              <a:gd name="T97" fmla="*/ 2147483647 h 204"/>
              <a:gd name="T98" fmla="*/ 2147483647 w 58"/>
              <a:gd name="T99" fmla="*/ 2147483647 h 204"/>
              <a:gd name="T100" fmla="*/ 2147483647 w 58"/>
              <a:gd name="T101" fmla="*/ 2147483647 h 204"/>
              <a:gd name="T102" fmla="*/ 2147483647 w 58"/>
              <a:gd name="T103" fmla="*/ 2147483647 h 204"/>
              <a:gd name="T104" fmla="*/ 2147483647 w 58"/>
              <a:gd name="T105" fmla="*/ 2147483647 h 204"/>
              <a:gd name="T106" fmla="*/ 2147483647 w 58"/>
              <a:gd name="T107" fmla="*/ 0 h 204"/>
              <a:gd name="T108" fmla="*/ 2147483647 w 58"/>
              <a:gd name="T109" fmla="*/ 0 h 204"/>
              <a:gd name="T110" fmla="*/ 2147483647 w 58"/>
              <a:gd name="T111" fmla="*/ 2147483647 h 204"/>
              <a:gd name="T112" fmla="*/ 2147483647 w 58"/>
              <a:gd name="T113" fmla="*/ 2147483647 h 204"/>
              <a:gd name="T114" fmla="*/ 2147483647 w 58"/>
              <a:gd name="T115" fmla="*/ 2147483647 h 204"/>
              <a:gd name="T116" fmla="*/ 2147483647 w 58"/>
              <a:gd name="T117" fmla="*/ 2147483647 h 204"/>
              <a:gd name="T118" fmla="*/ 2147483647 w 58"/>
              <a:gd name="T119" fmla="*/ 2147483647 h 204"/>
              <a:gd name="T120" fmla="*/ 2147483647 w 58"/>
              <a:gd name="T121" fmla="*/ 2147483647 h 2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8"/>
              <a:gd name="T184" fmla="*/ 0 h 204"/>
              <a:gd name="T185" fmla="*/ 58 w 58"/>
              <a:gd name="T186" fmla="*/ 204 h 2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8" h="204">
                <a:moveTo>
                  <a:pt x="44" y="21"/>
                </a:moveTo>
                <a:lnTo>
                  <a:pt x="58" y="169"/>
                </a:lnTo>
                <a:lnTo>
                  <a:pt x="56" y="173"/>
                </a:lnTo>
                <a:lnTo>
                  <a:pt x="55" y="179"/>
                </a:lnTo>
                <a:lnTo>
                  <a:pt x="54" y="183"/>
                </a:lnTo>
                <a:lnTo>
                  <a:pt x="51" y="189"/>
                </a:lnTo>
                <a:lnTo>
                  <a:pt x="47" y="192"/>
                </a:lnTo>
                <a:lnTo>
                  <a:pt x="44" y="196"/>
                </a:lnTo>
                <a:lnTo>
                  <a:pt x="39" y="199"/>
                </a:lnTo>
                <a:lnTo>
                  <a:pt x="35" y="202"/>
                </a:lnTo>
                <a:lnTo>
                  <a:pt x="31" y="203"/>
                </a:lnTo>
                <a:lnTo>
                  <a:pt x="25" y="204"/>
                </a:lnTo>
                <a:lnTo>
                  <a:pt x="21" y="204"/>
                </a:lnTo>
                <a:lnTo>
                  <a:pt x="18" y="204"/>
                </a:lnTo>
                <a:lnTo>
                  <a:pt x="14" y="203"/>
                </a:lnTo>
                <a:lnTo>
                  <a:pt x="12" y="200"/>
                </a:lnTo>
                <a:lnTo>
                  <a:pt x="10" y="196"/>
                </a:lnTo>
                <a:lnTo>
                  <a:pt x="10" y="192"/>
                </a:lnTo>
                <a:lnTo>
                  <a:pt x="8" y="189"/>
                </a:lnTo>
                <a:lnTo>
                  <a:pt x="8" y="186"/>
                </a:lnTo>
                <a:lnTo>
                  <a:pt x="7" y="182"/>
                </a:lnTo>
                <a:lnTo>
                  <a:pt x="7" y="177"/>
                </a:lnTo>
                <a:lnTo>
                  <a:pt x="7" y="172"/>
                </a:lnTo>
                <a:lnTo>
                  <a:pt x="7" y="166"/>
                </a:lnTo>
                <a:lnTo>
                  <a:pt x="5" y="160"/>
                </a:lnTo>
                <a:lnTo>
                  <a:pt x="5" y="155"/>
                </a:lnTo>
                <a:lnTo>
                  <a:pt x="5" y="148"/>
                </a:lnTo>
                <a:lnTo>
                  <a:pt x="5" y="141"/>
                </a:lnTo>
                <a:lnTo>
                  <a:pt x="4" y="135"/>
                </a:lnTo>
                <a:lnTo>
                  <a:pt x="4" y="128"/>
                </a:lnTo>
                <a:lnTo>
                  <a:pt x="4" y="119"/>
                </a:lnTo>
                <a:lnTo>
                  <a:pt x="4" y="112"/>
                </a:lnTo>
                <a:lnTo>
                  <a:pt x="4" y="105"/>
                </a:lnTo>
                <a:lnTo>
                  <a:pt x="4" y="98"/>
                </a:lnTo>
                <a:lnTo>
                  <a:pt x="3" y="91"/>
                </a:lnTo>
                <a:lnTo>
                  <a:pt x="3" y="84"/>
                </a:lnTo>
                <a:lnTo>
                  <a:pt x="3" y="77"/>
                </a:lnTo>
                <a:lnTo>
                  <a:pt x="3" y="70"/>
                </a:lnTo>
                <a:lnTo>
                  <a:pt x="1" y="63"/>
                </a:lnTo>
                <a:lnTo>
                  <a:pt x="1" y="57"/>
                </a:lnTo>
                <a:lnTo>
                  <a:pt x="1" y="51"/>
                </a:lnTo>
                <a:lnTo>
                  <a:pt x="1" y="47"/>
                </a:lnTo>
                <a:lnTo>
                  <a:pt x="1" y="41"/>
                </a:lnTo>
                <a:lnTo>
                  <a:pt x="1" y="37"/>
                </a:lnTo>
                <a:lnTo>
                  <a:pt x="1" y="31"/>
                </a:lnTo>
                <a:lnTo>
                  <a:pt x="1" y="30"/>
                </a:lnTo>
                <a:lnTo>
                  <a:pt x="1" y="24"/>
                </a:lnTo>
                <a:lnTo>
                  <a:pt x="0" y="19"/>
                </a:lnTo>
                <a:lnTo>
                  <a:pt x="1" y="14"/>
                </a:lnTo>
                <a:lnTo>
                  <a:pt x="3" y="10"/>
                </a:lnTo>
                <a:lnTo>
                  <a:pt x="5" y="6"/>
                </a:lnTo>
                <a:lnTo>
                  <a:pt x="12" y="2"/>
                </a:lnTo>
                <a:lnTo>
                  <a:pt x="21" y="0"/>
                </a:lnTo>
                <a:lnTo>
                  <a:pt x="28" y="0"/>
                </a:lnTo>
                <a:lnTo>
                  <a:pt x="35" y="4"/>
                </a:lnTo>
                <a:lnTo>
                  <a:pt x="38" y="6"/>
                </a:lnTo>
                <a:lnTo>
                  <a:pt x="41" y="11"/>
                </a:lnTo>
                <a:lnTo>
                  <a:pt x="42" y="14"/>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2" name="Freeform 61">
            <a:extLst>
              <a:ext uri="{FF2B5EF4-FFF2-40B4-BE49-F238E27FC236}">
                <a16:creationId xmlns:a16="http://schemas.microsoft.com/office/drawing/2014/main" id="{1BAA014E-C673-AA4D-B59B-DA86D185972C}"/>
              </a:ext>
            </a:extLst>
          </p:cNvPr>
          <p:cNvSpPr>
            <a:spLocks/>
          </p:cNvSpPr>
          <p:nvPr/>
        </p:nvSpPr>
        <p:spPr bwMode="auto">
          <a:xfrm>
            <a:off x="6410325" y="4784725"/>
            <a:ext cx="120650" cy="373063"/>
          </a:xfrm>
          <a:custGeom>
            <a:avLst/>
            <a:gdLst>
              <a:gd name="T0" fmla="*/ 2147483647 w 57"/>
              <a:gd name="T1" fmla="*/ 2147483647 h 164"/>
              <a:gd name="T2" fmla="*/ 2147483647 w 57"/>
              <a:gd name="T3" fmla="*/ 2147483647 h 164"/>
              <a:gd name="T4" fmla="*/ 2147483647 w 57"/>
              <a:gd name="T5" fmla="*/ 2147483647 h 164"/>
              <a:gd name="T6" fmla="*/ 2147483647 w 57"/>
              <a:gd name="T7" fmla="*/ 2147483647 h 164"/>
              <a:gd name="T8" fmla="*/ 2147483647 w 57"/>
              <a:gd name="T9" fmla="*/ 2147483647 h 164"/>
              <a:gd name="T10" fmla="*/ 2147483647 w 57"/>
              <a:gd name="T11" fmla="*/ 2147483647 h 164"/>
              <a:gd name="T12" fmla="*/ 2147483647 w 57"/>
              <a:gd name="T13" fmla="*/ 2147483647 h 164"/>
              <a:gd name="T14" fmla="*/ 2147483647 w 57"/>
              <a:gd name="T15" fmla="*/ 2147483647 h 164"/>
              <a:gd name="T16" fmla="*/ 2147483647 w 57"/>
              <a:gd name="T17" fmla="*/ 2147483647 h 164"/>
              <a:gd name="T18" fmla="*/ 2147483647 w 57"/>
              <a:gd name="T19" fmla="*/ 2147483647 h 164"/>
              <a:gd name="T20" fmla="*/ 2147483647 w 57"/>
              <a:gd name="T21" fmla="*/ 2147483647 h 164"/>
              <a:gd name="T22" fmla="*/ 2147483647 w 57"/>
              <a:gd name="T23" fmla="*/ 2147483647 h 164"/>
              <a:gd name="T24" fmla="*/ 2147483647 w 57"/>
              <a:gd name="T25" fmla="*/ 2147483647 h 164"/>
              <a:gd name="T26" fmla="*/ 2147483647 w 57"/>
              <a:gd name="T27" fmla="*/ 2147483647 h 164"/>
              <a:gd name="T28" fmla="*/ 2147483647 w 57"/>
              <a:gd name="T29" fmla="*/ 2147483647 h 164"/>
              <a:gd name="T30" fmla="*/ 2147483647 w 57"/>
              <a:gd name="T31" fmla="*/ 2147483647 h 164"/>
              <a:gd name="T32" fmla="*/ 2147483647 w 57"/>
              <a:gd name="T33" fmla="*/ 2147483647 h 164"/>
              <a:gd name="T34" fmla="*/ 2147483647 w 57"/>
              <a:gd name="T35" fmla="*/ 2147483647 h 164"/>
              <a:gd name="T36" fmla="*/ 2147483647 w 57"/>
              <a:gd name="T37" fmla="*/ 2147483647 h 164"/>
              <a:gd name="T38" fmla="*/ 2147483647 w 57"/>
              <a:gd name="T39" fmla="*/ 2147483647 h 164"/>
              <a:gd name="T40" fmla="*/ 2147483647 w 57"/>
              <a:gd name="T41" fmla="*/ 2147483647 h 164"/>
              <a:gd name="T42" fmla="*/ 2147483647 w 57"/>
              <a:gd name="T43" fmla="*/ 2147483647 h 164"/>
              <a:gd name="T44" fmla="*/ 2147483647 w 57"/>
              <a:gd name="T45" fmla="*/ 2147483647 h 164"/>
              <a:gd name="T46" fmla="*/ 2147483647 w 57"/>
              <a:gd name="T47" fmla="*/ 2147483647 h 164"/>
              <a:gd name="T48" fmla="*/ 2147483647 w 57"/>
              <a:gd name="T49" fmla="*/ 2147483647 h 164"/>
              <a:gd name="T50" fmla="*/ 2147483647 w 57"/>
              <a:gd name="T51" fmla="*/ 2147483647 h 164"/>
              <a:gd name="T52" fmla="*/ 2147483647 w 57"/>
              <a:gd name="T53" fmla="*/ 2147483647 h 164"/>
              <a:gd name="T54" fmla="*/ 2147483647 w 57"/>
              <a:gd name="T55" fmla="*/ 2147483647 h 164"/>
              <a:gd name="T56" fmla="*/ 2147483647 w 57"/>
              <a:gd name="T57" fmla="*/ 2147483647 h 164"/>
              <a:gd name="T58" fmla="*/ 2147483647 w 57"/>
              <a:gd name="T59" fmla="*/ 2147483647 h 164"/>
              <a:gd name="T60" fmla="*/ 2147483647 w 57"/>
              <a:gd name="T61" fmla="*/ 2147483647 h 164"/>
              <a:gd name="T62" fmla="*/ 2147483647 w 57"/>
              <a:gd name="T63" fmla="*/ 2147483647 h 164"/>
              <a:gd name="T64" fmla="*/ 0 w 57"/>
              <a:gd name="T65" fmla="*/ 2147483647 h 164"/>
              <a:gd name="T66" fmla="*/ 0 w 57"/>
              <a:gd name="T67" fmla="*/ 2147483647 h 164"/>
              <a:gd name="T68" fmla="*/ 0 w 57"/>
              <a:gd name="T69" fmla="*/ 2147483647 h 164"/>
              <a:gd name="T70" fmla="*/ 2147483647 w 57"/>
              <a:gd name="T71" fmla="*/ 2147483647 h 164"/>
              <a:gd name="T72" fmla="*/ 2147483647 w 57"/>
              <a:gd name="T73" fmla="*/ 0 h 164"/>
              <a:gd name="T74" fmla="*/ 2147483647 w 57"/>
              <a:gd name="T75" fmla="*/ 2147483647 h 164"/>
              <a:gd name="T76" fmla="*/ 2147483647 w 57"/>
              <a:gd name="T77" fmla="*/ 2147483647 h 164"/>
              <a:gd name="T78" fmla="*/ 2147483647 w 57"/>
              <a:gd name="T79" fmla="*/ 2147483647 h 164"/>
              <a:gd name="T80" fmla="*/ 2147483647 w 5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64"/>
              <a:gd name="T125" fmla="*/ 57 w 5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64">
                <a:moveTo>
                  <a:pt x="43" y="22"/>
                </a:moveTo>
                <a:lnTo>
                  <a:pt x="43" y="27"/>
                </a:lnTo>
                <a:lnTo>
                  <a:pt x="43" y="29"/>
                </a:lnTo>
                <a:lnTo>
                  <a:pt x="43" y="35"/>
                </a:lnTo>
                <a:lnTo>
                  <a:pt x="44" y="39"/>
                </a:lnTo>
                <a:lnTo>
                  <a:pt x="44" y="44"/>
                </a:lnTo>
                <a:lnTo>
                  <a:pt x="44" y="48"/>
                </a:lnTo>
                <a:lnTo>
                  <a:pt x="46" y="54"/>
                </a:lnTo>
                <a:lnTo>
                  <a:pt x="46" y="59"/>
                </a:lnTo>
                <a:lnTo>
                  <a:pt x="46" y="63"/>
                </a:lnTo>
                <a:lnTo>
                  <a:pt x="47" y="69"/>
                </a:lnTo>
                <a:lnTo>
                  <a:pt x="47" y="73"/>
                </a:lnTo>
                <a:lnTo>
                  <a:pt x="49" y="79"/>
                </a:lnTo>
                <a:lnTo>
                  <a:pt x="49" y="83"/>
                </a:lnTo>
                <a:lnTo>
                  <a:pt x="50" y="89"/>
                </a:lnTo>
                <a:lnTo>
                  <a:pt x="50" y="95"/>
                </a:lnTo>
                <a:lnTo>
                  <a:pt x="51" y="100"/>
                </a:lnTo>
                <a:lnTo>
                  <a:pt x="51" y="103"/>
                </a:lnTo>
                <a:lnTo>
                  <a:pt x="51" y="109"/>
                </a:lnTo>
                <a:lnTo>
                  <a:pt x="51" y="112"/>
                </a:lnTo>
                <a:lnTo>
                  <a:pt x="53" y="117"/>
                </a:lnTo>
                <a:lnTo>
                  <a:pt x="53" y="120"/>
                </a:lnTo>
                <a:lnTo>
                  <a:pt x="53" y="124"/>
                </a:lnTo>
                <a:lnTo>
                  <a:pt x="54" y="129"/>
                </a:lnTo>
                <a:lnTo>
                  <a:pt x="54" y="132"/>
                </a:lnTo>
                <a:lnTo>
                  <a:pt x="56" y="137"/>
                </a:lnTo>
                <a:lnTo>
                  <a:pt x="56" y="143"/>
                </a:lnTo>
                <a:lnTo>
                  <a:pt x="56" y="144"/>
                </a:lnTo>
                <a:lnTo>
                  <a:pt x="57" y="146"/>
                </a:lnTo>
                <a:lnTo>
                  <a:pt x="56" y="150"/>
                </a:lnTo>
                <a:lnTo>
                  <a:pt x="54" y="154"/>
                </a:lnTo>
                <a:lnTo>
                  <a:pt x="53" y="156"/>
                </a:lnTo>
                <a:lnTo>
                  <a:pt x="50" y="160"/>
                </a:lnTo>
                <a:lnTo>
                  <a:pt x="43" y="163"/>
                </a:lnTo>
                <a:lnTo>
                  <a:pt x="36" y="164"/>
                </a:lnTo>
                <a:lnTo>
                  <a:pt x="27" y="161"/>
                </a:lnTo>
                <a:lnTo>
                  <a:pt x="22" y="159"/>
                </a:lnTo>
                <a:lnTo>
                  <a:pt x="19" y="154"/>
                </a:lnTo>
                <a:lnTo>
                  <a:pt x="16" y="151"/>
                </a:lnTo>
                <a:lnTo>
                  <a:pt x="15" y="147"/>
                </a:lnTo>
                <a:lnTo>
                  <a:pt x="15" y="143"/>
                </a:lnTo>
                <a:lnTo>
                  <a:pt x="13" y="142"/>
                </a:lnTo>
                <a:lnTo>
                  <a:pt x="13" y="139"/>
                </a:lnTo>
                <a:lnTo>
                  <a:pt x="13" y="134"/>
                </a:lnTo>
                <a:lnTo>
                  <a:pt x="12" y="129"/>
                </a:lnTo>
                <a:lnTo>
                  <a:pt x="12" y="126"/>
                </a:lnTo>
                <a:lnTo>
                  <a:pt x="10" y="122"/>
                </a:lnTo>
                <a:lnTo>
                  <a:pt x="10" y="117"/>
                </a:lnTo>
                <a:lnTo>
                  <a:pt x="10" y="113"/>
                </a:lnTo>
                <a:lnTo>
                  <a:pt x="9" y="109"/>
                </a:lnTo>
                <a:lnTo>
                  <a:pt x="9" y="105"/>
                </a:lnTo>
                <a:lnTo>
                  <a:pt x="9" y="100"/>
                </a:lnTo>
                <a:lnTo>
                  <a:pt x="9" y="96"/>
                </a:lnTo>
                <a:lnTo>
                  <a:pt x="7" y="92"/>
                </a:lnTo>
                <a:lnTo>
                  <a:pt x="7" y="86"/>
                </a:lnTo>
                <a:lnTo>
                  <a:pt x="6" y="81"/>
                </a:lnTo>
                <a:lnTo>
                  <a:pt x="6" y="76"/>
                </a:lnTo>
                <a:lnTo>
                  <a:pt x="5" y="71"/>
                </a:lnTo>
                <a:lnTo>
                  <a:pt x="5" y="65"/>
                </a:lnTo>
                <a:lnTo>
                  <a:pt x="3" y="59"/>
                </a:lnTo>
                <a:lnTo>
                  <a:pt x="3" y="55"/>
                </a:lnTo>
                <a:lnTo>
                  <a:pt x="3" y="49"/>
                </a:lnTo>
                <a:lnTo>
                  <a:pt x="2" y="45"/>
                </a:lnTo>
                <a:lnTo>
                  <a:pt x="2" y="39"/>
                </a:lnTo>
                <a:lnTo>
                  <a:pt x="2" y="35"/>
                </a:lnTo>
                <a:lnTo>
                  <a:pt x="0" y="31"/>
                </a:lnTo>
                <a:lnTo>
                  <a:pt x="0" y="27"/>
                </a:lnTo>
                <a:lnTo>
                  <a:pt x="0" y="21"/>
                </a:lnTo>
                <a:lnTo>
                  <a:pt x="0" y="18"/>
                </a:lnTo>
                <a:lnTo>
                  <a:pt x="0" y="12"/>
                </a:lnTo>
                <a:lnTo>
                  <a:pt x="2" y="10"/>
                </a:lnTo>
                <a:lnTo>
                  <a:pt x="3" y="5"/>
                </a:lnTo>
                <a:lnTo>
                  <a:pt x="6" y="2"/>
                </a:lnTo>
                <a:lnTo>
                  <a:pt x="12" y="0"/>
                </a:lnTo>
                <a:lnTo>
                  <a:pt x="20" y="0"/>
                </a:lnTo>
                <a:lnTo>
                  <a:pt x="27" y="1"/>
                </a:lnTo>
                <a:lnTo>
                  <a:pt x="34" y="5"/>
                </a:lnTo>
                <a:lnTo>
                  <a:pt x="37" y="8"/>
                </a:lnTo>
                <a:lnTo>
                  <a:pt x="40" y="12"/>
                </a:lnTo>
                <a:lnTo>
                  <a:pt x="42" y="18"/>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3" name="Freeform 62">
            <a:extLst>
              <a:ext uri="{FF2B5EF4-FFF2-40B4-BE49-F238E27FC236}">
                <a16:creationId xmlns:a16="http://schemas.microsoft.com/office/drawing/2014/main" id="{452DE805-457B-9341-BDE5-F33BE27B4C30}"/>
              </a:ext>
            </a:extLst>
          </p:cNvPr>
          <p:cNvSpPr>
            <a:spLocks/>
          </p:cNvSpPr>
          <p:nvPr/>
        </p:nvSpPr>
        <p:spPr bwMode="auto">
          <a:xfrm>
            <a:off x="4056063" y="2293938"/>
            <a:ext cx="812800" cy="211137"/>
          </a:xfrm>
          <a:custGeom>
            <a:avLst/>
            <a:gdLst>
              <a:gd name="T0" fmla="*/ 2147483647 w 382"/>
              <a:gd name="T1" fmla="*/ 2147483647 h 93"/>
              <a:gd name="T2" fmla="*/ 2147483647 w 382"/>
              <a:gd name="T3" fmla="*/ 2147483647 h 93"/>
              <a:gd name="T4" fmla="*/ 2147483647 w 382"/>
              <a:gd name="T5" fmla="*/ 2147483647 h 93"/>
              <a:gd name="T6" fmla="*/ 2147483647 w 382"/>
              <a:gd name="T7" fmla="*/ 2147483647 h 93"/>
              <a:gd name="T8" fmla="*/ 2147483647 w 382"/>
              <a:gd name="T9" fmla="*/ 2147483647 h 93"/>
              <a:gd name="T10" fmla="*/ 2147483647 w 382"/>
              <a:gd name="T11" fmla="*/ 2147483647 h 93"/>
              <a:gd name="T12" fmla="*/ 2147483647 w 382"/>
              <a:gd name="T13" fmla="*/ 2147483647 h 93"/>
              <a:gd name="T14" fmla="*/ 2147483647 w 382"/>
              <a:gd name="T15" fmla="*/ 2147483647 h 93"/>
              <a:gd name="T16" fmla="*/ 2147483647 w 382"/>
              <a:gd name="T17" fmla="*/ 2147483647 h 93"/>
              <a:gd name="T18" fmla="*/ 2147483647 w 382"/>
              <a:gd name="T19" fmla="*/ 2147483647 h 93"/>
              <a:gd name="T20" fmla="*/ 2147483647 w 382"/>
              <a:gd name="T21" fmla="*/ 2147483647 h 93"/>
              <a:gd name="T22" fmla="*/ 2147483647 w 382"/>
              <a:gd name="T23" fmla="*/ 2147483647 h 93"/>
              <a:gd name="T24" fmla="*/ 2147483647 w 382"/>
              <a:gd name="T25" fmla="*/ 2147483647 h 93"/>
              <a:gd name="T26" fmla="*/ 2147483647 w 382"/>
              <a:gd name="T27" fmla="*/ 2147483647 h 93"/>
              <a:gd name="T28" fmla="*/ 2147483647 w 382"/>
              <a:gd name="T29" fmla="*/ 2147483647 h 93"/>
              <a:gd name="T30" fmla="*/ 2147483647 w 382"/>
              <a:gd name="T31" fmla="*/ 2147483647 h 93"/>
              <a:gd name="T32" fmla="*/ 2147483647 w 382"/>
              <a:gd name="T33" fmla="*/ 2147483647 h 93"/>
              <a:gd name="T34" fmla="*/ 2147483647 w 382"/>
              <a:gd name="T35" fmla="*/ 2147483647 h 93"/>
              <a:gd name="T36" fmla="*/ 2147483647 w 382"/>
              <a:gd name="T37" fmla="*/ 2147483647 h 93"/>
              <a:gd name="T38" fmla="*/ 2147483647 w 382"/>
              <a:gd name="T39" fmla="*/ 2147483647 h 93"/>
              <a:gd name="T40" fmla="*/ 2147483647 w 382"/>
              <a:gd name="T41" fmla="*/ 2147483647 h 93"/>
              <a:gd name="T42" fmla="*/ 2147483647 w 382"/>
              <a:gd name="T43" fmla="*/ 0 h 93"/>
              <a:gd name="T44" fmla="*/ 2147483647 w 382"/>
              <a:gd name="T45" fmla="*/ 2147483647 h 93"/>
              <a:gd name="T46" fmla="*/ 2147483647 w 382"/>
              <a:gd name="T47" fmla="*/ 2147483647 h 93"/>
              <a:gd name="T48" fmla="*/ 2147483647 w 382"/>
              <a:gd name="T49" fmla="*/ 2147483647 h 93"/>
              <a:gd name="T50" fmla="*/ 2147483647 w 382"/>
              <a:gd name="T51" fmla="*/ 2147483647 h 93"/>
              <a:gd name="T52" fmla="*/ 2147483647 w 382"/>
              <a:gd name="T53" fmla="*/ 2147483647 h 93"/>
              <a:gd name="T54" fmla="*/ 2147483647 w 382"/>
              <a:gd name="T55" fmla="*/ 2147483647 h 93"/>
              <a:gd name="T56" fmla="*/ 2147483647 w 382"/>
              <a:gd name="T57" fmla="*/ 2147483647 h 93"/>
              <a:gd name="T58" fmla="*/ 2147483647 w 382"/>
              <a:gd name="T59" fmla="*/ 2147483647 h 93"/>
              <a:gd name="T60" fmla="*/ 2147483647 w 382"/>
              <a:gd name="T61" fmla="*/ 2147483647 h 93"/>
              <a:gd name="T62" fmla="*/ 2147483647 w 382"/>
              <a:gd name="T63" fmla="*/ 2147483647 h 93"/>
              <a:gd name="T64" fmla="*/ 2147483647 w 382"/>
              <a:gd name="T65" fmla="*/ 2147483647 h 93"/>
              <a:gd name="T66" fmla="*/ 2147483647 w 382"/>
              <a:gd name="T67" fmla="*/ 2147483647 h 93"/>
              <a:gd name="T68" fmla="*/ 2147483647 w 382"/>
              <a:gd name="T69" fmla="*/ 2147483647 h 93"/>
              <a:gd name="T70" fmla="*/ 2147483647 w 382"/>
              <a:gd name="T71" fmla="*/ 2147483647 h 93"/>
              <a:gd name="T72" fmla="*/ 2147483647 w 382"/>
              <a:gd name="T73" fmla="*/ 2147483647 h 93"/>
              <a:gd name="T74" fmla="*/ 2147483647 w 382"/>
              <a:gd name="T75" fmla="*/ 2147483647 h 93"/>
              <a:gd name="T76" fmla="*/ 2147483647 w 382"/>
              <a:gd name="T77" fmla="*/ 2147483647 h 93"/>
              <a:gd name="T78" fmla="*/ 2147483647 w 382"/>
              <a:gd name="T79" fmla="*/ 2147483647 h 93"/>
              <a:gd name="T80" fmla="*/ 2147483647 w 382"/>
              <a:gd name="T81" fmla="*/ 2147483647 h 93"/>
              <a:gd name="T82" fmla="*/ 2147483647 w 382"/>
              <a:gd name="T83" fmla="*/ 2147483647 h 93"/>
              <a:gd name="T84" fmla="*/ 2147483647 w 382"/>
              <a:gd name="T85" fmla="*/ 2147483647 h 93"/>
              <a:gd name="T86" fmla="*/ 2147483647 w 382"/>
              <a:gd name="T87" fmla="*/ 2147483647 h 93"/>
              <a:gd name="T88" fmla="*/ 2147483647 w 382"/>
              <a:gd name="T89" fmla="*/ 2147483647 h 93"/>
              <a:gd name="T90" fmla="*/ 2147483647 w 382"/>
              <a:gd name="T91" fmla="*/ 2147483647 h 93"/>
              <a:gd name="T92" fmla="*/ 2147483647 w 382"/>
              <a:gd name="T93" fmla="*/ 2147483647 h 93"/>
              <a:gd name="T94" fmla="*/ 2147483647 w 382"/>
              <a:gd name="T95" fmla="*/ 2147483647 h 93"/>
              <a:gd name="T96" fmla="*/ 2147483647 w 382"/>
              <a:gd name="T97" fmla="*/ 2147483647 h 93"/>
              <a:gd name="T98" fmla="*/ 0 w 382"/>
              <a:gd name="T99" fmla="*/ 2147483647 h 93"/>
              <a:gd name="T100" fmla="*/ 2147483647 w 382"/>
              <a:gd name="T101" fmla="*/ 2147483647 h 93"/>
              <a:gd name="T102" fmla="*/ 2147483647 w 382"/>
              <a:gd name="T103" fmla="*/ 2147483647 h 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93"/>
              <a:gd name="T158" fmla="*/ 382 w 382"/>
              <a:gd name="T159" fmla="*/ 93 h 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93">
                <a:moveTo>
                  <a:pt x="19" y="51"/>
                </a:moveTo>
                <a:lnTo>
                  <a:pt x="23" y="48"/>
                </a:lnTo>
                <a:lnTo>
                  <a:pt x="30" y="46"/>
                </a:lnTo>
                <a:lnTo>
                  <a:pt x="36" y="45"/>
                </a:lnTo>
                <a:lnTo>
                  <a:pt x="41" y="43"/>
                </a:lnTo>
                <a:lnTo>
                  <a:pt x="47" y="42"/>
                </a:lnTo>
                <a:lnTo>
                  <a:pt x="53" y="41"/>
                </a:lnTo>
                <a:lnTo>
                  <a:pt x="58" y="39"/>
                </a:lnTo>
                <a:lnTo>
                  <a:pt x="66" y="38"/>
                </a:lnTo>
                <a:lnTo>
                  <a:pt x="70" y="36"/>
                </a:lnTo>
                <a:lnTo>
                  <a:pt x="75" y="36"/>
                </a:lnTo>
                <a:lnTo>
                  <a:pt x="81" y="35"/>
                </a:lnTo>
                <a:lnTo>
                  <a:pt x="87" y="34"/>
                </a:lnTo>
                <a:lnTo>
                  <a:pt x="91" y="32"/>
                </a:lnTo>
                <a:lnTo>
                  <a:pt x="98" y="32"/>
                </a:lnTo>
                <a:lnTo>
                  <a:pt x="102" y="29"/>
                </a:lnTo>
                <a:lnTo>
                  <a:pt x="108" y="29"/>
                </a:lnTo>
                <a:lnTo>
                  <a:pt x="114" y="28"/>
                </a:lnTo>
                <a:lnTo>
                  <a:pt x="118" y="28"/>
                </a:lnTo>
                <a:lnTo>
                  <a:pt x="122" y="26"/>
                </a:lnTo>
                <a:lnTo>
                  <a:pt x="128" y="25"/>
                </a:lnTo>
                <a:lnTo>
                  <a:pt x="132" y="24"/>
                </a:lnTo>
                <a:lnTo>
                  <a:pt x="138" y="24"/>
                </a:lnTo>
                <a:lnTo>
                  <a:pt x="142" y="22"/>
                </a:lnTo>
                <a:lnTo>
                  <a:pt x="148" y="22"/>
                </a:lnTo>
                <a:lnTo>
                  <a:pt x="152" y="21"/>
                </a:lnTo>
                <a:lnTo>
                  <a:pt x="158" y="19"/>
                </a:lnTo>
                <a:lnTo>
                  <a:pt x="162" y="19"/>
                </a:lnTo>
                <a:lnTo>
                  <a:pt x="168" y="19"/>
                </a:lnTo>
                <a:lnTo>
                  <a:pt x="172" y="18"/>
                </a:lnTo>
                <a:lnTo>
                  <a:pt x="178" y="18"/>
                </a:lnTo>
                <a:lnTo>
                  <a:pt x="182" y="17"/>
                </a:lnTo>
                <a:lnTo>
                  <a:pt x="188" y="17"/>
                </a:lnTo>
                <a:lnTo>
                  <a:pt x="192" y="15"/>
                </a:lnTo>
                <a:lnTo>
                  <a:pt x="197" y="15"/>
                </a:lnTo>
                <a:lnTo>
                  <a:pt x="202" y="14"/>
                </a:lnTo>
                <a:lnTo>
                  <a:pt x="206" y="14"/>
                </a:lnTo>
                <a:lnTo>
                  <a:pt x="210" y="12"/>
                </a:lnTo>
                <a:lnTo>
                  <a:pt x="216" y="12"/>
                </a:lnTo>
                <a:lnTo>
                  <a:pt x="220" y="11"/>
                </a:lnTo>
                <a:lnTo>
                  <a:pt x="226" y="11"/>
                </a:lnTo>
                <a:lnTo>
                  <a:pt x="230" y="11"/>
                </a:lnTo>
                <a:lnTo>
                  <a:pt x="234" y="9"/>
                </a:lnTo>
                <a:lnTo>
                  <a:pt x="240" y="9"/>
                </a:lnTo>
                <a:lnTo>
                  <a:pt x="246" y="9"/>
                </a:lnTo>
                <a:lnTo>
                  <a:pt x="250" y="8"/>
                </a:lnTo>
                <a:lnTo>
                  <a:pt x="256" y="8"/>
                </a:lnTo>
                <a:lnTo>
                  <a:pt x="261" y="8"/>
                </a:lnTo>
                <a:lnTo>
                  <a:pt x="267" y="8"/>
                </a:lnTo>
                <a:lnTo>
                  <a:pt x="271" y="7"/>
                </a:lnTo>
                <a:lnTo>
                  <a:pt x="277" y="7"/>
                </a:lnTo>
                <a:lnTo>
                  <a:pt x="283" y="5"/>
                </a:lnTo>
                <a:lnTo>
                  <a:pt x="287" y="5"/>
                </a:lnTo>
                <a:lnTo>
                  <a:pt x="293" y="4"/>
                </a:lnTo>
                <a:lnTo>
                  <a:pt x="298" y="4"/>
                </a:lnTo>
                <a:lnTo>
                  <a:pt x="304" y="4"/>
                </a:lnTo>
                <a:lnTo>
                  <a:pt x="310" y="4"/>
                </a:lnTo>
                <a:lnTo>
                  <a:pt x="315" y="2"/>
                </a:lnTo>
                <a:lnTo>
                  <a:pt x="321" y="2"/>
                </a:lnTo>
                <a:lnTo>
                  <a:pt x="327" y="1"/>
                </a:lnTo>
                <a:lnTo>
                  <a:pt x="332" y="1"/>
                </a:lnTo>
                <a:lnTo>
                  <a:pt x="338" y="1"/>
                </a:lnTo>
                <a:lnTo>
                  <a:pt x="345" y="1"/>
                </a:lnTo>
                <a:lnTo>
                  <a:pt x="351" y="0"/>
                </a:lnTo>
                <a:lnTo>
                  <a:pt x="358" y="0"/>
                </a:lnTo>
                <a:lnTo>
                  <a:pt x="362" y="0"/>
                </a:lnTo>
                <a:lnTo>
                  <a:pt x="368" y="0"/>
                </a:lnTo>
                <a:lnTo>
                  <a:pt x="371" y="1"/>
                </a:lnTo>
                <a:lnTo>
                  <a:pt x="375" y="4"/>
                </a:lnTo>
                <a:lnTo>
                  <a:pt x="379" y="11"/>
                </a:lnTo>
                <a:lnTo>
                  <a:pt x="382" y="19"/>
                </a:lnTo>
                <a:lnTo>
                  <a:pt x="380" y="24"/>
                </a:lnTo>
                <a:lnTo>
                  <a:pt x="380" y="26"/>
                </a:lnTo>
                <a:lnTo>
                  <a:pt x="379" y="31"/>
                </a:lnTo>
                <a:lnTo>
                  <a:pt x="378" y="35"/>
                </a:lnTo>
                <a:lnTo>
                  <a:pt x="375" y="36"/>
                </a:lnTo>
                <a:lnTo>
                  <a:pt x="371" y="41"/>
                </a:lnTo>
                <a:lnTo>
                  <a:pt x="366" y="42"/>
                </a:lnTo>
                <a:lnTo>
                  <a:pt x="362" y="43"/>
                </a:lnTo>
                <a:lnTo>
                  <a:pt x="355" y="43"/>
                </a:lnTo>
                <a:lnTo>
                  <a:pt x="349" y="43"/>
                </a:lnTo>
                <a:lnTo>
                  <a:pt x="344" y="45"/>
                </a:lnTo>
                <a:lnTo>
                  <a:pt x="338" y="45"/>
                </a:lnTo>
                <a:lnTo>
                  <a:pt x="332" y="45"/>
                </a:lnTo>
                <a:lnTo>
                  <a:pt x="327" y="45"/>
                </a:lnTo>
                <a:lnTo>
                  <a:pt x="319" y="46"/>
                </a:lnTo>
                <a:lnTo>
                  <a:pt x="315" y="48"/>
                </a:lnTo>
                <a:lnTo>
                  <a:pt x="310" y="48"/>
                </a:lnTo>
                <a:lnTo>
                  <a:pt x="304" y="48"/>
                </a:lnTo>
                <a:lnTo>
                  <a:pt x="298" y="48"/>
                </a:lnTo>
                <a:lnTo>
                  <a:pt x="293" y="49"/>
                </a:lnTo>
                <a:lnTo>
                  <a:pt x="287" y="49"/>
                </a:lnTo>
                <a:lnTo>
                  <a:pt x="283" y="49"/>
                </a:lnTo>
                <a:lnTo>
                  <a:pt x="277" y="51"/>
                </a:lnTo>
                <a:lnTo>
                  <a:pt x="273" y="51"/>
                </a:lnTo>
                <a:lnTo>
                  <a:pt x="267" y="51"/>
                </a:lnTo>
                <a:lnTo>
                  <a:pt x="261" y="52"/>
                </a:lnTo>
                <a:lnTo>
                  <a:pt x="257" y="52"/>
                </a:lnTo>
                <a:lnTo>
                  <a:pt x="251" y="52"/>
                </a:lnTo>
                <a:lnTo>
                  <a:pt x="247" y="52"/>
                </a:lnTo>
                <a:lnTo>
                  <a:pt x="241" y="53"/>
                </a:lnTo>
                <a:lnTo>
                  <a:pt x="237" y="53"/>
                </a:lnTo>
                <a:lnTo>
                  <a:pt x="233" y="55"/>
                </a:lnTo>
                <a:lnTo>
                  <a:pt x="227" y="55"/>
                </a:lnTo>
                <a:lnTo>
                  <a:pt x="223" y="56"/>
                </a:lnTo>
                <a:lnTo>
                  <a:pt x="217" y="56"/>
                </a:lnTo>
                <a:lnTo>
                  <a:pt x="213" y="58"/>
                </a:lnTo>
                <a:lnTo>
                  <a:pt x="209" y="58"/>
                </a:lnTo>
                <a:lnTo>
                  <a:pt x="205" y="58"/>
                </a:lnTo>
                <a:lnTo>
                  <a:pt x="199" y="59"/>
                </a:lnTo>
                <a:lnTo>
                  <a:pt x="195" y="61"/>
                </a:lnTo>
                <a:lnTo>
                  <a:pt x="189" y="61"/>
                </a:lnTo>
                <a:lnTo>
                  <a:pt x="185" y="61"/>
                </a:lnTo>
                <a:lnTo>
                  <a:pt x="180" y="62"/>
                </a:lnTo>
                <a:lnTo>
                  <a:pt x="175" y="62"/>
                </a:lnTo>
                <a:lnTo>
                  <a:pt x="171" y="62"/>
                </a:lnTo>
                <a:lnTo>
                  <a:pt x="165" y="63"/>
                </a:lnTo>
                <a:lnTo>
                  <a:pt x="161" y="65"/>
                </a:lnTo>
                <a:lnTo>
                  <a:pt x="156" y="65"/>
                </a:lnTo>
                <a:lnTo>
                  <a:pt x="151" y="65"/>
                </a:lnTo>
                <a:lnTo>
                  <a:pt x="146" y="66"/>
                </a:lnTo>
                <a:lnTo>
                  <a:pt x="141" y="66"/>
                </a:lnTo>
                <a:lnTo>
                  <a:pt x="135" y="68"/>
                </a:lnTo>
                <a:lnTo>
                  <a:pt x="131" y="69"/>
                </a:lnTo>
                <a:lnTo>
                  <a:pt x="125" y="70"/>
                </a:lnTo>
                <a:lnTo>
                  <a:pt x="121" y="70"/>
                </a:lnTo>
                <a:lnTo>
                  <a:pt x="117" y="72"/>
                </a:lnTo>
                <a:lnTo>
                  <a:pt x="111" y="72"/>
                </a:lnTo>
                <a:lnTo>
                  <a:pt x="105" y="75"/>
                </a:lnTo>
                <a:lnTo>
                  <a:pt x="100" y="75"/>
                </a:lnTo>
                <a:lnTo>
                  <a:pt x="95" y="76"/>
                </a:lnTo>
                <a:lnTo>
                  <a:pt x="90" y="78"/>
                </a:lnTo>
                <a:lnTo>
                  <a:pt x="84" y="79"/>
                </a:lnTo>
                <a:lnTo>
                  <a:pt x="78" y="79"/>
                </a:lnTo>
                <a:lnTo>
                  <a:pt x="74" y="82"/>
                </a:lnTo>
                <a:lnTo>
                  <a:pt x="67" y="82"/>
                </a:lnTo>
                <a:lnTo>
                  <a:pt x="63" y="83"/>
                </a:lnTo>
                <a:lnTo>
                  <a:pt x="56" y="85"/>
                </a:lnTo>
                <a:lnTo>
                  <a:pt x="51" y="86"/>
                </a:lnTo>
                <a:lnTo>
                  <a:pt x="44" y="87"/>
                </a:lnTo>
                <a:lnTo>
                  <a:pt x="39" y="89"/>
                </a:lnTo>
                <a:lnTo>
                  <a:pt x="33" y="90"/>
                </a:lnTo>
                <a:lnTo>
                  <a:pt x="27" y="93"/>
                </a:lnTo>
                <a:lnTo>
                  <a:pt x="22" y="93"/>
                </a:lnTo>
                <a:lnTo>
                  <a:pt x="17" y="93"/>
                </a:lnTo>
                <a:lnTo>
                  <a:pt x="13" y="92"/>
                </a:lnTo>
                <a:lnTo>
                  <a:pt x="10" y="90"/>
                </a:lnTo>
                <a:lnTo>
                  <a:pt x="5" y="83"/>
                </a:lnTo>
                <a:lnTo>
                  <a:pt x="2" y="76"/>
                </a:lnTo>
                <a:lnTo>
                  <a:pt x="0" y="72"/>
                </a:lnTo>
                <a:lnTo>
                  <a:pt x="0" y="68"/>
                </a:lnTo>
                <a:lnTo>
                  <a:pt x="0" y="63"/>
                </a:lnTo>
                <a:lnTo>
                  <a:pt x="3" y="61"/>
                </a:lnTo>
                <a:lnTo>
                  <a:pt x="5" y="56"/>
                </a:lnTo>
                <a:lnTo>
                  <a:pt x="9" y="53"/>
                </a:lnTo>
                <a:lnTo>
                  <a:pt x="13" y="51"/>
                </a:lnTo>
                <a:lnTo>
                  <a:pt x="19" y="5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4" name="Freeform 63">
            <a:extLst>
              <a:ext uri="{FF2B5EF4-FFF2-40B4-BE49-F238E27FC236}">
                <a16:creationId xmlns:a16="http://schemas.microsoft.com/office/drawing/2014/main" id="{4F4EEE9C-DFFE-C844-885C-61865568488E}"/>
              </a:ext>
            </a:extLst>
          </p:cNvPr>
          <p:cNvSpPr>
            <a:spLocks/>
          </p:cNvSpPr>
          <p:nvPr/>
        </p:nvSpPr>
        <p:spPr bwMode="auto">
          <a:xfrm>
            <a:off x="3851275" y="2289175"/>
            <a:ext cx="109538" cy="1219200"/>
          </a:xfrm>
          <a:custGeom>
            <a:avLst/>
            <a:gdLst>
              <a:gd name="T0" fmla="*/ 2147483647 w 52"/>
              <a:gd name="T1" fmla="*/ 2147483647 h 536"/>
              <a:gd name="T2" fmla="*/ 2147483647 w 52"/>
              <a:gd name="T3" fmla="*/ 2147483647 h 536"/>
              <a:gd name="T4" fmla="*/ 2147483647 w 52"/>
              <a:gd name="T5" fmla="*/ 2147483647 h 536"/>
              <a:gd name="T6" fmla="*/ 2147483647 w 52"/>
              <a:gd name="T7" fmla="*/ 2147483647 h 536"/>
              <a:gd name="T8" fmla="*/ 2147483647 w 52"/>
              <a:gd name="T9" fmla="*/ 2147483647 h 536"/>
              <a:gd name="T10" fmla="*/ 2147483647 w 52"/>
              <a:gd name="T11" fmla="*/ 2147483647 h 536"/>
              <a:gd name="T12" fmla="*/ 2147483647 w 52"/>
              <a:gd name="T13" fmla="*/ 2147483647 h 536"/>
              <a:gd name="T14" fmla="*/ 2147483647 w 52"/>
              <a:gd name="T15" fmla="*/ 2147483647 h 536"/>
              <a:gd name="T16" fmla="*/ 2147483647 w 52"/>
              <a:gd name="T17" fmla="*/ 2147483647 h 536"/>
              <a:gd name="T18" fmla="*/ 2147483647 w 52"/>
              <a:gd name="T19" fmla="*/ 2147483647 h 536"/>
              <a:gd name="T20" fmla="*/ 2147483647 w 52"/>
              <a:gd name="T21" fmla="*/ 2147483647 h 536"/>
              <a:gd name="T22" fmla="*/ 2147483647 w 52"/>
              <a:gd name="T23" fmla="*/ 2147483647 h 536"/>
              <a:gd name="T24" fmla="*/ 2147483647 w 52"/>
              <a:gd name="T25" fmla="*/ 2147483647 h 536"/>
              <a:gd name="T26" fmla="*/ 2147483647 w 52"/>
              <a:gd name="T27" fmla="*/ 2147483647 h 536"/>
              <a:gd name="T28" fmla="*/ 2147483647 w 52"/>
              <a:gd name="T29" fmla="*/ 2147483647 h 536"/>
              <a:gd name="T30" fmla="*/ 2147483647 w 52"/>
              <a:gd name="T31" fmla="*/ 2147483647 h 536"/>
              <a:gd name="T32" fmla="*/ 2147483647 w 52"/>
              <a:gd name="T33" fmla="*/ 2147483647 h 536"/>
              <a:gd name="T34" fmla="*/ 2147483647 w 52"/>
              <a:gd name="T35" fmla="*/ 2147483647 h 536"/>
              <a:gd name="T36" fmla="*/ 2147483647 w 52"/>
              <a:gd name="T37" fmla="*/ 2147483647 h 536"/>
              <a:gd name="T38" fmla="*/ 2147483647 w 52"/>
              <a:gd name="T39" fmla="*/ 2147483647 h 536"/>
              <a:gd name="T40" fmla="*/ 2147483647 w 52"/>
              <a:gd name="T41" fmla="*/ 2147483647 h 536"/>
              <a:gd name="T42" fmla="*/ 2147483647 w 52"/>
              <a:gd name="T43" fmla="*/ 2147483647 h 536"/>
              <a:gd name="T44" fmla="*/ 2147483647 w 52"/>
              <a:gd name="T45" fmla="*/ 2147483647 h 536"/>
              <a:gd name="T46" fmla="*/ 2147483647 w 52"/>
              <a:gd name="T47" fmla="*/ 2147483647 h 536"/>
              <a:gd name="T48" fmla="*/ 2147483647 w 52"/>
              <a:gd name="T49" fmla="*/ 2147483647 h 536"/>
              <a:gd name="T50" fmla="*/ 0 w 52"/>
              <a:gd name="T51" fmla="*/ 2147483647 h 536"/>
              <a:gd name="T52" fmla="*/ 0 w 52"/>
              <a:gd name="T53" fmla="*/ 2147483647 h 536"/>
              <a:gd name="T54" fmla="*/ 0 w 52"/>
              <a:gd name="T55" fmla="*/ 2147483647 h 536"/>
              <a:gd name="T56" fmla="*/ 0 w 52"/>
              <a:gd name="T57" fmla="*/ 2147483647 h 536"/>
              <a:gd name="T58" fmla="*/ 0 w 52"/>
              <a:gd name="T59" fmla="*/ 2147483647 h 536"/>
              <a:gd name="T60" fmla="*/ 2147483647 w 52"/>
              <a:gd name="T61" fmla="*/ 2147483647 h 536"/>
              <a:gd name="T62" fmla="*/ 2147483647 w 52"/>
              <a:gd name="T63" fmla="*/ 2147483647 h 536"/>
              <a:gd name="T64" fmla="*/ 2147483647 w 52"/>
              <a:gd name="T65" fmla="*/ 2147483647 h 536"/>
              <a:gd name="T66" fmla="*/ 2147483647 w 52"/>
              <a:gd name="T67" fmla="*/ 2147483647 h 536"/>
              <a:gd name="T68" fmla="*/ 2147483647 w 52"/>
              <a:gd name="T69" fmla="*/ 2147483647 h 536"/>
              <a:gd name="T70" fmla="*/ 2147483647 w 52"/>
              <a:gd name="T71" fmla="*/ 2147483647 h 536"/>
              <a:gd name="T72" fmla="*/ 2147483647 w 52"/>
              <a:gd name="T73" fmla="*/ 2147483647 h 536"/>
              <a:gd name="T74" fmla="*/ 2147483647 w 52"/>
              <a:gd name="T75" fmla="*/ 2147483647 h 536"/>
              <a:gd name="T76" fmla="*/ 2147483647 w 52"/>
              <a:gd name="T77" fmla="*/ 2147483647 h 536"/>
              <a:gd name="T78" fmla="*/ 2147483647 w 52"/>
              <a:gd name="T79" fmla="*/ 2147483647 h 536"/>
              <a:gd name="T80" fmla="*/ 2147483647 w 52"/>
              <a:gd name="T81" fmla="*/ 2147483647 h 536"/>
              <a:gd name="T82" fmla="*/ 2147483647 w 52"/>
              <a:gd name="T83" fmla="*/ 2147483647 h 536"/>
              <a:gd name="T84" fmla="*/ 2147483647 w 52"/>
              <a:gd name="T85" fmla="*/ 2147483647 h 536"/>
              <a:gd name="T86" fmla="*/ 2147483647 w 52"/>
              <a:gd name="T87" fmla="*/ 2147483647 h 536"/>
              <a:gd name="T88" fmla="*/ 2147483647 w 52"/>
              <a:gd name="T89" fmla="*/ 2147483647 h 536"/>
              <a:gd name="T90" fmla="*/ 2147483647 w 52"/>
              <a:gd name="T91" fmla="*/ 2147483647 h 536"/>
              <a:gd name="T92" fmla="*/ 2147483647 w 52"/>
              <a:gd name="T93" fmla="*/ 0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
              <a:gd name="T142" fmla="*/ 0 h 536"/>
              <a:gd name="T143" fmla="*/ 52 w 52"/>
              <a:gd name="T144" fmla="*/ 536 h 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 h="536">
                <a:moveTo>
                  <a:pt x="52" y="0"/>
                </a:moveTo>
                <a:lnTo>
                  <a:pt x="51" y="9"/>
                </a:lnTo>
                <a:lnTo>
                  <a:pt x="51" y="17"/>
                </a:lnTo>
                <a:lnTo>
                  <a:pt x="51" y="26"/>
                </a:lnTo>
                <a:lnTo>
                  <a:pt x="51" y="36"/>
                </a:lnTo>
                <a:lnTo>
                  <a:pt x="51" y="44"/>
                </a:lnTo>
                <a:lnTo>
                  <a:pt x="51" y="53"/>
                </a:lnTo>
                <a:lnTo>
                  <a:pt x="51" y="61"/>
                </a:lnTo>
                <a:lnTo>
                  <a:pt x="51" y="70"/>
                </a:lnTo>
                <a:lnTo>
                  <a:pt x="51" y="78"/>
                </a:lnTo>
                <a:lnTo>
                  <a:pt x="51" y="87"/>
                </a:lnTo>
                <a:lnTo>
                  <a:pt x="51" y="95"/>
                </a:lnTo>
                <a:lnTo>
                  <a:pt x="51" y="104"/>
                </a:lnTo>
                <a:lnTo>
                  <a:pt x="49" y="111"/>
                </a:lnTo>
                <a:lnTo>
                  <a:pt x="49" y="119"/>
                </a:lnTo>
                <a:lnTo>
                  <a:pt x="49" y="128"/>
                </a:lnTo>
                <a:lnTo>
                  <a:pt x="49" y="136"/>
                </a:lnTo>
                <a:lnTo>
                  <a:pt x="49" y="143"/>
                </a:lnTo>
                <a:lnTo>
                  <a:pt x="49" y="150"/>
                </a:lnTo>
                <a:lnTo>
                  <a:pt x="48" y="159"/>
                </a:lnTo>
                <a:lnTo>
                  <a:pt x="48" y="166"/>
                </a:lnTo>
                <a:lnTo>
                  <a:pt x="48" y="173"/>
                </a:lnTo>
                <a:lnTo>
                  <a:pt x="48" y="180"/>
                </a:lnTo>
                <a:lnTo>
                  <a:pt x="48" y="189"/>
                </a:lnTo>
                <a:lnTo>
                  <a:pt x="48" y="196"/>
                </a:lnTo>
                <a:lnTo>
                  <a:pt x="48" y="203"/>
                </a:lnTo>
                <a:lnTo>
                  <a:pt x="48" y="211"/>
                </a:lnTo>
                <a:lnTo>
                  <a:pt x="47" y="219"/>
                </a:lnTo>
                <a:lnTo>
                  <a:pt x="47" y="226"/>
                </a:lnTo>
                <a:lnTo>
                  <a:pt x="47" y="233"/>
                </a:lnTo>
                <a:lnTo>
                  <a:pt x="47" y="240"/>
                </a:lnTo>
                <a:lnTo>
                  <a:pt x="47" y="248"/>
                </a:lnTo>
                <a:lnTo>
                  <a:pt x="47" y="255"/>
                </a:lnTo>
                <a:lnTo>
                  <a:pt x="47" y="263"/>
                </a:lnTo>
                <a:lnTo>
                  <a:pt x="47" y="270"/>
                </a:lnTo>
                <a:lnTo>
                  <a:pt x="45" y="277"/>
                </a:lnTo>
                <a:lnTo>
                  <a:pt x="45" y="285"/>
                </a:lnTo>
                <a:lnTo>
                  <a:pt x="44" y="292"/>
                </a:lnTo>
                <a:lnTo>
                  <a:pt x="44" y="299"/>
                </a:lnTo>
                <a:lnTo>
                  <a:pt x="44" y="307"/>
                </a:lnTo>
                <a:lnTo>
                  <a:pt x="44" y="315"/>
                </a:lnTo>
                <a:lnTo>
                  <a:pt x="44" y="322"/>
                </a:lnTo>
                <a:lnTo>
                  <a:pt x="44" y="329"/>
                </a:lnTo>
                <a:lnTo>
                  <a:pt x="42" y="338"/>
                </a:lnTo>
                <a:lnTo>
                  <a:pt x="42" y="345"/>
                </a:lnTo>
                <a:lnTo>
                  <a:pt x="42" y="352"/>
                </a:lnTo>
                <a:lnTo>
                  <a:pt x="42" y="360"/>
                </a:lnTo>
                <a:lnTo>
                  <a:pt x="42" y="369"/>
                </a:lnTo>
                <a:lnTo>
                  <a:pt x="42" y="377"/>
                </a:lnTo>
                <a:lnTo>
                  <a:pt x="42" y="385"/>
                </a:lnTo>
                <a:lnTo>
                  <a:pt x="42" y="393"/>
                </a:lnTo>
                <a:lnTo>
                  <a:pt x="41" y="400"/>
                </a:lnTo>
                <a:lnTo>
                  <a:pt x="41" y="409"/>
                </a:lnTo>
                <a:lnTo>
                  <a:pt x="41" y="416"/>
                </a:lnTo>
                <a:lnTo>
                  <a:pt x="41" y="424"/>
                </a:lnTo>
                <a:lnTo>
                  <a:pt x="41" y="433"/>
                </a:lnTo>
                <a:lnTo>
                  <a:pt x="41" y="443"/>
                </a:lnTo>
                <a:lnTo>
                  <a:pt x="41" y="450"/>
                </a:lnTo>
                <a:lnTo>
                  <a:pt x="41" y="458"/>
                </a:lnTo>
                <a:lnTo>
                  <a:pt x="41" y="467"/>
                </a:lnTo>
                <a:lnTo>
                  <a:pt x="41" y="477"/>
                </a:lnTo>
                <a:lnTo>
                  <a:pt x="41" y="487"/>
                </a:lnTo>
                <a:lnTo>
                  <a:pt x="41" y="495"/>
                </a:lnTo>
                <a:lnTo>
                  <a:pt x="41" y="505"/>
                </a:lnTo>
                <a:lnTo>
                  <a:pt x="41" y="515"/>
                </a:lnTo>
                <a:lnTo>
                  <a:pt x="41" y="519"/>
                </a:lnTo>
                <a:lnTo>
                  <a:pt x="40" y="524"/>
                </a:lnTo>
                <a:lnTo>
                  <a:pt x="37" y="526"/>
                </a:lnTo>
                <a:lnTo>
                  <a:pt x="34" y="531"/>
                </a:lnTo>
                <a:lnTo>
                  <a:pt x="27" y="535"/>
                </a:lnTo>
                <a:lnTo>
                  <a:pt x="21" y="536"/>
                </a:lnTo>
                <a:lnTo>
                  <a:pt x="13" y="535"/>
                </a:lnTo>
                <a:lnTo>
                  <a:pt x="6" y="531"/>
                </a:lnTo>
                <a:lnTo>
                  <a:pt x="3" y="526"/>
                </a:lnTo>
                <a:lnTo>
                  <a:pt x="1" y="524"/>
                </a:lnTo>
                <a:lnTo>
                  <a:pt x="0" y="519"/>
                </a:lnTo>
                <a:lnTo>
                  <a:pt x="0" y="515"/>
                </a:lnTo>
                <a:lnTo>
                  <a:pt x="0" y="505"/>
                </a:lnTo>
                <a:lnTo>
                  <a:pt x="0" y="495"/>
                </a:lnTo>
                <a:lnTo>
                  <a:pt x="0" y="487"/>
                </a:lnTo>
                <a:lnTo>
                  <a:pt x="0" y="477"/>
                </a:lnTo>
                <a:lnTo>
                  <a:pt x="0" y="467"/>
                </a:lnTo>
                <a:lnTo>
                  <a:pt x="0" y="458"/>
                </a:lnTo>
                <a:lnTo>
                  <a:pt x="0" y="450"/>
                </a:lnTo>
                <a:lnTo>
                  <a:pt x="0" y="443"/>
                </a:lnTo>
                <a:lnTo>
                  <a:pt x="0" y="433"/>
                </a:lnTo>
                <a:lnTo>
                  <a:pt x="0" y="424"/>
                </a:lnTo>
                <a:lnTo>
                  <a:pt x="0" y="416"/>
                </a:lnTo>
                <a:lnTo>
                  <a:pt x="0" y="409"/>
                </a:lnTo>
                <a:lnTo>
                  <a:pt x="0" y="400"/>
                </a:lnTo>
                <a:lnTo>
                  <a:pt x="0" y="393"/>
                </a:lnTo>
                <a:lnTo>
                  <a:pt x="0" y="385"/>
                </a:lnTo>
                <a:lnTo>
                  <a:pt x="1" y="377"/>
                </a:lnTo>
                <a:lnTo>
                  <a:pt x="1" y="369"/>
                </a:lnTo>
                <a:lnTo>
                  <a:pt x="1" y="360"/>
                </a:lnTo>
                <a:lnTo>
                  <a:pt x="1" y="352"/>
                </a:lnTo>
                <a:lnTo>
                  <a:pt x="1" y="345"/>
                </a:lnTo>
                <a:lnTo>
                  <a:pt x="1" y="338"/>
                </a:lnTo>
                <a:lnTo>
                  <a:pt x="1" y="329"/>
                </a:lnTo>
                <a:lnTo>
                  <a:pt x="1" y="322"/>
                </a:lnTo>
                <a:lnTo>
                  <a:pt x="3" y="315"/>
                </a:lnTo>
                <a:lnTo>
                  <a:pt x="3" y="307"/>
                </a:lnTo>
                <a:lnTo>
                  <a:pt x="3" y="299"/>
                </a:lnTo>
                <a:lnTo>
                  <a:pt x="3" y="292"/>
                </a:lnTo>
                <a:lnTo>
                  <a:pt x="4" y="285"/>
                </a:lnTo>
                <a:lnTo>
                  <a:pt x="4" y="277"/>
                </a:lnTo>
                <a:lnTo>
                  <a:pt x="4" y="270"/>
                </a:lnTo>
                <a:lnTo>
                  <a:pt x="4" y="263"/>
                </a:lnTo>
                <a:lnTo>
                  <a:pt x="6" y="255"/>
                </a:lnTo>
                <a:lnTo>
                  <a:pt x="6" y="248"/>
                </a:lnTo>
                <a:lnTo>
                  <a:pt x="6" y="240"/>
                </a:lnTo>
                <a:lnTo>
                  <a:pt x="6" y="233"/>
                </a:lnTo>
                <a:lnTo>
                  <a:pt x="6" y="226"/>
                </a:lnTo>
                <a:lnTo>
                  <a:pt x="6" y="219"/>
                </a:lnTo>
                <a:lnTo>
                  <a:pt x="6" y="211"/>
                </a:lnTo>
                <a:lnTo>
                  <a:pt x="6" y="203"/>
                </a:lnTo>
                <a:lnTo>
                  <a:pt x="7" y="196"/>
                </a:lnTo>
                <a:lnTo>
                  <a:pt x="7" y="189"/>
                </a:lnTo>
                <a:lnTo>
                  <a:pt x="7" y="180"/>
                </a:lnTo>
                <a:lnTo>
                  <a:pt x="7" y="173"/>
                </a:lnTo>
                <a:lnTo>
                  <a:pt x="7" y="166"/>
                </a:lnTo>
                <a:lnTo>
                  <a:pt x="7" y="159"/>
                </a:lnTo>
                <a:lnTo>
                  <a:pt x="7" y="150"/>
                </a:lnTo>
                <a:lnTo>
                  <a:pt x="7" y="143"/>
                </a:lnTo>
                <a:lnTo>
                  <a:pt x="8" y="136"/>
                </a:lnTo>
                <a:lnTo>
                  <a:pt x="8" y="128"/>
                </a:lnTo>
                <a:lnTo>
                  <a:pt x="8" y="119"/>
                </a:lnTo>
                <a:lnTo>
                  <a:pt x="8" y="111"/>
                </a:lnTo>
                <a:lnTo>
                  <a:pt x="8" y="104"/>
                </a:lnTo>
                <a:lnTo>
                  <a:pt x="8" y="95"/>
                </a:lnTo>
                <a:lnTo>
                  <a:pt x="8" y="87"/>
                </a:lnTo>
                <a:lnTo>
                  <a:pt x="8" y="78"/>
                </a:lnTo>
                <a:lnTo>
                  <a:pt x="10" y="70"/>
                </a:lnTo>
                <a:lnTo>
                  <a:pt x="10" y="61"/>
                </a:lnTo>
                <a:lnTo>
                  <a:pt x="10" y="53"/>
                </a:lnTo>
                <a:lnTo>
                  <a:pt x="10" y="44"/>
                </a:lnTo>
                <a:lnTo>
                  <a:pt x="10" y="36"/>
                </a:lnTo>
                <a:lnTo>
                  <a:pt x="10" y="26"/>
                </a:lnTo>
                <a:lnTo>
                  <a:pt x="10" y="17"/>
                </a:lnTo>
                <a:lnTo>
                  <a:pt x="10" y="9"/>
                </a:lnTo>
                <a:lnTo>
                  <a:pt x="1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5" name="Freeform 64">
            <a:extLst>
              <a:ext uri="{FF2B5EF4-FFF2-40B4-BE49-F238E27FC236}">
                <a16:creationId xmlns:a16="http://schemas.microsoft.com/office/drawing/2014/main" id="{59BCD779-8C26-6A48-B292-179649D228DD}"/>
              </a:ext>
            </a:extLst>
          </p:cNvPr>
          <p:cNvSpPr>
            <a:spLocks/>
          </p:cNvSpPr>
          <p:nvPr/>
        </p:nvSpPr>
        <p:spPr bwMode="auto">
          <a:xfrm>
            <a:off x="5345113" y="3851275"/>
            <a:ext cx="155575" cy="266700"/>
          </a:xfrm>
          <a:custGeom>
            <a:avLst/>
            <a:gdLst>
              <a:gd name="T0" fmla="*/ 2147483647 w 73"/>
              <a:gd name="T1" fmla="*/ 2147483647 h 117"/>
              <a:gd name="T2" fmla="*/ 0 w 73"/>
              <a:gd name="T3" fmla="*/ 2147483647 h 117"/>
              <a:gd name="T4" fmla="*/ 0 w 73"/>
              <a:gd name="T5" fmla="*/ 2147483647 h 117"/>
              <a:gd name="T6" fmla="*/ 0 w 73"/>
              <a:gd name="T7" fmla="*/ 2147483647 h 117"/>
              <a:gd name="T8" fmla="*/ 2147483647 w 73"/>
              <a:gd name="T9" fmla="*/ 2147483647 h 117"/>
              <a:gd name="T10" fmla="*/ 2147483647 w 73"/>
              <a:gd name="T11" fmla="*/ 2147483647 h 117"/>
              <a:gd name="T12" fmla="*/ 2147483647 w 73"/>
              <a:gd name="T13" fmla="*/ 2147483647 h 117"/>
              <a:gd name="T14" fmla="*/ 2147483647 w 73"/>
              <a:gd name="T15" fmla="*/ 2147483647 h 117"/>
              <a:gd name="T16" fmla="*/ 2147483647 w 73"/>
              <a:gd name="T17" fmla="*/ 2147483647 h 117"/>
              <a:gd name="T18" fmla="*/ 2147483647 w 73"/>
              <a:gd name="T19" fmla="*/ 2147483647 h 117"/>
              <a:gd name="T20" fmla="*/ 2147483647 w 73"/>
              <a:gd name="T21" fmla="*/ 2147483647 h 117"/>
              <a:gd name="T22" fmla="*/ 2147483647 w 73"/>
              <a:gd name="T23" fmla="*/ 2147483647 h 117"/>
              <a:gd name="T24" fmla="*/ 2147483647 w 73"/>
              <a:gd name="T25" fmla="*/ 2147483647 h 117"/>
              <a:gd name="T26" fmla="*/ 2147483647 w 73"/>
              <a:gd name="T27" fmla="*/ 2147483647 h 117"/>
              <a:gd name="T28" fmla="*/ 2147483647 w 73"/>
              <a:gd name="T29" fmla="*/ 2147483647 h 117"/>
              <a:gd name="T30" fmla="*/ 2147483647 w 73"/>
              <a:gd name="T31" fmla="*/ 2147483647 h 117"/>
              <a:gd name="T32" fmla="*/ 2147483647 w 73"/>
              <a:gd name="T33" fmla="*/ 2147483647 h 117"/>
              <a:gd name="T34" fmla="*/ 2147483647 w 73"/>
              <a:gd name="T35" fmla="*/ 2147483647 h 117"/>
              <a:gd name="T36" fmla="*/ 2147483647 w 73"/>
              <a:gd name="T37" fmla="*/ 2147483647 h 117"/>
              <a:gd name="T38" fmla="*/ 2147483647 w 73"/>
              <a:gd name="T39" fmla="*/ 2147483647 h 117"/>
              <a:gd name="T40" fmla="*/ 2147483647 w 73"/>
              <a:gd name="T41" fmla="*/ 2147483647 h 117"/>
              <a:gd name="T42" fmla="*/ 2147483647 w 73"/>
              <a:gd name="T43" fmla="*/ 2147483647 h 117"/>
              <a:gd name="T44" fmla="*/ 2147483647 w 73"/>
              <a:gd name="T45" fmla="*/ 2147483647 h 117"/>
              <a:gd name="T46" fmla="*/ 2147483647 w 73"/>
              <a:gd name="T47" fmla="*/ 2147483647 h 117"/>
              <a:gd name="T48" fmla="*/ 2147483647 w 73"/>
              <a:gd name="T49" fmla="*/ 2147483647 h 117"/>
              <a:gd name="T50" fmla="*/ 2147483647 w 73"/>
              <a:gd name="T51" fmla="*/ 0 h 117"/>
              <a:gd name="T52" fmla="*/ 2147483647 w 73"/>
              <a:gd name="T53" fmla="*/ 2147483647 h 117"/>
              <a:gd name="T54" fmla="*/ 2147483647 w 73"/>
              <a:gd name="T55" fmla="*/ 2147483647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
              <a:gd name="T85" fmla="*/ 0 h 117"/>
              <a:gd name="T86" fmla="*/ 73 w 73"/>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 h="117">
                <a:moveTo>
                  <a:pt x="2" y="5"/>
                </a:moveTo>
                <a:lnTo>
                  <a:pt x="0" y="12"/>
                </a:lnTo>
                <a:lnTo>
                  <a:pt x="0" y="20"/>
                </a:lnTo>
                <a:lnTo>
                  <a:pt x="0" y="28"/>
                </a:lnTo>
                <a:lnTo>
                  <a:pt x="2" y="37"/>
                </a:lnTo>
                <a:lnTo>
                  <a:pt x="4" y="44"/>
                </a:lnTo>
                <a:lnTo>
                  <a:pt x="7" y="52"/>
                </a:lnTo>
                <a:lnTo>
                  <a:pt x="10" y="59"/>
                </a:lnTo>
                <a:lnTo>
                  <a:pt x="14" y="68"/>
                </a:lnTo>
                <a:lnTo>
                  <a:pt x="18" y="75"/>
                </a:lnTo>
                <a:lnTo>
                  <a:pt x="24" y="82"/>
                </a:lnTo>
                <a:lnTo>
                  <a:pt x="28" y="88"/>
                </a:lnTo>
                <a:lnTo>
                  <a:pt x="32" y="95"/>
                </a:lnTo>
                <a:lnTo>
                  <a:pt x="36" y="100"/>
                </a:lnTo>
                <a:lnTo>
                  <a:pt x="41" y="105"/>
                </a:lnTo>
                <a:lnTo>
                  <a:pt x="45" y="109"/>
                </a:lnTo>
                <a:lnTo>
                  <a:pt x="51" y="113"/>
                </a:lnTo>
                <a:lnTo>
                  <a:pt x="55" y="117"/>
                </a:lnTo>
                <a:lnTo>
                  <a:pt x="61" y="116"/>
                </a:lnTo>
                <a:lnTo>
                  <a:pt x="65" y="112"/>
                </a:lnTo>
                <a:lnTo>
                  <a:pt x="69" y="106"/>
                </a:lnTo>
                <a:lnTo>
                  <a:pt x="71" y="100"/>
                </a:lnTo>
                <a:lnTo>
                  <a:pt x="72" y="93"/>
                </a:lnTo>
                <a:lnTo>
                  <a:pt x="72" y="89"/>
                </a:lnTo>
                <a:lnTo>
                  <a:pt x="73" y="88"/>
                </a:lnTo>
                <a:lnTo>
                  <a:pt x="45" y="0"/>
                </a:lnTo>
                <a:lnTo>
                  <a:pt x="2" y="5"/>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6" name="Freeform 65">
            <a:extLst>
              <a:ext uri="{FF2B5EF4-FFF2-40B4-BE49-F238E27FC236}">
                <a16:creationId xmlns:a16="http://schemas.microsoft.com/office/drawing/2014/main" id="{8FD2FD34-E383-2D4E-94C5-90F115E2860F}"/>
              </a:ext>
            </a:extLst>
          </p:cNvPr>
          <p:cNvSpPr>
            <a:spLocks/>
          </p:cNvSpPr>
          <p:nvPr/>
        </p:nvSpPr>
        <p:spPr bwMode="auto">
          <a:xfrm>
            <a:off x="5427663" y="3851275"/>
            <a:ext cx="128587" cy="293688"/>
          </a:xfrm>
          <a:custGeom>
            <a:avLst/>
            <a:gdLst>
              <a:gd name="T0" fmla="*/ 2147483647 w 60"/>
              <a:gd name="T1" fmla="*/ 2147483647 h 129"/>
              <a:gd name="T2" fmla="*/ 2147483647 w 60"/>
              <a:gd name="T3" fmla="*/ 2147483647 h 129"/>
              <a:gd name="T4" fmla="*/ 2147483647 w 60"/>
              <a:gd name="T5" fmla="*/ 2147483647 h 129"/>
              <a:gd name="T6" fmla="*/ 2147483647 w 60"/>
              <a:gd name="T7" fmla="*/ 2147483647 h 129"/>
              <a:gd name="T8" fmla="*/ 2147483647 w 60"/>
              <a:gd name="T9" fmla="*/ 2147483647 h 129"/>
              <a:gd name="T10" fmla="*/ 2147483647 w 60"/>
              <a:gd name="T11" fmla="*/ 2147483647 h 129"/>
              <a:gd name="T12" fmla="*/ 2147483647 w 60"/>
              <a:gd name="T13" fmla="*/ 2147483647 h 129"/>
              <a:gd name="T14" fmla="*/ 2147483647 w 60"/>
              <a:gd name="T15" fmla="*/ 2147483647 h 129"/>
              <a:gd name="T16" fmla="*/ 2147483647 w 60"/>
              <a:gd name="T17" fmla="*/ 2147483647 h 129"/>
              <a:gd name="T18" fmla="*/ 2147483647 w 60"/>
              <a:gd name="T19" fmla="*/ 2147483647 h 129"/>
              <a:gd name="T20" fmla="*/ 2147483647 w 60"/>
              <a:gd name="T21" fmla="*/ 2147483647 h 129"/>
              <a:gd name="T22" fmla="*/ 2147483647 w 60"/>
              <a:gd name="T23" fmla="*/ 2147483647 h 129"/>
              <a:gd name="T24" fmla="*/ 2147483647 w 60"/>
              <a:gd name="T25" fmla="*/ 2147483647 h 129"/>
              <a:gd name="T26" fmla="*/ 2147483647 w 60"/>
              <a:gd name="T27" fmla="*/ 2147483647 h 129"/>
              <a:gd name="T28" fmla="*/ 2147483647 w 60"/>
              <a:gd name="T29" fmla="*/ 2147483647 h 129"/>
              <a:gd name="T30" fmla="*/ 2147483647 w 60"/>
              <a:gd name="T31" fmla="*/ 2147483647 h 129"/>
              <a:gd name="T32" fmla="*/ 2147483647 w 60"/>
              <a:gd name="T33" fmla="*/ 2147483647 h 129"/>
              <a:gd name="T34" fmla="*/ 2147483647 w 60"/>
              <a:gd name="T35" fmla="*/ 2147483647 h 129"/>
              <a:gd name="T36" fmla="*/ 2147483647 w 60"/>
              <a:gd name="T37" fmla="*/ 2147483647 h 129"/>
              <a:gd name="T38" fmla="*/ 2147483647 w 60"/>
              <a:gd name="T39" fmla="*/ 2147483647 h 129"/>
              <a:gd name="T40" fmla="*/ 2147483647 w 60"/>
              <a:gd name="T41" fmla="*/ 2147483647 h 129"/>
              <a:gd name="T42" fmla="*/ 2147483647 w 60"/>
              <a:gd name="T43" fmla="*/ 2147483647 h 129"/>
              <a:gd name="T44" fmla="*/ 2147483647 w 60"/>
              <a:gd name="T45" fmla="*/ 2147483647 h 129"/>
              <a:gd name="T46" fmla="*/ 2147483647 w 60"/>
              <a:gd name="T47" fmla="*/ 2147483647 h 129"/>
              <a:gd name="T48" fmla="*/ 2147483647 w 60"/>
              <a:gd name="T49" fmla="*/ 2147483647 h 129"/>
              <a:gd name="T50" fmla="*/ 2147483647 w 60"/>
              <a:gd name="T51" fmla="*/ 2147483647 h 129"/>
              <a:gd name="T52" fmla="*/ 2147483647 w 60"/>
              <a:gd name="T53" fmla="*/ 2147483647 h 129"/>
              <a:gd name="T54" fmla="*/ 2147483647 w 60"/>
              <a:gd name="T55" fmla="*/ 2147483647 h 129"/>
              <a:gd name="T56" fmla="*/ 2147483647 w 60"/>
              <a:gd name="T57" fmla="*/ 2147483647 h 129"/>
              <a:gd name="T58" fmla="*/ 2147483647 w 60"/>
              <a:gd name="T59" fmla="*/ 2147483647 h 129"/>
              <a:gd name="T60" fmla="*/ 2147483647 w 60"/>
              <a:gd name="T61" fmla="*/ 2147483647 h 129"/>
              <a:gd name="T62" fmla="*/ 2147483647 w 60"/>
              <a:gd name="T63" fmla="*/ 2147483647 h 129"/>
              <a:gd name="T64" fmla="*/ 2147483647 w 60"/>
              <a:gd name="T65" fmla="*/ 2147483647 h 129"/>
              <a:gd name="T66" fmla="*/ 2147483647 w 60"/>
              <a:gd name="T67" fmla="*/ 2147483647 h 129"/>
              <a:gd name="T68" fmla="*/ 2147483647 w 60"/>
              <a:gd name="T69" fmla="*/ 2147483647 h 129"/>
              <a:gd name="T70" fmla="*/ 2147483647 w 60"/>
              <a:gd name="T71" fmla="*/ 2147483647 h 129"/>
              <a:gd name="T72" fmla="*/ 2147483647 w 60"/>
              <a:gd name="T73" fmla="*/ 2147483647 h 129"/>
              <a:gd name="T74" fmla="*/ 2147483647 w 60"/>
              <a:gd name="T75" fmla="*/ 2147483647 h 129"/>
              <a:gd name="T76" fmla="*/ 2147483647 w 60"/>
              <a:gd name="T77" fmla="*/ 2147483647 h 129"/>
              <a:gd name="T78" fmla="*/ 2147483647 w 60"/>
              <a:gd name="T79" fmla="*/ 2147483647 h 129"/>
              <a:gd name="T80" fmla="*/ 2147483647 w 60"/>
              <a:gd name="T81" fmla="*/ 2147483647 h 129"/>
              <a:gd name="T82" fmla="*/ 2147483647 w 60"/>
              <a:gd name="T83" fmla="*/ 2147483647 h 129"/>
              <a:gd name="T84" fmla="*/ 2147483647 w 60"/>
              <a:gd name="T85" fmla="*/ 2147483647 h 129"/>
              <a:gd name="T86" fmla="*/ 2147483647 w 60"/>
              <a:gd name="T87" fmla="*/ 2147483647 h 129"/>
              <a:gd name="T88" fmla="*/ 0 w 60"/>
              <a:gd name="T89" fmla="*/ 2147483647 h 129"/>
              <a:gd name="T90" fmla="*/ 0 w 60"/>
              <a:gd name="T91" fmla="*/ 2147483647 h 129"/>
              <a:gd name="T92" fmla="*/ 0 w 60"/>
              <a:gd name="T93" fmla="*/ 2147483647 h 129"/>
              <a:gd name="T94" fmla="*/ 0 w 60"/>
              <a:gd name="T95" fmla="*/ 2147483647 h 129"/>
              <a:gd name="T96" fmla="*/ 2147483647 w 60"/>
              <a:gd name="T97" fmla="*/ 2147483647 h 129"/>
              <a:gd name="T98" fmla="*/ 2147483647 w 60"/>
              <a:gd name="T99" fmla="*/ 2147483647 h 129"/>
              <a:gd name="T100" fmla="*/ 2147483647 w 60"/>
              <a:gd name="T101" fmla="*/ 2147483647 h 129"/>
              <a:gd name="T102" fmla="*/ 2147483647 w 60"/>
              <a:gd name="T103" fmla="*/ 0 h 129"/>
              <a:gd name="T104" fmla="*/ 2147483647 w 60"/>
              <a:gd name="T105" fmla="*/ 0 h 129"/>
              <a:gd name="T106" fmla="*/ 2147483647 w 60"/>
              <a:gd name="T107" fmla="*/ 0 h 129"/>
              <a:gd name="T108" fmla="*/ 2147483647 w 60"/>
              <a:gd name="T109" fmla="*/ 2147483647 h 129"/>
              <a:gd name="T110" fmla="*/ 2147483647 w 60"/>
              <a:gd name="T111" fmla="*/ 2147483647 h 129"/>
              <a:gd name="T112" fmla="*/ 2147483647 w 60"/>
              <a:gd name="T113" fmla="*/ 2147483647 h 129"/>
              <a:gd name="T114" fmla="*/ 2147483647 w 60"/>
              <a:gd name="T115" fmla="*/ 2147483647 h 129"/>
              <a:gd name="T116" fmla="*/ 2147483647 w 60"/>
              <a:gd name="T117" fmla="*/ 2147483647 h 129"/>
              <a:gd name="T118" fmla="*/ 2147483647 w 6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129"/>
              <a:gd name="T182" fmla="*/ 60 w 6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129">
                <a:moveTo>
                  <a:pt x="43" y="21"/>
                </a:moveTo>
                <a:lnTo>
                  <a:pt x="43" y="27"/>
                </a:lnTo>
                <a:lnTo>
                  <a:pt x="43" y="32"/>
                </a:lnTo>
                <a:lnTo>
                  <a:pt x="44" y="38"/>
                </a:lnTo>
                <a:lnTo>
                  <a:pt x="46" y="44"/>
                </a:lnTo>
                <a:lnTo>
                  <a:pt x="47" y="48"/>
                </a:lnTo>
                <a:lnTo>
                  <a:pt x="49" y="54"/>
                </a:lnTo>
                <a:lnTo>
                  <a:pt x="49" y="58"/>
                </a:lnTo>
                <a:lnTo>
                  <a:pt x="51" y="64"/>
                </a:lnTo>
                <a:lnTo>
                  <a:pt x="51" y="68"/>
                </a:lnTo>
                <a:lnTo>
                  <a:pt x="54" y="72"/>
                </a:lnTo>
                <a:lnTo>
                  <a:pt x="56" y="78"/>
                </a:lnTo>
                <a:lnTo>
                  <a:pt x="57" y="83"/>
                </a:lnTo>
                <a:lnTo>
                  <a:pt x="57" y="88"/>
                </a:lnTo>
                <a:lnTo>
                  <a:pt x="58" y="95"/>
                </a:lnTo>
                <a:lnTo>
                  <a:pt x="58" y="100"/>
                </a:lnTo>
                <a:lnTo>
                  <a:pt x="60" y="106"/>
                </a:lnTo>
                <a:lnTo>
                  <a:pt x="58" y="112"/>
                </a:lnTo>
                <a:lnTo>
                  <a:pt x="57" y="116"/>
                </a:lnTo>
                <a:lnTo>
                  <a:pt x="54" y="119"/>
                </a:lnTo>
                <a:lnTo>
                  <a:pt x="51" y="123"/>
                </a:lnTo>
                <a:lnTo>
                  <a:pt x="46" y="127"/>
                </a:lnTo>
                <a:lnTo>
                  <a:pt x="37" y="129"/>
                </a:lnTo>
                <a:lnTo>
                  <a:pt x="33" y="129"/>
                </a:lnTo>
                <a:lnTo>
                  <a:pt x="29" y="127"/>
                </a:lnTo>
                <a:lnTo>
                  <a:pt x="24" y="125"/>
                </a:lnTo>
                <a:lnTo>
                  <a:pt x="22" y="123"/>
                </a:lnTo>
                <a:lnTo>
                  <a:pt x="19" y="119"/>
                </a:lnTo>
                <a:lnTo>
                  <a:pt x="16" y="116"/>
                </a:lnTo>
                <a:lnTo>
                  <a:pt x="15" y="112"/>
                </a:lnTo>
                <a:lnTo>
                  <a:pt x="15" y="106"/>
                </a:lnTo>
                <a:lnTo>
                  <a:pt x="15" y="100"/>
                </a:lnTo>
                <a:lnTo>
                  <a:pt x="13" y="95"/>
                </a:lnTo>
                <a:lnTo>
                  <a:pt x="13" y="88"/>
                </a:lnTo>
                <a:lnTo>
                  <a:pt x="12" y="83"/>
                </a:lnTo>
                <a:lnTo>
                  <a:pt x="10" y="78"/>
                </a:lnTo>
                <a:lnTo>
                  <a:pt x="9" y="72"/>
                </a:lnTo>
                <a:lnTo>
                  <a:pt x="7" y="68"/>
                </a:lnTo>
                <a:lnTo>
                  <a:pt x="7" y="64"/>
                </a:lnTo>
                <a:lnTo>
                  <a:pt x="5" y="58"/>
                </a:lnTo>
                <a:lnTo>
                  <a:pt x="5" y="54"/>
                </a:lnTo>
                <a:lnTo>
                  <a:pt x="3" y="48"/>
                </a:lnTo>
                <a:lnTo>
                  <a:pt x="2" y="44"/>
                </a:lnTo>
                <a:lnTo>
                  <a:pt x="2" y="38"/>
                </a:lnTo>
                <a:lnTo>
                  <a:pt x="0" y="32"/>
                </a:lnTo>
                <a:lnTo>
                  <a:pt x="0" y="27"/>
                </a:lnTo>
                <a:lnTo>
                  <a:pt x="0" y="21"/>
                </a:lnTo>
                <a:lnTo>
                  <a:pt x="0" y="14"/>
                </a:lnTo>
                <a:lnTo>
                  <a:pt x="2" y="11"/>
                </a:lnTo>
                <a:lnTo>
                  <a:pt x="3" y="5"/>
                </a:lnTo>
                <a:lnTo>
                  <a:pt x="6" y="4"/>
                </a:lnTo>
                <a:lnTo>
                  <a:pt x="13" y="0"/>
                </a:lnTo>
                <a:lnTo>
                  <a:pt x="22" y="0"/>
                </a:lnTo>
                <a:lnTo>
                  <a:pt x="30" y="0"/>
                </a:lnTo>
                <a:lnTo>
                  <a:pt x="37" y="4"/>
                </a:lnTo>
                <a:lnTo>
                  <a:pt x="39" y="5"/>
                </a:lnTo>
                <a:lnTo>
                  <a:pt x="41" y="11"/>
                </a:lnTo>
                <a:lnTo>
                  <a:pt x="43" y="14"/>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7" name="Freeform 66">
            <a:extLst>
              <a:ext uri="{FF2B5EF4-FFF2-40B4-BE49-F238E27FC236}">
                <a16:creationId xmlns:a16="http://schemas.microsoft.com/office/drawing/2014/main" id="{4AD83545-F020-6B43-8E8E-97EC62777267}"/>
              </a:ext>
            </a:extLst>
          </p:cNvPr>
          <p:cNvSpPr>
            <a:spLocks/>
          </p:cNvSpPr>
          <p:nvPr/>
        </p:nvSpPr>
        <p:spPr bwMode="auto">
          <a:xfrm>
            <a:off x="5292725" y="3783013"/>
            <a:ext cx="247650" cy="417512"/>
          </a:xfrm>
          <a:custGeom>
            <a:avLst/>
            <a:gdLst>
              <a:gd name="T0" fmla="*/ 2147483647 w 116"/>
              <a:gd name="T1" fmla="*/ 2147483647 h 183"/>
              <a:gd name="T2" fmla="*/ 2147483647 w 116"/>
              <a:gd name="T3" fmla="*/ 2147483647 h 183"/>
              <a:gd name="T4" fmla="*/ 2147483647 w 116"/>
              <a:gd name="T5" fmla="*/ 2147483647 h 183"/>
              <a:gd name="T6" fmla="*/ 2147483647 w 116"/>
              <a:gd name="T7" fmla="*/ 2147483647 h 183"/>
              <a:gd name="T8" fmla="*/ 2147483647 w 116"/>
              <a:gd name="T9" fmla="*/ 2147483647 h 183"/>
              <a:gd name="T10" fmla="*/ 2147483647 w 116"/>
              <a:gd name="T11" fmla="*/ 2147483647 h 183"/>
              <a:gd name="T12" fmla="*/ 2147483647 w 116"/>
              <a:gd name="T13" fmla="*/ 2147483647 h 183"/>
              <a:gd name="T14" fmla="*/ 2147483647 w 116"/>
              <a:gd name="T15" fmla="*/ 2147483647 h 183"/>
              <a:gd name="T16" fmla="*/ 2147483647 w 116"/>
              <a:gd name="T17" fmla="*/ 2147483647 h 183"/>
              <a:gd name="T18" fmla="*/ 2147483647 w 116"/>
              <a:gd name="T19" fmla="*/ 2147483647 h 183"/>
              <a:gd name="T20" fmla="*/ 2147483647 w 116"/>
              <a:gd name="T21" fmla="*/ 2147483647 h 183"/>
              <a:gd name="T22" fmla="*/ 2147483647 w 116"/>
              <a:gd name="T23" fmla="*/ 2147483647 h 183"/>
              <a:gd name="T24" fmla="*/ 2147483647 w 116"/>
              <a:gd name="T25" fmla="*/ 2147483647 h 183"/>
              <a:gd name="T26" fmla="*/ 2147483647 w 116"/>
              <a:gd name="T27" fmla="*/ 2147483647 h 183"/>
              <a:gd name="T28" fmla="*/ 2147483647 w 116"/>
              <a:gd name="T29" fmla="*/ 2147483647 h 183"/>
              <a:gd name="T30" fmla="*/ 2147483647 w 116"/>
              <a:gd name="T31" fmla="*/ 2147483647 h 183"/>
              <a:gd name="T32" fmla="*/ 2147483647 w 116"/>
              <a:gd name="T33" fmla="*/ 2147483647 h 183"/>
              <a:gd name="T34" fmla="*/ 2147483647 w 116"/>
              <a:gd name="T35" fmla="*/ 2147483647 h 183"/>
              <a:gd name="T36" fmla="*/ 2147483647 w 116"/>
              <a:gd name="T37" fmla="*/ 2147483647 h 183"/>
              <a:gd name="T38" fmla="*/ 2147483647 w 116"/>
              <a:gd name="T39" fmla="*/ 2147483647 h 183"/>
              <a:gd name="T40" fmla="*/ 2147483647 w 116"/>
              <a:gd name="T41" fmla="*/ 2147483647 h 183"/>
              <a:gd name="T42" fmla="*/ 2147483647 w 116"/>
              <a:gd name="T43" fmla="*/ 2147483647 h 183"/>
              <a:gd name="T44" fmla="*/ 2147483647 w 116"/>
              <a:gd name="T45" fmla="*/ 2147483647 h 183"/>
              <a:gd name="T46" fmla="*/ 2147483647 w 116"/>
              <a:gd name="T47" fmla="*/ 2147483647 h 183"/>
              <a:gd name="T48" fmla="*/ 2147483647 w 116"/>
              <a:gd name="T49" fmla="*/ 2147483647 h 183"/>
              <a:gd name="T50" fmla="*/ 2147483647 w 116"/>
              <a:gd name="T51" fmla="*/ 2147483647 h 183"/>
              <a:gd name="T52" fmla="*/ 2147483647 w 116"/>
              <a:gd name="T53" fmla="*/ 2147483647 h 183"/>
              <a:gd name="T54" fmla="*/ 2147483647 w 116"/>
              <a:gd name="T55" fmla="*/ 2147483647 h 183"/>
              <a:gd name="T56" fmla="*/ 2147483647 w 116"/>
              <a:gd name="T57" fmla="*/ 2147483647 h 183"/>
              <a:gd name="T58" fmla="*/ 0 w 116"/>
              <a:gd name="T59" fmla="*/ 2147483647 h 183"/>
              <a:gd name="T60" fmla="*/ 0 w 116"/>
              <a:gd name="T61" fmla="*/ 2147483647 h 183"/>
              <a:gd name="T62" fmla="*/ 2147483647 w 116"/>
              <a:gd name="T63" fmla="*/ 2147483647 h 183"/>
              <a:gd name="T64" fmla="*/ 2147483647 w 116"/>
              <a:gd name="T65" fmla="*/ 2147483647 h 183"/>
              <a:gd name="T66" fmla="*/ 2147483647 w 116"/>
              <a:gd name="T67" fmla="*/ 2147483647 h 183"/>
              <a:gd name="T68" fmla="*/ 2147483647 w 116"/>
              <a:gd name="T69" fmla="*/ 2147483647 h 183"/>
              <a:gd name="T70" fmla="*/ 2147483647 w 116"/>
              <a:gd name="T71" fmla="*/ 0 h 183"/>
              <a:gd name="T72" fmla="*/ 2147483647 w 116"/>
              <a:gd name="T73" fmla="*/ 0 h 183"/>
              <a:gd name="T74" fmla="*/ 2147483647 w 116"/>
              <a:gd name="T75" fmla="*/ 2147483647 h 183"/>
              <a:gd name="T76" fmla="*/ 2147483647 w 116"/>
              <a:gd name="T77" fmla="*/ 2147483647 h 183"/>
              <a:gd name="T78" fmla="*/ 2147483647 w 116"/>
              <a:gd name="T79" fmla="*/ 2147483647 h 183"/>
              <a:gd name="T80" fmla="*/ 2147483647 w 116"/>
              <a:gd name="T81" fmla="*/ 2147483647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83"/>
              <a:gd name="T125" fmla="*/ 116 w 116"/>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83">
                <a:moveTo>
                  <a:pt x="49" y="30"/>
                </a:moveTo>
                <a:lnTo>
                  <a:pt x="48" y="33"/>
                </a:lnTo>
                <a:lnTo>
                  <a:pt x="46" y="38"/>
                </a:lnTo>
                <a:lnTo>
                  <a:pt x="45" y="41"/>
                </a:lnTo>
                <a:lnTo>
                  <a:pt x="45" y="47"/>
                </a:lnTo>
                <a:lnTo>
                  <a:pt x="43" y="50"/>
                </a:lnTo>
                <a:lnTo>
                  <a:pt x="43" y="55"/>
                </a:lnTo>
                <a:lnTo>
                  <a:pt x="43" y="58"/>
                </a:lnTo>
                <a:lnTo>
                  <a:pt x="45" y="64"/>
                </a:lnTo>
                <a:lnTo>
                  <a:pt x="45" y="71"/>
                </a:lnTo>
                <a:lnTo>
                  <a:pt x="48" y="79"/>
                </a:lnTo>
                <a:lnTo>
                  <a:pt x="49" y="88"/>
                </a:lnTo>
                <a:lnTo>
                  <a:pt x="53" y="96"/>
                </a:lnTo>
                <a:lnTo>
                  <a:pt x="56" y="102"/>
                </a:lnTo>
                <a:lnTo>
                  <a:pt x="62" y="109"/>
                </a:lnTo>
                <a:lnTo>
                  <a:pt x="66" y="116"/>
                </a:lnTo>
                <a:lnTo>
                  <a:pt x="73" y="122"/>
                </a:lnTo>
                <a:lnTo>
                  <a:pt x="79" y="128"/>
                </a:lnTo>
                <a:lnTo>
                  <a:pt x="86" y="133"/>
                </a:lnTo>
                <a:lnTo>
                  <a:pt x="90" y="135"/>
                </a:lnTo>
                <a:lnTo>
                  <a:pt x="93" y="136"/>
                </a:lnTo>
                <a:lnTo>
                  <a:pt x="99" y="139"/>
                </a:lnTo>
                <a:lnTo>
                  <a:pt x="103" y="142"/>
                </a:lnTo>
                <a:lnTo>
                  <a:pt x="106" y="143"/>
                </a:lnTo>
                <a:lnTo>
                  <a:pt x="110" y="146"/>
                </a:lnTo>
                <a:lnTo>
                  <a:pt x="112" y="149"/>
                </a:lnTo>
                <a:lnTo>
                  <a:pt x="114" y="152"/>
                </a:lnTo>
                <a:lnTo>
                  <a:pt x="116" y="160"/>
                </a:lnTo>
                <a:lnTo>
                  <a:pt x="114" y="169"/>
                </a:lnTo>
                <a:lnTo>
                  <a:pt x="110" y="174"/>
                </a:lnTo>
                <a:lnTo>
                  <a:pt x="104" y="181"/>
                </a:lnTo>
                <a:lnTo>
                  <a:pt x="100" y="181"/>
                </a:lnTo>
                <a:lnTo>
                  <a:pt x="96" y="183"/>
                </a:lnTo>
                <a:lnTo>
                  <a:pt x="92" y="183"/>
                </a:lnTo>
                <a:lnTo>
                  <a:pt x="87" y="183"/>
                </a:lnTo>
                <a:lnTo>
                  <a:pt x="80" y="180"/>
                </a:lnTo>
                <a:lnTo>
                  <a:pt x="75" y="176"/>
                </a:lnTo>
                <a:lnTo>
                  <a:pt x="68" y="173"/>
                </a:lnTo>
                <a:lnTo>
                  <a:pt x="63" y="170"/>
                </a:lnTo>
                <a:lnTo>
                  <a:pt x="58" y="166"/>
                </a:lnTo>
                <a:lnTo>
                  <a:pt x="52" y="162"/>
                </a:lnTo>
                <a:lnTo>
                  <a:pt x="48" y="159"/>
                </a:lnTo>
                <a:lnTo>
                  <a:pt x="43" y="155"/>
                </a:lnTo>
                <a:lnTo>
                  <a:pt x="38" y="149"/>
                </a:lnTo>
                <a:lnTo>
                  <a:pt x="34" y="145"/>
                </a:lnTo>
                <a:lnTo>
                  <a:pt x="29" y="140"/>
                </a:lnTo>
                <a:lnTo>
                  <a:pt x="26" y="135"/>
                </a:lnTo>
                <a:lnTo>
                  <a:pt x="22" y="130"/>
                </a:lnTo>
                <a:lnTo>
                  <a:pt x="19" y="125"/>
                </a:lnTo>
                <a:lnTo>
                  <a:pt x="17" y="119"/>
                </a:lnTo>
                <a:lnTo>
                  <a:pt x="14" y="115"/>
                </a:lnTo>
                <a:lnTo>
                  <a:pt x="11" y="108"/>
                </a:lnTo>
                <a:lnTo>
                  <a:pt x="8" y="102"/>
                </a:lnTo>
                <a:lnTo>
                  <a:pt x="7" y="96"/>
                </a:lnTo>
                <a:lnTo>
                  <a:pt x="5" y="91"/>
                </a:lnTo>
                <a:lnTo>
                  <a:pt x="2" y="84"/>
                </a:lnTo>
                <a:lnTo>
                  <a:pt x="1" y="78"/>
                </a:lnTo>
                <a:lnTo>
                  <a:pt x="1" y="72"/>
                </a:lnTo>
                <a:lnTo>
                  <a:pt x="1" y="67"/>
                </a:lnTo>
                <a:lnTo>
                  <a:pt x="0" y="59"/>
                </a:lnTo>
                <a:lnTo>
                  <a:pt x="0" y="54"/>
                </a:lnTo>
                <a:lnTo>
                  <a:pt x="0" y="47"/>
                </a:lnTo>
                <a:lnTo>
                  <a:pt x="1" y="41"/>
                </a:lnTo>
                <a:lnTo>
                  <a:pt x="1" y="34"/>
                </a:lnTo>
                <a:lnTo>
                  <a:pt x="2" y="27"/>
                </a:lnTo>
                <a:lnTo>
                  <a:pt x="5" y="21"/>
                </a:lnTo>
                <a:lnTo>
                  <a:pt x="7" y="16"/>
                </a:lnTo>
                <a:lnTo>
                  <a:pt x="8" y="10"/>
                </a:lnTo>
                <a:lnTo>
                  <a:pt x="11" y="6"/>
                </a:lnTo>
                <a:lnTo>
                  <a:pt x="14" y="3"/>
                </a:lnTo>
                <a:lnTo>
                  <a:pt x="18" y="1"/>
                </a:lnTo>
                <a:lnTo>
                  <a:pt x="22" y="0"/>
                </a:lnTo>
                <a:lnTo>
                  <a:pt x="26" y="0"/>
                </a:lnTo>
                <a:lnTo>
                  <a:pt x="29" y="0"/>
                </a:lnTo>
                <a:lnTo>
                  <a:pt x="35" y="1"/>
                </a:lnTo>
                <a:lnTo>
                  <a:pt x="42" y="6"/>
                </a:lnTo>
                <a:lnTo>
                  <a:pt x="48" y="11"/>
                </a:lnTo>
                <a:lnTo>
                  <a:pt x="49" y="14"/>
                </a:lnTo>
                <a:lnTo>
                  <a:pt x="51" y="18"/>
                </a:lnTo>
                <a:lnTo>
                  <a:pt x="49" y="24"/>
                </a:lnTo>
                <a:lnTo>
                  <a:pt x="49" y="3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8" name="Freeform 67">
            <a:extLst>
              <a:ext uri="{FF2B5EF4-FFF2-40B4-BE49-F238E27FC236}">
                <a16:creationId xmlns:a16="http://schemas.microsoft.com/office/drawing/2014/main" id="{A80F96C5-86D5-0543-A8C5-872B8C661693}"/>
              </a:ext>
            </a:extLst>
          </p:cNvPr>
          <p:cNvSpPr>
            <a:spLocks/>
          </p:cNvSpPr>
          <p:nvPr/>
        </p:nvSpPr>
        <p:spPr bwMode="auto">
          <a:xfrm>
            <a:off x="5402263" y="3554413"/>
            <a:ext cx="342900" cy="376237"/>
          </a:xfrm>
          <a:custGeom>
            <a:avLst/>
            <a:gdLst>
              <a:gd name="T0" fmla="*/ 2147483647 w 161"/>
              <a:gd name="T1" fmla="*/ 2147483647 h 166"/>
              <a:gd name="T2" fmla="*/ 2147483647 w 161"/>
              <a:gd name="T3" fmla="*/ 2147483647 h 166"/>
              <a:gd name="T4" fmla="*/ 2147483647 w 161"/>
              <a:gd name="T5" fmla="*/ 2147483647 h 166"/>
              <a:gd name="T6" fmla="*/ 2147483647 w 161"/>
              <a:gd name="T7" fmla="*/ 2147483647 h 166"/>
              <a:gd name="T8" fmla="*/ 2147483647 w 161"/>
              <a:gd name="T9" fmla="*/ 2147483647 h 166"/>
              <a:gd name="T10" fmla="*/ 2147483647 w 161"/>
              <a:gd name="T11" fmla="*/ 2147483647 h 166"/>
              <a:gd name="T12" fmla="*/ 2147483647 w 161"/>
              <a:gd name="T13" fmla="*/ 2147483647 h 166"/>
              <a:gd name="T14" fmla="*/ 2147483647 w 161"/>
              <a:gd name="T15" fmla="*/ 2147483647 h 166"/>
              <a:gd name="T16" fmla="*/ 2147483647 w 161"/>
              <a:gd name="T17" fmla="*/ 2147483647 h 166"/>
              <a:gd name="T18" fmla="*/ 2147483647 w 161"/>
              <a:gd name="T19" fmla="*/ 2147483647 h 166"/>
              <a:gd name="T20" fmla="*/ 2147483647 w 161"/>
              <a:gd name="T21" fmla="*/ 2147483647 h 166"/>
              <a:gd name="T22" fmla="*/ 2147483647 w 161"/>
              <a:gd name="T23" fmla="*/ 2147483647 h 166"/>
              <a:gd name="T24" fmla="*/ 2147483647 w 161"/>
              <a:gd name="T25" fmla="*/ 2147483647 h 166"/>
              <a:gd name="T26" fmla="*/ 2147483647 w 161"/>
              <a:gd name="T27" fmla="*/ 2147483647 h 166"/>
              <a:gd name="T28" fmla="*/ 2147483647 w 161"/>
              <a:gd name="T29" fmla="*/ 2147483647 h 166"/>
              <a:gd name="T30" fmla="*/ 2147483647 w 161"/>
              <a:gd name="T31" fmla="*/ 2147483647 h 166"/>
              <a:gd name="T32" fmla="*/ 2147483647 w 161"/>
              <a:gd name="T33" fmla="*/ 2147483647 h 166"/>
              <a:gd name="T34" fmla="*/ 2147483647 w 161"/>
              <a:gd name="T35" fmla="*/ 2147483647 h 166"/>
              <a:gd name="T36" fmla="*/ 2147483647 w 161"/>
              <a:gd name="T37" fmla="*/ 2147483647 h 166"/>
              <a:gd name="T38" fmla="*/ 2147483647 w 161"/>
              <a:gd name="T39" fmla="*/ 2147483647 h 166"/>
              <a:gd name="T40" fmla="*/ 0 w 161"/>
              <a:gd name="T41" fmla="*/ 2147483647 h 166"/>
              <a:gd name="T42" fmla="*/ 2147483647 w 161"/>
              <a:gd name="T43" fmla="*/ 2147483647 h 166"/>
              <a:gd name="T44" fmla="*/ 2147483647 w 161"/>
              <a:gd name="T45" fmla="*/ 2147483647 h 166"/>
              <a:gd name="T46" fmla="*/ 2147483647 w 161"/>
              <a:gd name="T47" fmla="*/ 2147483647 h 166"/>
              <a:gd name="T48" fmla="*/ 2147483647 w 161"/>
              <a:gd name="T49" fmla="*/ 2147483647 h 166"/>
              <a:gd name="T50" fmla="*/ 2147483647 w 161"/>
              <a:gd name="T51" fmla="*/ 2147483647 h 166"/>
              <a:gd name="T52" fmla="*/ 2147483647 w 161"/>
              <a:gd name="T53" fmla="*/ 2147483647 h 166"/>
              <a:gd name="T54" fmla="*/ 2147483647 w 161"/>
              <a:gd name="T55" fmla="*/ 2147483647 h 166"/>
              <a:gd name="T56" fmla="*/ 2147483647 w 161"/>
              <a:gd name="T57" fmla="*/ 2147483647 h 166"/>
              <a:gd name="T58" fmla="*/ 2147483647 w 161"/>
              <a:gd name="T59" fmla="*/ 2147483647 h 166"/>
              <a:gd name="T60" fmla="*/ 2147483647 w 161"/>
              <a:gd name="T61" fmla="*/ 2147483647 h 166"/>
              <a:gd name="T62" fmla="*/ 2147483647 w 161"/>
              <a:gd name="T63" fmla="*/ 2147483647 h 166"/>
              <a:gd name="T64" fmla="*/ 2147483647 w 161"/>
              <a:gd name="T65" fmla="*/ 2147483647 h 166"/>
              <a:gd name="T66" fmla="*/ 2147483647 w 161"/>
              <a:gd name="T67" fmla="*/ 2147483647 h 166"/>
              <a:gd name="T68" fmla="*/ 2147483647 w 161"/>
              <a:gd name="T69" fmla="*/ 2147483647 h 166"/>
              <a:gd name="T70" fmla="*/ 2147483647 w 161"/>
              <a:gd name="T71" fmla="*/ 2147483647 h 166"/>
              <a:gd name="T72" fmla="*/ 2147483647 w 161"/>
              <a:gd name="T73" fmla="*/ 0 h 166"/>
              <a:gd name="T74" fmla="*/ 2147483647 w 161"/>
              <a:gd name="T75" fmla="*/ 0 h 166"/>
              <a:gd name="T76" fmla="*/ 2147483647 w 161"/>
              <a:gd name="T77" fmla="*/ 2147483647 h 166"/>
              <a:gd name="T78" fmla="*/ 2147483647 w 161"/>
              <a:gd name="T79" fmla="*/ 2147483647 h 166"/>
              <a:gd name="T80" fmla="*/ 2147483647 w 16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166"/>
              <a:gd name="T125" fmla="*/ 161 w 16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166">
                <a:moveTo>
                  <a:pt x="161" y="23"/>
                </a:moveTo>
                <a:lnTo>
                  <a:pt x="160" y="29"/>
                </a:lnTo>
                <a:lnTo>
                  <a:pt x="160" y="34"/>
                </a:lnTo>
                <a:lnTo>
                  <a:pt x="158" y="40"/>
                </a:lnTo>
                <a:lnTo>
                  <a:pt x="157" y="44"/>
                </a:lnTo>
                <a:lnTo>
                  <a:pt x="154" y="50"/>
                </a:lnTo>
                <a:lnTo>
                  <a:pt x="153" y="56"/>
                </a:lnTo>
                <a:lnTo>
                  <a:pt x="151" y="60"/>
                </a:lnTo>
                <a:lnTo>
                  <a:pt x="150" y="65"/>
                </a:lnTo>
                <a:lnTo>
                  <a:pt x="146" y="71"/>
                </a:lnTo>
                <a:lnTo>
                  <a:pt x="143" y="75"/>
                </a:lnTo>
                <a:lnTo>
                  <a:pt x="139" y="80"/>
                </a:lnTo>
                <a:lnTo>
                  <a:pt x="136" y="84"/>
                </a:lnTo>
                <a:lnTo>
                  <a:pt x="131" y="88"/>
                </a:lnTo>
                <a:lnTo>
                  <a:pt x="127" y="92"/>
                </a:lnTo>
                <a:lnTo>
                  <a:pt x="123" y="98"/>
                </a:lnTo>
                <a:lnTo>
                  <a:pt x="119" y="102"/>
                </a:lnTo>
                <a:lnTo>
                  <a:pt x="113" y="107"/>
                </a:lnTo>
                <a:lnTo>
                  <a:pt x="109" y="109"/>
                </a:lnTo>
                <a:lnTo>
                  <a:pt x="103" y="114"/>
                </a:lnTo>
                <a:lnTo>
                  <a:pt x="99" y="118"/>
                </a:lnTo>
                <a:lnTo>
                  <a:pt x="93" y="122"/>
                </a:lnTo>
                <a:lnTo>
                  <a:pt x="88" y="126"/>
                </a:lnTo>
                <a:lnTo>
                  <a:pt x="83" y="129"/>
                </a:lnTo>
                <a:lnTo>
                  <a:pt x="78" y="134"/>
                </a:lnTo>
                <a:lnTo>
                  <a:pt x="72" y="136"/>
                </a:lnTo>
                <a:lnTo>
                  <a:pt x="66" y="141"/>
                </a:lnTo>
                <a:lnTo>
                  <a:pt x="61" y="145"/>
                </a:lnTo>
                <a:lnTo>
                  <a:pt x="55" y="149"/>
                </a:lnTo>
                <a:lnTo>
                  <a:pt x="49" y="152"/>
                </a:lnTo>
                <a:lnTo>
                  <a:pt x="45" y="156"/>
                </a:lnTo>
                <a:lnTo>
                  <a:pt x="39" y="159"/>
                </a:lnTo>
                <a:lnTo>
                  <a:pt x="34" y="165"/>
                </a:lnTo>
                <a:lnTo>
                  <a:pt x="29" y="166"/>
                </a:lnTo>
                <a:lnTo>
                  <a:pt x="25" y="166"/>
                </a:lnTo>
                <a:lnTo>
                  <a:pt x="19" y="166"/>
                </a:lnTo>
                <a:lnTo>
                  <a:pt x="17" y="166"/>
                </a:lnTo>
                <a:lnTo>
                  <a:pt x="8" y="162"/>
                </a:lnTo>
                <a:lnTo>
                  <a:pt x="4" y="156"/>
                </a:lnTo>
                <a:lnTo>
                  <a:pt x="1" y="151"/>
                </a:lnTo>
                <a:lnTo>
                  <a:pt x="1" y="148"/>
                </a:lnTo>
                <a:lnTo>
                  <a:pt x="0" y="143"/>
                </a:lnTo>
                <a:lnTo>
                  <a:pt x="1" y="139"/>
                </a:lnTo>
                <a:lnTo>
                  <a:pt x="1" y="135"/>
                </a:lnTo>
                <a:lnTo>
                  <a:pt x="4" y="132"/>
                </a:lnTo>
                <a:lnTo>
                  <a:pt x="7" y="128"/>
                </a:lnTo>
                <a:lnTo>
                  <a:pt x="12" y="126"/>
                </a:lnTo>
                <a:lnTo>
                  <a:pt x="19" y="119"/>
                </a:lnTo>
                <a:lnTo>
                  <a:pt x="28" y="115"/>
                </a:lnTo>
                <a:lnTo>
                  <a:pt x="32" y="111"/>
                </a:lnTo>
                <a:lnTo>
                  <a:pt x="36" y="108"/>
                </a:lnTo>
                <a:lnTo>
                  <a:pt x="42" y="105"/>
                </a:lnTo>
                <a:lnTo>
                  <a:pt x="46" y="102"/>
                </a:lnTo>
                <a:lnTo>
                  <a:pt x="51" y="99"/>
                </a:lnTo>
                <a:lnTo>
                  <a:pt x="55" y="97"/>
                </a:lnTo>
                <a:lnTo>
                  <a:pt x="59" y="92"/>
                </a:lnTo>
                <a:lnTo>
                  <a:pt x="63" y="91"/>
                </a:lnTo>
                <a:lnTo>
                  <a:pt x="68" y="87"/>
                </a:lnTo>
                <a:lnTo>
                  <a:pt x="72" y="84"/>
                </a:lnTo>
                <a:lnTo>
                  <a:pt x="76" y="81"/>
                </a:lnTo>
                <a:lnTo>
                  <a:pt x="80" y="78"/>
                </a:lnTo>
                <a:lnTo>
                  <a:pt x="88" y="71"/>
                </a:lnTo>
                <a:lnTo>
                  <a:pt x="95" y="64"/>
                </a:lnTo>
                <a:lnTo>
                  <a:pt x="100" y="57"/>
                </a:lnTo>
                <a:lnTo>
                  <a:pt x="106" y="51"/>
                </a:lnTo>
                <a:lnTo>
                  <a:pt x="110" y="44"/>
                </a:lnTo>
                <a:lnTo>
                  <a:pt x="113" y="37"/>
                </a:lnTo>
                <a:lnTo>
                  <a:pt x="116" y="30"/>
                </a:lnTo>
                <a:lnTo>
                  <a:pt x="117" y="23"/>
                </a:lnTo>
                <a:lnTo>
                  <a:pt x="117" y="17"/>
                </a:lnTo>
                <a:lnTo>
                  <a:pt x="119" y="13"/>
                </a:lnTo>
                <a:lnTo>
                  <a:pt x="120" y="7"/>
                </a:lnTo>
                <a:lnTo>
                  <a:pt x="123" y="6"/>
                </a:lnTo>
                <a:lnTo>
                  <a:pt x="130" y="0"/>
                </a:lnTo>
                <a:lnTo>
                  <a:pt x="139" y="0"/>
                </a:lnTo>
                <a:lnTo>
                  <a:pt x="146" y="0"/>
                </a:lnTo>
                <a:lnTo>
                  <a:pt x="153" y="6"/>
                </a:lnTo>
                <a:lnTo>
                  <a:pt x="156" y="7"/>
                </a:lnTo>
                <a:lnTo>
                  <a:pt x="158" y="13"/>
                </a:lnTo>
                <a:lnTo>
                  <a:pt x="160" y="17"/>
                </a:lnTo>
                <a:lnTo>
                  <a:pt x="161"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79" name="Freeform 68">
            <a:extLst>
              <a:ext uri="{FF2B5EF4-FFF2-40B4-BE49-F238E27FC236}">
                <a16:creationId xmlns:a16="http://schemas.microsoft.com/office/drawing/2014/main" id="{DA739A47-CC58-7D43-BC54-1E56529EE9E3}"/>
              </a:ext>
            </a:extLst>
          </p:cNvPr>
          <p:cNvSpPr>
            <a:spLocks/>
          </p:cNvSpPr>
          <p:nvPr/>
        </p:nvSpPr>
        <p:spPr bwMode="auto">
          <a:xfrm>
            <a:off x="5326063" y="3398838"/>
            <a:ext cx="307975" cy="479425"/>
          </a:xfrm>
          <a:custGeom>
            <a:avLst/>
            <a:gdLst>
              <a:gd name="T0" fmla="*/ 2147483647 w 145"/>
              <a:gd name="T1" fmla="*/ 2147483647 h 211"/>
              <a:gd name="T2" fmla="*/ 2147483647 w 145"/>
              <a:gd name="T3" fmla="*/ 2147483647 h 211"/>
              <a:gd name="T4" fmla="*/ 2147483647 w 145"/>
              <a:gd name="T5" fmla="*/ 2147483647 h 211"/>
              <a:gd name="T6" fmla="*/ 2147483647 w 145"/>
              <a:gd name="T7" fmla="*/ 2147483647 h 211"/>
              <a:gd name="T8" fmla="*/ 2147483647 w 145"/>
              <a:gd name="T9" fmla="*/ 2147483647 h 211"/>
              <a:gd name="T10" fmla="*/ 2147483647 w 145"/>
              <a:gd name="T11" fmla="*/ 2147483647 h 211"/>
              <a:gd name="T12" fmla="*/ 2147483647 w 145"/>
              <a:gd name="T13" fmla="*/ 2147483647 h 211"/>
              <a:gd name="T14" fmla="*/ 2147483647 w 145"/>
              <a:gd name="T15" fmla="*/ 2147483647 h 211"/>
              <a:gd name="T16" fmla="*/ 2147483647 w 145"/>
              <a:gd name="T17" fmla="*/ 2147483647 h 211"/>
              <a:gd name="T18" fmla="*/ 2147483647 w 145"/>
              <a:gd name="T19" fmla="*/ 2147483647 h 211"/>
              <a:gd name="T20" fmla="*/ 2147483647 w 145"/>
              <a:gd name="T21" fmla="*/ 2147483647 h 211"/>
              <a:gd name="T22" fmla="*/ 2147483647 w 145"/>
              <a:gd name="T23" fmla="*/ 2147483647 h 211"/>
              <a:gd name="T24" fmla="*/ 2147483647 w 145"/>
              <a:gd name="T25" fmla="*/ 2147483647 h 211"/>
              <a:gd name="T26" fmla="*/ 2147483647 w 145"/>
              <a:gd name="T27" fmla="*/ 2147483647 h 211"/>
              <a:gd name="T28" fmla="*/ 2147483647 w 145"/>
              <a:gd name="T29" fmla="*/ 2147483647 h 211"/>
              <a:gd name="T30" fmla="*/ 2147483647 w 145"/>
              <a:gd name="T31" fmla="*/ 2147483647 h 211"/>
              <a:gd name="T32" fmla="*/ 2147483647 w 145"/>
              <a:gd name="T33" fmla="*/ 2147483647 h 211"/>
              <a:gd name="T34" fmla="*/ 2147483647 w 145"/>
              <a:gd name="T35" fmla="*/ 2147483647 h 211"/>
              <a:gd name="T36" fmla="*/ 2147483647 w 145"/>
              <a:gd name="T37" fmla="*/ 2147483647 h 211"/>
              <a:gd name="T38" fmla="*/ 2147483647 w 145"/>
              <a:gd name="T39" fmla="*/ 2147483647 h 211"/>
              <a:gd name="T40" fmla="*/ 0 w 145"/>
              <a:gd name="T41" fmla="*/ 2147483647 h 211"/>
              <a:gd name="T42" fmla="*/ 2147483647 w 145"/>
              <a:gd name="T43" fmla="*/ 2147483647 h 211"/>
              <a:gd name="T44" fmla="*/ 2147483647 w 145"/>
              <a:gd name="T45" fmla="*/ 2147483647 h 211"/>
              <a:gd name="T46" fmla="*/ 2147483647 w 145"/>
              <a:gd name="T47" fmla="*/ 2147483647 h 211"/>
              <a:gd name="T48" fmla="*/ 2147483647 w 145"/>
              <a:gd name="T49" fmla="*/ 2147483647 h 211"/>
              <a:gd name="T50" fmla="*/ 2147483647 w 145"/>
              <a:gd name="T51" fmla="*/ 2147483647 h 211"/>
              <a:gd name="T52" fmla="*/ 2147483647 w 145"/>
              <a:gd name="T53" fmla="*/ 2147483647 h 211"/>
              <a:gd name="T54" fmla="*/ 2147483647 w 145"/>
              <a:gd name="T55" fmla="*/ 2147483647 h 211"/>
              <a:gd name="T56" fmla="*/ 2147483647 w 145"/>
              <a:gd name="T57" fmla="*/ 2147483647 h 211"/>
              <a:gd name="T58" fmla="*/ 2147483647 w 145"/>
              <a:gd name="T59" fmla="*/ 2147483647 h 211"/>
              <a:gd name="T60" fmla="*/ 2147483647 w 145"/>
              <a:gd name="T61" fmla="*/ 2147483647 h 211"/>
              <a:gd name="T62" fmla="*/ 2147483647 w 145"/>
              <a:gd name="T63" fmla="*/ 2147483647 h 211"/>
              <a:gd name="T64" fmla="*/ 2147483647 w 145"/>
              <a:gd name="T65" fmla="*/ 2147483647 h 211"/>
              <a:gd name="T66" fmla="*/ 2147483647 w 145"/>
              <a:gd name="T67" fmla="*/ 2147483647 h 211"/>
              <a:gd name="T68" fmla="*/ 2147483647 w 145"/>
              <a:gd name="T69" fmla="*/ 2147483647 h 211"/>
              <a:gd name="T70" fmla="*/ 2147483647 w 145"/>
              <a:gd name="T71" fmla="*/ 2147483647 h 211"/>
              <a:gd name="T72" fmla="*/ 2147483647 w 145"/>
              <a:gd name="T73" fmla="*/ 2147483647 h 211"/>
              <a:gd name="T74" fmla="*/ 2147483647 w 145"/>
              <a:gd name="T75" fmla="*/ 2147483647 h 211"/>
              <a:gd name="T76" fmla="*/ 2147483647 w 145"/>
              <a:gd name="T77" fmla="*/ 0 h 211"/>
              <a:gd name="T78" fmla="*/ 2147483647 w 145"/>
              <a:gd name="T79" fmla="*/ 2147483647 h 211"/>
              <a:gd name="T80" fmla="*/ 2147483647 w 145"/>
              <a:gd name="T81" fmla="*/ 2147483647 h 211"/>
              <a:gd name="T82" fmla="*/ 2147483647 w 145"/>
              <a:gd name="T83" fmla="*/ 2147483647 h 211"/>
              <a:gd name="T84" fmla="*/ 2147483647 w 145"/>
              <a:gd name="T85" fmla="*/ 2147483647 h 2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211"/>
              <a:gd name="T131" fmla="*/ 145 w 145"/>
              <a:gd name="T132" fmla="*/ 211 h 2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211">
                <a:moveTo>
                  <a:pt x="136" y="43"/>
                </a:moveTo>
                <a:lnTo>
                  <a:pt x="129" y="47"/>
                </a:lnTo>
                <a:lnTo>
                  <a:pt x="124" y="50"/>
                </a:lnTo>
                <a:lnTo>
                  <a:pt x="119" y="53"/>
                </a:lnTo>
                <a:lnTo>
                  <a:pt x="114" y="57"/>
                </a:lnTo>
                <a:lnTo>
                  <a:pt x="109" y="60"/>
                </a:lnTo>
                <a:lnTo>
                  <a:pt x="105" y="64"/>
                </a:lnTo>
                <a:lnTo>
                  <a:pt x="101" y="67"/>
                </a:lnTo>
                <a:lnTo>
                  <a:pt x="97" y="72"/>
                </a:lnTo>
                <a:lnTo>
                  <a:pt x="88" y="80"/>
                </a:lnTo>
                <a:lnTo>
                  <a:pt x="82" y="88"/>
                </a:lnTo>
                <a:lnTo>
                  <a:pt x="78" y="92"/>
                </a:lnTo>
                <a:lnTo>
                  <a:pt x="75" y="97"/>
                </a:lnTo>
                <a:lnTo>
                  <a:pt x="72" y="101"/>
                </a:lnTo>
                <a:lnTo>
                  <a:pt x="71" y="106"/>
                </a:lnTo>
                <a:lnTo>
                  <a:pt x="68" y="111"/>
                </a:lnTo>
                <a:lnTo>
                  <a:pt x="64" y="115"/>
                </a:lnTo>
                <a:lnTo>
                  <a:pt x="63" y="119"/>
                </a:lnTo>
                <a:lnTo>
                  <a:pt x="61" y="125"/>
                </a:lnTo>
                <a:lnTo>
                  <a:pt x="58" y="129"/>
                </a:lnTo>
                <a:lnTo>
                  <a:pt x="55" y="135"/>
                </a:lnTo>
                <a:lnTo>
                  <a:pt x="54" y="141"/>
                </a:lnTo>
                <a:lnTo>
                  <a:pt x="53" y="146"/>
                </a:lnTo>
                <a:lnTo>
                  <a:pt x="51" y="150"/>
                </a:lnTo>
                <a:lnTo>
                  <a:pt x="50" y="158"/>
                </a:lnTo>
                <a:lnTo>
                  <a:pt x="47" y="162"/>
                </a:lnTo>
                <a:lnTo>
                  <a:pt x="47" y="169"/>
                </a:lnTo>
                <a:lnTo>
                  <a:pt x="45" y="175"/>
                </a:lnTo>
                <a:lnTo>
                  <a:pt x="44" y="180"/>
                </a:lnTo>
                <a:lnTo>
                  <a:pt x="43" y="187"/>
                </a:lnTo>
                <a:lnTo>
                  <a:pt x="43" y="194"/>
                </a:lnTo>
                <a:lnTo>
                  <a:pt x="40" y="199"/>
                </a:lnTo>
                <a:lnTo>
                  <a:pt x="38" y="203"/>
                </a:lnTo>
                <a:lnTo>
                  <a:pt x="36" y="204"/>
                </a:lnTo>
                <a:lnTo>
                  <a:pt x="33" y="209"/>
                </a:lnTo>
                <a:lnTo>
                  <a:pt x="24" y="210"/>
                </a:lnTo>
                <a:lnTo>
                  <a:pt x="17" y="211"/>
                </a:lnTo>
                <a:lnTo>
                  <a:pt x="9" y="207"/>
                </a:lnTo>
                <a:lnTo>
                  <a:pt x="3" y="203"/>
                </a:lnTo>
                <a:lnTo>
                  <a:pt x="2" y="199"/>
                </a:lnTo>
                <a:lnTo>
                  <a:pt x="0" y="194"/>
                </a:lnTo>
                <a:lnTo>
                  <a:pt x="0" y="190"/>
                </a:lnTo>
                <a:lnTo>
                  <a:pt x="0" y="186"/>
                </a:lnTo>
                <a:lnTo>
                  <a:pt x="2" y="177"/>
                </a:lnTo>
                <a:lnTo>
                  <a:pt x="3" y="169"/>
                </a:lnTo>
                <a:lnTo>
                  <a:pt x="3" y="162"/>
                </a:lnTo>
                <a:lnTo>
                  <a:pt x="4" y="155"/>
                </a:lnTo>
                <a:lnTo>
                  <a:pt x="7" y="148"/>
                </a:lnTo>
                <a:lnTo>
                  <a:pt x="9" y="141"/>
                </a:lnTo>
                <a:lnTo>
                  <a:pt x="10" y="135"/>
                </a:lnTo>
                <a:lnTo>
                  <a:pt x="13" y="128"/>
                </a:lnTo>
                <a:lnTo>
                  <a:pt x="14" y="121"/>
                </a:lnTo>
                <a:lnTo>
                  <a:pt x="17" y="115"/>
                </a:lnTo>
                <a:lnTo>
                  <a:pt x="19" y="108"/>
                </a:lnTo>
                <a:lnTo>
                  <a:pt x="21" y="102"/>
                </a:lnTo>
                <a:lnTo>
                  <a:pt x="24" y="97"/>
                </a:lnTo>
                <a:lnTo>
                  <a:pt x="27" y="91"/>
                </a:lnTo>
                <a:lnTo>
                  <a:pt x="30" y="85"/>
                </a:lnTo>
                <a:lnTo>
                  <a:pt x="34" y="81"/>
                </a:lnTo>
                <a:lnTo>
                  <a:pt x="36" y="74"/>
                </a:lnTo>
                <a:lnTo>
                  <a:pt x="40" y="68"/>
                </a:lnTo>
                <a:lnTo>
                  <a:pt x="43" y="63"/>
                </a:lnTo>
                <a:lnTo>
                  <a:pt x="47" y="58"/>
                </a:lnTo>
                <a:lnTo>
                  <a:pt x="51" y="54"/>
                </a:lnTo>
                <a:lnTo>
                  <a:pt x="55" y="50"/>
                </a:lnTo>
                <a:lnTo>
                  <a:pt x="60" y="44"/>
                </a:lnTo>
                <a:lnTo>
                  <a:pt x="65" y="40"/>
                </a:lnTo>
                <a:lnTo>
                  <a:pt x="70" y="36"/>
                </a:lnTo>
                <a:lnTo>
                  <a:pt x="75" y="31"/>
                </a:lnTo>
                <a:lnTo>
                  <a:pt x="80" y="26"/>
                </a:lnTo>
                <a:lnTo>
                  <a:pt x="87" y="21"/>
                </a:lnTo>
                <a:lnTo>
                  <a:pt x="91" y="17"/>
                </a:lnTo>
                <a:lnTo>
                  <a:pt x="98" y="13"/>
                </a:lnTo>
                <a:lnTo>
                  <a:pt x="105" y="9"/>
                </a:lnTo>
                <a:lnTo>
                  <a:pt x="112" y="4"/>
                </a:lnTo>
                <a:lnTo>
                  <a:pt x="115" y="2"/>
                </a:lnTo>
                <a:lnTo>
                  <a:pt x="121" y="2"/>
                </a:lnTo>
                <a:lnTo>
                  <a:pt x="124" y="0"/>
                </a:lnTo>
                <a:lnTo>
                  <a:pt x="129" y="2"/>
                </a:lnTo>
                <a:lnTo>
                  <a:pt x="136" y="6"/>
                </a:lnTo>
                <a:lnTo>
                  <a:pt x="142" y="11"/>
                </a:lnTo>
                <a:lnTo>
                  <a:pt x="145" y="19"/>
                </a:lnTo>
                <a:lnTo>
                  <a:pt x="145" y="27"/>
                </a:lnTo>
                <a:lnTo>
                  <a:pt x="142" y="36"/>
                </a:lnTo>
                <a:lnTo>
                  <a:pt x="13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0" name="Freeform 69">
            <a:extLst>
              <a:ext uri="{FF2B5EF4-FFF2-40B4-BE49-F238E27FC236}">
                <a16:creationId xmlns:a16="http://schemas.microsoft.com/office/drawing/2014/main" id="{722258DB-09A5-4248-A02A-89C20EAC3983}"/>
              </a:ext>
            </a:extLst>
          </p:cNvPr>
          <p:cNvSpPr>
            <a:spLocks/>
          </p:cNvSpPr>
          <p:nvPr/>
        </p:nvSpPr>
        <p:spPr bwMode="auto">
          <a:xfrm>
            <a:off x="5491163" y="3068638"/>
            <a:ext cx="146050" cy="198437"/>
          </a:xfrm>
          <a:custGeom>
            <a:avLst/>
            <a:gdLst>
              <a:gd name="T0" fmla="*/ 0 w 68"/>
              <a:gd name="T1" fmla="*/ 2147483647 h 87"/>
              <a:gd name="T2" fmla="*/ 0 w 68"/>
              <a:gd name="T3" fmla="*/ 2147483647 h 87"/>
              <a:gd name="T4" fmla="*/ 2147483647 w 68"/>
              <a:gd name="T5" fmla="*/ 2147483647 h 87"/>
              <a:gd name="T6" fmla="*/ 2147483647 w 68"/>
              <a:gd name="T7" fmla="*/ 2147483647 h 87"/>
              <a:gd name="T8" fmla="*/ 2147483647 w 68"/>
              <a:gd name="T9" fmla="*/ 2147483647 h 87"/>
              <a:gd name="T10" fmla="*/ 2147483647 w 68"/>
              <a:gd name="T11" fmla="*/ 2147483647 h 87"/>
              <a:gd name="T12" fmla="*/ 2147483647 w 68"/>
              <a:gd name="T13" fmla="*/ 2147483647 h 87"/>
              <a:gd name="T14" fmla="*/ 2147483647 w 68"/>
              <a:gd name="T15" fmla="*/ 2147483647 h 87"/>
              <a:gd name="T16" fmla="*/ 2147483647 w 68"/>
              <a:gd name="T17" fmla="*/ 2147483647 h 87"/>
              <a:gd name="T18" fmla="*/ 2147483647 w 68"/>
              <a:gd name="T19" fmla="*/ 2147483647 h 87"/>
              <a:gd name="T20" fmla="*/ 2147483647 w 68"/>
              <a:gd name="T21" fmla="*/ 2147483647 h 87"/>
              <a:gd name="T22" fmla="*/ 2147483647 w 68"/>
              <a:gd name="T23" fmla="*/ 2147483647 h 87"/>
              <a:gd name="T24" fmla="*/ 2147483647 w 68"/>
              <a:gd name="T25" fmla="*/ 2147483647 h 87"/>
              <a:gd name="T26" fmla="*/ 2147483647 w 68"/>
              <a:gd name="T27" fmla="*/ 2147483647 h 87"/>
              <a:gd name="T28" fmla="*/ 2147483647 w 68"/>
              <a:gd name="T29" fmla="*/ 2147483647 h 87"/>
              <a:gd name="T30" fmla="*/ 2147483647 w 68"/>
              <a:gd name="T31" fmla="*/ 2147483647 h 87"/>
              <a:gd name="T32" fmla="*/ 2147483647 w 68"/>
              <a:gd name="T33" fmla="*/ 2147483647 h 87"/>
              <a:gd name="T34" fmla="*/ 2147483647 w 68"/>
              <a:gd name="T35" fmla="*/ 2147483647 h 87"/>
              <a:gd name="T36" fmla="*/ 2147483647 w 68"/>
              <a:gd name="T37" fmla="*/ 2147483647 h 87"/>
              <a:gd name="T38" fmla="*/ 2147483647 w 68"/>
              <a:gd name="T39" fmla="*/ 2147483647 h 87"/>
              <a:gd name="T40" fmla="*/ 2147483647 w 68"/>
              <a:gd name="T41" fmla="*/ 2147483647 h 87"/>
              <a:gd name="T42" fmla="*/ 2147483647 w 68"/>
              <a:gd name="T43" fmla="*/ 2147483647 h 87"/>
              <a:gd name="T44" fmla="*/ 2147483647 w 68"/>
              <a:gd name="T45" fmla="*/ 2147483647 h 87"/>
              <a:gd name="T46" fmla="*/ 2147483647 w 68"/>
              <a:gd name="T47" fmla="*/ 2147483647 h 87"/>
              <a:gd name="T48" fmla="*/ 2147483647 w 68"/>
              <a:gd name="T49" fmla="*/ 2147483647 h 87"/>
              <a:gd name="T50" fmla="*/ 2147483647 w 68"/>
              <a:gd name="T51" fmla="*/ 2147483647 h 87"/>
              <a:gd name="T52" fmla="*/ 2147483647 w 68"/>
              <a:gd name="T53" fmla="*/ 2147483647 h 87"/>
              <a:gd name="T54" fmla="*/ 2147483647 w 68"/>
              <a:gd name="T55" fmla="*/ 2147483647 h 87"/>
              <a:gd name="T56" fmla="*/ 2147483647 w 68"/>
              <a:gd name="T57" fmla="*/ 2147483647 h 87"/>
              <a:gd name="T58" fmla="*/ 2147483647 w 68"/>
              <a:gd name="T59" fmla="*/ 2147483647 h 87"/>
              <a:gd name="T60" fmla="*/ 2147483647 w 68"/>
              <a:gd name="T61" fmla="*/ 2147483647 h 87"/>
              <a:gd name="T62" fmla="*/ 2147483647 w 68"/>
              <a:gd name="T63" fmla="*/ 2147483647 h 87"/>
              <a:gd name="T64" fmla="*/ 2147483647 w 68"/>
              <a:gd name="T65" fmla="*/ 2147483647 h 87"/>
              <a:gd name="T66" fmla="*/ 2147483647 w 68"/>
              <a:gd name="T67" fmla="*/ 0 h 87"/>
              <a:gd name="T68" fmla="*/ 0 w 68"/>
              <a:gd name="T69" fmla="*/ 2147483647 h 87"/>
              <a:gd name="T70" fmla="*/ 0 w 6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87"/>
              <a:gd name="T110" fmla="*/ 68 w 6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87">
                <a:moveTo>
                  <a:pt x="0" y="17"/>
                </a:moveTo>
                <a:lnTo>
                  <a:pt x="0" y="23"/>
                </a:lnTo>
                <a:lnTo>
                  <a:pt x="2" y="29"/>
                </a:lnTo>
                <a:lnTo>
                  <a:pt x="2" y="34"/>
                </a:lnTo>
                <a:lnTo>
                  <a:pt x="4" y="42"/>
                </a:lnTo>
                <a:lnTo>
                  <a:pt x="6" y="46"/>
                </a:lnTo>
                <a:lnTo>
                  <a:pt x="7" y="50"/>
                </a:lnTo>
                <a:lnTo>
                  <a:pt x="9" y="54"/>
                </a:lnTo>
                <a:lnTo>
                  <a:pt x="11" y="60"/>
                </a:lnTo>
                <a:lnTo>
                  <a:pt x="14" y="67"/>
                </a:lnTo>
                <a:lnTo>
                  <a:pt x="19" y="73"/>
                </a:lnTo>
                <a:lnTo>
                  <a:pt x="23" y="77"/>
                </a:lnTo>
                <a:lnTo>
                  <a:pt x="27" y="81"/>
                </a:lnTo>
                <a:lnTo>
                  <a:pt x="31" y="84"/>
                </a:lnTo>
                <a:lnTo>
                  <a:pt x="36" y="87"/>
                </a:lnTo>
                <a:lnTo>
                  <a:pt x="40" y="87"/>
                </a:lnTo>
                <a:lnTo>
                  <a:pt x="44" y="87"/>
                </a:lnTo>
                <a:lnTo>
                  <a:pt x="51" y="83"/>
                </a:lnTo>
                <a:lnTo>
                  <a:pt x="58" y="77"/>
                </a:lnTo>
                <a:lnTo>
                  <a:pt x="61" y="71"/>
                </a:lnTo>
                <a:lnTo>
                  <a:pt x="63" y="67"/>
                </a:lnTo>
                <a:lnTo>
                  <a:pt x="64" y="61"/>
                </a:lnTo>
                <a:lnTo>
                  <a:pt x="65" y="57"/>
                </a:lnTo>
                <a:lnTo>
                  <a:pt x="67" y="51"/>
                </a:lnTo>
                <a:lnTo>
                  <a:pt x="67" y="47"/>
                </a:lnTo>
                <a:lnTo>
                  <a:pt x="67" y="43"/>
                </a:lnTo>
                <a:lnTo>
                  <a:pt x="68" y="39"/>
                </a:lnTo>
                <a:lnTo>
                  <a:pt x="67" y="34"/>
                </a:lnTo>
                <a:lnTo>
                  <a:pt x="67" y="30"/>
                </a:lnTo>
                <a:lnTo>
                  <a:pt x="67" y="26"/>
                </a:lnTo>
                <a:lnTo>
                  <a:pt x="67" y="23"/>
                </a:lnTo>
                <a:lnTo>
                  <a:pt x="65" y="19"/>
                </a:lnTo>
                <a:lnTo>
                  <a:pt x="36" y="0"/>
                </a:lnTo>
                <a:lnTo>
                  <a:pt x="0" y="17"/>
                </a:lnTo>
                <a:close/>
              </a:path>
            </a:pathLst>
          </a:custGeom>
          <a:solidFill>
            <a:srgbClr val="70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1" name="Freeform 70">
            <a:extLst>
              <a:ext uri="{FF2B5EF4-FFF2-40B4-BE49-F238E27FC236}">
                <a16:creationId xmlns:a16="http://schemas.microsoft.com/office/drawing/2014/main" id="{57BEE6CF-4209-D14C-9359-4D66C35F64D1}"/>
              </a:ext>
            </a:extLst>
          </p:cNvPr>
          <p:cNvSpPr>
            <a:spLocks/>
          </p:cNvSpPr>
          <p:nvPr/>
        </p:nvSpPr>
        <p:spPr bwMode="auto">
          <a:xfrm>
            <a:off x="5497513" y="2973388"/>
            <a:ext cx="304800" cy="457200"/>
          </a:xfrm>
          <a:custGeom>
            <a:avLst/>
            <a:gdLst>
              <a:gd name="T0" fmla="*/ 2147483647 w 143"/>
              <a:gd name="T1" fmla="*/ 2147483647 h 201"/>
              <a:gd name="T2" fmla="*/ 2147483647 w 143"/>
              <a:gd name="T3" fmla="*/ 2147483647 h 201"/>
              <a:gd name="T4" fmla="*/ 2147483647 w 143"/>
              <a:gd name="T5" fmla="*/ 2147483647 h 201"/>
              <a:gd name="T6" fmla="*/ 2147483647 w 143"/>
              <a:gd name="T7" fmla="*/ 2147483647 h 201"/>
              <a:gd name="T8" fmla="*/ 2147483647 w 143"/>
              <a:gd name="T9" fmla="*/ 2147483647 h 201"/>
              <a:gd name="T10" fmla="*/ 2147483647 w 143"/>
              <a:gd name="T11" fmla="*/ 2147483647 h 201"/>
              <a:gd name="T12" fmla="*/ 2147483647 w 143"/>
              <a:gd name="T13" fmla="*/ 2147483647 h 201"/>
              <a:gd name="T14" fmla="*/ 2147483647 w 143"/>
              <a:gd name="T15" fmla="*/ 2147483647 h 201"/>
              <a:gd name="T16" fmla="*/ 2147483647 w 143"/>
              <a:gd name="T17" fmla="*/ 2147483647 h 201"/>
              <a:gd name="T18" fmla="*/ 2147483647 w 143"/>
              <a:gd name="T19" fmla="*/ 2147483647 h 201"/>
              <a:gd name="T20" fmla="*/ 2147483647 w 143"/>
              <a:gd name="T21" fmla="*/ 2147483647 h 201"/>
              <a:gd name="T22" fmla="*/ 2147483647 w 143"/>
              <a:gd name="T23" fmla="*/ 2147483647 h 201"/>
              <a:gd name="T24" fmla="*/ 2147483647 w 143"/>
              <a:gd name="T25" fmla="*/ 2147483647 h 201"/>
              <a:gd name="T26" fmla="*/ 2147483647 w 143"/>
              <a:gd name="T27" fmla="*/ 2147483647 h 201"/>
              <a:gd name="T28" fmla="*/ 2147483647 w 143"/>
              <a:gd name="T29" fmla="*/ 2147483647 h 201"/>
              <a:gd name="T30" fmla="*/ 2147483647 w 143"/>
              <a:gd name="T31" fmla="*/ 2147483647 h 201"/>
              <a:gd name="T32" fmla="*/ 2147483647 w 143"/>
              <a:gd name="T33" fmla="*/ 2147483647 h 201"/>
              <a:gd name="T34" fmla="*/ 2147483647 w 143"/>
              <a:gd name="T35" fmla="*/ 2147483647 h 201"/>
              <a:gd name="T36" fmla="*/ 2147483647 w 143"/>
              <a:gd name="T37" fmla="*/ 2147483647 h 201"/>
              <a:gd name="T38" fmla="*/ 2147483647 w 143"/>
              <a:gd name="T39" fmla="*/ 2147483647 h 201"/>
              <a:gd name="T40" fmla="*/ 2147483647 w 143"/>
              <a:gd name="T41" fmla="*/ 2147483647 h 201"/>
              <a:gd name="T42" fmla="*/ 2147483647 w 143"/>
              <a:gd name="T43" fmla="*/ 2147483647 h 201"/>
              <a:gd name="T44" fmla="*/ 2147483647 w 143"/>
              <a:gd name="T45" fmla="*/ 2147483647 h 201"/>
              <a:gd name="T46" fmla="*/ 2147483647 w 143"/>
              <a:gd name="T47" fmla="*/ 2147483647 h 201"/>
              <a:gd name="T48" fmla="*/ 2147483647 w 143"/>
              <a:gd name="T49" fmla="*/ 2147483647 h 201"/>
              <a:gd name="T50" fmla="*/ 2147483647 w 143"/>
              <a:gd name="T51" fmla="*/ 2147483647 h 201"/>
              <a:gd name="T52" fmla="*/ 2147483647 w 143"/>
              <a:gd name="T53" fmla="*/ 2147483647 h 201"/>
              <a:gd name="T54" fmla="*/ 2147483647 w 143"/>
              <a:gd name="T55" fmla="*/ 2147483647 h 201"/>
              <a:gd name="T56" fmla="*/ 2147483647 w 143"/>
              <a:gd name="T57" fmla="*/ 2147483647 h 201"/>
              <a:gd name="T58" fmla="*/ 2147483647 w 143"/>
              <a:gd name="T59" fmla="*/ 2147483647 h 201"/>
              <a:gd name="T60" fmla="*/ 2147483647 w 143"/>
              <a:gd name="T61" fmla="*/ 2147483647 h 201"/>
              <a:gd name="T62" fmla="*/ 2147483647 w 143"/>
              <a:gd name="T63" fmla="*/ 2147483647 h 201"/>
              <a:gd name="T64" fmla="*/ 2147483647 w 143"/>
              <a:gd name="T65" fmla="*/ 2147483647 h 201"/>
              <a:gd name="T66" fmla="*/ 2147483647 w 143"/>
              <a:gd name="T67" fmla="*/ 2147483647 h 201"/>
              <a:gd name="T68" fmla="*/ 2147483647 w 143"/>
              <a:gd name="T69" fmla="*/ 2147483647 h 201"/>
              <a:gd name="T70" fmla="*/ 2147483647 w 143"/>
              <a:gd name="T71" fmla="*/ 2147483647 h 201"/>
              <a:gd name="T72" fmla="*/ 2147483647 w 143"/>
              <a:gd name="T73" fmla="*/ 2147483647 h 201"/>
              <a:gd name="T74" fmla="*/ 0 w 143"/>
              <a:gd name="T75" fmla="*/ 2147483647 h 201"/>
              <a:gd name="T76" fmla="*/ 2147483647 w 143"/>
              <a:gd name="T77" fmla="*/ 2147483647 h 201"/>
              <a:gd name="T78" fmla="*/ 2147483647 w 143"/>
              <a:gd name="T79" fmla="*/ 2147483647 h 201"/>
              <a:gd name="T80" fmla="*/ 2147483647 w 143"/>
              <a:gd name="T81" fmla="*/ 0 h 201"/>
              <a:gd name="T82" fmla="*/ 2147483647 w 143"/>
              <a:gd name="T83" fmla="*/ 2147483647 h 201"/>
              <a:gd name="T84" fmla="*/ 2147483647 w 143"/>
              <a:gd name="T85" fmla="*/ 2147483647 h 2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201"/>
              <a:gd name="T131" fmla="*/ 143 w 143"/>
              <a:gd name="T132" fmla="*/ 201 h 2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201">
                <a:moveTo>
                  <a:pt x="38" y="6"/>
                </a:moveTo>
                <a:lnTo>
                  <a:pt x="43" y="10"/>
                </a:lnTo>
                <a:lnTo>
                  <a:pt x="48" y="14"/>
                </a:lnTo>
                <a:lnTo>
                  <a:pt x="52" y="20"/>
                </a:lnTo>
                <a:lnTo>
                  <a:pt x="58" y="24"/>
                </a:lnTo>
                <a:lnTo>
                  <a:pt x="62" y="28"/>
                </a:lnTo>
                <a:lnTo>
                  <a:pt x="67" y="34"/>
                </a:lnTo>
                <a:lnTo>
                  <a:pt x="72" y="38"/>
                </a:lnTo>
                <a:lnTo>
                  <a:pt x="77" y="42"/>
                </a:lnTo>
                <a:lnTo>
                  <a:pt x="81" y="47"/>
                </a:lnTo>
                <a:lnTo>
                  <a:pt x="84" y="52"/>
                </a:lnTo>
                <a:lnTo>
                  <a:pt x="88" y="57"/>
                </a:lnTo>
                <a:lnTo>
                  <a:pt x="92" y="61"/>
                </a:lnTo>
                <a:lnTo>
                  <a:pt x="95" y="65"/>
                </a:lnTo>
                <a:lnTo>
                  <a:pt x="99" y="71"/>
                </a:lnTo>
                <a:lnTo>
                  <a:pt x="104" y="76"/>
                </a:lnTo>
                <a:lnTo>
                  <a:pt x="108" y="81"/>
                </a:lnTo>
                <a:lnTo>
                  <a:pt x="109" y="86"/>
                </a:lnTo>
                <a:lnTo>
                  <a:pt x="113" y="91"/>
                </a:lnTo>
                <a:lnTo>
                  <a:pt x="116" y="96"/>
                </a:lnTo>
                <a:lnTo>
                  <a:pt x="119" y="102"/>
                </a:lnTo>
                <a:lnTo>
                  <a:pt x="122" y="106"/>
                </a:lnTo>
                <a:lnTo>
                  <a:pt x="123" y="112"/>
                </a:lnTo>
                <a:lnTo>
                  <a:pt x="126" y="118"/>
                </a:lnTo>
                <a:lnTo>
                  <a:pt x="128" y="123"/>
                </a:lnTo>
                <a:lnTo>
                  <a:pt x="130" y="129"/>
                </a:lnTo>
                <a:lnTo>
                  <a:pt x="132" y="136"/>
                </a:lnTo>
                <a:lnTo>
                  <a:pt x="133" y="142"/>
                </a:lnTo>
                <a:lnTo>
                  <a:pt x="136" y="149"/>
                </a:lnTo>
                <a:lnTo>
                  <a:pt x="138" y="156"/>
                </a:lnTo>
                <a:lnTo>
                  <a:pt x="139" y="163"/>
                </a:lnTo>
                <a:lnTo>
                  <a:pt x="140" y="170"/>
                </a:lnTo>
                <a:lnTo>
                  <a:pt x="143" y="177"/>
                </a:lnTo>
                <a:lnTo>
                  <a:pt x="142" y="181"/>
                </a:lnTo>
                <a:lnTo>
                  <a:pt x="142" y="187"/>
                </a:lnTo>
                <a:lnTo>
                  <a:pt x="140" y="190"/>
                </a:lnTo>
                <a:lnTo>
                  <a:pt x="139" y="194"/>
                </a:lnTo>
                <a:lnTo>
                  <a:pt x="132" y="198"/>
                </a:lnTo>
                <a:lnTo>
                  <a:pt x="125" y="201"/>
                </a:lnTo>
                <a:lnTo>
                  <a:pt x="116" y="201"/>
                </a:lnTo>
                <a:lnTo>
                  <a:pt x="109" y="198"/>
                </a:lnTo>
                <a:lnTo>
                  <a:pt x="105" y="196"/>
                </a:lnTo>
                <a:lnTo>
                  <a:pt x="102" y="191"/>
                </a:lnTo>
                <a:lnTo>
                  <a:pt x="101" y="187"/>
                </a:lnTo>
                <a:lnTo>
                  <a:pt x="99" y="184"/>
                </a:lnTo>
                <a:lnTo>
                  <a:pt x="98" y="177"/>
                </a:lnTo>
                <a:lnTo>
                  <a:pt x="96" y="170"/>
                </a:lnTo>
                <a:lnTo>
                  <a:pt x="95" y="164"/>
                </a:lnTo>
                <a:lnTo>
                  <a:pt x="94" y="160"/>
                </a:lnTo>
                <a:lnTo>
                  <a:pt x="92" y="153"/>
                </a:lnTo>
                <a:lnTo>
                  <a:pt x="91" y="147"/>
                </a:lnTo>
                <a:lnTo>
                  <a:pt x="89" y="143"/>
                </a:lnTo>
                <a:lnTo>
                  <a:pt x="88" y="139"/>
                </a:lnTo>
                <a:lnTo>
                  <a:pt x="85" y="133"/>
                </a:lnTo>
                <a:lnTo>
                  <a:pt x="84" y="129"/>
                </a:lnTo>
                <a:lnTo>
                  <a:pt x="81" y="123"/>
                </a:lnTo>
                <a:lnTo>
                  <a:pt x="79" y="119"/>
                </a:lnTo>
                <a:lnTo>
                  <a:pt x="77" y="115"/>
                </a:lnTo>
                <a:lnTo>
                  <a:pt x="74" y="110"/>
                </a:lnTo>
                <a:lnTo>
                  <a:pt x="72" y="106"/>
                </a:lnTo>
                <a:lnTo>
                  <a:pt x="69" y="102"/>
                </a:lnTo>
                <a:lnTo>
                  <a:pt x="65" y="98"/>
                </a:lnTo>
                <a:lnTo>
                  <a:pt x="62" y="93"/>
                </a:lnTo>
                <a:lnTo>
                  <a:pt x="60" y="89"/>
                </a:lnTo>
                <a:lnTo>
                  <a:pt x="57" y="85"/>
                </a:lnTo>
                <a:lnTo>
                  <a:pt x="50" y="78"/>
                </a:lnTo>
                <a:lnTo>
                  <a:pt x="43" y="69"/>
                </a:lnTo>
                <a:lnTo>
                  <a:pt x="34" y="62"/>
                </a:lnTo>
                <a:lnTo>
                  <a:pt x="27" y="54"/>
                </a:lnTo>
                <a:lnTo>
                  <a:pt x="23" y="49"/>
                </a:lnTo>
                <a:lnTo>
                  <a:pt x="17" y="47"/>
                </a:lnTo>
                <a:lnTo>
                  <a:pt x="13" y="42"/>
                </a:lnTo>
                <a:lnTo>
                  <a:pt x="8" y="38"/>
                </a:lnTo>
                <a:lnTo>
                  <a:pt x="6" y="34"/>
                </a:lnTo>
                <a:lnTo>
                  <a:pt x="3" y="30"/>
                </a:lnTo>
                <a:lnTo>
                  <a:pt x="0" y="25"/>
                </a:lnTo>
                <a:lnTo>
                  <a:pt x="0" y="21"/>
                </a:lnTo>
                <a:lnTo>
                  <a:pt x="3" y="14"/>
                </a:lnTo>
                <a:lnTo>
                  <a:pt x="7" y="7"/>
                </a:lnTo>
                <a:lnTo>
                  <a:pt x="13" y="1"/>
                </a:lnTo>
                <a:lnTo>
                  <a:pt x="21" y="0"/>
                </a:lnTo>
                <a:lnTo>
                  <a:pt x="24" y="0"/>
                </a:lnTo>
                <a:lnTo>
                  <a:pt x="30" y="1"/>
                </a:lnTo>
                <a:lnTo>
                  <a:pt x="33" y="3"/>
                </a:lnTo>
                <a:lnTo>
                  <a:pt x="38"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2" name="Freeform 71">
            <a:extLst>
              <a:ext uri="{FF2B5EF4-FFF2-40B4-BE49-F238E27FC236}">
                <a16:creationId xmlns:a16="http://schemas.microsoft.com/office/drawing/2014/main" id="{661D3708-7B3B-0448-9ACA-9F7C2BE4C7FC}"/>
              </a:ext>
            </a:extLst>
          </p:cNvPr>
          <p:cNvSpPr>
            <a:spLocks/>
          </p:cNvSpPr>
          <p:nvPr/>
        </p:nvSpPr>
        <p:spPr bwMode="auto">
          <a:xfrm>
            <a:off x="5011738" y="2311400"/>
            <a:ext cx="415925" cy="446088"/>
          </a:xfrm>
          <a:custGeom>
            <a:avLst/>
            <a:gdLst>
              <a:gd name="T0" fmla="*/ 2147483647 w 195"/>
              <a:gd name="T1" fmla="*/ 2147483647 h 196"/>
              <a:gd name="T2" fmla="*/ 2147483647 w 195"/>
              <a:gd name="T3" fmla="*/ 2147483647 h 196"/>
              <a:gd name="T4" fmla="*/ 2147483647 w 195"/>
              <a:gd name="T5" fmla="*/ 2147483647 h 196"/>
              <a:gd name="T6" fmla="*/ 2147483647 w 195"/>
              <a:gd name="T7" fmla="*/ 2147483647 h 196"/>
              <a:gd name="T8" fmla="*/ 2147483647 w 195"/>
              <a:gd name="T9" fmla="*/ 2147483647 h 196"/>
              <a:gd name="T10" fmla="*/ 2147483647 w 195"/>
              <a:gd name="T11" fmla="*/ 2147483647 h 196"/>
              <a:gd name="T12" fmla="*/ 2147483647 w 195"/>
              <a:gd name="T13" fmla="*/ 2147483647 h 196"/>
              <a:gd name="T14" fmla="*/ 2147483647 w 195"/>
              <a:gd name="T15" fmla="*/ 2147483647 h 196"/>
              <a:gd name="T16" fmla="*/ 2147483647 w 195"/>
              <a:gd name="T17" fmla="*/ 2147483647 h 196"/>
              <a:gd name="T18" fmla="*/ 2147483647 w 195"/>
              <a:gd name="T19" fmla="*/ 2147483647 h 196"/>
              <a:gd name="T20" fmla="*/ 2147483647 w 195"/>
              <a:gd name="T21" fmla="*/ 2147483647 h 196"/>
              <a:gd name="T22" fmla="*/ 2147483647 w 195"/>
              <a:gd name="T23" fmla="*/ 2147483647 h 196"/>
              <a:gd name="T24" fmla="*/ 2147483647 w 195"/>
              <a:gd name="T25" fmla="*/ 2147483647 h 196"/>
              <a:gd name="T26" fmla="*/ 2147483647 w 195"/>
              <a:gd name="T27" fmla="*/ 2147483647 h 196"/>
              <a:gd name="T28" fmla="*/ 2147483647 w 195"/>
              <a:gd name="T29" fmla="*/ 2147483647 h 196"/>
              <a:gd name="T30" fmla="*/ 2147483647 w 195"/>
              <a:gd name="T31" fmla="*/ 2147483647 h 196"/>
              <a:gd name="T32" fmla="*/ 2147483647 w 195"/>
              <a:gd name="T33" fmla="*/ 2147483647 h 196"/>
              <a:gd name="T34" fmla="*/ 2147483647 w 195"/>
              <a:gd name="T35" fmla="*/ 2147483647 h 196"/>
              <a:gd name="T36" fmla="*/ 2147483647 w 195"/>
              <a:gd name="T37" fmla="*/ 2147483647 h 196"/>
              <a:gd name="T38" fmla="*/ 2147483647 w 195"/>
              <a:gd name="T39" fmla="*/ 2147483647 h 196"/>
              <a:gd name="T40" fmla="*/ 2147483647 w 195"/>
              <a:gd name="T41" fmla="*/ 2147483647 h 196"/>
              <a:gd name="T42" fmla="*/ 2147483647 w 195"/>
              <a:gd name="T43" fmla="*/ 2147483647 h 196"/>
              <a:gd name="T44" fmla="*/ 2147483647 w 195"/>
              <a:gd name="T45" fmla="*/ 2147483647 h 196"/>
              <a:gd name="T46" fmla="*/ 2147483647 w 195"/>
              <a:gd name="T47" fmla="*/ 2147483647 h 196"/>
              <a:gd name="T48" fmla="*/ 2147483647 w 195"/>
              <a:gd name="T49" fmla="*/ 2147483647 h 196"/>
              <a:gd name="T50" fmla="*/ 2147483647 w 195"/>
              <a:gd name="T51" fmla="*/ 2147483647 h 196"/>
              <a:gd name="T52" fmla="*/ 2147483647 w 195"/>
              <a:gd name="T53" fmla="*/ 2147483647 h 196"/>
              <a:gd name="T54" fmla="*/ 2147483647 w 195"/>
              <a:gd name="T55" fmla="*/ 2147483647 h 196"/>
              <a:gd name="T56" fmla="*/ 2147483647 w 195"/>
              <a:gd name="T57" fmla="*/ 2147483647 h 196"/>
              <a:gd name="T58" fmla="*/ 2147483647 w 195"/>
              <a:gd name="T59" fmla="*/ 2147483647 h 196"/>
              <a:gd name="T60" fmla="*/ 2147483647 w 195"/>
              <a:gd name="T61" fmla="*/ 2147483647 h 196"/>
              <a:gd name="T62" fmla="*/ 2147483647 w 195"/>
              <a:gd name="T63" fmla="*/ 2147483647 h 196"/>
              <a:gd name="T64" fmla="*/ 2147483647 w 195"/>
              <a:gd name="T65" fmla="*/ 2147483647 h 196"/>
              <a:gd name="T66" fmla="*/ 2147483647 w 195"/>
              <a:gd name="T67" fmla="*/ 2147483647 h 196"/>
              <a:gd name="T68" fmla="*/ 0 w 195"/>
              <a:gd name="T69" fmla="*/ 2147483647 h 196"/>
              <a:gd name="T70" fmla="*/ 2147483647 w 195"/>
              <a:gd name="T71" fmla="*/ 2147483647 h 196"/>
              <a:gd name="T72" fmla="*/ 2147483647 w 195"/>
              <a:gd name="T73" fmla="*/ 2147483647 h 196"/>
              <a:gd name="T74" fmla="*/ 2147483647 w 195"/>
              <a:gd name="T75" fmla="*/ 2147483647 h 196"/>
              <a:gd name="T76" fmla="*/ 2147483647 w 195"/>
              <a:gd name="T77" fmla="*/ 2147483647 h 196"/>
              <a:gd name="T78" fmla="*/ 2147483647 w 195"/>
              <a:gd name="T79" fmla="*/ 2147483647 h 196"/>
              <a:gd name="T80" fmla="*/ 2147483647 w 195"/>
              <a:gd name="T81" fmla="*/ 2147483647 h 196"/>
              <a:gd name="T82" fmla="*/ 2147483647 w 195"/>
              <a:gd name="T83" fmla="*/ 2147483647 h 196"/>
              <a:gd name="T84" fmla="*/ 2147483647 w 195"/>
              <a:gd name="T85" fmla="*/ 2147483647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5"/>
              <a:gd name="T130" fmla="*/ 0 h 196"/>
              <a:gd name="T131" fmla="*/ 195 w 195"/>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5" h="196">
                <a:moveTo>
                  <a:pt x="92" y="40"/>
                </a:moveTo>
                <a:lnTo>
                  <a:pt x="85" y="44"/>
                </a:lnTo>
                <a:lnTo>
                  <a:pt x="80" y="50"/>
                </a:lnTo>
                <a:lnTo>
                  <a:pt x="76" y="54"/>
                </a:lnTo>
                <a:lnTo>
                  <a:pt x="72" y="60"/>
                </a:lnTo>
                <a:lnTo>
                  <a:pt x="68" y="64"/>
                </a:lnTo>
                <a:lnTo>
                  <a:pt x="65" y="70"/>
                </a:lnTo>
                <a:lnTo>
                  <a:pt x="62" y="74"/>
                </a:lnTo>
                <a:lnTo>
                  <a:pt x="61" y="79"/>
                </a:lnTo>
                <a:lnTo>
                  <a:pt x="58" y="84"/>
                </a:lnTo>
                <a:lnTo>
                  <a:pt x="55" y="88"/>
                </a:lnTo>
                <a:lnTo>
                  <a:pt x="53" y="92"/>
                </a:lnTo>
                <a:lnTo>
                  <a:pt x="53" y="96"/>
                </a:lnTo>
                <a:lnTo>
                  <a:pt x="52" y="105"/>
                </a:lnTo>
                <a:lnTo>
                  <a:pt x="53" y="114"/>
                </a:lnTo>
                <a:lnTo>
                  <a:pt x="53" y="119"/>
                </a:lnTo>
                <a:lnTo>
                  <a:pt x="56" y="126"/>
                </a:lnTo>
                <a:lnTo>
                  <a:pt x="61" y="132"/>
                </a:lnTo>
                <a:lnTo>
                  <a:pt x="65" y="138"/>
                </a:lnTo>
                <a:lnTo>
                  <a:pt x="69" y="142"/>
                </a:lnTo>
                <a:lnTo>
                  <a:pt x="75" y="146"/>
                </a:lnTo>
                <a:lnTo>
                  <a:pt x="82" y="150"/>
                </a:lnTo>
                <a:lnTo>
                  <a:pt x="89" y="153"/>
                </a:lnTo>
                <a:lnTo>
                  <a:pt x="95" y="153"/>
                </a:lnTo>
                <a:lnTo>
                  <a:pt x="102" y="155"/>
                </a:lnTo>
                <a:lnTo>
                  <a:pt x="107" y="155"/>
                </a:lnTo>
                <a:lnTo>
                  <a:pt x="114" y="155"/>
                </a:lnTo>
                <a:lnTo>
                  <a:pt x="122" y="152"/>
                </a:lnTo>
                <a:lnTo>
                  <a:pt x="127" y="150"/>
                </a:lnTo>
                <a:lnTo>
                  <a:pt x="133" y="148"/>
                </a:lnTo>
                <a:lnTo>
                  <a:pt x="139" y="143"/>
                </a:lnTo>
                <a:lnTo>
                  <a:pt x="141" y="138"/>
                </a:lnTo>
                <a:lnTo>
                  <a:pt x="146" y="132"/>
                </a:lnTo>
                <a:lnTo>
                  <a:pt x="147" y="125"/>
                </a:lnTo>
                <a:lnTo>
                  <a:pt x="150" y="116"/>
                </a:lnTo>
                <a:lnTo>
                  <a:pt x="149" y="111"/>
                </a:lnTo>
                <a:lnTo>
                  <a:pt x="149" y="106"/>
                </a:lnTo>
                <a:lnTo>
                  <a:pt x="149" y="101"/>
                </a:lnTo>
                <a:lnTo>
                  <a:pt x="149" y="96"/>
                </a:lnTo>
                <a:lnTo>
                  <a:pt x="147" y="91"/>
                </a:lnTo>
                <a:lnTo>
                  <a:pt x="146" y="85"/>
                </a:lnTo>
                <a:lnTo>
                  <a:pt x="144" y="78"/>
                </a:lnTo>
                <a:lnTo>
                  <a:pt x="143" y="72"/>
                </a:lnTo>
                <a:lnTo>
                  <a:pt x="141" y="67"/>
                </a:lnTo>
                <a:lnTo>
                  <a:pt x="141" y="62"/>
                </a:lnTo>
                <a:lnTo>
                  <a:pt x="141" y="58"/>
                </a:lnTo>
                <a:lnTo>
                  <a:pt x="143" y="54"/>
                </a:lnTo>
                <a:lnTo>
                  <a:pt x="149" y="48"/>
                </a:lnTo>
                <a:lnTo>
                  <a:pt x="157" y="44"/>
                </a:lnTo>
                <a:lnTo>
                  <a:pt x="164" y="43"/>
                </a:lnTo>
                <a:lnTo>
                  <a:pt x="173" y="45"/>
                </a:lnTo>
                <a:lnTo>
                  <a:pt x="175" y="47"/>
                </a:lnTo>
                <a:lnTo>
                  <a:pt x="180" y="50"/>
                </a:lnTo>
                <a:lnTo>
                  <a:pt x="183" y="54"/>
                </a:lnTo>
                <a:lnTo>
                  <a:pt x="185" y="60"/>
                </a:lnTo>
                <a:lnTo>
                  <a:pt x="188" y="70"/>
                </a:lnTo>
                <a:lnTo>
                  <a:pt x="191" y="79"/>
                </a:lnTo>
                <a:lnTo>
                  <a:pt x="192" y="88"/>
                </a:lnTo>
                <a:lnTo>
                  <a:pt x="194" y="99"/>
                </a:lnTo>
                <a:lnTo>
                  <a:pt x="194" y="106"/>
                </a:lnTo>
                <a:lnTo>
                  <a:pt x="195" y="115"/>
                </a:lnTo>
                <a:lnTo>
                  <a:pt x="194" y="122"/>
                </a:lnTo>
                <a:lnTo>
                  <a:pt x="194" y="132"/>
                </a:lnTo>
                <a:lnTo>
                  <a:pt x="192" y="138"/>
                </a:lnTo>
                <a:lnTo>
                  <a:pt x="191" y="145"/>
                </a:lnTo>
                <a:lnTo>
                  <a:pt x="188" y="150"/>
                </a:lnTo>
                <a:lnTo>
                  <a:pt x="185" y="157"/>
                </a:lnTo>
                <a:lnTo>
                  <a:pt x="183" y="162"/>
                </a:lnTo>
                <a:lnTo>
                  <a:pt x="180" y="167"/>
                </a:lnTo>
                <a:lnTo>
                  <a:pt x="175" y="172"/>
                </a:lnTo>
                <a:lnTo>
                  <a:pt x="171" y="176"/>
                </a:lnTo>
                <a:lnTo>
                  <a:pt x="166" y="179"/>
                </a:lnTo>
                <a:lnTo>
                  <a:pt x="160" y="183"/>
                </a:lnTo>
                <a:lnTo>
                  <a:pt x="156" y="184"/>
                </a:lnTo>
                <a:lnTo>
                  <a:pt x="150" y="187"/>
                </a:lnTo>
                <a:lnTo>
                  <a:pt x="143" y="190"/>
                </a:lnTo>
                <a:lnTo>
                  <a:pt x="139" y="193"/>
                </a:lnTo>
                <a:lnTo>
                  <a:pt x="132" y="194"/>
                </a:lnTo>
                <a:lnTo>
                  <a:pt x="126" y="196"/>
                </a:lnTo>
                <a:lnTo>
                  <a:pt x="119" y="196"/>
                </a:lnTo>
                <a:lnTo>
                  <a:pt x="113" y="196"/>
                </a:lnTo>
                <a:lnTo>
                  <a:pt x="106" y="196"/>
                </a:lnTo>
                <a:lnTo>
                  <a:pt x="100" y="196"/>
                </a:lnTo>
                <a:lnTo>
                  <a:pt x="93" y="196"/>
                </a:lnTo>
                <a:lnTo>
                  <a:pt x="88" y="194"/>
                </a:lnTo>
                <a:lnTo>
                  <a:pt x="80" y="193"/>
                </a:lnTo>
                <a:lnTo>
                  <a:pt x="75" y="193"/>
                </a:lnTo>
                <a:lnTo>
                  <a:pt x="68" y="190"/>
                </a:lnTo>
                <a:lnTo>
                  <a:pt x="62" y="187"/>
                </a:lnTo>
                <a:lnTo>
                  <a:pt x="55" y="184"/>
                </a:lnTo>
                <a:lnTo>
                  <a:pt x="49" y="183"/>
                </a:lnTo>
                <a:lnTo>
                  <a:pt x="44" y="179"/>
                </a:lnTo>
                <a:lnTo>
                  <a:pt x="38" y="176"/>
                </a:lnTo>
                <a:lnTo>
                  <a:pt x="32" y="172"/>
                </a:lnTo>
                <a:lnTo>
                  <a:pt x="28" y="169"/>
                </a:lnTo>
                <a:lnTo>
                  <a:pt x="24" y="163"/>
                </a:lnTo>
                <a:lnTo>
                  <a:pt x="19" y="159"/>
                </a:lnTo>
                <a:lnTo>
                  <a:pt x="15" y="155"/>
                </a:lnTo>
                <a:lnTo>
                  <a:pt x="12" y="150"/>
                </a:lnTo>
                <a:lnTo>
                  <a:pt x="8" y="145"/>
                </a:lnTo>
                <a:lnTo>
                  <a:pt x="5" y="139"/>
                </a:lnTo>
                <a:lnTo>
                  <a:pt x="4" y="133"/>
                </a:lnTo>
                <a:lnTo>
                  <a:pt x="2" y="128"/>
                </a:lnTo>
                <a:lnTo>
                  <a:pt x="0" y="121"/>
                </a:lnTo>
                <a:lnTo>
                  <a:pt x="0" y="115"/>
                </a:lnTo>
                <a:lnTo>
                  <a:pt x="0" y="108"/>
                </a:lnTo>
                <a:lnTo>
                  <a:pt x="1" y="102"/>
                </a:lnTo>
                <a:lnTo>
                  <a:pt x="1" y="94"/>
                </a:lnTo>
                <a:lnTo>
                  <a:pt x="4" y="87"/>
                </a:lnTo>
                <a:lnTo>
                  <a:pt x="5" y="79"/>
                </a:lnTo>
                <a:lnTo>
                  <a:pt x="10" y="74"/>
                </a:lnTo>
                <a:lnTo>
                  <a:pt x="12" y="64"/>
                </a:lnTo>
                <a:lnTo>
                  <a:pt x="17" y="57"/>
                </a:lnTo>
                <a:lnTo>
                  <a:pt x="22" y="50"/>
                </a:lnTo>
                <a:lnTo>
                  <a:pt x="29" y="41"/>
                </a:lnTo>
                <a:lnTo>
                  <a:pt x="36" y="33"/>
                </a:lnTo>
                <a:lnTo>
                  <a:pt x="45" y="24"/>
                </a:lnTo>
                <a:lnTo>
                  <a:pt x="53" y="16"/>
                </a:lnTo>
                <a:lnTo>
                  <a:pt x="63" y="7"/>
                </a:lnTo>
                <a:lnTo>
                  <a:pt x="72" y="1"/>
                </a:lnTo>
                <a:lnTo>
                  <a:pt x="80" y="0"/>
                </a:lnTo>
                <a:lnTo>
                  <a:pt x="88" y="1"/>
                </a:lnTo>
                <a:lnTo>
                  <a:pt x="93" y="7"/>
                </a:lnTo>
                <a:lnTo>
                  <a:pt x="97" y="14"/>
                </a:lnTo>
                <a:lnTo>
                  <a:pt x="99" y="21"/>
                </a:lnTo>
                <a:lnTo>
                  <a:pt x="99" y="26"/>
                </a:lnTo>
                <a:lnTo>
                  <a:pt x="97" y="30"/>
                </a:lnTo>
                <a:lnTo>
                  <a:pt x="95" y="35"/>
                </a:lnTo>
                <a:lnTo>
                  <a:pt x="92"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3" name="Freeform 72">
            <a:extLst>
              <a:ext uri="{FF2B5EF4-FFF2-40B4-BE49-F238E27FC236}">
                <a16:creationId xmlns:a16="http://schemas.microsoft.com/office/drawing/2014/main" id="{6114BBCA-BDB2-374F-85E7-E0B98B2231DE}"/>
              </a:ext>
            </a:extLst>
          </p:cNvPr>
          <p:cNvSpPr>
            <a:spLocks/>
          </p:cNvSpPr>
          <p:nvPr/>
        </p:nvSpPr>
        <p:spPr bwMode="auto">
          <a:xfrm>
            <a:off x="5059363" y="2232025"/>
            <a:ext cx="393700" cy="295275"/>
          </a:xfrm>
          <a:custGeom>
            <a:avLst/>
            <a:gdLst>
              <a:gd name="T0" fmla="*/ 2147483647 w 185"/>
              <a:gd name="T1" fmla="*/ 2147483647 h 130"/>
              <a:gd name="T2" fmla="*/ 2147483647 w 185"/>
              <a:gd name="T3" fmla="*/ 2147483647 h 130"/>
              <a:gd name="T4" fmla="*/ 2147483647 w 185"/>
              <a:gd name="T5" fmla="*/ 2147483647 h 130"/>
              <a:gd name="T6" fmla="*/ 2147483647 w 185"/>
              <a:gd name="T7" fmla="*/ 2147483647 h 130"/>
              <a:gd name="T8" fmla="*/ 2147483647 w 185"/>
              <a:gd name="T9" fmla="*/ 2147483647 h 130"/>
              <a:gd name="T10" fmla="*/ 2147483647 w 185"/>
              <a:gd name="T11" fmla="*/ 2147483647 h 130"/>
              <a:gd name="T12" fmla="*/ 2147483647 w 185"/>
              <a:gd name="T13" fmla="*/ 2147483647 h 130"/>
              <a:gd name="T14" fmla="*/ 2147483647 w 185"/>
              <a:gd name="T15" fmla="*/ 2147483647 h 130"/>
              <a:gd name="T16" fmla="*/ 2147483647 w 185"/>
              <a:gd name="T17" fmla="*/ 2147483647 h 130"/>
              <a:gd name="T18" fmla="*/ 2147483647 w 185"/>
              <a:gd name="T19" fmla="*/ 2147483647 h 130"/>
              <a:gd name="T20" fmla="*/ 2147483647 w 185"/>
              <a:gd name="T21" fmla="*/ 2147483647 h 130"/>
              <a:gd name="T22" fmla="*/ 2147483647 w 185"/>
              <a:gd name="T23" fmla="*/ 2147483647 h 130"/>
              <a:gd name="T24" fmla="*/ 2147483647 w 185"/>
              <a:gd name="T25" fmla="*/ 2147483647 h 130"/>
              <a:gd name="T26" fmla="*/ 2147483647 w 185"/>
              <a:gd name="T27" fmla="*/ 2147483647 h 130"/>
              <a:gd name="T28" fmla="*/ 2147483647 w 185"/>
              <a:gd name="T29" fmla="*/ 2147483647 h 130"/>
              <a:gd name="T30" fmla="*/ 2147483647 w 185"/>
              <a:gd name="T31" fmla="*/ 2147483647 h 130"/>
              <a:gd name="T32" fmla="*/ 2147483647 w 185"/>
              <a:gd name="T33" fmla="*/ 2147483647 h 130"/>
              <a:gd name="T34" fmla="*/ 2147483647 w 185"/>
              <a:gd name="T35" fmla="*/ 2147483647 h 130"/>
              <a:gd name="T36" fmla="*/ 2147483647 w 185"/>
              <a:gd name="T37" fmla="*/ 2147483647 h 130"/>
              <a:gd name="T38" fmla="*/ 2147483647 w 185"/>
              <a:gd name="T39" fmla="*/ 2147483647 h 130"/>
              <a:gd name="T40" fmla="*/ 2147483647 w 185"/>
              <a:gd name="T41" fmla="*/ 2147483647 h 130"/>
              <a:gd name="T42" fmla="*/ 2147483647 w 185"/>
              <a:gd name="T43" fmla="*/ 2147483647 h 130"/>
              <a:gd name="T44" fmla="*/ 2147483647 w 185"/>
              <a:gd name="T45" fmla="*/ 2147483647 h 130"/>
              <a:gd name="T46" fmla="*/ 2147483647 w 185"/>
              <a:gd name="T47" fmla="*/ 2147483647 h 130"/>
              <a:gd name="T48" fmla="*/ 2147483647 w 185"/>
              <a:gd name="T49" fmla="*/ 2147483647 h 130"/>
              <a:gd name="T50" fmla="*/ 2147483647 w 185"/>
              <a:gd name="T51" fmla="*/ 2147483647 h 130"/>
              <a:gd name="T52" fmla="*/ 2147483647 w 185"/>
              <a:gd name="T53" fmla="*/ 2147483647 h 130"/>
              <a:gd name="T54" fmla="*/ 2147483647 w 185"/>
              <a:gd name="T55" fmla="*/ 2147483647 h 130"/>
              <a:gd name="T56" fmla="*/ 2147483647 w 185"/>
              <a:gd name="T57" fmla="*/ 2147483647 h 130"/>
              <a:gd name="T58" fmla="*/ 2147483647 w 185"/>
              <a:gd name="T59" fmla="*/ 2147483647 h 130"/>
              <a:gd name="T60" fmla="*/ 2147483647 w 185"/>
              <a:gd name="T61" fmla="*/ 2147483647 h 130"/>
              <a:gd name="T62" fmla="*/ 2147483647 w 185"/>
              <a:gd name="T63" fmla="*/ 2147483647 h 130"/>
              <a:gd name="T64" fmla="*/ 2147483647 w 185"/>
              <a:gd name="T65" fmla="*/ 0 h 130"/>
              <a:gd name="T66" fmla="*/ 2147483647 w 185"/>
              <a:gd name="T67" fmla="*/ 0 h 130"/>
              <a:gd name="T68" fmla="*/ 2147483647 w 185"/>
              <a:gd name="T69" fmla="*/ 2147483647 h 130"/>
              <a:gd name="T70" fmla="*/ 2147483647 w 185"/>
              <a:gd name="T71" fmla="*/ 2147483647 h 130"/>
              <a:gd name="T72" fmla="*/ 2147483647 w 185"/>
              <a:gd name="T73" fmla="*/ 2147483647 h 130"/>
              <a:gd name="T74" fmla="*/ 2147483647 w 185"/>
              <a:gd name="T75" fmla="*/ 2147483647 h 130"/>
              <a:gd name="T76" fmla="*/ 2147483647 w 185"/>
              <a:gd name="T77" fmla="*/ 2147483647 h 130"/>
              <a:gd name="T78" fmla="*/ 0 w 185"/>
              <a:gd name="T79" fmla="*/ 2147483647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30"/>
              <a:gd name="T122" fmla="*/ 185 w 185"/>
              <a:gd name="T123" fmla="*/ 130 h 1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30">
                <a:moveTo>
                  <a:pt x="0" y="35"/>
                </a:moveTo>
                <a:lnTo>
                  <a:pt x="5" y="39"/>
                </a:lnTo>
                <a:lnTo>
                  <a:pt x="7" y="45"/>
                </a:lnTo>
                <a:lnTo>
                  <a:pt x="10" y="51"/>
                </a:lnTo>
                <a:lnTo>
                  <a:pt x="16" y="55"/>
                </a:lnTo>
                <a:lnTo>
                  <a:pt x="19" y="61"/>
                </a:lnTo>
                <a:lnTo>
                  <a:pt x="24" y="65"/>
                </a:lnTo>
                <a:lnTo>
                  <a:pt x="29" y="69"/>
                </a:lnTo>
                <a:lnTo>
                  <a:pt x="33" y="75"/>
                </a:lnTo>
                <a:lnTo>
                  <a:pt x="37" y="78"/>
                </a:lnTo>
                <a:lnTo>
                  <a:pt x="41" y="82"/>
                </a:lnTo>
                <a:lnTo>
                  <a:pt x="47" y="86"/>
                </a:lnTo>
                <a:lnTo>
                  <a:pt x="51" y="90"/>
                </a:lnTo>
                <a:lnTo>
                  <a:pt x="56" y="93"/>
                </a:lnTo>
                <a:lnTo>
                  <a:pt x="60" y="97"/>
                </a:lnTo>
                <a:lnTo>
                  <a:pt x="66" y="102"/>
                </a:lnTo>
                <a:lnTo>
                  <a:pt x="70" y="105"/>
                </a:lnTo>
                <a:lnTo>
                  <a:pt x="77" y="110"/>
                </a:lnTo>
                <a:lnTo>
                  <a:pt x="85" y="116"/>
                </a:lnTo>
                <a:lnTo>
                  <a:pt x="94" y="120"/>
                </a:lnTo>
                <a:lnTo>
                  <a:pt x="101" y="124"/>
                </a:lnTo>
                <a:lnTo>
                  <a:pt x="108" y="127"/>
                </a:lnTo>
                <a:lnTo>
                  <a:pt x="114" y="129"/>
                </a:lnTo>
                <a:lnTo>
                  <a:pt x="118" y="129"/>
                </a:lnTo>
                <a:lnTo>
                  <a:pt x="124" y="130"/>
                </a:lnTo>
                <a:lnTo>
                  <a:pt x="127" y="129"/>
                </a:lnTo>
                <a:lnTo>
                  <a:pt x="132" y="127"/>
                </a:lnTo>
                <a:lnTo>
                  <a:pt x="136" y="124"/>
                </a:lnTo>
                <a:lnTo>
                  <a:pt x="142" y="123"/>
                </a:lnTo>
                <a:lnTo>
                  <a:pt x="146" y="120"/>
                </a:lnTo>
                <a:lnTo>
                  <a:pt x="152" y="117"/>
                </a:lnTo>
                <a:lnTo>
                  <a:pt x="158" y="113"/>
                </a:lnTo>
                <a:lnTo>
                  <a:pt x="163" y="110"/>
                </a:lnTo>
                <a:lnTo>
                  <a:pt x="168" y="106"/>
                </a:lnTo>
                <a:lnTo>
                  <a:pt x="172" y="102"/>
                </a:lnTo>
                <a:lnTo>
                  <a:pt x="176" y="97"/>
                </a:lnTo>
                <a:lnTo>
                  <a:pt x="179" y="93"/>
                </a:lnTo>
                <a:lnTo>
                  <a:pt x="182" y="88"/>
                </a:lnTo>
                <a:lnTo>
                  <a:pt x="185" y="83"/>
                </a:lnTo>
                <a:lnTo>
                  <a:pt x="185" y="78"/>
                </a:lnTo>
                <a:lnTo>
                  <a:pt x="185" y="72"/>
                </a:lnTo>
                <a:lnTo>
                  <a:pt x="182" y="65"/>
                </a:lnTo>
                <a:lnTo>
                  <a:pt x="180" y="61"/>
                </a:lnTo>
                <a:lnTo>
                  <a:pt x="176" y="55"/>
                </a:lnTo>
                <a:lnTo>
                  <a:pt x="172" y="51"/>
                </a:lnTo>
                <a:lnTo>
                  <a:pt x="168" y="46"/>
                </a:lnTo>
                <a:lnTo>
                  <a:pt x="162" y="42"/>
                </a:lnTo>
                <a:lnTo>
                  <a:pt x="155" y="38"/>
                </a:lnTo>
                <a:lnTo>
                  <a:pt x="151" y="35"/>
                </a:lnTo>
                <a:lnTo>
                  <a:pt x="144" y="31"/>
                </a:lnTo>
                <a:lnTo>
                  <a:pt x="136" y="28"/>
                </a:lnTo>
                <a:lnTo>
                  <a:pt x="131" y="24"/>
                </a:lnTo>
                <a:lnTo>
                  <a:pt x="127" y="21"/>
                </a:lnTo>
                <a:lnTo>
                  <a:pt x="121" y="19"/>
                </a:lnTo>
                <a:lnTo>
                  <a:pt x="117" y="17"/>
                </a:lnTo>
                <a:lnTo>
                  <a:pt x="112" y="14"/>
                </a:lnTo>
                <a:lnTo>
                  <a:pt x="111" y="12"/>
                </a:lnTo>
                <a:lnTo>
                  <a:pt x="105" y="10"/>
                </a:lnTo>
                <a:lnTo>
                  <a:pt x="100" y="5"/>
                </a:lnTo>
                <a:lnTo>
                  <a:pt x="95" y="4"/>
                </a:lnTo>
                <a:lnTo>
                  <a:pt x="91" y="4"/>
                </a:lnTo>
                <a:lnTo>
                  <a:pt x="87" y="2"/>
                </a:lnTo>
                <a:lnTo>
                  <a:pt x="83" y="2"/>
                </a:lnTo>
                <a:lnTo>
                  <a:pt x="78" y="1"/>
                </a:lnTo>
                <a:lnTo>
                  <a:pt x="74" y="0"/>
                </a:lnTo>
                <a:lnTo>
                  <a:pt x="68" y="0"/>
                </a:lnTo>
                <a:lnTo>
                  <a:pt x="66" y="0"/>
                </a:lnTo>
                <a:lnTo>
                  <a:pt x="60" y="0"/>
                </a:lnTo>
                <a:lnTo>
                  <a:pt x="57" y="0"/>
                </a:lnTo>
                <a:lnTo>
                  <a:pt x="53" y="1"/>
                </a:lnTo>
                <a:lnTo>
                  <a:pt x="50" y="1"/>
                </a:lnTo>
                <a:lnTo>
                  <a:pt x="43" y="2"/>
                </a:lnTo>
                <a:lnTo>
                  <a:pt x="34" y="7"/>
                </a:lnTo>
                <a:lnTo>
                  <a:pt x="26" y="12"/>
                </a:lnTo>
                <a:lnTo>
                  <a:pt x="19" y="19"/>
                </a:lnTo>
                <a:lnTo>
                  <a:pt x="10" y="25"/>
                </a:lnTo>
                <a:lnTo>
                  <a:pt x="6" y="29"/>
                </a:lnTo>
                <a:lnTo>
                  <a:pt x="2" y="34"/>
                </a:lnTo>
                <a:lnTo>
                  <a:pt x="0" y="35"/>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4" name="Freeform 73">
            <a:extLst>
              <a:ext uri="{FF2B5EF4-FFF2-40B4-BE49-F238E27FC236}">
                <a16:creationId xmlns:a16="http://schemas.microsoft.com/office/drawing/2014/main" id="{67B8BFF3-4268-9E4D-A211-B2F730CA6913}"/>
              </a:ext>
            </a:extLst>
          </p:cNvPr>
          <p:cNvSpPr>
            <a:spLocks/>
          </p:cNvSpPr>
          <p:nvPr/>
        </p:nvSpPr>
        <p:spPr bwMode="auto">
          <a:xfrm>
            <a:off x="5002213" y="2214563"/>
            <a:ext cx="504825" cy="300037"/>
          </a:xfrm>
          <a:custGeom>
            <a:avLst/>
            <a:gdLst>
              <a:gd name="T0" fmla="*/ 2147483647 w 237"/>
              <a:gd name="T1" fmla="*/ 2147483647 h 132"/>
              <a:gd name="T2" fmla="*/ 2147483647 w 237"/>
              <a:gd name="T3" fmla="*/ 2147483647 h 132"/>
              <a:gd name="T4" fmla="*/ 2147483647 w 237"/>
              <a:gd name="T5" fmla="*/ 2147483647 h 132"/>
              <a:gd name="T6" fmla="*/ 2147483647 w 237"/>
              <a:gd name="T7" fmla="*/ 2147483647 h 132"/>
              <a:gd name="T8" fmla="*/ 0 w 237"/>
              <a:gd name="T9" fmla="*/ 2147483647 h 132"/>
              <a:gd name="T10" fmla="*/ 0 w 237"/>
              <a:gd name="T11" fmla="*/ 2147483647 h 132"/>
              <a:gd name="T12" fmla="*/ 2147483647 w 237"/>
              <a:gd name="T13" fmla="*/ 2147483647 h 132"/>
              <a:gd name="T14" fmla="*/ 2147483647 w 237"/>
              <a:gd name="T15" fmla="*/ 2147483647 h 132"/>
              <a:gd name="T16" fmla="*/ 2147483647 w 237"/>
              <a:gd name="T17" fmla="*/ 2147483647 h 132"/>
              <a:gd name="T18" fmla="*/ 2147483647 w 237"/>
              <a:gd name="T19" fmla="*/ 2147483647 h 132"/>
              <a:gd name="T20" fmla="*/ 2147483647 w 237"/>
              <a:gd name="T21" fmla="*/ 2147483647 h 132"/>
              <a:gd name="T22" fmla="*/ 2147483647 w 237"/>
              <a:gd name="T23" fmla="*/ 0 h 132"/>
              <a:gd name="T24" fmla="*/ 2147483647 w 237"/>
              <a:gd name="T25" fmla="*/ 0 h 132"/>
              <a:gd name="T26" fmla="*/ 2147483647 w 237"/>
              <a:gd name="T27" fmla="*/ 0 h 132"/>
              <a:gd name="T28" fmla="*/ 2147483647 w 237"/>
              <a:gd name="T29" fmla="*/ 2147483647 h 132"/>
              <a:gd name="T30" fmla="*/ 2147483647 w 237"/>
              <a:gd name="T31" fmla="*/ 2147483647 h 132"/>
              <a:gd name="T32" fmla="*/ 2147483647 w 237"/>
              <a:gd name="T33" fmla="*/ 2147483647 h 132"/>
              <a:gd name="T34" fmla="*/ 2147483647 w 237"/>
              <a:gd name="T35" fmla="*/ 2147483647 h 132"/>
              <a:gd name="T36" fmla="*/ 2147483647 w 237"/>
              <a:gd name="T37" fmla="*/ 2147483647 h 132"/>
              <a:gd name="T38" fmla="*/ 2147483647 w 237"/>
              <a:gd name="T39" fmla="*/ 2147483647 h 132"/>
              <a:gd name="T40" fmla="*/ 2147483647 w 237"/>
              <a:gd name="T41" fmla="*/ 2147483647 h 132"/>
              <a:gd name="T42" fmla="*/ 2147483647 w 237"/>
              <a:gd name="T43" fmla="*/ 2147483647 h 132"/>
              <a:gd name="T44" fmla="*/ 2147483647 w 237"/>
              <a:gd name="T45" fmla="*/ 2147483647 h 132"/>
              <a:gd name="T46" fmla="*/ 2147483647 w 237"/>
              <a:gd name="T47" fmla="*/ 2147483647 h 132"/>
              <a:gd name="T48" fmla="*/ 2147483647 w 237"/>
              <a:gd name="T49" fmla="*/ 2147483647 h 132"/>
              <a:gd name="T50" fmla="*/ 2147483647 w 237"/>
              <a:gd name="T51" fmla="*/ 2147483647 h 132"/>
              <a:gd name="T52" fmla="*/ 2147483647 w 237"/>
              <a:gd name="T53" fmla="*/ 2147483647 h 132"/>
              <a:gd name="T54" fmla="*/ 2147483647 w 237"/>
              <a:gd name="T55" fmla="*/ 2147483647 h 132"/>
              <a:gd name="T56" fmla="*/ 2147483647 w 237"/>
              <a:gd name="T57" fmla="*/ 2147483647 h 132"/>
              <a:gd name="T58" fmla="*/ 2147483647 w 237"/>
              <a:gd name="T59" fmla="*/ 2147483647 h 132"/>
              <a:gd name="T60" fmla="*/ 2147483647 w 237"/>
              <a:gd name="T61" fmla="*/ 2147483647 h 132"/>
              <a:gd name="T62" fmla="*/ 2147483647 w 237"/>
              <a:gd name="T63" fmla="*/ 2147483647 h 132"/>
              <a:gd name="T64" fmla="*/ 2147483647 w 237"/>
              <a:gd name="T65" fmla="*/ 2147483647 h 132"/>
              <a:gd name="T66" fmla="*/ 2147483647 w 237"/>
              <a:gd name="T67" fmla="*/ 2147483647 h 132"/>
              <a:gd name="T68" fmla="*/ 2147483647 w 237"/>
              <a:gd name="T69" fmla="*/ 2147483647 h 132"/>
              <a:gd name="T70" fmla="*/ 2147483647 w 237"/>
              <a:gd name="T71" fmla="*/ 2147483647 h 132"/>
              <a:gd name="T72" fmla="*/ 2147483647 w 237"/>
              <a:gd name="T73" fmla="*/ 2147483647 h 132"/>
              <a:gd name="T74" fmla="*/ 2147483647 w 237"/>
              <a:gd name="T75" fmla="*/ 2147483647 h 132"/>
              <a:gd name="T76" fmla="*/ 2147483647 w 237"/>
              <a:gd name="T77" fmla="*/ 2147483647 h 132"/>
              <a:gd name="T78" fmla="*/ 2147483647 w 237"/>
              <a:gd name="T79" fmla="*/ 2147483647 h 132"/>
              <a:gd name="T80" fmla="*/ 2147483647 w 237"/>
              <a:gd name="T81" fmla="*/ 2147483647 h 132"/>
              <a:gd name="T82" fmla="*/ 2147483647 w 237"/>
              <a:gd name="T83" fmla="*/ 2147483647 h 132"/>
              <a:gd name="T84" fmla="*/ 2147483647 w 237"/>
              <a:gd name="T85" fmla="*/ 2147483647 h 132"/>
              <a:gd name="T86" fmla="*/ 2147483647 w 237"/>
              <a:gd name="T87" fmla="*/ 2147483647 h 132"/>
              <a:gd name="T88" fmla="*/ 2147483647 w 237"/>
              <a:gd name="T89" fmla="*/ 2147483647 h 132"/>
              <a:gd name="T90" fmla="*/ 2147483647 w 237"/>
              <a:gd name="T91" fmla="*/ 2147483647 h 132"/>
              <a:gd name="T92" fmla="*/ 2147483647 w 237"/>
              <a:gd name="T93" fmla="*/ 2147483647 h 132"/>
              <a:gd name="T94" fmla="*/ 2147483647 w 237"/>
              <a:gd name="T95" fmla="*/ 2147483647 h 132"/>
              <a:gd name="T96" fmla="*/ 2147483647 w 237"/>
              <a:gd name="T97" fmla="*/ 2147483647 h 132"/>
              <a:gd name="T98" fmla="*/ 2147483647 w 237"/>
              <a:gd name="T99" fmla="*/ 2147483647 h 132"/>
              <a:gd name="T100" fmla="*/ 2147483647 w 237"/>
              <a:gd name="T101" fmla="*/ 2147483647 h 132"/>
              <a:gd name="T102" fmla="*/ 2147483647 w 237"/>
              <a:gd name="T103" fmla="*/ 2147483647 h 132"/>
              <a:gd name="T104" fmla="*/ 2147483647 w 237"/>
              <a:gd name="T105" fmla="*/ 2147483647 h 132"/>
              <a:gd name="T106" fmla="*/ 2147483647 w 237"/>
              <a:gd name="T107" fmla="*/ 2147483647 h 132"/>
              <a:gd name="T108" fmla="*/ 2147483647 w 237"/>
              <a:gd name="T109" fmla="*/ 2147483647 h 132"/>
              <a:gd name="T110" fmla="*/ 2147483647 w 237"/>
              <a:gd name="T111" fmla="*/ 2147483647 h 132"/>
              <a:gd name="T112" fmla="*/ 2147483647 w 237"/>
              <a:gd name="T113" fmla="*/ 2147483647 h 132"/>
              <a:gd name="T114" fmla="*/ 2147483647 w 237"/>
              <a:gd name="T115" fmla="*/ 2147483647 h 132"/>
              <a:gd name="T116" fmla="*/ 2147483647 w 237"/>
              <a:gd name="T117" fmla="*/ 2147483647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7"/>
              <a:gd name="T178" fmla="*/ 0 h 132"/>
              <a:gd name="T179" fmla="*/ 237 w 237"/>
              <a:gd name="T180" fmla="*/ 132 h 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7" h="132">
                <a:moveTo>
                  <a:pt x="32" y="87"/>
                </a:moveTo>
                <a:lnTo>
                  <a:pt x="27" y="81"/>
                </a:lnTo>
                <a:lnTo>
                  <a:pt x="23" y="77"/>
                </a:lnTo>
                <a:lnTo>
                  <a:pt x="19" y="73"/>
                </a:lnTo>
                <a:lnTo>
                  <a:pt x="16" y="70"/>
                </a:lnTo>
                <a:lnTo>
                  <a:pt x="10" y="64"/>
                </a:lnTo>
                <a:lnTo>
                  <a:pt x="7" y="61"/>
                </a:lnTo>
                <a:lnTo>
                  <a:pt x="5" y="57"/>
                </a:lnTo>
                <a:lnTo>
                  <a:pt x="3" y="53"/>
                </a:lnTo>
                <a:lnTo>
                  <a:pt x="0" y="47"/>
                </a:lnTo>
                <a:lnTo>
                  <a:pt x="0" y="43"/>
                </a:lnTo>
                <a:lnTo>
                  <a:pt x="0" y="39"/>
                </a:lnTo>
                <a:lnTo>
                  <a:pt x="2" y="35"/>
                </a:lnTo>
                <a:lnTo>
                  <a:pt x="5" y="27"/>
                </a:lnTo>
                <a:lnTo>
                  <a:pt x="10" y="20"/>
                </a:lnTo>
                <a:lnTo>
                  <a:pt x="16" y="13"/>
                </a:lnTo>
                <a:lnTo>
                  <a:pt x="24" y="9"/>
                </a:lnTo>
                <a:lnTo>
                  <a:pt x="29" y="6"/>
                </a:lnTo>
                <a:lnTo>
                  <a:pt x="33" y="5"/>
                </a:lnTo>
                <a:lnTo>
                  <a:pt x="37" y="3"/>
                </a:lnTo>
                <a:lnTo>
                  <a:pt x="43" y="3"/>
                </a:lnTo>
                <a:lnTo>
                  <a:pt x="46" y="2"/>
                </a:lnTo>
                <a:lnTo>
                  <a:pt x="51" y="0"/>
                </a:lnTo>
                <a:lnTo>
                  <a:pt x="56" y="0"/>
                </a:lnTo>
                <a:lnTo>
                  <a:pt x="63" y="0"/>
                </a:lnTo>
                <a:lnTo>
                  <a:pt x="68" y="0"/>
                </a:lnTo>
                <a:lnTo>
                  <a:pt x="76" y="0"/>
                </a:lnTo>
                <a:lnTo>
                  <a:pt x="81" y="0"/>
                </a:lnTo>
                <a:lnTo>
                  <a:pt x="90" y="2"/>
                </a:lnTo>
                <a:lnTo>
                  <a:pt x="97" y="2"/>
                </a:lnTo>
                <a:lnTo>
                  <a:pt x="104" y="2"/>
                </a:lnTo>
                <a:lnTo>
                  <a:pt x="111" y="3"/>
                </a:lnTo>
                <a:lnTo>
                  <a:pt x="119" y="5"/>
                </a:lnTo>
                <a:lnTo>
                  <a:pt x="127" y="6"/>
                </a:lnTo>
                <a:lnTo>
                  <a:pt x="135" y="9"/>
                </a:lnTo>
                <a:lnTo>
                  <a:pt x="142" y="10"/>
                </a:lnTo>
                <a:lnTo>
                  <a:pt x="151" y="13"/>
                </a:lnTo>
                <a:lnTo>
                  <a:pt x="158" y="15"/>
                </a:lnTo>
                <a:lnTo>
                  <a:pt x="165" y="18"/>
                </a:lnTo>
                <a:lnTo>
                  <a:pt x="172" y="20"/>
                </a:lnTo>
                <a:lnTo>
                  <a:pt x="179" y="23"/>
                </a:lnTo>
                <a:lnTo>
                  <a:pt x="186" y="26"/>
                </a:lnTo>
                <a:lnTo>
                  <a:pt x="193" y="30"/>
                </a:lnTo>
                <a:lnTo>
                  <a:pt x="199" y="35"/>
                </a:lnTo>
                <a:lnTo>
                  <a:pt x="205" y="39"/>
                </a:lnTo>
                <a:lnTo>
                  <a:pt x="209" y="43"/>
                </a:lnTo>
                <a:lnTo>
                  <a:pt x="215" y="47"/>
                </a:lnTo>
                <a:lnTo>
                  <a:pt x="220" y="52"/>
                </a:lnTo>
                <a:lnTo>
                  <a:pt x="224" y="57"/>
                </a:lnTo>
                <a:lnTo>
                  <a:pt x="227" y="61"/>
                </a:lnTo>
                <a:lnTo>
                  <a:pt x="232" y="69"/>
                </a:lnTo>
                <a:lnTo>
                  <a:pt x="233" y="74"/>
                </a:lnTo>
                <a:lnTo>
                  <a:pt x="237" y="81"/>
                </a:lnTo>
                <a:lnTo>
                  <a:pt x="237" y="88"/>
                </a:lnTo>
                <a:lnTo>
                  <a:pt x="237" y="96"/>
                </a:lnTo>
                <a:lnTo>
                  <a:pt x="234" y="103"/>
                </a:lnTo>
                <a:lnTo>
                  <a:pt x="232" y="110"/>
                </a:lnTo>
                <a:lnTo>
                  <a:pt x="227" y="115"/>
                </a:lnTo>
                <a:lnTo>
                  <a:pt x="222" y="121"/>
                </a:lnTo>
                <a:lnTo>
                  <a:pt x="215" y="127"/>
                </a:lnTo>
                <a:lnTo>
                  <a:pt x="209" y="131"/>
                </a:lnTo>
                <a:lnTo>
                  <a:pt x="205" y="131"/>
                </a:lnTo>
                <a:lnTo>
                  <a:pt x="199" y="132"/>
                </a:lnTo>
                <a:lnTo>
                  <a:pt x="195" y="131"/>
                </a:lnTo>
                <a:lnTo>
                  <a:pt x="190" y="131"/>
                </a:lnTo>
                <a:lnTo>
                  <a:pt x="185" y="127"/>
                </a:lnTo>
                <a:lnTo>
                  <a:pt x="179" y="120"/>
                </a:lnTo>
                <a:lnTo>
                  <a:pt x="178" y="115"/>
                </a:lnTo>
                <a:lnTo>
                  <a:pt x="176" y="111"/>
                </a:lnTo>
                <a:lnTo>
                  <a:pt x="175" y="107"/>
                </a:lnTo>
                <a:lnTo>
                  <a:pt x="178" y="104"/>
                </a:lnTo>
                <a:lnTo>
                  <a:pt x="178" y="100"/>
                </a:lnTo>
                <a:lnTo>
                  <a:pt x="180" y="96"/>
                </a:lnTo>
                <a:lnTo>
                  <a:pt x="183" y="93"/>
                </a:lnTo>
                <a:lnTo>
                  <a:pt x="189" y="91"/>
                </a:lnTo>
                <a:lnTo>
                  <a:pt x="190" y="86"/>
                </a:lnTo>
                <a:lnTo>
                  <a:pt x="188" y="83"/>
                </a:lnTo>
                <a:lnTo>
                  <a:pt x="185" y="78"/>
                </a:lnTo>
                <a:lnTo>
                  <a:pt x="182" y="76"/>
                </a:lnTo>
                <a:lnTo>
                  <a:pt x="178" y="73"/>
                </a:lnTo>
                <a:lnTo>
                  <a:pt x="173" y="70"/>
                </a:lnTo>
                <a:lnTo>
                  <a:pt x="166" y="67"/>
                </a:lnTo>
                <a:lnTo>
                  <a:pt x="162" y="64"/>
                </a:lnTo>
                <a:lnTo>
                  <a:pt x="155" y="60"/>
                </a:lnTo>
                <a:lnTo>
                  <a:pt x="148" y="59"/>
                </a:lnTo>
                <a:lnTo>
                  <a:pt x="141" y="54"/>
                </a:lnTo>
                <a:lnTo>
                  <a:pt x="134" y="52"/>
                </a:lnTo>
                <a:lnTo>
                  <a:pt x="127" y="49"/>
                </a:lnTo>
                <a:lnTo>
                  <a:pt x="119" y="46"/>
                </a:lnTo>
                <a:lnTo>
                  <a:pt x="112" y="43"/>
                </a:lnTo>
                <a:lnTo>
                  <a:pt x="104" y="42"/>
                </a:lnTo>
                <a:lnTo>
                  <a:pt x="97" y="39"/>
                </a:lnTo>
                <a:lnTo>
                  <a:pt x="91" y="37"/>
                </a:lnTo>
                <a:lnTo>
                  <a:pt x="84" y="36"/>
                </a:lnTo>
                <a:lnTo>
                  <a:pt x="80" y="36"/>
                </a:lnTo>
                <a:lnTo>
                  <a:pt x="74" y="36"/>
                </a:lnTo>
                <a:lnTo>
                  <a:pt x="70" y="36"/>
                </a:lnTo>
                <a:lnTo>
                  <a:pt x="63" y="39"/>
                </a:lnTo>
                <a:lnTo>
                  <a:pt x="60" y="43"/>
                </a:lnTo>
                <a:lnTo>
                  <a:pt x="60" y="46"/>
                </a:lnTo>
                <a:lnTo>
                  <a:pt x="61" y="50"/>
                </a:lnTo>
                <a:lnTo>
                  <a:pt x="64" y="54"/>
                </a:lnTo>
                <a:lnTo>
                  <a:pt x="68" y="61"/>
                </a:lnTo>
                <a:lnTo>
                  <a:pt x="70" y="66"/>
                </a:lnTo>
                <a:lnTo>
                  <a:pt x="71" y="70"/>
                </a:lnTo>
                <a:lnTo>
                  <a:pt x="71" y="76"/>
                </a:lnTo>
                <a:lnTo>
                  <a:pt x="71" y="80"/>
                </a:lnTo>
                <a:lnTo>
                  <a:pt x="68" y="87"/>
                </a:lnTo>
                <a:lnTo>
                  <a:pt x="63" y="93"/>
                </a:lnTo>
                <a:lnTo>
                  <a:pt x="58" y="94"/>
                </a:lnTo>
                <a:lnTo>
                  <a:pt x="54" y="96"/>
                </a:lnTo>
                <a:lnTo>
                  <a:pt x="50" y="96"/>
                </a:lnTo>
                <a:lnTo>
                  <a:pt x="46" y="97"/>
                </a:lnTo>
                <a:lnTo>
                  <a:pt x="41" y="96"/>
                </a:lnTo>
                <a:lnTo>
                  <a:pt x="37" y="94"/>
                </a:lnTo>
                <a:lnTo>
                  <a:pt x="34" y="91"/>
                </a:lnTo>
                <a:lnTo>
                  <a:pt x="32" y="8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5" name="Freeform 74">
            <a:extLst>
              <a:ext uri="{FF2B5EF4-FFF2-40B4-BE49-F238E27FC236}">
                <a16:creationId xmlns:a16="http://schemas.microsoft.com/office/drawing/2014/main" id="{6521D1CC-B98A-DB4C-898A-459D641FB28B}"/>
              </a:ext>
            </a:extLst>
          </p:cNvPr>
          <p:cNvSpPr>
            <a:spLocks/>
          </p:cNvSpPr>
          <p:nvPr/>
        </p:nvSpPr>
        <p:spPr bwMode="auto">
          <a:xfrm>
            <a:off x="5095875" y="2379663"/>
            <a:ext cx="314325" cy="187325"/>
          </a:xfrm>
          <a:custGeom>
            <a:avLst/>
            <a:gdLst>
              <a:gd name="T0" fmla="*/ 2147483647 w 148"/>
              <a:gd name="T1" fmla="*/ 2147483647 h 82"/>
              <a:gd name="T2" fmla="*/ 2147483647 w 148"/>
              <a:gd name="T3" fmla="*/ 2147483647 h 82"/>
              <a:gd name="T4" fmla="*/ 2147483647 w 148"/>
              <a:gd name="T5" fmla="*/ 2147483647 h 82"/>
              <a:gd name="T6" fmla="*/ 2147483647 w 148"/>
              <a:gd name="T7" fmla="*/ 2147483647 h 82"/>
              <a:gd name="T8" fmla="*/ 2147483647 w 148"/>
              <a:gd name="T9" fmla="*/ 2147483647 h 82"/>
              <a:gd name="T10" fmla="*/ 2147483647 w 148"/>
              <a:gd name="T11" fmla="*/ 2147483647 h 82"/>
              <a:gd name="T12" fmla="*/ 2147483647 w 148"/>
              <a:gd name="T13" fmla="*/ 2147483647 h 82"/>
              <a:gd name="T14" fmla="*/ 2147483647 w 148"/>
              <a:gd name="T15" fmla="*/ 2147483647 h 82"/>
              <a:gd name="T16" fmla="*/ 2147483647 w 148"/>
              <a:gd name="T17" fmla="*/ 2147483647 h 82"/>
              <a:gd name="T18" fmla="*/ 2147483647 w 148"/>
              <a:gd name="T19" fmla="*/ 2147483647 h 82"/>
              <a:gd name="T20" fmla="*/ 2147483647 w 148"/>
              <a:gd name="T21" fmla="*/ 2147483647 h 82"/>
              <a:gd name="T22" fmla="*/ 2147483647 w 148"/>
              <a:gd name="T23" fmla="*/ 2147483647 h 82"/>
              <a:gd name="T24" fmla="*/ 2147483647 w 148"/>
              <a:gd name="T25" fmla="*/ 2147483647 h 82"/>
              <a:gd name="T26" fmla="*/ 2147483647 w 148"/>
              <a:gd name="T27" fmla="*/ 2147483647 h 82"/>
              <a:gd name="T28" fmla="*/ 2147483647 w 148"/>
              <a:gd name="T29" fmla="*/ 2147483647 h 82"/>
              <a:gd name="T30" fmla="*/ 2147483647 w 148"/>
              <a:gd name="T31" fmla="*/ 2147483647 h 82"/>
              <a:gd name="T32" fmla="*/ 2147483647 w 148"/>
              <a:gd name="T33" fmla="*/ 2147483647 h 82"/>
              <a:gd name="T34" fmla="*/ 2147483647 w 148"/>
              <a:gd name="T35" fmla="*/ 2147483647 h 82"/>
              <a:gd name="T36" fmla="*/ 2147483647 w 148"/>
              <a:gd name="T37" fmla="*/ 2147483647 h 82"/>
              <a:gd name="T38" fmla="*/ 2147483647 w 148"/>
              <a:gd name="T39" fmla="*/ 2147483647 h 82"/>
              <a:gd name="T40" fmla="*/ 2147483647 w 148"/>
              <a:gd name="T41" fmla="*/ 2147483647 h 82"/>
              <a:gd name="T42" fmla="*/ 2147483647 w 148"/>
              <a:gd name="T43" fmla="*/ 2147483647 h 82"/>
              <a:gd name="T44" fmla="*/ 2147483647 w 148"/>
              <a:gd name="T45" fmla="*/ 2147483647 h 82"/>
              <a:gd name="T46" fmla="*/ 2147483647 w 148"/>
              <a:gd name="T47" fmla="*/ 2147483647 h 82"/>
              <a:gd name="T48" fmla="*/ 2147483647 w 148"/>
              <a:gd name="T49" fmla="*/ 2147483647 h 82"/>
              <a:gd name="T50" fmla="*/ 2147483647 w 148"/>
              <a:gd name="T51" fmla="*/ 2147483647 h 82"/>
              <a:gd name="T52" fmla="*/ 2147483647 w 148"/>
              <a:gd name="T53" fmla="*/ 2147483647 h 82"/>
              <a:gd name="T54" fmla="*/ 2147483647 w 148"/>
              <a:gd name="T55" fmla="*/ 2147483647 h 82"/>
              <a:gd name="T56" fmla="*/ 2147483647 w 148"/>
              <a:gd name="T57" fmla="*/ 2147483647 h 82"/>
              <a:gd name="T58" fmla="*/ 2147483647 w 148"/>
              <a:gd name="T59" fmla="*/ 2147483647 h 82"/>
              <a:gd name="T60" fmla="*/ 2147483647 w 148"/>
              <a:gd name="T61" fmla="*/ 2147483647 h 82"/>
              <a:gd name="T62" fmla="*/ 2147483647 w 148"/>
              <a:gd name="T63" fmla="*/ 2147483647 h 82"/>
              <a:gd name="T64" fmla="*/ 2147483647 w 148"/>
              <a:gd name="T65" fmla="*/ 2147483647 h 82"/>
              <a:gd name="T66" fmla="*/ 2147483647 w 148"/>
              <a:gd name="T67" fmla="*/ 2147483647 h 82"/>
              <a:gd name="T68" fmla="*/ 2147483647 w 148"/>
              <a:gd name="T69" fmla="*/ 2147483647 h 82"/>
              <a:gd name="T70" fmla="*/ 2147483647 w 148"/>
              <a:gd name="T71" fmla="*/ 2147483647 h 82"/>
              <a:gd name="T72" fmla="*/ 2147483647 w 148"/>
              <a:gd name="T73" fmla="*/ 2147483647 h 82"/>
              <a:gd name="T74" fmla="*/ 2147483647 w 148"/>
              <a:gd name="T75" fmla="*/ 2147483647 h 82"/>
              <a:gd name="T76" fmla="*/ 2147483647 w 148"/>
              <a:gd name="T77" fmla="*/ 2147483647 h 82"/>
              <a:gd name="T78" fmla="*/ 2147483647 w 148"/>
              <a:gd name="T79" fmla="*/ 2147483647 h 82"/>
              <a:gd name="T80" fmla="*/ 2147483647 w 148"/>
              <a:gd name="T81" fmla="*/ 2147483647 h 82"/>
              <a:gd name="T82" fmla="*/ 2147483647 w 148"/>
              <a:gd name="T83" fmla="*/ 2147483647 h 82"/>
              <a:gd name="T84" fmla="*/ 2147483647 w 148"/>
              <a:gd name="T85" fmla="*/ 2147483647 h 82"/>
              <a:gd name="T86" fmla="*/ 2147483647 w 148"/>
              <a:gd name="T87" fmla="*/ 2147483647 h 82"/>
              <a:gd name="T88" fmla="*/ 2147483647 w 148"/>
              <a:gd name="T89" fmla="*/ 2147483647 h 82"/>
              <a:gd name="T90" fmla="*/ 2147483647 w 148"/>
              <a:gd name="T91" fmla="*/ 2147483647 h 82"/>
              <a:gd name="T92" fmla="*/ 2147483647 w 148"/>
              <a:gd name="T93" fmla="*/ 2147483647 h 82"/>
              <a:gd name="T94" fmla="*/ 2147483647 w 148"/>
              <a:gd name="T95" fmla="*/ 2147483647 h 82"/>
              <a:gd name="T96" fmla="*/ 2147483647 w 148"/>
              <a:gd name="T97" fmla="*/ 2147483647 h 82"/>
              <a:gd name="T98" fmla="*/ 0 w 148"/>
              <a:gd name="T99" fmla="*/ 2147483647 h 82"/>
              <a:gd name="T100" fmla="*/ 0 w 148"/>
              <a:gd name="T101" fmla="*/ 2147483647 h 82"/>
              <a:gd name="T102" fmla="*/ 0 w 148"/>
              <a:gd name="T103" fmla="*/ 2147483647 h 82"/>
              <a:gd name="T104" fmla="*/ 2147483647 w 148"/>
              <a:gd name="T105" fmla="*/ 2147483647 h 82"/>
              <a:gd name="T106" fmla="*/ 2147483647 w 148"/>
              <a:gd name="T107" fmla="*/ 2147483647 h 82"/>
              <a:gd name="T108" fmla="*/ 2147483647 w 148"/>
              <a:gd name="T109" fmla="*/ 2147483647 h 82"/>
              <a:gd name="T110" fmla="*/ 2147483647 w 148"/>
              <a:gd name="T111" fmla="*/ 0 h 82"/>
              <a:gd name="T112" fmla="*/ 2147483647 w 148"/>
              <a:gd name="T113" fmla="*/ 2147483647 h 82"/>
              <a:gd name="T114" fmla="*/ 2147483647 w 148"/>
              <a:gd name="T115" fmla="*/ 2147483647 h 82"/>
              <a:gd name="T116" fmla="*/ 2147483647 w 148"/>
              <a:gd name="T117" fmla="*/ 2147483647 h 82"/>
              <a:gd name="T118" fmla="*/ 2147483647 w 148"/>
              <a:gd name="T119" fmla="*/ 2147483647 h 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
              <a:gd name="T181" fmla="*/ 0 h 82"/>
              <a:gd name="T182" fmla="*/ 148 w 148"/>
              <a:gd name="T183" fmla="*/ 82 h 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 h="82">
                <a:moveTo>
                  <a:pt x="34" y="5"/>
                </a:moveTo>
                <a:lnTo>
                  <a:pt x="40" y="10"/>
                </a:lnTo>
                <a:lnTo>
                  <a:pt x="44" y="13"/>
                </a:lnTo>
                <a:lnTo>
                  <a:pt x="50" y="15"/>
                </a:lnTo>
                <a:lnTo>
                  <a:pt x="56" y="20"/>
                </a:lnTo>
                <a:lnTo>
                  <a:pt x="60" y="23"/>
                </a:lnTo>
                <a:lnTo>
                  <a:pt x="66" y="27"/>
                </a:lnTo>
                <a:lnTo>
                  <a:pt x="70" y="28"/>
                </a:lnTo>
                <a:lnTo>
                  <a:pt x="75" y="31"/>
                </a:lnTo>
                <a:lnTo>
                  <a:pt x="80" y="32"/>
                </a:lnTo>
                <a:lnTo>
                  <a:pt x="85" y="34"/>
                </a:lnTo>
                <a:lnTo>
                  <a:pt x="91" y="37"/>
                </a:lnTo>
                <a:lnTo>
                  <a:pt x="98" y="38"/>
                </a:lnTo>
                <a:lnTo>
                  <a:pt x="102" y="38"/>
                </a:lnTo>
                <a:lnTo>
                  <a:pt x="110" y="38"/>
                </a:lnTo>
                <a:lnTo>
                  <a:pt x="117" y="37"/>
                </a:lnTo>
                <a:lnTo>
                  <a:pt x="122" y="37"/>
                </a:lnTo>
                <a:lnTo>
                  <a:pt x="128" y="37"/>
                </a:lnTo>
                <a:lnTo>
                  <a:pt x="132" y="37"/>
                </a:lnTo>
                <a:lnTo>
                  <a:pt x="136" y="38"/>
                </a:lnTo>
                <a:lnTo>
                  <a:pt x="141" y="41"/>
                </a:lnTo>
                <a:lnTo>
                  <a:pt x="145" y="47"/>
                </a:lnTo>
                <a:lnTo>
                  <a:pt x="148" y="55"/>
                </a:lnTo>
                <a:lnTo>
                  <a:pt x="146" y="64"/>
                </a:lnTo>
                <a:lnTo>
                  <a:pt x="145" y="71"/>
                </a:lnTo>
                <a:lnTo>
                  <a:pt x="142" y="74"/>
                </a:lnTo>
                <a:lnTo>
                  <a:pt x="138" y="78"/>
                </a:lnTo>
                <a:lnTo>
                  <a:pt x="134" y="79"/>
                </a:lnTo>
                <a:lnTo>
                  <a:pt x="129" y="81"/>
                </a:lnTo>
                <a:lnTo>
                  <a:pt x="125" y="81"/>
                </a:lnTo>
                <a:lnTo>
                  <a:pt x="121" y="81"/>
                </a:lnTo>
                <a:lnTo>
                  <a:pt x="117" y="81"/>
                </a:lnTo>
                <a:lnTo>
                  <a:pt x="111" y="82"/>
                </a:lnTo>
                <a:lnTo>
                  <a:pt x="102" y="82"/>
                </a:lnTo>
                <a:lnTo>
                  <a:pt x="95" y="82"/>
                </a:lnTo>
                <a:lnTo>
                  <a:pt x="87" y="81"/>
                </a:lnTo>
                <a:lnTo>
                  <a:pt x="80" y="79"/>
                </a:lnTo>
                <a:lnTo>
                  <a:pt x="74" y="76"/>
                </a:lnTo>
                <a:lnTo>
                  <a:pt x="67" y="75"/>
                </a:lnTo>
                <a:lnTo>
                  <a:pt x="60" y="71"/>
                </a:lnTo>
                <a:lnTo>
                  <a:pt x="53" y="68"/>
                </a:lnTo>
                <a:lnTo>
                  <a:pt x="46" y="64"/>
                </a:lnTo>
                <a:lnTo>
                  <a:pt x="40" y="61"/>
                </a:lnTo>
                <a:lnTo>
                  <a:pt x="32" y="57"/>
                </a:lnTo>
                <a:lnTo>
                  <a:pt x="24" y="52"/>
                </a:lnTo>
                <a:lnTo>
                  <a:pt x="17" y="47"/>
                </a:lnTo>
                <a:lnTo>
                  <a:pt x="10" y="42"/>
                </a:lnTo>
                <a:lnTo>
                  <a:pt x="6" y="38"/>
                </a:lnTo>
                <a:lnTo>
                  <a:pt x="3" y="34"/>
                </a:lnTo>
                <a:lnTo>
                  <a:pt x="0" y="31"/>
                </a:lnTo>
                <a:lnTo>
                  <a:pt x="0" y="27"/>
                </a:lnTo>
                <a:lnTo>
                  <a:pt x="0" y="18"/>
                </a:lnTo>
                <a:lnTo>
                  <a:pt x="3" y="11"/>
                </a:lnTo>
                <a:lnTo>
                  <a:pt x="9" y="5"/>
                </a:lnTo>
                <a:lnTo>
                  <a:pt x="16" y="1"/>
                </a:lnTo>
                <a:lnTo>
                  <a:pt x="20" y="0"/>
                </a:lnTo>
                <a:lnTo>
                  <a:pt x="24" y="1"/>
                </a:lnTo>
                <a:lnTo>
                  <a:pt x="30" y="3"/>
                </a:lnTo>
                <a:lnTo>
                  <a:pt x="34"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6" name="Freeform 75">
            <a:extLst>
              <a:ext uri="{FF2B5EF4-FFF2-40B4-BE49-F238E27FC236}">
                <a16:creationId xmlns:a16="http://schemas.microsoft.com/office/drawing/2014/main" id="{5F737580-8DE2-6843-9D0F-3D8B27BEFF87}"/>
              </a:ext>
            </a:extLst>
          </p:cNvPr>
          <p:cNvSpPr>
            <a:spLocks/>
          </p:cNvSpPr>
          <p:nvPr/>
        </p:nvSpPr>
        <p:spPr bwMode="auto">
          <a:xfrm>
            <a:off x="5849938" y="2351088"/>
            <a:ext cx="152400" cy="1319212"/>
          </a:xfrm>
          <a:custGeom>
            <a:avLst/>
            <a:gdLst>
              <a:gd name="T0" fmla="*/ 2147483647 w 72"/>
              <a:gd name="T1" fmla="*/ 0 h 580"/>
              <a:gd name="T2" fmla="*/ 2147483647 w 72"/>
              <a:gd name="T3" fmla="*/ 2147483647 h 580"/>
              <a:gd name="T4" fmla="*/ 2147483647 w 72"/>
              <a:gd name="T5" fmla="*/ 2147483647 h 580"/>
              <a:gd name="T6" fmla="*/ 0 w 72"/>
              <a:gd name="T7" fmla="*/ 2147483647 h 580"/>
              <a:gd name="T8" fmla="*/ 2147483647 w 72"/>
              <a:gd name="T9" fmla="*/ 0 h 580"/>
              <a:gd name="T10" fmla="*/ 2147483647 w 72"/>
              <a:gd name="T11" fmla="*/ 0 h 580"/>
              <a:gd name="T12" fmla="*/ 0 60000 65536"/>
              <a:gd name="T13" fmla="*/ 0 60000 65536"/>
              <a:gd name="T14" fmla="*/ 0 60000 65536"/>
              <a:gd name="T15" fmla="*/ 0 60000 65536"/>
              <a:gd name="T16" fmla="*/ 0 60000 65536"/>
              <a:gd name="T17" fmla="*/ 0 60000 65536"/>
              <a:gd name="T18" fmla="*/ 0 w 72"/>
              <a:gd name="T19" fmla="*/ 0 h 580"/>
              <a:gd name="T20" fmla="*/ 72 w 72"/>
              <a:gd name="T21" fmla="*/ 580 h 580"/>
            </a:gdLst>
            <a:ahLst/>
            <a:cxnLst>
              <a:cxn ang="T12">
                <a:pos x="T0" y="T1"/>
              </a:cxn>
              <a:cxn ang="T13">
                <a:pos x="T2" y="T3"/>
              </a:cxn>
              <a:cxn ang="T14">
                <a:pos x="T4" y="T5"/>
              </a:cxn>
              <a:cxn ang="T15">
                <a:pos x="T6" y="T7"/>
              </a:cxn>
              <a:cxn ang="T16">
                <a:pos x="T8" y="T9"/>
              </a:cxn>
              <a:cxn ang="T17">
                <a:pos x="T10" y="T11"/>
              </a:cxn>
            </a:cxnLst>
            <a:rect l="T18" t="T19" r="T20" b="T21"/>
            <a:pathLst>
              <a:path w="72" h="580">
                <a:moveTo>
                  <a:pt x="19" y="0"/>
                </a:moveTo>
                <a:lnTo>
                  <a:pt x="72" y="44"/>
                </a:lnTo>
                <a:lnTo>
                  <a:pt x="63" y="580"/>
                </a:lnTo>
                <a:lnTo>
                  <a:pt x="0" y="546"/>
                </a:lnTo>
                <a:lnTo>
                  <a:pt x="19" y="0"/>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7" name="Freeform 76">
            <a:extLst>
              <a:ext uri="{FF2B5EF4-FFF2-40B4-BE49-F238E27FC236}">
                <a16:creationId xmlns:a16="http://schemas.microsoft.com/office/drawing/2014/main" id="{92D0B0C6-6E75-894F-A6A0-F5341ABBADA9}"/>
              </a:ext>
            </a:extLst>
          </p:cNvPr>
          <p:cNvSpPr>
            <a:spLocks/>
          </p:cNvSpPr>
          <p:nvPr/>
        </p:nvSpPr>
        <p:spPr bwMode="auto">
          <a:xfrm>
            <a:off x="5837238" y="2370138"/>
            <a:ext cx="77787" cy="1258887"/>
          </a:xfrm>
          <a:custGeom>
            <a:avLst/>
            <a:gdLst>
              <a:gd name="T0" fmla="*/ 2147483647 w 37"/>
              <a:gd name="T1" fmla="*/ 2147483647 h 553"/>
              <a:gd name="T2" fmla="*/ 0 w 37"/>
              <a:gd name="T3" fmla="*/ 2147483647 h 553"/>
              <a:gd name="T4" fmla="*/ 2147483647 w 37"/>
              <a:gd name="T5" fmla="*/ 2147483647 h 553"/>
              <a:gd name="T6" fmla="*/ 2147483647 w 37"/>
              <a:gd name="T7" fmla="*/ 0 h 553"/>
              <a:gd name="T8" fmla="*/ 2147483647 w 37"/>
              <a:gd name="T9" fmla="*/ 2147483647 h 553"/>
              <a:gd name="T10" fmla="*/ 2147483647 w 37"/>
              <a:gd name="T11" fmla="*/ 2147483647 h 553"/>
              <a:gd name="T12" fmla="*/ 0 60000 65536"/>
              <a:gd name="T13" fmla="*/ 0 60000 65536"/>
              <a:gd name="T14" fmla="*/ 0 60000 65536"/>
              <a:gd name="T15" fmla="*/ 0 60000 65536"/>
              <a:gd name="T16" fmla="*/ 0 60000 65536"/>
              <a:gd name="T17" fmla="*/ 0 60000 65536"/>
              <a:gd name="T18" fmla="*/ 0 w 37"/>
              <a:gd name="T19" fmla="*/ 0 h 553"/>
              <a:gd name="T20" fmla="*/ 37 w 37"/>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37" h="553">
                <a:moveTo>
                  <a:pt x="8" y="1"/>
                </a:moveTo>
                <a:lnTo>
                  <a:pt x="0" y="541"/>
                </a:lnTo>
                <a:lnTo>
                  <a:pt x="23" y="553"/>
                </a:lnTo>
                <a:lnTo>
                  <a:pt x="37" y="0"/>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8" name="Freeform 77">
            <a:extLst>
              <a:ext uri="{FF2B5EF4-FFF2-40B4-BE49-F238E27FC236}">
                <a16:creationId xmlns:a16="http://schemas.microsoft.com/office/drawing/2014/main" id="{FA85CB55-FE06-4045-A884-27BA0F5296FE}"/>
              </a:ext>
            </a:extLst>
          </p:cNvPr>
          <p:cNvSpPr>
            <a:spLocks/>
          </p:cNvSpPr>
          <p:nvPr/>
        </p:nvSpPr>
        <p:spPr bwMode="auto">
          <a:xfrm>
            <a:off x="5921375" y="2133600"/>
            <a:ext cx="134938" cy="2767013"/>
          </a:xfrm>
          <a:custGeom>
            <a:avLst/>
            <a:gdLst>
              <a:gd name="T0" fmla="*/ 2147483647 w 63"/>
              <a:gd name="T1" fmla="*/ 2147483647 h 1216"/>
              <a:gd name="T2" fmla="*/ 2147483647 w 63"/>
              <a:gd name="T3" fmla="*/ 2147483647 h 1216"/>
              <a:gd name="T4" fmla="*/ 2147483647 w 63"/>
              <a:gd name="T5" fmla="*/ 2147483647 h 1216"/>
              <a:gd name="T6" fmla="*/ 2147483647 w 63"/>
              <a:gd name="T7" fmla="*/ 2147483647 h 1216"/>
              <a:gd name="T8" fmla="*/ 2147483647 w 63"/>
              <a:gd name="T9" fmla="*/ 2147483647 h 1216"/>
              <a:gd name="T10" fmla="*/ 2147483647 w 63"/>
              <a:gd name="T11" fmla="*/ 2147483647 h 1216"/>
              <a:gd name="T12" fmla="*/ 2147483647 w 63"/>
              <a:gd name="T13" fmla="*/ 2147483647 h 1216"/>
              <a:gd name="T14" fmla="*/ 2147483647 w 63"/>
              <a:gd name="T15" fmla="*/ 2147483647 h 1216"/>
              <a:gd name="T16" fmla="*/ 2147483647 w 63"/>
              <a:gd name="T17" fmla="*/ 2147483647 h 1216"/>
              <a:gd name="T18" fmla="*/ 2147483647 w 63"/>
              <a:gd name="T19" fmla="*/ 2147483647 h 1216"/>
              <a:gd name="T20" fmla="*/ 2147483647 w 63"/>
              <a:gd name="T21" fmla="*/ 2147483647 h 1216"/>
              <a:gd name="T22" fmla="*/ 2147483647 w 63"/>
              <a:gd name="T23" fmla="*/ 2147483647 h 1216"/>
              <a:gd name="T24" fmla="*/ 2147483647 w 63"/>
              <a:gd name="T25" fmla="*/ 2147483647 h 1216"/>
              <a:gd name="T26" fmla="*/ 2147483647 w 63"/>
              <a:gd name="T27" fmla="*/ 2147483647 h 1216"/>
              <a:gd name="T28" fmla="*/ 0 w 63"/>
              <a:gd name="T29" fmla="*/ 2147483647 h 1216"/>
              <a:gd name="T30" fmla="*/ 0 w 63"/>
              <a:gd name="T31" fmla="*/ 2147483647 h 1216"/>
              <a:gd name="T32" fmla="*/ 2147483647 w 63"/>
              <a:gd name="T33" fmla="*/ 2147483647 h 1216"/>
              <a:gd name="T34" fmla="*/ 2147483647 w 63"/>
              <a:gd name="T35" fmla="*/ 2147483647 h 1216"/>
              <a:gd name="T36" fmla="*/ 2147483647 w 63"/>
              <a:gd name="T37" fmla="*/ 2147483647 h 1216"/>
              <a:gd name="T38" fmla="*/ 2147483647 w 63"/>
              <a:gd name="T39" fmla="*/ 2147483647 h 1216"/>
              <a:gd name="T40" fmla="*/ 2147483647 w 63"/>
              <a:gd name="T41" fmla="*/ 2147483647 h 1216"/>
              <a:gd name="T42" fmla="*/ 2147483647 w 63"/>
              <a:gd name="T43" fmla="*/ 2147483647 h 1216"/>
              <a:gd name="T44" fmla="*/ 2147483647 w 63"/>
              <a:gd name="T45" fmla="*/ 2147483647 h 1216"/>
              <a:gd name="T46" fmla="*/ 2147483647 w 63"/>
              <a:gd name="T47" fmla="*/ 0 h 1216"/>
              <a:gd name="T48" fmla="*/ 2147483647 w 63"/>
              <a:gd name="T49" fmla="*/ 2147483647 h 1216"/>
              <a:gd name="T50" fmla="*/ 2147483647 w 63"/>
              <a:gd name="T51" fmla="*/ 2147483647 h 1216"/>
              <a:gd name="T52" fmla="*/ 2147483647 w 63"/>
              <a:gd name="T53" fmla="*/ 2147483647 h 1216"/>
              <a:gd name="T54" fmla="*/ 2147483647 w 63"/>
              <a:gd name="T55" fmla="*/ 2147483647 h 1216"/>
              <a:gd name="T56" fmla="*/ 2147483647 w 63"/>
              <a:gd name="T57" fmla="*/ 2147483647 h 1216"/>
              <a:gd name="T58" fmla="*/ 2147483647 w 63"/>
              <a:gd name="T59" fmla="*/ 2147483647 h 1216"/>
              <a:gd name="T60" fmla="*/ 2147483647 w 63"/>
              <a:gd name="T61" fmla="*/ 2147483647 h 1216"/>
              <a:gd name="T62" fmla="*/ 2147483647 w 63"/>
              <a:gd name="T63" fmla="*/ 2147483647 h 1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1216"/>
              <a:gd name="T98" fmla="*/ 63 w 63"/>
              <a:gd name="T99" fmla="*/ 1216 h 1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1216">
                <a:moveTo>
                  <a:pt x="63" y="24"/>
                </a:moveTo>
                <a:lnTo>
                  <a:pt x="42" y="1190"/>
                </a:lnTo>
                <a:lnTo>
                  <a:pt x="42" y="1194"/>
                </a:lnTo>
                <a:lnTo>
                  <a:pt x="42" y="1200"/>
                </a:lnTo>
                <a:lnTo>
                  <a:pt x="39" y="1203"/>
                </a:lnTo>
                <a:lnTo>
                  <a:pt x="38" y="1207"/>
                </a:lnTo>
                <a:lnTo>
                  <a:pt x="31" y="1211"/>
                </a:lnTo>
                <a:lnTo>
                  <a:pt x="24" y="1216"/>
                </a:lnTo>
                <a:lnTo>
                  <a:pt x="19" y="1214"/>
                </a:lnTo>
                <a:lnTo>
                  <a:pt x="15" y="1214"/>
                </a:lnTo>
                <a:lnTo>
                  <a:pt x="11" y="1213"/>
                </a:lnTo>
                <a:lnTo>
                  <a:pt x="8" y="1211"/>
                </a:lnTo>
                <a:lnTo>
                  <a:pt x="4" y="1209"/>
                </a:lnTo>
                <a:lnTo>
                  <a:pt x="1" y="1206"/>
                </a:lnTo>
                <a:lnTo>
                  <a:pt x="0" y="1202"/>
                </a:lnTo>
                <a:lnTo>
                  <a:pt x="0" y="1197"/>
                </a:lnTo>
                <a:lnTo>
                  <a:pt x="19" y="21"/>
                </a:lnTo>
                <a:lnTo>
                  <a:pt x="19" y="16"/>
                </a:lnTo>
                <a:lnTo>
                  <a:pt x="21" y="11"/>
                </a:lnTo>
                <a:lnTo>
                  <a:pt x="24" y="7"/>
                </a:lnTo>
                <a:lnTo>
                  <a:pt x="27" y="6"/>
                </a:lnTo>
                <a:lnTo>
                  <a:pt x="29" y="3"/>
                </a:lnTo>
                <a:lnTo>
                  <a:pt x="34" y="1"/>
                </a:lnTo>
                <a:lnTo>
                  <a:pt x="38" y="0"/>
                </a:lnTo>
                <a:lnTo>
                  <a:pt x="42" y="1"/>
                </a:lnTo>
                <a:lnTo>
                  <a:pt x="51" y="3"/>
                </a:lnTo>
                <a:lnTo>
                  <a:pt x="56" y="7"/>
                </a:lnTo>
                <a:lnTo>
                  <a:pt x="59" y="10"/>
                </a:lnTo>
                <a:lnTo>
                  <a:pt x="61" y="14"/>
                </a:lnTo>
                <a:lnTo>
                  <a:pt x="62"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89" name="Freeform 78">
            <a:extLst>
              <a:ext uri="{FF2B5EF4-FFF2-40B4-BE49-F238E27FC236}">
                <a16:creationId xmlns:a16="http://schemas.microsoft.com/office/drawing/2014/main" id="{1089F1D4-28D0-DD44-A9D8-F52970E991EC}"/>
              </a:ext>
            </a:extLst>
          </p:cNvPr>
          <p:cNvSpPr>
            <a:spLocks/>
          </p:cNvSpPr>
          <p:nvPr/>
        </p:nvSpPr>
        <p:spPr bwMode="auto">
          <a:xfrm>
            <a:off x="5743575" y="3541713"/>
            <a:ext cx="223838" cy="149225"/>
          </a:xfrm>
          <a:custGeom>
            <a:avLst/>
            <a:gdLst>
              <a:gd name="T0" fmla="*/ 2147483647 w 105"/>
              <a:gd name="T1" fmla="*/ 2147483647 h 65"/>
              <a:gd name="T2" fmla="*/ 2147483647 w 105"/>
              <a:gd name="T3" fmla="*/ 2147483647 h 65"/>
              <a:gd name="T4" fmla="*/ 2147483647 w 105"/>
              <a:gd name="T5" fmla="*/ 2147483647 h 65"/>
              <a:gd name="T6" fmla="*/ 2147483647 w 105"/>
              <a:gd name="T7" fmla="*/ 2147483647 h 65"/>
              <a:gd name="T8" fmla="*/ 2147483647 w 105"/>
              <a:gd name="T9" fmla="*/ 2147483647 h 65"/>
              <a:gd name="T10" fmla="*/ 2147483647 w 105"/>
              <a:gd name="T11" fmla="*/ 2147483647 h 65"/>
              <a:gd name="T12" fmla="*/ 2147483647 w 105"/>
              <a:gd name="T13" fmla="*/ 2147483647 h 65"/>
              <a:gd name="T14" fmla="*/ 2147483647 w 105"/>
              <a:gd name="T15" fmla="*/ 2147483647 h 65"/>
              <a:gd name="T16" fmla="*/ 2147483647 w 105"/>
              <a:gd name="T17" fmla="*/ 2147483647 h 65"/>
              <a:gd name="T18" fmla="*/ 2147483647 w 105"/>
              <a:gd name="T19" fmla="*/ 2147483647 h 65"/>
              <a:gd name="T20" fmla="*/ 2147483647 w 105"/>
              <a:gd name="T21" fmla="*/ 2147483647 h 65"/>
              <a:gd name="T22" fmla="*/ 2147483647 w 105"/>
              <a:gd name="T23" fmla="*/ 2147483647 h 65"/>
              <a:gd name="T24" fmla="*/ 2147483647 w 105"/>
              <a:gd name="T25" fmla="*/ 2147483647 h 65"/>
              <a:gd name="T26" fmla="*/ 2147483647 w 105"/>
              <a:gd name="T27" fmla="*/ 2147483647 h 65"/>
              <a:gd name="T28" fmla="*/ 2147483647 w 105"/>
              <a:gd name="T29" fmla="*/ 2147483647 h 65"/>
              <a:gd name="T30" fmla="*/ 2147483647 w 105"/>
              <a:gd name="T31" fmla="*/ 2147483647 h 65"/>
              <a:gd name="T32" fmla="*/ 2147483647 w 105"/>
              <a:gd name="T33" fmla="*/ 2147483647 h 65"/>
              <a:gd name="T34" fmla="*/ 2147483647 w 105"/>
              <a:gd name="T35" fmla="*/ 2147483647 h 65"/>
              <a:gd name="T36" fmla="*/ 2147483647 w 105"/>
              <a:gd name="T37" fmla="*/ 2147483647 h 65"/>
              <a:gd name="T38" fmla="*/ 0 w 105"/>
              <a:gd name="T39" fmla="*/ 2147483647 h 65"/>
              <a:gd name="T40" fmla="*/ 2147483647 w 105"/>
              <a:gd name="T41" fmla="*/ 2147483647 h 65"/>
              <a:gd name="T42" fmla="*/ 2147483647 w 105"/>
              <a:gd name="T43" fmla="*/ 2147483647 h 65"/>
              <a:gd name="T44" fmla="*/ 2147483647 w 105"/>
              <a:gd name="T45" fmla="*/ 2147483647 h 65"/>
              <a:gd name="T46" fmla="*/ 2147483647 w 105"/>
              <a:gd name="T47" fmla="*/ 0 h 65"/>
              <a:gd name="T48" fmla="*/ 2147483647 w 105"/>
              <a:gd name="T49" fmla="*/ 0 h 65"/>
              <a:gd name="T50" fmla="*/ 2147483647 w 105"/>
              <a:gd name="T51" fmla="*/ 0 h 65"/>
              <a:gd name="T52" fmla="*/ 2147483647 w 105"/>
              <a:gd name="T53" fmla="*/ 2147483647 h 65"/>
              <a:gd name="T54" fmla="*/ 2147483647 w 105"/>
              <a:gd name="T55" fmla="*/ 2147483647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5"/>
              <a:gd name="T85" fmla="*/ 0 h 65"/>
              <a:gd name="T86" fmla="*/ 105 w 105"/>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5" h="65">
                <a:moveTo>
                  <a:pt x="30" y="2"/>
                </a:moveTo>
                <a:lnTo>
                  <a:pt x="91" y="22"/>
                </a:lnTo>
                <a:lnTo>
                  <a:pt x="95" y="24"/>
                </a:lnTo>
                <a:lnTo>
                  <a:pt x="99" y="26"/>
                </a:lnTo>
                <a:lnTo>
                  <a:pt x="102" y="29"/>
                </a:lnTo>
                <a:lnTo>
                  <a:pt x="105" y="34"/>
                </a:lnTo>
                <a:lnTo>
                  <a:pt x="105" y="41"/>
                </a:lnTo>
                <a:lnTo>
                  <a:pt x="105" y="49"/>
                </a:lnTo>
                <a:lnTo>
                  <a:pt x="101" y="56"/>
                </a:lnTo>
                <a:lnTo>
                  <a:pt x="95" y="62"/>
                </a:lnTo>
                <a:lnTo>
                  <a:pt x="89" y="63"/>
                </a:lnTo>
                <a:lnTo>
                  <a:pt x="86" y="65"/>
                </a:lnTo>
                <a:lnTo>
                  <a:pt x="81" y="63"/>
                </a:lnTo>
                <a:lnTo>
                  <a:pt x="78" y="63"/>
                </a:lnTo>
                <a:lnTo>
                  <a:pt x="15" y="43"/>
                </a:lnTo>
                <a:lnTo>
                  <a:pt x="10" y="41"/>
                </a:lnTo>
                <a:lnTo>
                  <a:pt x="7" y="38"/>
                </a:lnTo>
                <a:lnTo>
                  <a:pt x="3" y="34"/>
                </a:lnTo>
                <a:lnTo>
                  <a:pt x="1" y="31"/>
                </a:lnTo>
                <a:lnTo>
                  <a:pt x="0" y="22"/>
                </a:lnTo>
                <a:lnTo>
                  <a:pt x="1" y="15"/>
                </a:lnTo>
                <a:lnTo>
                  <a:pt x="6" y="7"/>
                </a:lnTo>
                <a:lnTo>
                  <a:pt x="11" y="2"/>
                </a:lnTo>
                <a:lnTo>
                  <a:pt x="15" y="0"/>
                </a:lnTo>
                <a:lnTo>
                  <a:pt x="20" y="0"/>
                </a:lnTo>
                <a:lnTo>
                  <a:pt x="24" y="0"/>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0" name="Freeform 79">
            <a:extLst>
              <a:ext uri="{FF2B5EF4-FFF2-40B4-BE49-F238E27FC236}">
                <a16:creationId xmlns:a16="http://schemas.microsoft.com/office/drawing/2014/main" id="{B0FEDD31-7E06-2146-8019-C403A01F6C6A}"/>
              </a:ext>
            </a:extLst>
          </p:cNvPr>
          <p:cNvSpPr>
            <a:spLocks/>
          </p:cNvSpPr>
          <p:nvPr/>
        </p:nvSpPr>
        <p:spPr bwMode="auto">
          <a:xfrm>
            <a:off x="5265738" y="1785938"/>
            <a:ext cx="863600" cy="687387"/>
          </a:xfrm>
          <a:custGeom>
            <a:avLst/>
            <a:gdLst>
              <a:gd name="T0" fmla="*/ 2147483647 w 405"/>
              <a:gd name="T1" fmla="*/ 2147483647 h 302"/>
              <a:gd name="T2" fmla="*/ 2147483647 w 405"/>
              <a:gd name="T3" fmla="*/ 2147483647 h 302"/>
              <a:gd name="T4" fmla="*/ 2147483647 w 405"/>
              <a:gd name="T5" fmla="*/ 2147483647 h 302"/>
              <a:gd name="T6" fmla="*/ 0 w 405"/>
              <a:gd name="T7" fmla="*/ 0 h 302"/>
              <a:gd name="T8" fmla="*/ 2147483647 w 405"/>
              <a:gd name="T9" fmla="*/ 2147483647 h 302"/>
              <a:gd name="T10" fmla="*/ 2147483647 w 405"/>
              <a:gd name="T11" fmla="*/ 2147483647 h 302"/>
              <a:gd name="T12" fmla="*/ 0 60000 65536"/>
              <a:gd name="T13" fmla="*/ 0 60000 65536"/>
              <a:gd name="T14" fmla="*/ 0 60000 65536"/>
              <a:gd name="T15" fmla="*/ 0 60000 65536"/>
              <a:gd name="T16" fmla="*/ 0 60000 65536"/>
              <a:gd name="T17" fmla="*/ 0 60000 65536"/>
              <a:gd name="T18" fmla="*/ 0 w 405"/>
              <a:gd name="T19" fmla="*/ 0 h 302"/>
              <a:gd name="T20" fmla="*/ 405 w 405"/>
              <a:gd name="T21" fmla="*/ 302 h 302"/>
            </a:gdLst>
            <a:ahLst/>
            <a:cxnLst>
              <a:cxn ang="T12">
                <a:pos x="T0" y="T1"/>
              </a:cxn>
              <a:cxn ang="T13">
                <a:pos x="T2" y="T3"/>
              </a:cxn>
              <a:cxn ang="T14">
                <a:pos x="T4" y="T5"/>
              </a:cxn>
              <a:cxn ang="T15">
                <a:pos x="T6" y="T7"/>
              </a:cxn>
              <a:cxn ang="T16">
                <a:pos x="T8" y="T9"/>
              </a:cxn>
              <a:cxn ang="T17">
                <a:pos x="T10" y="T11"/>
              </a:cxn>
            </a:cxnLst>
            <a:rect l="T18" t="T19" r="T20" b="T21"/>
            <a:pathLst>
              <a:path w="405" h="302">
                <a:moveTo>
                  <a:pt x="18" y="110"/>
                </a:moveTo>
                <a:lnTo>
                  <a:pt x="403" y="302"/>
                </a:lnTo>
                <a:lnTo>
                  <a:pt x="405" y="183"/>
                </a:lnTo>
                <a:lnTo>
                  <a:pt x="0" y="0"/>
                </a:lnTo>
                <a:lnTo>
                  <a:pt x="18" y="110"/>
                </a:lnTo>
                <a:close/>
              </a:path>
            </a:pathLst>
          </a:custGeom>
          <a:solidFill>
            <a:srgbClr val="C261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1" name="Freeform 80">
            <a:extLst>
              <a:ext uri="{FF2B5EF4-FFF2-40B4-BE49-F238E27FC236}">
                <a16:creationId xmlns:a16="http://schemas.microsoft.com/office/drawing/2014/main" id="{05BECBA0-EA80-6D43-99A7-09C83D165DBE}"/>
              </a:ext>
            </a:extLst>
          </p:cNvPr>
          <p:cNvSpPr>
            <a:spLocks/>
          </p:cNvSpPr>
          <p:nvPr/>
        </p:nvSpPr>
        <p:spPr bwMode="auto">
          <a:xfrm>
            <a:off x="5218113" y="1738313"/>
            <a:ext cx="950912" cy="555625"/>
          </a:xfrm>
          <a:custGeom>
            <a:avLst/>
            <a:gdLst>
              <a:gd name="T0" fmla="*/ 2147483647 w 446"/>
              <a:gd name="T1" fmla="*/ 2147483647 h 244"/>
              <a:gd name="T2" fmla="*/ 2147483647 w 446"/>
              <a:gd name="T3" fmla="*/ 2147483647 h 244"/>
              <a:gd name="T4" fmla="*/ 2147483647 w 446"/>
              <a:gd name="T5" fmla="*/ 2147483647 h 244"/>
              <a:gd name="T6" fmla="*/ 2147483647 w 446"/>
              <a:gd name="T7" fmla="*/ 2147483647 h 244"/>
              <a:gd name="T8" fmla="*/ 2147483647 w 446"/>
              <a:gd name="T9" fmla="*/ 2147483647 h 244"/>
              <a:gd name="T10" fmla="*/ 2147483647 w 446"/>
              <a:gd name="T11" fmla="*/ 2147483647 h 244"/>
              <a:gd name="T12" fmla="*/ 2147483647 w 446"/>
              <a:gd name="T13" fmla="*/ 2147483647 h 244"/>
              <a:gd name="T14" fmla="*/ 2147483647 w 446"/>
              <a:gd name="T15" fmla="*/ 2147483647 h 244"/>
              <a:gd name="T16" fmla="*/ 2147483647 w 446"/>
              <a:gd name="T17" fmla="*/ 2147483647 h 244"/>
              <a:gd name="T18" fmla="*/ 2147483647 w 446"/>
              <a:gd name="T19" fmla="*/ 2147483647 h 244"/>
              <a:gd name="T20" fmla="*/ 2147483647 w 446"/>
              <a:gd name="T21" fmla="*/ 2147483647 h 244"/>
              <a:gd name="T22" fmla="*/ 2147483647 w 446"/>
              <a:gd name="T23" fmla="*/ 2147483647 h 244"/>
              <a:gd name="T24" fmla="*/ 2147483647 w 446"/>
              <a:gd name="T25" fmla="*/ 2147483647 h 244"/>
              <a:gd name="T26" fmla="*/ 2147483647 w 446"/>
              <a:gd name="T27" fmla="*/ 2147483647 h 244"/>
              <a:gd name="T28" fmla="*/ 0 w 446"/>
              <a:gd name="T29" fmla="*/ 2147483647 h 244"/>
              <a:gd name="T30" fmla="*/ 2147483647 w 446"/>
              <a:gd name="T31" fmla="*/ 2147483647 h 244"/>
              <a:gd name="T32" fmla="*/ 2147483647 w 446"/>
              <a:gd name="T33" fmla="*/ 2147483647 h 244"/>
              <a:gd name="T34" fmla="*/ 2147483647 w 446"/>
              <a:gd name="T35" fmla="*/ 2147483647 h 244"/>
              <a:gd name="T36" fmla="*/ 2147483647 w 446"/>
              <a:gd name="T37" fmla="*/ 0 h 244"/>
              <a:gd name="T38" fmla="*/ 2147483647 w 446"/>
              <a:gd name="T39" fmla="*/ 0 h 244"/>
              <a:gd name="T40" fmla="*/ 2147483647 w 446"/>
              <a:gd name="T41" fmla="*/ 0 h 244"/>
              <a:gd name="T42" fmla="*/ 2147483647 w 446"/>
              <a:gd name="T43" fmla="*/ 2147483647 h 244"/>
              <a:gd name="T44" fmla="*/ 2147483647 w 446"/>
              <a:gd name="T45" fmla="*/ 2147483647 h 244"/>
              <a:gd name="T46" fmla="*/ 2147483647 w 446"/>
              <a:gd name="T47" fmla="*/ 2147483647 h 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6"/>
              <a:gd name="T73" fmla="*/ 0 h 244"/>
              <a:gd name="T74" fmla="*/ 446 w 446"/>
              <a:gd name="T75" fmla="*/ 244 h 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6" h="244">
                <a:moveTo>
                  <a:pt x="37" y="5"/>
                </a:moveTo>
                <a:lnTo>
                  <a:pt x="439" y="205"/>
                </a:lnTo>
                <a:lnTo>
                  <a:pt x="444" y="212"/>
                </a:lnTo>
                <a:lnTo>
                  <a:pt x="446" y="219"/>
                </a:lnTo>
                <a:lnTo>
                  <a:pt x="446" y="227"/>
                </a:lnTo>
                <a:lnTo>
                  <a:pt x="443" y="235"/>
                </a:lnTo>
                <a:lnTo>
                  <a:pt x="436" y="239"/>
                </a:lnTo>
                <a:lnTo>
                  <a:pt x="430" y="244"/>
                </a:lnTo>
                <a:lnTo>
                  <a:pt x="425" y="244"/>
                </a:lnTo>
                <a:lnTo>
                  <a:pt x="420" y="244"/>
                </a:lnTo>
                <a:lnTo>
                  <a:pt x="418" y="242"/>
                </a:lnTo>
                <a:lnTo>
                  <a:pt x="413" y="239"/>
                </a:lnTo>
                <a:lnTo>
                  <a:pt x="8" y="36"/>
                </a:lnTo>
                <a:lnTo>
                  <a:pt x="2" y="28"/>
                </a:lnTo>
                <a:lnTo>
                  <a:pt x="0" y="19"/>
                </a:lnTo>
                <a:lnTo>
                  <a:pt x="2" y="12"/>
                </a:lnTo>
                <a:lnTo>
                  <a:pt x="8" y="5"/>
                </a:lnTo>
                <a:lnTo>
                  <a:pt x="13" y="1"/>
                </a:lnTo>
                <a:lnTo>
                  <a:pt x="20" y="0"/>
                </a:lnTo>
                <a:lnTo>
                  <a:pt x="25" y="0"/>
                </a:lnTo>
                <a:lnTo>
                  <a:pt x="29"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2" name="Freeform 81">
            <a:extLst>
              <a:ext uri="{FF2B5EF4-FFF2-40B4-BE49-F238E27FC236}">
                <a16:creationId xmlns:a16="http://schemas.microsoft.com/office/drawing/2014/main" id="{DC8BDCD8-C662-BF4B-BFE5-AF4D2E9AD993}"/>
              </a:ext>
            </a:extLst>
          </p:cNvPr>
          <p:cNvSpPr>
            <a:spLocks/>
          </p:cNvSpPr>
          <p:nvPr/>
        </p:nvSpPr>
        <p:spPr bwMode="auto">
          <a:xfrm>
            <a:off x="5199063" y="1995488"/>
            <a:ext cx="949325" cy="509587"/>
          </a:xfrm>
          <a:custGeom>
            <a:avLst/>
            <a:gdLst>
              <a:gd name="T0" fmla="*/ 2147483647 w 445"/>
              <a:gd name="T1" fmla="*/ 2147483647 h 224"/>
              <a:gd name="T2" fmla="*/ 2147483647 w 445"/>
              <a:gd name="T3" fmla="*/ 2147483647 h 224"/>
              <a:gd name="T4" fmla="*/ 2147483647 w 445"/>
              <a:gd name="T5" fmla="*/ 2147483647 h 224"/>
              <a:gd name="T6" fmla="*/ 2147483647 w 445"/>
              <a:gd name="T7" fmla="*/ 2147483647 h 224"/>
              <a:gd name="T8" fmla="*/ 2147483647 w 445"/>
              <a:gd name="T9" fmla="*/ 2147483647 h 224"/>
              <a:gd name="T10" fmla="*/ 2147483647 w 445"/>
              <a:gd name="T11" fmla="*/ 2147483647 h 224"/>
              <a:gd name="T12" fmla="*/ 2147483647 w 445"/>
              <a:gd name="T13" fmla="*/ 2147483647 h 224"/>
              <a:gd name="T14" fmla="*/ 2147483647 w 445"/>
              <a:gd name="T15" fmla="*/ 2147483647 h 224"/>
              <a:gd name="T16" fmla="*/ 2147483647 w 445"/>
              <a:gd name="T17" fmla="*/ 2147483647 h 224"/>
              <a:gd name="T18" fmla="*/ 2147483647 w 445"/>
              <a:gd name="T19" fmla="*/ 2147483647 h 224"/>
              <a:gd name="T20" fmla="*/ 2147483647 w 445"/>
              <a:gd name="T21" fmla="*/ 2147483647 h 224"/>
              <a:gd name="T22" fmla="*/ 2147483647 w 445"/>
              <a:gd name="T23" fmla="*/ 2147483647 h 224"/>
              <a:gd name="T24" fmla="*/ 2147483647 w 445"/>
              <a:gd name="T25" fmla="*/ 2147483647 h 224"/>
              <a:gd name="T26" fmla="*/ 2147483647 w 445"/>
              <a:gd name="T27" fmla="*/ 2147483647 h 224"/>
              <a:gd name="T28" fmla="*/ 2147483647 w 445"/>
              <a:gd name="T29" fmla="*/ 2147483647 h 224"/>
              <a:gd name="T30" fmla="*/ 2147483647 w 445"/>
              <a:gd name="T31" fmla="*/ 2147483647 h 224"/>
              <a:gd name="T32" fmla="*/ 2147483647 w 445"/>
              <a:gd name="T33" fmla="*/ 2147483647 h 224"/>
              <a:gd name="T34" fmla="*/ 0 w 445"/>
              <a:gd name="T35" fmla="*/ 2147483647 h 224"/>
              <a:gd name="T36" fmla="*/ 0 w 445"/>
              <a:gd name="T37" fmla="*/ 2147483647 h 224"/>
              <a:gd name="T38" fmla="*/ 0 w 445"/>
              <a:gd name="T39" fmla="*/ 2147483647 h 224"/>
              <a:gd name="T40" fmla="*/ 2147483647 w 445"/>
              <a:gd name="T41" fmla="*/ 2147483647 h 224"/>
              <a:gd name="T42" fmla="*/ 2147483647 w 445"/>
              <a:gd name="T43" fmla="*/ 2147483647 h 224"/>
              <a:gd name="T44" fmla="*/ 2147483647 w 445"/>
              <a:gd name="T45" fmla="*/ 0 h 224"/>
              <a:gd name="T46" fmla="*/ 2147483647 w 445"/>
              <a:gd name="T47" fmla="*/ 0 h 224"/>
              <a:gd name="T48" fmla="*/ 2147483647 w 445"/>
              <a:gd name="T49" fmla="*/ 0 h 224"/>
              <a:gd name="T50" fmla="*/ 2147483647 w 445"/>
              <a:gd name="T51" fmla="*/ 2147483647 h 224"/>
              <a:gd name="T52" fmla="*/ 2147483647 w 445"/>
              <a:gd name="T53" fmla="*/ 2147483647 h 224"/>
              <a:gd name="T54" fmla="*/ 2147483647 w 445"/>
              <a:gd name="T55" fmla="*/ 2147483647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5"/>
              <a:gd name="T85" fmla="*/ 0 h 224"/>
              <a:gd name="T86" fmla="*/ 445 w 445"/>
              <a:gd name="T87" fmla="*/ 224 h 2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5" h="224">
                <a:moveTo>
                  <a:pt x="35" y="6"/>
                </a:moveTo>
                <a:lnTo>
                  <a:pt x="432" y="184"/>
                </a:lnTo>
                <a:lnTo>
                  <a:pt x="436" y="186"/>
                </a:lnTo>
                <a:lnTo>
                  <a:pt x="439" y="189"/>
                </a:lnTo>
                <a:lnTo>
                  <a:pt x="442" y="192"/>
                </a:lnTo>
                <a:lnTo>
                  <a:pt x="444" y="196"/>
                </a:lnTo>
                <a:lnTo>
                  <a:pt x="445" y="203"/>
                </a:lnTo>
                <a:lnTo>
                  <a:pt x="444" y="213"/>
                </a:lnTo>
                <a:lnTo>
                  <a:pt x="439" y="218"/>
                </a:lnTo>
                <a:lnTo>
                  <a:pt x="434" y="223"/>
                </a:lnTo>
                <a:lnTo>
                  <a:pt x="428" y="224"/>
                </a:lnTo>
                <a:lnTo>
                  <a:pt x="425" y="224"/>
                </a:lnTo>
                <a:lnTo>
                  <a:pt x="419" y="224"/>
                </a:lnTo>
                <a:lnTo>
                  <a:pt x="417" y="224"/>
                </a:lnTo>
                <a:lnTo>
                  <a:pt x="8" y="38"/>
                </a:lnTo>
                <a:lnTo>
                  <a:pt x="2" y="34"/>
                </a:lnTo>
                <a:lnTo>
                  <a:pt x="1" y="30"/>
                </a:lnTo>
                <a:lnTo>
                  <a:pt x="0" y="26"/>
                </a:lnTo>
                <a:lnTo>
                  <a:pt x="0" y="23"/>
                </a:lnTo>
                <a:lnTo>
                  <a:pt x="0" y="14"/>
                </a:lnTo>
                <a:lnTo>
                  <a:pt x="4" y="7"/>
                </a:lnTo>
                <a:lnTo>
                  <a:pt x="9" y="3"/>
                </a:lnTo>
                <a:lnTo>
                  <a:pt x="18" y="0"/>
                </a:lnTo>
                <a:lnTo>
                  <a:pt x="21" y="0"/>
                </a:lnTo>
                <a:lnTo>
                  <a:pt x="26" y="0"/>
                </a:lnTo>
                <a:lnTo>
                  <a:pt x="29" y="3"/>
                </a:lnTo>
                <a:lnTo>
                  <a:pt x="35"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3" name="Freeform 82">
            <a:extLst>
              <a:ext uri="{FF2B5EF4-FFF2-40B4-BE49-F238E27FC236}">
                <a16:creationId xmlns:a16="http://schemas.microsoft.com/office/drawing/2014/main" id="{5377B18E-84E4-4842-A1C5-55515F649B07}"/>
              </a:ext>
            </a:extLst>
          </p:cNvPr>
          <p:cNvSpPr>
            <a:spLocks/>
          </p:cNvSpPr>
          <p:nvPr/>
        </p:nvSpPr>
        <p:spPr bwMode="auto">
          <a:xfrm>
            <a:off x="6067425" y="2217738"/>
            <a:ext cx="93663" cy="277812"/>
          </a:xfrm>
          <a:custGeom>
            <a:avLst/>
            <a:gdLst>
              <a:gd name="T0" fmla="*/ 2147483647 w 44"/>
              <a:gd name="T1" fmla="*/ 0 h 122"/>
              <a:gd name="T2" fmla="*/ 2147483647 w 44"/>
              <a:gd name="T3" fmla="*/ 2147483647 h 122"/>
              <a:gd name="T4" fmla="*/ 0 w 44"/>
              <a:gd name="T5" fmla="*/ 2147483647 h 122"/>
              <a:gd name="T6" fmla="*/ 2147483647 w 44"/>
              <a:gd name="T7" fmla="*/ 2147483647 h 122"/>
              <a:gd name="T8" fmla="*/ 2147483647 w 44"/>
              <a:gd name="T9" fmla="*/ 0 h 122"/>
              <a:gd name="T10" fmla="*/ 2147483647 w 44"/>
              <a:gd name="T11" fmla="*/ 0 h 122"/>
              <a:gd name="T12" fmla="*/ 0 60000 65536"/>
              <a:gd name="T13" fmla="*/ 0 60000 65536"/>
              <a:gd name="T14" fmla="*/ 0 60000 65536"/>
              <a:gd name="T15" fmla="*/ 0 60000 65536"/>
              <a:gd name="T16" fmla="*/ 0 60000 65536"/>
              <a:gd name="T17" fmla="*/ 0 60000 65536"/>
              <a:gd name="T18" fmla="*/ 0 w 44"/>
              <a:gd name="T19" fmla="*/ 0 h 122"/>
              <a:gd name="T20" fmla="*/ 44 w 4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44" h="122">
                <a:moveTo>
                  <a:pt x="44" y="0"/>
                </a:moveTo>
                <a:lnTo>
                  <a:pt x="34" y="122"/>
                </a:lnTo>
                <a:lnTo>
                  <a:pt x="0" y="109"/>
                </a:lnTo>
                <a:lnTo>
                  <a:pt x="14" y="4"/>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4" name="Freeform 83">
            <a:extLst>
              <a:ext uri="{FF2B5EF4-FFF2-40B4-BE49-F238E27FC236}">
                <a16:creationId xmlns:a16="http://schemas.microsoft.com/office/drawing/2014/main" id="{8FD63A1B-5F52-0749-9F37-0D013A87E84C}"/>
              </a:ext>
            </a:extLst>
          </p:cNvPr>
          <p:cNvSpPr>
            <a:spLocks/>
          </p:cNvSpPr>
          <p:nvPr/>
        </p:nvSpPr>
        <p:spPr bwMode="auto">
          <a:xfrm>
            <a:off x="5224463" y="1758950"/>
            <a:ext cx="104775" cy="461963"/>
          </a:xfrm>
          <a:custGeom>
            <a:avLst/>
            <a:gdLst>
              <a:gd name="T0" fmla="*/ 2147483647 w 49"/>
              <a:gd name="T1" fmla="*/ 2147483647 h 203"/>
              <a:gd name="T2" fmla="*/ 2147483647 w 49"/>
              <a:gd name="T3" fmla="*/ 2147483647 h 203"/>
              <a:gd name="T4" fmla="*/ 2147483647 w 49"/>
              <a:gd name="T5" fmla="*/ 2147483647 h 203"/>
              <a:gd name="T6" fmla="*/ 2147483647 w 49"/>
              <a:gd name="T7" fmla="*/ 2147483647 h 203"/>
              <a:gd name="T8" fmla="*/ 2147483647 w 49"/>
              <a:gd name="T9" fmla="*/ 2147483647 h 203"/>
              <a:gd name="T10" fmla="*/ 2147483647 w 49"/>
              <a:gd name="T11" fmla="*/ 2147483647 h 203"/>
              <a:gd name="T12" fmla="*/ 2147483647 w 49"/>
              <a:gd name="T13" fmla="*/ 2147483647 h 203"/>
              <a:gd name="T14" fmla="*/ 2147483647 w 49"/>
              <a:gd name="T15" fmla="*/ 2147483647 h 203"/>
              <a:gd name="T16" fmla="*/ 2147483647 w 49"/>
              <a:gd name="T17" fmla="*/ 2147483647 h 203"/>
              <a:gd name="T18" fmla="*/ 2147483647 w 49"/>
              <a:gd name="T19" fmla="*/ 2147483647 h 203"/>
              <a:gd name="T20" fmla="*/ 2147483647 w 49"/>
              <a:gd name="T21" fmla="*/ 2147483647 h 203"/>
              <a:gd name="T22" fmla="*/ 2147483647 w 49"/>
              <a:gd name="T23" fmla="*/ 2147483647 h 203"/>
              <a:gd name="T24" fmla="*/ 0 w 49"/>
              <a:gd name="T25" fmla="*/ 2147483647 h 203"/>
              <a:gd name="T26" fmla="*/ 2147483647 w 49"/>
              <a:gd name="T27" fmla="*/ 2147483647 h 203"/>
              <a:gd name="T28" fmla="*/ 2147483647 w 49"/>
              <a:gd name="T29" fmla="*/ 2147483647 h 203"/>
              <a:gd name="T30" fmla="*/ 2147483647 w 49"/>
              <a:gd name="T31" fmla="*/ 2147483647 h 203"/>
              <a:gd name="T32" fmla="*/ 2147483647 w 49"/>
              <a:gd name="T33" fmla="*/ 2147483647 h 203"/>
              <a:gd name="T34" fmla="*/ 2147483647 w 49"/>
              <a:gd name="T35" fmla="*/ 2147483647 h 203"/>
              <a:gd name="T36" fmla="*/ 2147483647 w 49"/>
              <a:gd name="T37" fmla="*/ 2147483647 h 203"/>
              <a:gd name="T38" fmla="*/ 2147483647 w 49"/>
              <a:gd name="T39" fmla="*/ 0 h 203"/>
              <a:gd name="T40" fmla="*/ 2147483647 w 49"/>
              <a:gd name="T41" fmla="*/ 0 h 203"/>
              <a:gd name="T42" fmla="*/ 2147483647 w 49"/>
              <a:gd name="T43" fmla="*/ 0 h 203"/>
              <a:gd name="T44" fmla="*/ 2147483647 w 49"/>
              <a:gd name="T45" fmla="*/ 2147483647 h 203"/>
              <a:gd name="T46" fmla="*/ 2147483647 w 49"/>
              <a:gd name="T47" fmla="*/ 2147483647 h 203"/>
              <a:gd name="T48" fmla="*/ 2147483647 w 49"/>
              <a:gd name="T49" fmla="*/ 2147483647 h 203"/>
              <a:gd name="T50" fmla="*/ 2147483647 w 49"/>
              <a:gd name="T51" fmla="*/ 2147483647 h 203"/>
              <a:gd name="T52" fmla="*/ 2147483647 w 49"/>
              <a:gd name="T53" fmla="*/ 2147483647 h 203"/>
              <a:gd name="T54" fmla="*/ 2147483647 w 49"/>
              <a:gd name="T55" fmla="*/ 2147483647 h 2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203"/>
              <a:gd name="T86" fmla="*/ 49 w 49"/>
              <a:gd name="T87" fmla="*/ 203 h 2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203">
                <a:moveTo>
                  <a:pt x="49" y="22"/>
                </a:moveTo>
                <a:lnTo>
                  <a:pt x="44" y="183"/>
                </a:lnTo>
                <a:lnTo>
                  <a:pt x="43" y="186"/>
                </a:lnTo>
                <a:lnTo>
                  <a:pt x="41" y="192"/>
                </a:lnTo>
                <a:lnTo>
                  <a:pt x="39" y="195"/>
                </a:lnTo>
                <a:lnTo>
                  <a:pt x="37" y="199"/>
                </a:lnTo>
                <a:lnTo>
                  <a:pt x="30" y="202"/>
                </a:lnTo>
                <a:lnTo>
                  <a:pt x="22" y="203"/>
                </a:lnTo>
                <a:lnTo>
                  <a:pt x="13" y="200"/>
                </a:lnTo>
                <a:lnTo>
                  <a:pt x="7" y="196"/>
                </a:lnTo>
                <a:lnTo>
                  <a:pt x="5" y="193"/>
                </a:lnTo>
                <a:lnTo>
                  <a:pt x="3" y="189"/>
                </a:lnTo>
                <a:lnTo>
                  <a:pt x="0" y="185"/>
                </a:lnTo>
                <a:lnTo>
                  <a:pt x="2" y="181"/>
                </a:lnTo>
                <a:lnTo>
                  <a:pt x="6" y="22"/>
                </a:lnTo>
                <a:lnTo>
                  <a:pt x="6" y="16"/>
                </a:lnTo>
                <a:lnTo>
                  <a:pt x="7" y="12"/>
                </a:lnTo>
                <a:lnTo>
                  <a:pt x="10" y="8"/>
                </a:lnTo>
                <a:lnTo>
                  <a:pt x="13" y="5"/>
                </a:lnTo>
                <a:lnTo>
                  <a:pt x="19" y="0"/>
                </a:lnTo>
                <a:lnTo>
                  <a:pt x="27" y="0"/>
                </a:lnTo>
                <a:lnTo>
                  <a:pt x="34" y="0"/>
                </a:lnTo>
                <a:lnTo>
                  <a:pt x="41" y="5"/>
                </a:lnTo>
                <a:lnTo>
                  <a:pt x="43" y="8"/>
                </a:lnTo>
                <a:lnTo>
                  <a:pt x="46" y="12"/>
                </a:lnTo>
                <a:lnTo>
                  <a:pt x="47" y="16"/>
                </a:lnTo>
                <a:lnTo>
                  <a:pt x="49"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5" name="Freeform 84">
            <a:extLst>
              <a:ext uri="{FF2B5EF4-FFF2-40B4-BE49-F238E27FC236}">
                <a16:creationId xmlns:a16="http://schemas.microsoft.com/office/drawing/2014/main" id="{67581311-BB16-7544-AEEE-9D2DD2FAE5CA}"/>
              </a:ext>
            </a:extLst>
          </p:cNvPr>
          <p:cNvSpPr>
            <a:spLocks/>
          </p:cNvSpPr>
          <p:nvPr/>
        </p:nvSpPr>
        <p:spPr bwMode="auto">
          <a:xfrm>
            <a:off x="4941888" y="4275138"/>
            <a:ext cx="808037" cy="293687"/>
          </a:xfrm>
          <a:custGeom>
            <a:avLst/>
            <a:gdLst>
              <a:gd name="T0" fmla="*/ 0 w 379"/>
              <a:gd name="T1" fmla="*/ 2147483647 h 129"/>
              <a:gd name="T2" fmla="*/ 2147483647 w 379"/>
              <a:gd name="T3" fmla="*/ 2147483647 h 129"/>
              <a:gd name="T4" fmla="*/ 2147483647 w 379"/>
              <a:gd name="T5" fmla="*/ 2147483647 h 129"/>
              <a:gd name="T6" fmla="*/ 2147483647 w 379"/>
              <a:gd name="T7" fmla="*/ 0 h 129"/>
              <a:gd name="T8" fmla="*/ 0 w 379"/>
              <a:gd name="T9" fmla="*/ 2147483647 h 129"/>
              <a:gd name="T10" fmla="*/ 0 w 379"/>
              <a:gd name="T11" fmla="*/ 2147483647 h 129"/>
              <a:gd name="T12" fmla="*/ 0 60000 65536"/>
              <a:gd name="T13" fmla="*/ 0 60000 65536"/>
              <a:gd name="T14" fmla="*/ 0 60000 65536"/>
              <a:gd name="T15" fmla="*/ 0 60000 65536"/>
              <a:gd name="T16" fmla="*/ 0 60000 65536"/>
              <a:gd name="T17" fmla="*/ 0 60000 65536"/>
              <a:gd name="T18" fmla="*/ 0 w 379"/>
              <a:gd name="T19" fmla="*/ 0 h 129"/>
              <a:gd name="T20" fmla="*/ 379 w 379"/>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379" h="129">
                <a:moveTo>
                  <a:pt x="0" y="36"/>
                </a:moveTo>
                <a:lnTo>
                  <a:pt x="142" y="129"/>
                </a:lnTo>
                <a:lnTo>
                  <a:pt x="379" y="76"/>
                </a:lnTo>
                <a:lnTo>
                  <a:pt x="234" y="0"/>
                </a:lnTo>
                <a:lnTo>
                  <a:pt x="0" y="36"/>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6" name="Freeform 85">
            <a:extLst>
              <a:ext uri="{FF2B5EF4-FFF2-40B4-BE49-F238E27FC236}">
                <a16:creationId xmlns:a16="http://schemas.microsoft.com/office/drawing/2014/main" id="{9846EDD7-1972-7947-BA28-0709CB1642AD}"/>
              </a:ext>
            </a:extLst>
          </p:cNvPr>
          <p:cNvSpPr>
            <a:spLocks/>
          </p:cNvSpPr>
          <p:nvPr/>
        </p:nvSpPr>
        <p:spPr bwMode="auto">
          <a:xfrm>
            <a:off x="5419725" y="4240213"/>
            <a:ext cx="368300" cy="207962"/>
          </a:xfrm>
          <a:custGeom>
            <a:avLst/>
            <a:gdLst>
              <a:gd name="T0" fmla="*/ 2147483647 w 173"/>
              <a:gd name="T1" fmla="*/ 2147483647 h 91"/>
              <a:gd name="T2" fmla="*/ 2147483647 w 173"/>
              <a:gd name="T3" fmla="*/ 2147483647 h 91"/>
              <a:gd name="T4" fmla="*/ 2147483647 w 173"/>
              <a:gd name="T5" fmla="*/ 2147483647 h 91"/>
              <a:gd name="T6" fmla="*/ 2147483647 w 173"/>
              <a:gd name="T7" fmla="*/ 2147483647 h 91"/>
              <a:gd name="T8" fmla="*/ 2147483647 w 173"/>
              <a:gd name="T9" fmla="*/ 2147483647 h 91"/>
              <a:gd name="T10" fmla="*/ 2147483647 w 173"/>
              <a:gd name="T11" fmla="*/ 2147483647 h 91"/>
              <a:gd name="T12" fmla="*/ 2147483647 w 173"/>
              <a:gd name="T13" fmla="*/ 2147483647 h 91"/>
              <a:gd name="T14" fmla="*/ 2147483647 w 173"/>
              <a:gd name="T15" fmla="*/ 2147483647 h 91"/>
              <a:gd name="T16" fmla="*/ 2147483647 w 173"/>
              <a:gd name="T17" fmla="*/ 2147483647 h 91"/>
              <a:gd name="T18" fmla="*/ 2147483647 w 173"/>
              <a:gd name="T19" fmla="*/ 2147483647 h 91"/>
              <a:gd name="T20" fmla="*/ 2147483647 w 173"/>
              <a:gd name="T21" fmla="*/ 2147483647 h 91"/>
              <a:gd name="T22" fmla="*/ 2147483647 w 173"/>
              <a:gd name="T23" fmla="*/ 2147483647 h 91"/>
              <a:gd name="T24" fmla="*/ 2147483647 w 173"/>
              <a:gd name="T25" fmla="*/ 2147483647 h 91"/>
              <a:gd name="T26" fmla="*/ 2147483647 w 173"/>
              <a:gd name="T27" fmla="*/ 2147483647 h 91"/>
              <a:gd name="T28" fmla="*/ 2147483647 w 173"/>
              <a:gd name="T29" fmla="*/ 2147483647 h 91"/>
              <a:gd name="T30" fmla="*/ 2147483647 w 173"/>
              <a:gd name="T31" fmla="*/ 2147483647 h 91"/>
              <a:gd name="T32" fmla="*/ 2147483647 w 173"/>
              <a:gd name="T33" fmla="*/ 2147483647 h 91"/>
              <a:gd name="T34" fmla="*/ 2147483647 w 173"/>
              <a:gd name="T35" fmla="*/ 2147483647 h 91"/>
              <a:gd name="T36" fmla="*/ 2147483647 w 173"/>
              <a:gd name="T37" fmla="*/ 2147483647 h 91"/>
              <a:gd name="T38" fmla="*/ 2147483647 w 173"/>
              <a:gd name="T39" fmla="*/ 2147483647 h 91"/>
              <a:gd name="T40" fmla="*/ 2147483647 w 173"/>
              <a:gd name="T41" fmla="*/ 2147483647 h 91"/>
              <a:gd name="T42" fmla="*/ 0 w 173"/>
              <a:gd name="T43" fmla="*/ 2147483647 h 91"/>
              <a:gd name="T44" fmla="*/ 0 w 173"/>
              <a:gd name="T45" fmla="*/ 2147483647 h 91"/>
              <a:gd name="T46" fmla="*/ 0 w 173"/>
              <a:gd name="T47" fmla="*/ 2147483647 h 91"/>
              <a:gd name="T48" fmla="*/ 2147483647 w 173"/>
              <a:gd name="T49" fmla="*/ 2147483647 h 91"/>
              <a:gd name="T50" fmla="*/ 2147483647 w 173"/>
              <a:gd name="T51" fmla="*/ 2147483647 h 91"/>
              <a:gd name="T52" fmla="*/ 2147483647 w 173"/>
              <a:gd name="T53" fmla="*/ 2147483647 h 91"/>
              <a:gd name="T54" fmla="*/ 2147483647 w 173"/>
              <a:gd name="T55" fmla="*/ 0 h 91"/>
              <a:gd name="T56" fmla="*/ 2147483647 w 173"/>
              <a:gd name="T57" fmla="*/ 0 h 91"/>
              <a:gd name="T58" fmla="*/ 2147483647 w 173"/>
              <a:gd name="T59" fmla="*/ 0 h 91"/>
              <a:gd name="T60" fmla="*/ 2147483647 w 173"/>
              <a:gd name="T61" fmla="*/ 2147483647 h 91"/>
              <a:gd name="T62" fmla="*/ 2147483647 w 173"/>
              <a:gd name="T63" fmla="*/ 2147483647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91"/>
              <a:gd name="T98" fmla="*/ 173 w 173"/>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91">
                <a:moveTo>
                  <a:pt x="31" y="3"/>
                </a:moveTo>
                <a:lnTo>
                  <a:pt x="160" y="50"/>
                </a:lnTo>
                <a:lnTo>
                  <a:pt x="163" y="51"/>
                </a:lnTo>
                <a:lnTo>
                  <a:pt x="167" y="54"/>
                </a:lnTo>
                <a:lnTo>
                  <a:pt x="169" y="57"/>
                </a:lnTo>
                <a:lnTo>
                  <a:pt x="172" y="61"/>
                </a:lnTo>
                <a:lnTo>
                  <a:pt x="172" y="66"/>
                </a:lnTo>
                <a:lnTo>
                  <a:pt x="173" y="70"/>
                </a:lnTo>
                <a:lnTo>
                  <a:pt x="172" y="74"/>
                </a:lnTo>
                <a:lnTo>
                  <a:pt x="172" y="78"/>
                </a:lnTo>
                <a:lnTo>
                  <a:pt x="167" y="84"/>
                </a:lnTo>
                <a:lnTo>
                  <a:pt x="162" y="90"/>
                </a:lnTo>
                <a:lnTo>
                  <a:pt x="158" y="91"/>
                </a:lnTo>
                <a:lnTo>
                  <a:pt x="153" y="91"/>
                </a:lnTo>
                <a:lnTo>
                  <a:pt x="149" y="91"/>
                </a:lnTo>
                <a:lnTo>
                  <a:pt x="145" y="91"/>
                </a:lnTo>
                <a:lnTo>
                  <a:pt x="16" y="44"/>
                </a:lnTo>
                <a:lnTo>
                  <a:pt x="10" y="41"/>
                </a:lnTo>
                <a:lnTo>
                  <a:pt x="7" y="39"/>
                </a:lnTo>
                <a:lnTo>
                  <a:pt x="3" y="34"/>
                </a:lnTo>
                <a:lnTo>
                  <a:pt x="1" y="32"/>
                </a:lnTo>
                <a:lnTo>
                  <a:pt x="0" y="27"/>
                </a:lnTo>
                <a:lnTo>
                  <a:pt x="0" y="23"/>
                </a:lnTo>
                <a:lnTo>
                  <a:pt x="0" y="19"/>
                </a:lnTo>
                <a:lnTo>
                  <a:pt x="3" y="16"/>
                </a:lnTo>
                <a:lnTo>
                  <a:pt x="7" y="7"/>
                </a:lnTo>
                <a:lnTo>
                  <a:pt x="13" y="3"/>
                </a:lnTo>
                <a:lnTo>
                  <a:pt x="17" y="0"/>
                </a:lnTo>
                <a:lnTo>
                  <a:pt x="21" y="0"/>
                </a:lnTo>
                <a:lnTo>
                  <a:pt x="26"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7" name="Freeform 86">
            <a:extLst>
              <a:ext uri="{FF2B5EF4-FFF2-40B4-BE49-F238E27FC236}">
                <a16:creationId xmlns:a16="http://schemas.microsoft.com/office/drawing/2014/main" id="{2FC52A37-AFAF-4D49-A5C8-851EE68A6CFE}"/>
              </a:ext>
            </a:extLst>
          </p:cNvPr>
          <p:cNvSpPr>
            <a:spLocks/>
          </p:cNvSpPr>
          <p:nvPr/>
        </p:nvSpPr>
        <p:spPr bwMode="auto">
          <a:xfrm>
            <a:off x="6011863" y="4013200"/>
            <a:ext cx="836612" cy="266700"/>
          </a:xfrm>
          <a:custGeom>
            <a:avLst/>
            <a:gdLst>
              <a:gd name="T0" fmla="*/ 0 w 393"/>
              <a:gd name="T1" fmla="*/ 2147483647 h 117"/>
              <a:gd name="T2" fmla="*/ 2147483647 w 393"/>
              <a:gd name="T3" fmla="*/ 2147483647 h 117"/>
              <a:gd name="T4" fmla="*/ 2147483647 w 393"/>
              <a:gd name="T5" fmla="*/ 2147483647 h 117"/>
              <a:gd name="T6" fmla="*/ 2147483647 w 393"/>
              <a:gd name="T7" fmla="*/ 0 h 117"/>
              <a:gd name="T8" fmla="*/ 0 w 393"/>
              <a:gd name="T9" fmla="*/ 2147483647 h 117"/>
              <a:gd name="T10" fmla="*/ 0 w 393"/>
              <a:gd name="T11" fmla="*/ 2147483647 h 117"/>
              <a:gd name="T12" fmla="*/ 0 60000 65536"/>
              <a:gd name="T13" fmla="*/ 0 60000 65536"/>
              <a:gd name="T14" fmla="*/ 0 60000 65536"/>
              <a:gd name="T15" fmla="*/ 0 60000 65536"/>
              <a:gd name="T16" fmla="*/ 0 60000 65536"/>
              <a:gd name="T17" fmla="*/ 0 60000 65536"/>
              <a:gd name="T18" fmla="*/ 0 w 393"/>
              <a:gd name="T19" fmla="*/ 0 h 117"/>
              <a:gd name="T20" fmla="*/ 393 w 393"/>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393" h="117">
                <a:moveTo>
                  <a:pt x="0" y="59"/>
                </a:moveTo>
                <a:lnTo>
                  <a:pt x="149" y="117"/>
                </a:lnTo>
                <a:lnTo>
                  <a:pt x="393" y="71"/>
                </a:lnTo>
                <a:lnTo>
                  <a:pt x="254" y="0"/>
                </a:lnTo>
                <a:lnTo>
                  <a:pt x="0" y="59"/>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8" name="Freeform 87">
            <a:extLst>
              <a:ext uri="{FF2B5EF4-FFF2-40B4-BE49-F238E27FC236}">
                <a16:creationId xmlns:a16="http://schemas.microsoft.com/office/drawing/2014/main" id="{1293ACCD-0249-3547-98DF-BF6B02BCBF8F}"/>
              </a:ext>
            </a:extLst>
          </p:cNvPr>
          <p:cNvSpPr>
            <a:spLocks/>
          </p:cNvSpPr>
          <p:nvPr/>
        </p:nvSpPr>
        <p:spPr bwMode="auto">
          <a:xfrm>
            <a:off x="6529388" y="3967163"/>
            <a:ext cx="363537" cy="250825"/>
          </a:xfrm>
          <a:custGeom>
            <a:avLst/>
            <a:gdLst>
              <a:gd name="T0" fmla="*/ 2147483647 w 171"/>
              <a:gd name="T1" fmla="*/ 2147483647 h 110"/>
              <a:gd name="T2" fmla="*/ 2147483647 w 171"/>
              <a:gd name="T3" fmla="*/ 2147483647 h 110"/>
              <a:gd name="T4" fmla="*/ 2147483647 w 171"/>
              <a:gd name="T5" fmla="*/ 2147483647 h 110"/>
              <a:gd name="T6" fmla="*/ 2147483647 w 171"/>
              <a:gd name="T7" fmla="*/ 2147483647 h 110"/>
              <a:gd name="T8" fmla="*/ 2147483647 w 171"/>
              <a:gd name="T9" fmla="*/ 2147483647 h 110"/>
              <a:gd name="T10" fmla="*/ 2147483647 w 171"/>
              <a:gd name="T11" fmla="*/ 2147483647 h 110"/>
              <a:gd name="T12" fmla="*/ 2147483647 w 171"/>
              <a:gd name="T13" fmla="*/ 2147483647 h 110"/>
              <a:gd name="T14" fmla="*/ 2147483647 w 171"/>
              <a:gd name="T15" fmla="*/ 2147483647 h 110"/>
              <a:gd name="T16" fmla="*/ 2147483647 w 171"/>
              <a:gd name="T17" fmla="*/ 2147483647 h 110"/>
              <a:gd name="T18" fmla="*/ 2147483647 w 171"/>
              <a:gd name="T19" fmla="*/ 2147483647 h 110"/>
              <a:gd name="T20" fmla="*/ 2147483647 w 171"/>
              <a:gd name="T21" fmla="*/ 2147483647 h 110"/>
              <a:gd name="T22" fmla="*/ 2147483647 w 171"/>
              <a:gd name="T23" fmla="*/ 2147483647 h 110"/>
              <a:gd name="T24" fmla="*/ 2147483647 w 171"/>
              <a:gd name="T25" fmla="*/ 2147483647 h 110"/>
              <a:gd name="T26" fmla="*/ 2147483647 w 171"/>
              <a:gd name="T27" fmla="*/ 2147483647 h 110"/>
              <a:gd name="T28" fmla="*/ 2147483647 w 171"/>
              <a:gd name="T29" fmla="*/ 2147483647 h 110"/>
              <a:gd name="T30" fmla="*/ 2147483647 w 171"/>
              <a:gd name="T31" fmla="*/ 2147483647 h 110"/>
              <a:gd name="T32" fmla="*/ 2147483647 w 171"/>
              <a:gd name="T33" fmla="*/ 2147483647 h 110"/>
              <a:gd name="T34" fmla="*/ 0 w 171"/>
              <a:gd name="T35" fmla="*/ 2147483647 h 110"/>
              <a:gd name="T36" fmla="*/ 0 w 171"/>
              <a:gd name="T37" fmla="*/ 2147483647 h 110"/>
              <a:gd name="T38" fmla="*/ 0 w 171"/>
              <a:gd name="T39" fmla="*/ 2147483647 h 110"/>
              <a:gd name="T40" fmla="*/ 2147483647 w 171"/>
              <a:gd name="T41" fmla="*/ 2147483647 h 110"/>
              <a:gd name="T42" fmla="*/ 2147483647 w 171"/>
              <a:gd name="T43" fmla="*/ 2147483647 h 110"/>
              <a:gd name="T44" fmla="*/ 2147483647 w 171"/>
              <a:gd name="T45" fmla="*/ 2147483647 h 110"/>
              <a:gd name="T46" fmla="*/ 2147483647 w 171"/>
              <a:gd name="T47" fmla="*/ 0 h 110"/>
              <a:gd name="T48" fmla="*/ 2147483647 w 171"/>
              <a:gd name="T49" fmla="*/ 0 h 110"/>
              <a:gd name="T50" fmla="*/ 2147483647 w 171"/>
              <a:gd name="T51" fmla="*/ 0 h 110"/>
              <a:gd name="T52" fmla="*/ 2147483647 w 171"/>
              <a:gd name="T53" fmla="*/ 2147483647 h 110"/>
              <a:gd name="T54" fmla="*/ 2147483647 w 171"/>
              <a:gd name="T55" fmla="*/ 2147483647 h 1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1"/>
              <a:gd name="T85" fmla="*/ 0 h 110"/>
              <a:gd name="T86" fmla="*/ 171 w 171"/>
              <a:gd name="T87" fmla="*/ 110 h 1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1" h="110">
                <a:moveTo>
                  <a:pt x="32" y="3"/>
                </a:moveTo>
                <a:lnTo>
                  <a:pt x="160" y="69"/>
                </a:lnTo>
                <a:lnTo>
                  <a:pt x="164" y="72"/>
                </a:lnTo>
                <a:lnTo>
                  <a:pt x="167" y="75"/>
                </a:lnTo>
                <a:lnTo>
                  <a:pt x="170" y="78"/>
                </a:lnTo>
                <a:lnTo>
                  <a:pt x="171" y="83"/>
                </a:lnTo>
                <a:lnTo>
                  <a:pt x="171" y="91"/>
                </a:lnTo>
                <a:lnTo>
                  <a:pt x="170" y="99"/>
                </a:lnTo>
                <a:lnTo>
                  <a:pt x="164" y="105"/>
                </a:lnTo>
                <a:lnTo>
                  <a:pt x="157" y="110"/>
                </a:lnTo>
                <a:lnTo>
                  <a:pt x="153" y="110"/>
                </a:lnTo>
                <a:lnTo>
                  <a:pt x="149" y="110"/>
                </a:lnTo>
                <a:lnTo>
                  <a:pt x="144" y="110"/>
                </a:lnTo>
                <a:lnTo>
                  <a:pt x="140" y="109"/>
                </a:lnTo>
                <a:lnTo>
                  <a:pt x="12" y="41"/>
                </a:lnTo>
                <a:lnTo>
                  <a:pt x="7" y="37"/>
                </a:lnTo>
                <a:lnTo>
                  <a:pt x="4" y="34"/>
                </a:lnTo>
                <a:lnTo>
                  <a:pt x="0" y="30"/>
                </a:lnTo>
                <a:lnTo>
                  <a:pt x="0" y="27"/>
                </a:lnTo>
                <a:lnTo>
                  <a:pt x="0" y="18"/>
                </a:lnTo>
                <a:lnTo>
                  <a:pt x="1" y="11"/>
                </a:lnTo>
                <a:lnTo>
                  <a:pt x="7" y="4"/>
                </a:lnTo>
                <a:lnTo>
                  <a:pt x="14" y="1"/>
                </a:lnTo>
                <a:lnTo>
                  <a:pt x="17" y="0"/>
                </a:lnTo>
                <a:lnTo>
                  <a:pt x="22" y="0"/>
                </a:lnTo>
                <a:lnTo>
                  <a:pt x="27" y="0"/>
                </a:lnTo>
                <a:lnTo>
                  <a:pt x="32"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99" name="Freeform 88">
            <a:extLst>
              <a:ext uri="{FF2B5EF4-FFF2-40B4-BE49-F238E27FC236}">
                <a16:creationId xmlns:a16="http://schemas.microsoft.com/office/drawing/2014/main" id="{D5D7CF3B-A20B-E24B-B18B-72FEBF580E21}"/>
              </a:ext>
            </a:extLst>
          </p:cNvPr>
          <p:cNvSpPr>
            <a:spLocks/>
          </p:cNvSpPr>
          <p:nvPr/>
        </p:nvSpPr>
        <p:spPr bwMode="auto">
          <a:xfrm>
            <a:off x="7051675" y="3806825"/>
            <a:ext cx="481013" cy="285750"/>
          </a:xfrm>
          <a:custGeom>
            <a:avLst/>
            <a:gdLst>
              <a:gd name="T0" fmla="*/ 0 w 226"/>
              <a:gd name="T1" fmla="*/ 2147483647 h 126"/>
              <a:gd name="T2" fmla="*/ 2147483647 w 226"/>
              <a:gd name="T3" fmla="*/ 2147483647 h 126"/>
              <a:gd name="T4" fmla="*/ 2147483647 w 226"/>
              <a:gd name="T5" fmla="*/ 2147483647 h 126"/>
              <a:gd name="T6" fmla="*/ 2147483647 w 226"/>
              <a:gd name="T7" fmla="*/ 0 h 126"/>
              <a:gd name="T8" fmla="*/ 0 w 226"/>
              <a:gd name="T9" fmla="*/ 2147483647 h 126"/>
              <a:gd name="T10" fmla="*/ 0 w 226"/>
              <a:gd name="T11" fmla="*/ 2147483647 h 126"/>
              <a:gd name="T12" fmla="*/ 0 60000 65536"/>
              <a:gd name="T13" fmla="*/ 0 60000 65536"/>
              <a:gd name="T14" fmla="*/ 0 60000 65536"/>
              <a:gd name="T15" fmla="*/ 0 60000 65536"/>
              <a:gd name="T16" fmla="*/ 0 60000 65536"/>
              <a:gd name="T17" fmla="*/ 0 60000 65536"/>
              <a:gd name="T18" fmla="*/ 0 w 226"/>
              <a:gd name="T19" fmla="*/ 0 h 126"/>
              <a:gd name="T20" fmla="*/ 226 w 226"/>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226" h="126">
                <a:moveTo>
                  <a:pt x="0" y="31"/>
                </a:moveTo>
                <a:lnTo>
                  <a:pt x="152" y="126"/>
                </a:lnTo>
                <a:lnTo>
                  <a:pt x="226" y="91"/>
                </a:lnTo>
                <a:lnTo>
                  <a:pt x="160" y="0"/>
                </a:lnTo>
                <a:lnTo>
                  <a:pt x="0" y="31"/>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0" name="Freeform 89">
            <a:extLst>
              <a:ext uri="{FF2B5EF4-FFF2-40B4-BE49-F238E27FC236}">
                <a16:creationId xmlns:a16="http://schemas.microsoft.com/office/drawing/2014/main" id="{01CF904D-3CFE-3D4D-A8A9-E0AEA6C2AF5A}"/>
              </a:ext>
            </a:extLst>
          </p:cNvPr>
          <p:cNvSpPr>
            <a:spLocks/>
          </p:cNvSpPr>
          <p:nvPr/>
        </p:nvSpPr>
        <p:spPr bwMode="auto">
          <a:xfrm>
            <a:off x="6972300" y="3840163"/>
            <a:ext cx="423863" cy="258762"/>
          </a:xfrm>
          <a:custGeom>
            <a:avLst/>
            <a:gdLst>
              <a:gd name="T0" fmla="*/ 2147483647 w 199"/>
              <a:gd name="T1" fmla="*/ 2147483647 h 114"/>
              <a:gd name="T2" fmla="*/ 2147483647 w 199"/>
              <a:gd name="T3" fmla="*/ 2147483647 h 114"/>
              <a:gd name="T4" fmla="*/ 2147483647 w 199"/>
              <a:gd name="T5" fmla="*/ 2147483647 h 114"/>
              <a:gd name="T6" fmla="*/ 2147483647 w 199"/>
              <a:gd name="T7" fmla="*/ 2147483647 h 114"/>
              <a:gd name="T8" fmla="*/ 2147483647 w 199"/>
              <a:gd name="T9" fmla="*/ 2147483647 h 114"/>
              <a:gd name="T10" fmla="*/ 2147483647 w 199"/>
              <a:gd name="T11" fmla="*/ 2147483647 h 114"/>
              <a:gd name="T12" fmla="*/ 2147483647 w 199"/>
              <a:gd name="T13" fmla="*/ 2147483647 h 114"/>
              <a:gd name="T14" fmla="*/ 2147483647 w 199"/>
              <a:gd name="T15" fmla="*/ 2147483647 h 114"/>
              <a:gd name="T16" fmla="*/ 2147483647 w 199"/>
              <a:gd name="T17" fmla="*/ 2147483647 h 114"/>
              <a:gd name="T18" fmla="*/ 2147483647 w 199"/>
              <a:gd name="T19" fmla="*/ 2147483647 h 114"/>
              <a:gd name="T20" fmla="*/ 2147483647 w 199"/>
              <a:gd name="T21" fmla="*/ 2147483647 h 114"/>
              <a:gd name="T22" fmla="*/ 2147483647 w 199"/>
              <a:gd name="T23" fmla="*/ 2147483647 h 114"/>
              <a:gd name="T24" fmla="*/ 2147483647 w 199"/>
              <a:gd name="T25" fmla="*/ 2147483647 h 114"/>
              <a:gd name="T26" fmla="*/ 2147483647 w 199"/>
              <a:gd name="T27" fmla="*/ 2147483647 h 114"/>
              <a:gd name="T28" fmla="*/ 2147483647 w 199"/>
              <a:gd name="T29" fmla="*/ 2147483647 h 114"/>
              <a:gd name="T30" fmla="*/ 2147483647 w 199"/>
              <a:gd name="T31" fmla="*/ 2147483647 h 114"/>
              <a:gd name="T32" fmla="*/ 2147483647 w 199"/>
              <a:gd name="T33" fmla="*/ 2147483647 h 114"/>
              <a:gd name="T34" fmla="*/ 2147483647 w 199"/>
              <a:gd name="T35" fmla="*/ 2147483647 h 114"/>
              <a:gd name="T36" fmla="*/ 2147483647 w 199"/>
              <a:gd name="T37" fmla="*/ 2147483647 h 114"/>
              <a:gd name="T38" fmla="*/ 0 w 199"/>
              <a:gd name="T39" fmla="*/ 2147483647 h 114"/>
              <a:gd name="T40" fmla="*/ 0 w 199"/>
              <a:gd name="T41" fmla="*/ 2147483647 h 114"/>
              <a:gd name="T42" fmla="*/ 0 w 199"/>
              <a:gd name="T43" fmla="*/ 2147483647 h 114"/>
              <a:gd name="T44" fmla="*/ 2147483647 w 199"/>
              <a:gd name="T45" fmla="*/ 2147483647 h 114"/>
              <a:gd name="T46" fmla="*/ 2147483647 w 199"/>
              <a:gd name="T47" fmla="*/ 2147483647 h 114"/>
              <a:gd name="T48" fmla="*/ 2147483647 w 199"/>
              <a:gd name="T49" fmla="*/ 2147483647 h 114"/>
              <a:gd name="T50" fmla="*/ 2147483647 w 199"/>
              <a:gd name="T51" fmla="*/ 0 h 114"/>
              <a:gd name="T52" fmla="*/ 2147483647 w 199"/>
              <a:gd name="T53" fmla="*/ 0 h 114"/>
              <a:gd name="T54" fmla="*/ 2147483647 w 199"/>
              <a:gd name="T55" fmla="*/ 2147483647 h 114"/>
              <a:gd name="T56" fmla="*/ 2147483647 w 199"/>
              <a:gd name="T57" fmla="*/ 2147483647 h 114"/>
              <a:gd name="T58" fmla="*/ 2147483647 w 199"/>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14"/>
              <a:gd name="T92" fmla="*/ 199 w 199"/>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14">
                <a:moveTo>
                  <a:pt x="33" y="5"/>
                </a:moveTo>
                <a:lnTo>
                  <a:pt x="186" y="71"/>
                </a:lnTo>
                <a:lnTo>
                  <a:pt x="190" y="73"/>
                </a:lnTo>
                <a:lnTo>
                  <a:pt x="193" y="76"/>
                </a:lnTo>
                <a:lnTo>
                  <a:pt x="196" y="80"/>
                </a:lnTo>
                <a:lnTo>
                  <a:pt x="197" y="84"/>
                </a:lnTo>
                <a:lnTo>
                  <a:pt x="199" y="91"/>
                </a:lnTo>
                <a:lnTo>
                  <a:pt x="197" y="100"/>
                </a:lnTo>
                <a:lnTo>
                  <a:pt x="193" y="107"/>
                </a:lnTo>
                <a:lnTo>
                  <a:pt x="187" y="111"/>
                </a:lnTo>
                <a:lnTo>
                  <a:pt x="182" y="112"/>
                </a:lnTo>
                <a:lnTo>
                  <a:pt x="179" y="114"/>
                </a:lnTo>
                <a:lnTo>
                  <a:pt x="173" y="112"/>
                </a:lnTo>
                <a:lnTo>
                  <a:pt x="170" y="111"/>
                </a:lnTo>
                <a:lnTo>
                  <a:pt x="14" y="43"/>
                </a:lnTo>
                <a:lnTo>
                  <a:pt x="9" y="40"/>
                </a:lnTo>
                <a:lnTo>
                  <a:pt x="4" y="37"/>
                </a:lnTo>
                <a:lnTo>
                  <a:pt x="3" y="33"/>
                </a:lnTo>
                <a:lnTo>
                  <a:pt x="2" y="30"/>
                </a:lnTo>
                <a:lnTo>
                  <a:pt x="0" y="26"/>
                </a:lnTo>
                <a:lnTo>
                  <a:pt x="0" y="23"/>
                </a:lnTo>
                <a:lnTo>
                  <a:pt x="0" y="17"/>
                </a:lnTo>
                <a:lnTo>
                  <a:pt x="2" y="15"/>
                </a:lnTo>
                <a:lnTo>
                  <a:pt x="7" y="8"/>
                </a:lnTo>
                <a:lnTo>
                  <a:pt x="13" y="3"/>
                </a:lnTo>
                <a:lnTo>
                  <a:pt x="17" y="0"/>
                </a:lnTo>
                <a:lnTo>
                  <a:pt x="21" y="0"/>
                </a:lnTo>
                <a:lnTo>
                  <a:pt x="27" y="2"/>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1" name="Freeform 90">
            <a:extLst>
              <a:ext uri="{FF2B5EF4-FFF2-40B4-BE49-F238E27FC236}">
                <a16:creationId xmlns:a16="http://schemas.microsoft.com/office/drawing/2014/main" id="{9ACB941B-C053-6E41-A5F6-C6252D7942F6}"/>
              </a:ext>
            </a:extLst>
          </p:cNvPr>
          <p:cNvSpPr>
            <a:spLocks/>
          </p:cNvSpPr>
          <p:nvPr/>
        </p:nvSpPr>
        <p:spPr bwMode="auto">
          <a:xfrm>
            <a:off x="7346950" y="3754438"/>
            <a:ext cx="265113" cy="296862"/>
          </a:xfrm>
          <a:custGeom>
            <a:avLst/>
            <a:gdLst>
              <a:gd name="T0" fmla="*/ 2147483647 w 124"/>
              <a:gd name="T1" fmla="*/ 2147483647 h 131"/>
              <a:gd name="T2" fmla="*/ 2147483647 w 124"/>
              <a:gd name="T3" fmla="*/ 2147483647 h 131"/>
              <a:gd name="T4" fmla="*/ 2147483647 w 124"/>
              <a:gd name="T5" fmla="*/ 2147483647 h 131"/>
              <a:gd name="T6" fmla="*/ 2147483647 w 124"/>
              <a:gd name="T7" fmla="*/ 2147483647 h 131"/>
              <a:gd name="T8" fmla="*/ 2147483647 w 124"/>
              <a:gd name="T9" fmla="*/ 2147483647 h 131"/>
              <a:gd name="T10" fmla="*/ 2147483647 w 124"/>
              <a:gd name="T11" fmla="*/ 2147483647 h 131"/>
              <a:gd name="T12" fmla="*/ 2147483647 w 124"/>
              <a:gd name="T13" fmla="*/ 2147483647 h 131"/>
              <a:gd name="T14" fmla="*/ 2147483647 w 124"/>
              <a:gd name="T15" fmla="*/ 2147483647 h 131"/>
              <a:gd name="T16" fmla="*/ 2147483647 w 124"/>
              <a:gd name="T17" fmla="*/ 2147483647 h 131"/>
              <a:gd name="T18" fmla="*/ 2147483647 w 124"/>
              <a:gd name="T19" fmla="*/ 2147483647 h 131"/>
              <a:gd name="T20" fmla="*/ 2147483647 w 124"/>
              <a:gd name="T21" fmla="*/ 2147483647 h 131"/>
              <a:gd name="T22" fmla="*/ 2147483647 w 124"/>
              <a:gd name="T23" fmla="*/ 2147483647 h 131"/>
              <a:gd name="T24" fmla="*/ 2147483647 w 124"/>
              <a:gd name="T25" fmla="*/ 2147483647 h 131"/>
              <a:gd name="T26" fmla="*/ 2147483647 w 124"/>
              <a:gd name="T27" fmla="*/ 2147483647 h 131"/>
              <a:gd name="T28" fmla="*/ 2147483647 w 124"/>
              <a:gd name="T29" fmla="*/ 2147483647 h 131"/>
              <a:gd name="T30" fmla="*/ 2147483647 w 124"/>
              <a:gd name="T31" fmla="*/ 2147483647 h 131"/>
              <a:gd name="T32" fmla="*/ 2147483647 w 124"/>
              <a:gd name="T33" fmla="*/ 2147483647 h 131"/>
              <a:gd name="T34" fmla="*/ 2147483647 w 124"/>
              <a:gd name="T35" fmla="*/ 2147483647 h 131"/>
              <a:gd name="T36" fmla="*/ 2147483647 w 124"/>
              <a:gd name="T37" fmla="*/ 2147483647 h 131"/>
              <a:gd name="T38" fmla="*/ 2147483647 w 124"/>
              <a:gd name="T39" fmla="*/ 2147483647 h 131"/>
              <a:gd name="T40" fmla="*/ 2147483647 w 124"/>
              <a:gd name="T41" fmla="*/ 2147483647 h 131"/>
              <a:gd name="T42" fmla="*/ 2147483647 w 124"/>
              <a:gd name="T43" fmla="*/ 2147483647 h 131"/>
              <a:gd name="T44" fmla="*/ 2147483647 w 124"/>
              <a:gd name="T45" fmla="*/ 2147483647 h 131"/>
              <a:gd name="T46" fmla="*/ 2147483647 w 124"/>
              <a:gd name="T47" fmla="*/ 2147483647 h 131"/>
              <a:gd name="T48" fmla="*/ 2147483647 w 124"/>
              <a:gd name="T49" fmla="*/ 2147483647 h 131"/>
              <a:gd name="T50" fmla="*/ 2147483647 w 124"/>
              <a:gd name="T51" fmla="*/ 2147483647 h 131"/>
              <a:gd name="T52" fmla="*/ 2147483647 w 124"/>
              <a:gd name="T53" fmla="*/ 2147483647 h 131"/>
              <a:gd name="T54" fmla="*/ 2147483647 w 124"/>
              <a:gd name="T55" fmla="*/ 2147483647 h 131"/>
              <a:gd name="T56" fmla="*/ 2147483647 w 124"/>
              <a:gd name="T57" fmla="*/ 2147483647 h 131"/>
              <a:gd name="T58" fmla="*/ 2147483647 w 124"/>
              <a:gd name="T59" fmla="*/ 2147483647 h 131"/>
              <a:gd name="T60" fmla="*/ 2147483647 w 124"/>
              <a:gd name="T61" fmla="*/ 2147483647 h 131"/>
              <a:gd name="T62" fmla="*/ 2147483647 w 124"/>
              <a:gd name="T63" fmla="*/ 2147483647 h 131"/>
              <a:gd name="T64" fmla="*/ 2147483647 w 124"/>
              <a:gd name="T65" fmla="*/ 2147483647 h 131"/>
              <a:gd name="T66" fmla="*/ 2147483647 w 124"/>
              <a:gd name="T67" fmla="*/ 2147483647 h 131"/>
              <a:gd name="T68" fmla="*/ 2147483647 w 124"/>
              <a:gd name="T69" fmla="*/ 2147483647 h 131"/>
              <a:gd name="T70" fmla="*/ 2147483647 w 124"/>
              <a:gd name="T71" fmla="*/ 2147483647 h 131"/>
              <a:gd name="T72" fmla="*/ 2147483647 w 124"/>
              <a:gd name="T73" fmla="*/ 2147483647 h 131"/>
              <a:gd name="T74" fmla="*/ 2147483647 w 124"/>
              <a:gd name="T75" fmla="*/ 2147483647 h 131"/>
              <a:gd name="T76" fmla="*/ 2147483647 w 124"/>
              <a:gd name="T77" fmla="*/ 2147483647 h 131"/>
              <a:gd name="T78" fmla="*/ 2147483647 w 124"/>
              <a:gd name="T79" fmla="*/ 2147483647 h 131"/>
              <a:gd name="T80" fmla="*/ 0 w 124"/>
              <a:gd name="T81" fmla="*/ 2147483647 h 131"/>
              <a:gd name="T82" fmla="*/ 2147483647 w 124"/>
              <a:gd name="T83" fmla="*/ 2147483647 h 131"/>
              <a:gd name="T84" fmla="*/ 2147483647 w 124"/>
              <a:gd name="T85" fmla="*/ 2147483647 h 131"/>
              <a:gd name="T86" fmla="*/ 2147483647 w 124"/>
              <a:gd name="T87" fmla="*/ 2147483647 h 131"/>
              <a:gd name="T88" fmla="*/ 2147483647 w 124"/>
              <a:gd name="T89" fmla="*/ 2147483647 h 131"/>
              <a:gd name="T90" fmla="*/ 2147483647 w 124"/>
              <a:gd name="T91" fmla="*/ 2147483647 h 131"/>
              <a:gd name="T92" fmla="*/ 2147483647 w 124"/>
              <a:gd name="T93" fmla="*/ 0 h 131"/>
              <a:gd name="T94" fmla="*/ 2147483647 w 124"/>
              <a:gd name="T95" fmla="*/ 2147483647 h 131"/>
              <a:gd name="T96" fmla="*/ 2147483647 w 124"/>
              <a:gd name="T97" fmla="*/ 2147483647 h 131"/>
              <a:gd name="T98" fmla="*/ 2147483647 w 124"/>
              <a:gd name="T99" fmla="*/ 2147483647 h 131"/>
              <a:gd name="T100" fmla="*/ 2147483647 w 124"/>
              <a:gd name="T101" fmla="*/ 2147483647 h 131"/>
              <a:gd name="T102" fmla="*/ 2147483647 w 124"/>
              <a:gd name="T103" fmla="*/ 2147483647 h 131"/>
              <a:gd name="T104" fmla="*/ 2147483647 w 124"/>
              <a:gd name="T105" fmla="*/ 2147483647 h 131"/>
              <a:gd name="T106" fmla="*/ 2147483647 w 124"/>
              <a:gd name="T107" fmla="*/ 2147483647 h 131"/>
              <a:gd name="T108" fmla="*/ 2147483647 w 124"/>
              <a:gd name="T109" fmla="*/ 2147483647 h 131"/>
              <a:gd name="T110" fmla="*/ 2147483647 w 124"/>
              <a:gd name="T111" fmla="*/ 2147483647 h 131"/>
              <a:gd name="T112" fmla="*/ 2147483647 w 124"/>
              <a:gd name="T113" fmla="*/ 2147483647 h 1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4"/>
              <a:gd name="T172" fmla="*/ 0 h 131"/>
              <a:gd name="T173" fmla="*/ 124 w 124"/>
              <a:gd name="T174" fmla="*/ 131 h 1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4" h="131">
                <a:moveTo>
                  <a:pt x="58" y="29"/>
                </a:moveTo>
                <a:lnTo>
                  <a:pt x="60" y="30"/>
                </a:lnTo>
                <a:lnTo>
                  <a:pt x="61" y="33"/>
                </a:lnTo>
                <a:lnTo>
                  <a:pt x="64" y="37"/>
                </a:lnTo>
                <a:lnTo>
                  <a:pt x="70" y="43"/>
                </a:lnTo>
                <a:lnTo>
                  <a:pt x="72" y="48"/>
                </a:lnTo>
                <a:lnTo>
                  <a:pt x="78" y="55"/>
                </a:lnTo>
                <a:lnTo>
                  <a:pt x="82" y="63"/>
                </a:lnTo>
                <a:lnTo>
                  <a:pt x="89" y="71"/>
                </a:lnTo>
                <a:lnTo>
                  <a:pt x="94" y="78"/>
                </a:lnTo>
                <a:lnTo>
                  <a:pt x="99" y="87"/>
                </a:lnTo>
                <a:lnTo>
                  <a:pt x="105" y="94"/>
                </a:lnTo>
                <a:lnTo>
                  <a:pt x="111" y="101"/>
                </a:lnTo>
                <a:lnTo>
                  <a:pt x="114" y="107"/>
                </a:lnTo>
                <a:lnTo>
                  <a:pt x="118" y="114"/>
                </a:lnTo>
                <a:lnTo>
                  <a:pt x="121" y="119"/>
                </a:lnTo>
                <a:lnTo>
                  <a:pt x="124" y="124"/>
                </a:lnTo>
                <a:lnTo>
                  <a:pt x="80" y="131"/>
                </a:lnTo>
                <a:lnTo>
                  <a:pt x="78" y="128"/>
                </a:lnTo>
                <a:lnTo>
                  <a:pt x="75" y="124"/>
                </a:lnTo>
                <a:lnTo>
                  <a:pt x="71" y="118"/>
                </a:lnTo>
                <a:lnTo>
                  <a:pt x="65" y="111"/>
                </a:lnTo>
                <a:lnTo>
                  <a:pt x="63" y="107"/>
                </a:lnTo>
                <a:lnTo>
                  <a:pt x="60" y="102"/>
                </a:lnTo>
                <a:lnTo>
                  <a:pt x="55" y="98"/>
                </a:lnTo>
                <a:lnTo>
                  <a:pt x="53" y="94"/>
                </a:lnTo>
                <a:lnTo>
                  <a:pt x="48" y="88"/>
                </a:lnTo>
                <a:lnTo>
                  <a:pt x="46" y="84"/>
                </a:lnTo>
                <a:lnTo>
                  <a:pt x="41" y="80"/>
                </a:lnTo>
                <a:lnTo>
                  <a:pt x="38" y="75"/>
                </a:lnTo>
                <a:lnTo>
                  <a:pt x="34" y="70"/>
                </a:lnTo>
                <a:lnTo>
                  <a:pt x="30" y="64"/>
                </a:lnTo>
                <a:lnTo>
                  <a:pt x="27" y="60"/>
                </a:lnTo>
                <a:lnTo>
                  <a:pt x="23" y="54"/>
                </a:lnTo>
                <a:lnTo>
                  <a:pt x="20" y="50"/>
                </a:lnTo>
                <a:lnTo>
                  <a:pt x="17" y="46"/>
                </a:lnTo>
                <a:lnTo>
                  <a:pt x="13" y="40"/>
                </a:lnTo>
                <a:lnTo>
                  <a:pt x="11" y="37"/>
                </a:lnTo>
                <a:lnTo>
                  <a:pt x="6" y="30"/>
                </a:lnTo>
                <a:lnTo>
                  <a:pt x="3" y="23"/>
                </a:lnTo>
                <a:lnTo>
                  <a:pt x="0" y="19"/>
                </a:lnTo>
                <a:lnTo>
                  <a:pt x="2" y="17"/>
                </a:lnTo>
                <a:lnTo>
                  <a:pt x="3" y="11"/>
                </a:lnTo>
                <a:lnTo>
                  <a:pt x="4" y="9"/>
                </a:lnTo>
                <a:lnTo>
                  <a:pt x="7" y="4"/>
                </a:lnTo>
                <a:lnTo>
                  <a:pt x="10" y="3"/>
                </a:lnTo>
                <a:lnTo>
                  <a:pt x="16" y="0"/>
                </a:lnTo>
                <a:lnTo>
                  <a:pt x="23" y="2"/>
                </a:lnTo>
                <a:lnTo>
                  <a:pt x="27" y="2"/>
                </a:lnTo>
                <a:lnTo>
                  <a:pt x="30" y="4"/>
                </a:lnTo>
                <a:lnTo>
                  <a:pt x="36" y="6"/>
                </a:lnTo>
                <a:lnTo>
                  <a:pt x="40" y="10"/>
                </a:lnTo>
                <a:lnTo>
                  <a:pt x="44" y="13"/>
                </a:lnTo>
                <a:lnTo>
                  <a:pt x="48" y="17"/>
                </a:lnTo>
                <a:lnTo>
                  <a:pt x="54" y="21"/>
                </a:lnTo>
                <a:lnTo>
                  <a:pt x="58"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2" name="Freeform 91">
            <a:extLst>
              <a:ext uri="{FF2B5EF4-FFF2-40B4-BE49-F238E27FC236}">
                <a16:creationId xmlns:a16="http://schemas.microsoft.com/office/drawing/2014/main" id="{A1E94AE2-2319-964A-94D0-DE6D30349621}"/>
              </a:ext>
            </a:extLst>
          </p:cNvPr>
          <p:cNvSpPr>
            <a:spLocks/>
          </p:cNvSpPr>
          <p:nvPr/>
        </p:nvSpPr>
        <p:spPr bwMode="auto">
          <a:xfrm>
            <a:off x="5651500" y="4122738"/>
            <a:ext cx="517525" cy="249237"/>
          </a:xfrm>
          <a:custGeom>
            <a:avLst/>
            <a:gdLst>
              <a:gd name="T0" fmla="*/ 2147483647 w 243"/>
              <a:gd name="T1" fmla="*/ 2147483647 h 110"/>
              <a:gd name="T2" fmla="*/ 2147483647 w 243"/>
              <a:gd name="T3" fmla="*/ 2147483647 h 110"/>
              <a:gd name="T4" fmla="*/ 2147483647 w 243"/>
              <a:gd name="T5" fmla="*/ 2147483647 h 110"/>
              <a:gd name="T6" fmla="*/ 2147483647 w 243"/>
              <a:gd name="T7" fmla="*/ 0 h 110"/>
              <a:gd name="T8" fmla="*/ 0 w 243"/>
              <a:gd name="T9" fmla="*/ 2147483647 h 110"/>
              <a:gd name="T10" fmla="*/ 2147483647 w 243"/>
              <a:gd name="T11" fmla="*/ 2147483647 h 110"/>
              <a:gd name="T12" fmla="*/ 2147483647 w 243"/>
              <a:gd name="T13" fmla="*/ 2147483647 h 110"/>
              <a:gd name="T14" fmla="*/ 0 60000 65536"/>
              <a:gd name="T15" fmla="*/ 0 60000 65536"/>
              <a:gd name="T16" fmla="*/ 0 60000 65536"/>
              <a:gd name="T17" fmla="*/ 0 60000 65536"/>
              <a:gd name="T18" fmla="*/ 0 60000 65536"/>
              <a:gd name="T19" fmla="*/ 0 60000 65536"/>
              <a:gd name="T20" fmla="*/ 0 60000 65536"/>
              <a:gd name="T21" fmla="*/ 0 w 243"/>
              <a:gd name="T22" fmla="*/ 0 h 110"/>
              <a:gd name="T23" fmla="*/ 243 w 24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110">
                <a:moveTo>
                  <a:pt x="22" y="64"/>
                </a:moveTo>
                <a:lnTo>
                  <a:pt x="105" y="110"/>
                </a:lnTo>
                <a:lnTo>
                  <a:pt x="243" y="79"/>
                </a:lnTo>
                <a:lnTo>
                  <a:pt x="173" y="0"/>
                </a:lnTo>
                <a:lnTo>
                  <a:pt x="0" y="34"/>
                </a:lnTo>
                <a:lnTo>
                  <a:pt x="22" y="64"/>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3" name="Freeform 92">
            <a:extLst>
              <a:ext uri="{FF2B5EF4-FFF2-40B4-BE49-F238E27FC236}">
                <a16:creationId xmlns:a16="http://schemas.microsoft.com/office/drawing/2014/main" id="{4CF74346-411F-A443-896C-13D159C7A9B7}"/>
              </a:ext>
            </a:extLst>
          </p:cNvPr>
          <p:cNvSpPr>
            <a:spLocks/>
          </p:cNvSpPr>
          <p:nvPr/>
        </p:nvSpPr>
        <p:spPr bwMode="auto">
          <a:xfrm>
            <a:off x="5967413" y="4117975"/>
            <a:ext cx="425450" cy="190500"/>
          </a:xfrm>
          <a:custGeom>
            <a:avLst/>
            <a:gdLst>
              <a:gd name="T0" fmla="*/ 2147483647 w 200"/>
              <a:gd name="T1" fmla="*/ 2147483647 h 84"/>
              <a:gd name="T2" fmla="*/ 2147483647 w 200"/>
              <a:gd name="T3" fmla="*/ 2147483647 h 84"/>
              <a:gd name="T4" fmla="*/ 2147483647 w 200"/>
              <a:gd name="T5" fmla="*/ 2147483647 h 84"/>
              <a:gd name="T6" fmla="*/ 2147483647 w 200"/>
              <a:gd name="T7" fmla="*/ 2147483647 h 84"/>
              <a:gd name="T8" fmla="*/ 2147483647 w 200"/>
              <a:gd name="T9" fmla="*/ 2147483647 h 84"/>
              <a:gd name="T10" fmla="*/ 2147483647 w 200"/>
              <a:gd name="T11" fmla="*/ 2147483647 h 84"/>
              <a:gd name="T12" fmla="*/ 2147483647 w 200"/>
              <a:gd name="T13" fmla="*/ 2147483647 h 84"/>
              <a:gd name="T14" fmla="*/ 2147483647 w 200"/>
              <a:gd name="T15" fmla="*/ 2147483647 h 84"/>
              <a:gd name="T16" fmla="*/ 2147483647 w 200"/>
              <a:gd name="T17" fmla="*/ 2147483647 h 84"/>
              <a:gd name="T18" fmla="*/ 2147483647 w 200"/>
              <a:gd name="T19" fmla="*/ 2147483647 h 84"/>
              <a:gd name="T20" fmla="*/ 2147483647 w 200"/>
              <a:gd name="T21" fmla="*/ 2147483647 h 84"/>
              <a:gd name="T22" fmla="*/ 2147483647 w 200"/>
              <a:gd name="T23" fmla="*/ 2147483647 h 84"/>
              <a:gd name="T24" fmla="*/ 2147483647 w 200"/>
              <a:gd name="T25" fmla="*/ 2147483647 h 84"/>
              <a:gd name="T26" fmla="*/ 2147483647 w 200"/>
              <a:gd name="T27" fmla="*/ 2147483647 h 84"/>
              <a:gd name="T28" fmla="*/ 2147483647 w 200"/>
              <a:gd name="T29" fmla="*/ 2147483647 h 84"/>
              <a:gd name="T30" fmla="*/ 2147483647 w 200"/>
              <a:gd name="T31" fmla="*/ 2147483647 h 84"/>
              <a:gd name="T32" fmla="*/ 2147483647 w 200"/>
              <a:gd name="T33" fmla="*/ 2147483647 h 84"/>
              <a:gd name="T34" fmla="*/ 2147483647 w 200"/>
              <a:gd name="T35" fmla="*/ 2147483647 h 84"/>
              <a:gd name="T36" fmla="*/ 2147483647 w 200"/>
              <a:gd name="T37" fmla="*/ 2147483647 h 84"/>
              <a:gd name="T38" fmla="*/ 0 w 200"/>
              <a:gd name="T39" fmla="*/ 2147483647 h 84"/>
              <a:gd name="T40" fmla="*/ 2147483647 w 200"/>
              <a:gd name="T41" fmla="*/ 2147483647 h 84"/>
              <a:gd name="T42" fmla="*/ 2147483647 w 200"/>
              <a:gd name="T43" fmla="*/ 2147483647 h 84"/>
              <a:gd name="T44" fmla="*/ 2147483647 w 200"/>
              <a:gd name="T45" fmla="*/ 2147483647 h 84"/>
              <a:gd name="T46" fmla="*/ 2147483647 w 200"/>
              <a:gd name="T47" fmla="*/ 2147483647 h 84"/>
              <a:gd name="T48" fmla="*/ 2147483647 w 200"/>
              <a:gd name="T49" fmla="*/ 0 h 84"/>
              <a:gd name="T50" fmla="*/ 2147483647 w 200"/>
              <a:gd name="T51" fmla="*/ 0 h 84"/>
              <a:gd name="T52" fmla="*/ 2147483647 w 200"/>
              <a:gd name="T53" fmla="*/ 2147483647 h 84"/>
              <a:gd name="T54" fmla="*/ 2147483647 w 200"/>
              <a:gd name="T55" fmla="*/ 2147483647 h 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
              <a:gd name="T85" fmla="*/ 0 h 84"/>
              <a:gd name="T86" fmla="*/ 200 w 200"/>
              <a:gd name="T87" fmla="*/ 84 h 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 h="84">
                <a:moveTo>
                  <a:pt x="28" y="2"/>
                </a:moveTo>
                <a:lnTo>
                  <a:pt x="184" y="42"/>
                </a:lnTo>
                <a:lnTo>
                  <a:pt x="189" y="43"/>
                </a:lnTo>
                <a:lnTo>
                  <a:pt x="193" y="46"/>
                </a:lnTo>
                <a:lnTo>
                  <a:pt x="194" y="49"/>
                </a:lnTo>
                <a:lnTo>
                  <a:pt x="198" y="53"/>
                </a:lnTo>
                <a:lnTo>
                  <a:pt x="200" y="60"/>
                </a:lnTo>
                <a:lnTo>
                  <a:pt x="200" y="69"/>
                </a:lnTo>
                <a:lnTo>
                  <a:pt x="196" y="76"/>
                </a:lnTo>
                <a:lnTo>
                  <a:pt x="189" y="81"/>
                </a:lnTo>
                <a:lnTo>
                  <a:pt x="186" y="84"/>
                </a:lnTo>
                <a:lnTo>
                  <a:pt x="181" y="84"/>
                </a:lnTo>
                <a:lnTo>
                  <a:pt x="177" y="84"/>
                </a:lnTo>
                <a:lnTo>
                  <a:pt x="173" y="84"/>
                </a:lnTo>
                <a:lnTo>
                  <a:pt x="17" y="44"/>
                </a:lnTo>
                <a:lnTo>
                  <a:pt x="13" y="42"/>
                </a:lnTo>
                <a:lnTo>
                  <a:pt x="7" y="39"/>
                </a:lnTo>
                <a:lnTo>
                  <a:pt x="4" y="36"/>
                </a:lnTo>
                <a:lnTo>
                  <a:pt x="3" y="33"/>
                </a:lnTo>
                <a:lnTo>
                  <a:pt x="0" y="25"/>
                </a:lnTo>
                <a:lnTo>
                  <a:pt x="1" y="17"/>
                </a:lnTo>
                <a:lnTo>
                  <a:pt x="4" y="9"/>
                </a:lnTo>
                <a:lnTo>
                  <a:pt x="10" y="3"/>
                </a:lnTo>
                <a:lnTo>
                  <a:pt x="13" y="2"/>
                </a:lnTo>
                <a:lnTo>
                  <a:pt x="17"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4" name="Freeform 93">
            <a:extLst>
              <a:ext uri="{FF2B5EF4-FFF2-40B4-BE49-F238E27FC236}">
                <a16:creationId xmlns:a16="http://schemas.microsoft.com/office/drawing/2014/main" id="{9485C4BD-AA94-BE46-9EF5-BFEC7334F9B0}"/>
              </a:ext>
            </a:extLst>
          </p:cNvPr>
          <p:cNvSpPr>
            <a:spLocks/>
          </p:cNvSpPr>
          <p:nvPr/>
        </p:nvSpPr>
        <p:spPr bwMode="auto">
          <a:xfrm>
            <a:off x="4787900" y="3983038"/>
            <a:ext cx="2825750" cy="728662"/>
          </a:xfrm>
          <a:custGeom>
            <a:avLst/>
            <a:gdLst>
              <a:gd name="T0" fmla="*/ 2147483647 w 1326"/>
              <a:gd name="T1" fmla="*/ 2147483647 h 320"/>
              <a:gd name="T2" fmla="*/ 2147483647 w 1326"/>
              <a:gd name="T3" fmla="*/ 0 h 320"/>
              <a:gd name="T4" fmla="*/ 2147483647 w 1326"/>
              <a:gd name="T5" fmla="*/ 0 h 320"/>
              <a:gd name="T6" fmla="*/ 2147483647 w 1326"/>
              <a:gd name="T7" fmla="*/ 0 h 320"/>
              <a:gd name="T8" fmla="*/ 2147483647 w 1326"/>
              <a:gd name="T9" fmla="*/ 2147483647 h 320"/>
              <a:gd name="T10" fmla="*/ 2147483647 w 1326"/>
              <a:gd name="T11" fmla="*/ 2147483647 h 320"/>
              <a:gd name="T12" fmla="*/ 2147483647 w 1326"/>
              <a:gd name="T13" fmla="*/ 2147483647 h 320"/>
              <a:gd name="T14" fmla="*/ 2147483647 w 1326"/>
              <a:gd name="T15" fmla="*/ 2147483647 h 320"/>
              <a:gd name="T16" fmla="*/ 2147483647 w 1326"/>
              <a:gd name="T17" fmla="*/ 2147483647 h 320"/>
              <a:gd name="T18" fmla="*/ 2147483647 w 1326"/>
              <a:gd name="T19" fmla="*/ 2147483647 h 320"/>
              <a:gd name="T20" fmla="*/ 2147483647 w 1326"/>
              <a:gd name="T21" fmla="*/ 2147483647 h 320"/>
              <a:gd name="T22" fmla="*/ 2147483647 w 1326"/>
              <a:gd name="T23" fmla="*/ 2147483647 h 320"/>
              <a:gd name="T24" fmla="*/ 2147483647 w 1326"/>
              <a:gd name="T25" fmla="*/ 2147483647 h 320"/>
              <a:gd name="T26" fmla="*/ 2147483647 w 1326"/>
              <a:gd name="T27" fmla="*/ 2147483647 h 320"/>
              <a:gd name="T28" fmla="*/ 2147483647 w 1326"/>
              <a:gd name="T29" fmla="*/ 2147483647 h 320"/>
              <a:gd name="T30" fmla="*/ 2147483647 w 1326"/>
              <a:gd name="T31" fmla="*/ 2147483647 h 320"/>
              <a:gd name="T32" fmla="*/ 2147483647 w 1326"/>
              <a:gd name="T33" fmla="*/ 2147483647 h 320"/>
              <a:gd name="T34" fmla="*/ 2147483647 w 1326"/>
              <a:gd name="T35" fmla="*/ 2147483647 h 320"/>
              <a:gd name="T36" fmla="*/ 2147483647 w 1326"/>
              <a:gd name="T37" fmla="*/ 2147483647 h 320"/>
              <a:gd name="T38" fmla="*/ 2147483647 w 1326"/>
              <a:gd name="T39" fmla="*/ 2147483647 h 320"/>
              <a:gd name="T40" fmla="*/ 2147483647 w 1326"/>
              <a:gd name="T41" fmla="*/ 2147483647 h 320"/>
              <a:gd name="T42" fmla="*/ 0 w 1326"/>
              <a:gd name="T43" fmla="*/ 2147483647 h 320"/>
              <a:gd name="T44" fmla="*/ 2147483647 w 1326"/>
              <a:gd name="T45" fmla="*/ 2147483647 h 320"/>
              <a:gd name="T46" fmla="*/ 2147483647 w 1326"/>
              <a:gd name="T47" fmla="*/ 2147483647 h 320"/>
              <a:gd name="T48" fmla="*/ 2147483647 w 1326"/>
              <a:gd name="T49" fmla="*/ 2147483647 h 320"/>
              <a:gd name="T50" fmla="*/ 2147483647 w 1326"/>
              <a:gd name="T51" fmla="*/ 2147483647 h 320"/>
              <a:gd name="T52" fmla="*/ 2147483647 w 1326"/>
              <a:gd name="T53" fmla="*/ 2147483647 h 320"/>
              <a:gd name="T54" fmla="*/ 2147483647 w 1326"/>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6"/>
              <a:gd name="T85" fmla="*/ 0 h 320"/>
              <a:gd name="T86" fmla="*/ 1326 w 1326"/>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6" h="320">
                <a:moveTo>
                  <a:pt x="15" y="278"/>
                </a:moveTo>
                <a:lnTo>
                  <a:pt x="1300" y="0"/>
                </a:lnTo>
                <a:lnTo>
                  <a:pt x="1305" y="0"/>
                </a:lnTo>
                <a:lnTo>
                  <a:pt x="1309" y="0"/>
                </a:lnTo>
                <a:lnTo>
                  <a:pt x="1313" y="1"/>
                </a:lnTo>
                <a:lnTo>
                  <a:pt x="1317" y="4"/>
                </a:lnTo>
                <a:lnTo>
                  <a:pt x="1323" y="10"/>
                </a:lnTo>
                <a:lnTo>
                  <a:pt x="1326" y="18"/>
                </a:lnTo>
                <a:lnTo>
                  <a:pt x="1326" y="25"/>
                </a:lnTo>
                <a:lnTo>
                  <a:pt x="1323" y="34"/>
                </a:lnTo>
                <a:lnTo>
                  <a:pt x="1320" y="37"/>
                </a:lnTo>
                <a:lnTo>
                  <a:pt x="1317" y="40"/>
                </a:lnTo>
                <a:lnTo>
                  <a:pt x="1313" y="41"/>
                </a:lnTo>
                <a:lnTo>
                  <a:pt x="1309" y="44"/>
                </a:lnTo>
                <a:lnTo>
                  <a:pt x="29" y="320"/>
                </a:lnTo>
                <a:lnTo>
                  <a:pt x="24" y="320"/>
                </a:lnTo>
                <a:lnTo>
                  <a:pt x="19" y="320"/>
                </a:lnTo>
                <a:lnTo>
                  <a:pt x="15" y="319"/>
                </a:lnTo>
                <a:lnTo>
                  <a:pt x="11" y="318"/>
                </a:lnTo>
                <a:lnTo>
                  <a:pt x="5" y="312"/>
                </a:lnTo>
                <a:lnTo>
                  <a:pt x="1" y="305"/>
                </a:lnTo>
                <a:lnTo>
                  <a:pt x="0" y="296"/>
                </a:lnTo>
                <a:lnTo>
                  <a:pt x="1" y="289"/>
                </a:lnTo>
                <a:lnTo>
                  <a:pt x="2" y="285"/>
                </a:lnTo>
                <a:lnTo>
                  <a:pt x="7" y="282"/>
                </a:lnTo>
                <a:lnTo>
                  <a:pt x="10" y="279"/>
                </a:lnTo>
                <a:lnTo>
                  <a:pt x="15" y="27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5" name="Freeform 94">
            <a:extLst>
              <a:ext uri="{FF2B5EF4-FFF2-40B4-BE49-F238E27FC236}">
                <a16:creationId xmlns:a16="http://schemas.microsoft.com/office/drawing/2014/main" id="{AF13C9E2-A130-3240-AD27-0958AC361B4E}"/>
              </a:ext>
            </a:extLst>
          </p:cNvPr>
          <p:cNvSpPr>
            <a:spLocks/>
          </p:cNvSpPr>
          <p:nvPr/>
        </p:nvSpPr>
        <p:spPr bwMode="auto">
          <a:xfrm>
            <a:off x="4602163" y="3751263"/>
            <a:ext cx="2824162" cy="728662"/>
          </a:xfrm>
          <a:custGeom>
            <a:avLst/>
            <a:gdLst>
              <a:gd name="T0" fmla="*/ 2147483647 w 1325"/>
              <a:gd name="T1" fmla="*/ 2147483647 h 320"/>
              <a:gd name="T2" fmla="*/ 2147483647 w 1325"/>
              <a:gd name="T3" fmla="*/ 0 h 320"/>
              <a:gd name="T4" fmla="*/ 2147483647 w 1325"/>
              <a:gd name="T5" fmla="*/ 0 h 320"/>
              <a:gd name="T6" fmla="*/ 2147483647 w 1325"/>
              <a:gd name="T7" fmla="*/ 0 h 320"/>
              <a:gd name="T8" fmla="*/ 2147483647 w 1325"/>
              <a:gd name="T9" fmla="*/ 2147483647 h 320"/>
              <a:gd name="T10" fmla="*/ 2147483647 w 1325"/>
              <a:gd name="T11" fmla="*/ 2147483647 h 320"/>
              <a:gd name="T12" fmla="*/ 2147483647 w 1325"/>
              <a:gd name="T13" fmla="*/ 2147483647 h 320"/>
              <a:gd name="T14" fmla="*/ 2147483647 w 1325"/>
              <a:gd name="T15" fmla="*/ 2147483647 h 320"/>
              <a:gd name="T16" fmla="*/ 2147483647 w 1325"/>
              <a:gd name="T17" fmla="*/ 2147483647 h 320"/>
              <a:gd name="T18" fmla="*/ 2147483647 w 1325"/>
              <a:gd name="T19" fmla="*/ 2147483647 h 320"/>
              <a:gd name="T20" fmla="*/ 2147483647 w 1325"/>
              <a:gd name="T21" fmla="*/ 2147483647 h 320"/>
              <a:gd name="T22" fmla="*/ 2147483647 w 1325"/>
              <a:gd name="T23" fmla="*/ 2147483647 h 320"/>
              <a:gd name="T24" fmla="*/ 2147483647 w 1325"/>
              <a:gd name="T25" fmla="*/ 2147483647 h 320"/>
              <a:gd name="T26" fmla="*/ 2147483647 w 1325"/>
              <a:gd name="T27" fmla="*/ 2147483647 h 320"/>
              <a:gd name="T28" fmla="*/ 2147483647 w 1325"/>
              <a:gd name="T29" fmla="*/ 2147483647 h 320"/>
              <a:gd name="T30" fmla="*/ 2147483647 w 1325"/>
              <a:gd name="T31" fmla="*/ 2147483647 h 320"/>
              <a:gd name="T32" fmla="*/ 2147483647 w 1325"/>
              <a:gd name="T33" fmla="*/ 2147483647 h 320"/>
              <a:gd name="T34" fmla="*/ 2147483647 w 1325"/>
              <a:gd name="T35" fmla="*/ 2147483647 h 320"/>
              <a:gd name="T36" fmla="*/ 2147483647 w 1325"/>
              <a:gd name="T37" fmla="*/ 2147483647 h 320"/>
              <a:gd name="T38" fmla="*/ 2147483647 w 1325"/>
              <a:gd name="T39" fmla="*/ 2147483647 h 320"/>
              <a:gd name="T40" fmla="*/ 2147483647 w 1325"/>
              <a:gd name="T41" fmla="*/ 2147483647 h 320"/>
              <a:gd name="T42" fmla="*/ 0 w 1325"/>
              <a:gd name="T43" fmla="*/ 2147483647 h 320"/>
              <a:gd name="T44" fmla="*/ 2147483647 w 1325"/>
              <a:gd name="T45" fmla="*/ 2147483647 h 320"/>
              <a:gd name="T46" fmla="*/ 2147483647 w 1325"/>
              <a:gd name="T47" fmla="*/ 2147483647 h 320"/>
              <a:gd name="T48" fmla="*/ 2147483647 w 1325"/>
              <a:gd name="T49" fmla="*/ 2147483647 h 320"/>
              <a:gd name="T50" fmla="*/ 2147483647 w 1325"/>
              <a:gd name="T51" fmla="*/ 2147483647 h 320"/>
              <a:gd name="T52" fmla="*/ 2147483647 w 1325"/>
              <a:gd name="T53" fmla="*/ 2147483647 h 320"/>
              <a:gd name="T54" fmla="*/ 2147483647 w 1325"/>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5"/>
              <a:gd name="T85" fmla="*/ 0 h 320"/>
              <a:gd name="T86" fmla="*/ 1325 w 1325"/>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5" h="320">
                <a:moveTo>
                  <a:pt x="16" y="279"/>
                </a:moveTo>
                <a:lnTo>
                  <a:pt x="1299" y="0"/>
                </a:lnTo>
                <a:lnTo>
                  <a:pt x="1305" y="0"/>
                </a:lnTo>
                <a:lnTo>
                  <a:pt x="1309" y="0"/>
                </a:lnTo>
                <a:lnTo>
                  <a:pt x="1314" y="1"/>
                </a:lnTo>
                <a:lnTo>
                  <a:pt x="1316" y="4"/>
                </a:lnTo>
                <a:lnTo>
                  <a:pt x="1322" y="10"/>
                </a:lnTo>
                <a:lnTo>
                  <a:pt x="1325" y="18"/>
                </a:lnTo>
                <a:lnTo>
                  <a:pt x="1325" y="27"/>
                </a:lnTo>
                <a:lnTo>
                  <a:pt x="1322" y="34"/>
                </a:lnTo>
                <a:lnTo>
                  <a:pt x="1319" y="37"/>
                </a:lnTo>
                <a:lnTo>
                  <a:pt x="1316" y="39"/>
                </a:lnTo>
                <a:lnTo>
                  <a:pt x="1312" y="42"/>
                </a:lnTo>
                <a:lnTo>
                  <a:pt x="1308" y="45"/>
                </a:lnTo>
                <a:lnTo>
                  <a:pt x="28" y="320"/>
                </a:lnTo>
                <a:lnTo>
                  <a:pt x="24" y="320"/>
                </a:lnTo>
                <a:lnTo>
                  <a:pt x="19" y="320"/>
                </a:lnTo>
                <a:lnTo>
                  <a:pt x="14" y="319"/>
                </a:lnTo>
                <a:lnTo>
                  <a:pt x="11" y="317"/>
                </a:lnTo>
                <a:lnTo>
                  <a:pt x="4" y="312"/>
                </a:lnTo>
                <a:lnTo>
                  <a:pt x="1" y="306"/>
                </a:lnTo>
                <a:lnTo>
                  <a:pt x="0" y="298"/>
                </a:lnTo>
                <a:lnTo>
                  <a:pt x="1" y="289"/>
                </a:lnTo>
                <a:lnTo>
                  <a:pt x="3" y="286"/>
                </a:lnTo>
                <a:lnTo>
                  <a:pt x="6" y="282"/>
                </a:lnTo>
                <a:lnTo>
                  <a:pt x="10" y="281"/>
                </a:lnTo>
                <a:lnTo>
                  <a:pt x="16" y="27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6" name="Freeform 95">
            <a:extLst>
              <a:ext uri="{FF2B5EF4-FFF2-40B4-BE49-F238E27FC236}">
                <a16:creationId xmlns:a16="http://schemas.microsoft.com/office/drawing/2014/main" id="{AC5B1C59-5FA7-2B46-87CF-5B350AB95031}"/>
              </a:ext>
            </a:extLst>
          </p:cNvPr>
          <p:cNvSpPr>
            <a:spLocks/>
          </p:cNvSpPr>
          <p:nvPr/>
        </p:nvSpPr>
        <p:spPr bwMode="auto">
          <a:xfrm>
            <a:off x="4903788" y="4316413"/>
            <a:ext cx="373062" cy="252412"/>
          </a:xfrm>
          <a:custGeom>
            <a:avLst/>
            <a:gdLst>
              <a:gd name="T0" fmla="*/ 2147483647 w 175"/>
              <a:gd name="T1" fmla="*/ 2147483647 h 111"/>
              <a:gd name="T2" fmla="*/ 2147483647 w 175"/>
              <a:gd name="T3" fmla="*/ 2147483647 h 111"/>
              <a:gd name="T4" fmla="*/ 2147483647 w 175"/>
              <a:gd name="T5" fmla="*/ 2147483647 h 111"/>
              <a:gd name="T6" fmla="*/ 2147483647 w 175"/>
              <a:gd name="T7" fmla="*/ 2147483647 h 111"/>
              <a:gd name="T8" fmla="*/ 2147483647 w 175"/>
              <a:gd name="T9" fmla="*/ 2147483647 h 111"/>
              <a:gd name="T10" fmla="*/ 2147483647 w 175"/>
              <a:gd name="T11" fmla="*/ 2147483647 h 111"/>
              <a:gd name="T12" fmla="*/ 2147483647 w 175"/>
              <a:gd name="T13" fmla="*/ 2147483647 h 111"/>
              <a:gd name="T14" fmla="*/ 2147483647 w 175"/>
              <a:gd name="T15" fmla="*/ 2147483647 h 111"/>
              <a:gd name="T16" fmla="*/ 2147483647 w 175"/>
              <a:gd name="T17" fmla="*/ 2147483647 h 111"/>
              <a:gd name="T18" fmla="*/ 2147483647 w 175"/>
              <a:gd name="T19" fmla="*/ 2147483647 h 111"/>
              <a:gd name="T20" fmla="*/ 2147483647 w 175"/>
              <a:gd name="T21" fmla="*/ 2147483647 h 111"/>
              <a:gd name="T22" fmla="*/ 2147483647 w 175"/>
              <a:gd name="T23" fmla="*/ 2147483647 h 111"/>
              <a:gd name="T24" fmla="*/ 2147483647 w 175"/>
              <a:gd name="T25" fmla="*/ 2147483647 h 111"/>
              <a:gd name="T26" fmla="*/ 2147483647 w 175"/>
              <a:gd name="T27" fmla="*/ 2147483647 h 111"/>
              <a:gd name="T28" fmla="*/ 2147483647 w 175"/>
              <a:gd name="T29" fmla="*/ 2147483647 h 111"/>
              <a:gd name="T30" fmla="*/ 2147483647 w 175"/>
              <a:gd name="T31" fmla="*/ 2147483647 h 111"/>
              <a:gd name="T32" fmla="*/ 2147483647 w 175"/>
              <a:gd name="T33" fmla="*/ 2147483647 h 111"/>
              <a:gd name="T34" fmla="*/ 2147483647 w 175"/>
              <a:gd name="T35" fmla="*/ 2147483647 h 111"/>
              <a:gd name="T36" fmla="*/ 2147483647 w 175"/>
              <a:gd name="T37" fmla="*/ 2147483647 h 111"/>
              <a:gd name="T38" fmla="*/ 2147483647 w 175"/>
              <a:gd name="T39" fmla="*/ 2147483647 h 111"/>
              <a:gd name="T40" fmla="*/ 2147483647 w 175"/>
              <a:gd name="T41" fmla="*/ 2147483647 h 111"/>
              <a:gd name="T42" fmla="*/ 2147483647 w 175"/>
              <a:gd name="T43" fmla="*/ 2147483647 h 111"/>
              <a:gd name="T44" fmla="*/ 2147483647 w 175"/>
              <a:gd name="T45" fmla="*/ 2147483647 h 111"/>
              <a:gd name="T46" fmla="*/ 2147483647 w 175"/>
              <a:gd name="T47" fmla="*/ 2147483647 h 111"/>
              <a:gd name="T48" fmla="*/ 2147483647 w 175"/>
              <a:gd name="T49" fmla="*/ 2147483647 h 111"/>
              <a:gd name="T50" fmla="*/ 2147483647 w 175"/>
              <a:gd name="T51" fmla="*/ 2147483647 h 111"/>
              <a:gd name="T52" fmla="*/ 2147483647 w 175"/>
              <a:gd name="T53" fmla="*/ 2147483647 h 111"/>
              <a:gd name="T54" fmla="*/ 2147483647 w 175"/>
              <a:gd name="T55" fmla="*/ 2147483647 h 111"/>
              <a:gd name="T56" fmla="*/ 2147483647 w 175"/>
              <a:gd name="T57" fmla="*/ 2147483647 h 111"/>
              <a:gd name="T58" fmla="*/ 2147483647 w 175"/>
              <a:gd name="T59" fmla="*/ 2147483647 h 111"/>
              <a:gd name="T60" fmla="*/ 2147483647 w 175"/>
              <a:gd name="T61" fmla="*/ 2147483647 h 111"/>
              <a:gd name="T62" fmla="*/ 2147483647 w 175"/>
              <a:gd name="T63" fmla="*/ 2147483647 h 111"/>
              <a:gd name="T64" fmla="*/ 2147483647 w 175"/>
              <a:gd name="T65" fmla="*/ 2147483647 h 111"/>
              <a:gd name="T66" fmla="*/ 2147483647 w 175"/>
              <a:gd name="T67" fmla="*/ 2147483647 h 111"/>
              <a:gd name="T68" fmla="*/ 2147483647 w 175"/>
              <a:gd name="T69" fmla="*/ 2147483647 h 111"/>
              <a:gd name="T70" fmla="*/ 2147483647 w 175"/>
              <a:gd name="T71" fmla="*/ 2147483647 h 111"/>
              <a:gd name="T72" fmla="*/ 2147483647 w 175"/>
              <a:gd name="T73" fmla="*/ 2147483647 h 111"/>
              <a:gd name="T74" fmla="*/ 2147483647 w 175"/>
              <a:gd name="T75" fmla="*/ 2147483647 h 111"/>
              <a:gd name="T76" fmla="*/ 2147483647 w 175"/>
              <a:gd name="T77" fmla="*/ 2147483647 h 111"/>
              <a:gd name="T78" fmla="*/ 2147483647 w 175"/>
              <a:gd name="T79" fmla="*/ 2147483647 h 111"/>
              <a:gd name="T80" fmla="*/ 2147483647 w 175"/>
              <a:gd name="T81" fmla="*/ 2147483647 h 111"/>
              <a:gd name="T82" fmla="*/ 2147483647 w 175"/>
              <a:gd name="T83" fmla="*/ 2147483647 h 111"/>
              <a:gd name="T84" fmla="*/ 2147483647 w 175"/>
              <a:gd name="T85" fmla="*/ 2147483647 h 111"/>
              <a:gd name="T86" fmla="*/ 2147483647 w 175"/>
              <a:gd name="T87" fmla="*/ 2147483647 h 111"/>
              <a:gd name="T88" fmla="*/ 2147483647 w 175"/>
              <a:gd name="T89" fmla="*/ 2147483647 h 111"/>
              <a:gd name="T90" fmla="*/ 2147483647 w 175"/>
              <a:gd name="T91" fmla="*/ 2147483647 h 111"/>
              <a:gd name="T92" fmla="*/ 0 w 175"/>
              <a:gd name="T93" fmla="*/ 2147483647 h 111"/>
              <a:gd name="T94" fmla="*/ 0 w 175"/>
              <a:gd name="T95" fmla="*/ 2147483647 h 111"/>
              <a:gd name="T96" fmla="*/ 0 w 175"/>
              <a:gd name="T97" fmla="*/ 2147483647 h 111"/>
              <a:gd name="T98" fmla="*/ 0 w 175"/>
              <a:gd name="T99" fmla="*/ 2147483647 h 111"/>
              <a:gd name="T100" fmla="*/ 2147483647 w 175"/>
              <a:gd name="T101" fmla="*/ 2147483647 h 111"/>
              <a:gd name="T102" fmla="*/ 2147483647 w 175"/>
              <a:gd name="T103" fmla="*/ 2147483647 h 111"/>
              <a:gd name="T104" fmla="*/ 2147483647 w 175"/>
              <a:gd name="T105" fmla="*/ 2147483647 h 111"/>
              <a:gd name="T106" fmla="*/ 2147483647 w 175"/>
              <a:gd name="T107" fmla="*/ 0 h 111"/>
              <a:gd name="T108" fmla="*/ 2147483647 w 175"/>
              <a:gd name="T109" fmla="*/ 0 h 111"/>
              <a:gd name="T110" fmla="*/ 2147483647 w 175"/>
              <a:gd name="T111" fmla="*/ 2147483647 h 111"/>
              <a:gd name="T112" fmla="*/ 2147483647 w 175"/>
              <a:gd name="T113" fmla="*/ 2147483647 h 111"/>
              <a:gd name="T114" fmla="*/ 2147483647 w 175"/>
              <a:gd name="T115" fmla="*/ 2147483647 h 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11"/>
              <a:gd name="T176" fmla="*/ 175 w 175"/>
              <a:gd name="T177" fmla="*/ 111 h 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11">
                <a:moveTo>
                  <a:pt x="32" y="4"/>
                </a:moveTo>
                <a:lnTo>
                  <a:pt x="36" y="6"/>
                </a:lnTo>
                <a:lnTo>
                  <a:pt x="39" y="7"/>
                </a:lnTo>
                <a:lnTo>
                  <a:pt x="46" y="10"/>
                </a:lnTo>
                <a:lnTo>
                  <a:pt x="52" y="13"/>
                </a:lnTo>
                <a:lnTo>
                  <a:pt x="61" y="17"/>
                </a:lnTo>
                <a:lnTo>
                  <a:pt x="65" y="18"/>
                </a:lnTo>
                <a:lnTo>
                  <a:pt x="69" y="21"/>
                </a:lnTo>
                <a:lnTo>
                  <a:pt x="73" y="24"/>
                </a:lnTo>
                <a:lnTo>
                  <a:pt x="79" y="25"/>
                </a:lnTo>
                <a:lnTo>
                  <a:pt x="83" y="28"/>
                </a:lnTo>
                <a:lnTo>
                  <a:pt x="87" y="31"/>
                </a:lnTo>
                <a:lnTo>
                  <a:pt x="92" y="33"/>
                </a:lnTo>
                <a:lnTo>
                  <a:pt x="97" y="35"/>
                </a:lnTo>
                <a:lnTo>
                  <a:pt x="102" y="38"/>
                </a:lnTo>
                <a:lnTo>
                  <a:pt x="106" y="41"/>
                </a:lnTo>
                <a:lnTo>
                  <a:pt x="112" y="43"/>
                </a:lnTo>
                <a:lnTo>
                  <a:pt x="116" y="47"/>
                </a:lnTo>
                <a:lnTo>
                  <a:pt x="120" y="48"/>
                </a:lnTo>
                <a:lnTo>
                  <a:pt x="124" y="51"/>
                </a:lnTo>
                <a:lnTo>
                  <a:pt x="127" y="52"/>
                </a:lnTo>
                <a:lnTo>
                  <a:pt x="133" y="57"/>
                </a:lnTo>
                <a:lnTo>
                  <a:pt x="140" y="61"/>
                </a:lnTo>
                <a:lnTo>
                  <a:pt x="147" y="67"/>
                </a:lnTo>
                <a:lnTo>
                  <a:pt x="151" y="69"/>
                </a:lnTo>
                <a:lnTo>
                  <a:pt x="157" y="74"/>
                </a:lnTo>
                <a:lnTo>
                  <a:pt x="161" y="77"/>
                </a:lnTo>
                <a:lnTo>
                  <a:pt x="165" y="81"/>
                </a:lnTo>
                <a:lnTo>
                  <a:pt x="170" y="88"/>
                </a:lnTo>
                <a:lnTo>
                  <a:pt x="174" y="94"/>
                </a:lnTo>
                <a:lnTo>
                  <a:pt x="175" y="98"/>
                </a:lnTo>
                <a:lnTo>
                  <a:pt x="175" y="101"/>
                </a:lnTo>
                <a:lnTo>
                  <a:pt x="173" y="104"/>
                </a:lnTo>
                <a:lnTo>
                  <a:pt x="170" y="108"/>
                </a:lnTo>
                <a:lnTo>
                  <a:pt x="165" y="108"/>
                </a:lnTo>
                <a:lnTo>
                  <a:pt x="160" y="109"/>
                </a:lnTo>
                <a:lnTo>
                  <a:pt x="156" y="109"/>
                </a:lnTo>
                <a:lnTo>
                  <a:pt x="150" y="111"/>
                </a:lnTo>
                <a:lnTo>
                  <a:pt x="143" y="109"/>
                </a:lnTo>
                <a:lnTo>
                  <a:pt x="137" y="108"/>
                </a:lnTo>
                <a:lnTo>
                  <a:pt x="131" y="106"/>
                </a:lnTo>
                <a:lnTo>
                  <a:pt x="127" y="104"/>
                </a:lnTo>
                <a:lnTo>
                  <a:pt x="12" y="44"/>
                </a:lnTo>
                <a:lnTo>
                  <a:pt x="7" y="40"/>
                </a:lnTo>
                <a:lnTo>
                  <a:pt x="4" y="37"/>
                </a:lnTo>
                <a:lnTo>
                  <a:pt x="1" y="33"/>
                </a:lnTo>
                <a:lnTo>
                  <a:pt x="0" y="30"/>
                </a:lnTo>
                <a:lnTo>
                  <a:pt x="0" y="25"/>
                </a:lnTo>
                <a:lnTo>
                  <a:pt x="0" y="21"/>
                </a:lnTo>
                <a:lnTo>
                  <a:pt x="0" y="17"/>
                </a:lnTo>
                <a:lnTo>
                  <a:pt x="2" y="14"/>
                </a:lnTo>
                <a:lnTo>
                  <a:pt x="7" y="7"/>
                </a:lnTo>
                <a:lnTo>
                  <a:pt x="14" y="1"/>
                </a:lnTo>
                <a:lnTo>
                  <a:pt x="18" y="0"/>
                </a:lnTo>
                <a:lnTo>
                  <a:pt x="22" y="0"/>
                </a:lnTo>
                <a:lnTo>
                  <a:pt x="28" y="1"/>
                </a:lnTo>
                <a:lnTo>
                  <a:pt x="32"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7" name="Freeform 96">
            <a:extLst>
              <a:ext uri="{FF2B5EF4-FFF2-40B4-BE49-F238E27FC236}">
                <a16:creationId xmlns:a16="http://schemas.microsoft.com/office/drawing/2014/main" id="{4FCB3A4D-1515-0440-9827-DD340C30FB1C}"/>
              </a:ext>
            </a:extLst>
          </p:cNvPr>
          <p:cNvSpPr>
            <a:spLocks/>
          </p:cNvSpPr>
          <p:nvPr/>
        </p:nvSpPr>
        <p:spPr bwMode="auto">
          <a:xfrm>
            <a:off x="4730750" y="4595813"/>
            <a:ext cx="174625" cy="939800"/>
          </a:xfrm>
          <a:custGeom>
            <a:avLst/>
            <a:gdLst>
              <a:gd name="T0" fmla="*/ 0 w 82"/>
              <a:gd name="T1" fmla="*/ 0 h 413"/>
              <a:gd name="T2" fmla="*/ 2147483647 w 82"/>
              <a:gd name="T3" fmla="*/ 2147483647 h 413"/>
              <a:gd name="T4" fmla="*/ 2147483647 w 82"/>
              <a:gd name="T5" fmla="*/ 2147483647 h 413"/>
              <a:gd name="T6" fmla="*/ 2147483647 w 82"/>
              <a:gd name="T7" fmla="*/ 2147483647 h 413"/>
              <a:gd name="T8" fmla="*/ 0 w 82"/>
              <a:gd name="T9" fmla="*/ 0 h 413"/>
              <a:gd name="T10" fmla="*/ 0 w 82"/>
              <a:gd name="T11" fmla="*/ 0 h 413"/>
              <a:gd name="T12" fmla="*/ 0 60000 65536"/>
              <a:gd name="T13" fmla="*/ 0 60000 65536"/>
              <a:gd name="T14" fmla="*/ 0 60000 65536"/>
              <a:gd name="T15" fmla="*/ 0 60000 65536"/>
              <a:gd name="T16" fmla="*/ 0 60000 65536"/>
              <a:gd name="T17" fmla="*/ 0 60000 65536"/>
              <a:gd name="T18" fmla="*/ 0 w 82"/>
              <a:gd name="T19" fmla="*/ 0 h 413"/>
              <a:gd name="T20" fmla="*/ 82 w 82"/>
              <a:gd name="T21" fmla="*/ 413 h 413"/>
            </a:gdLst>
            <a:ahLst/>
            <a:cxnLst>
              <a:cxn ang="T12">
                <a:pos x="T0" y="T1"/>
              </a:cxn>
              <a:cxn ang="T13">
                <a:pos x="T2" y="T3"/>
              </a:cxn>
              <a:cxn ang="T14">
                <a:pos x="T4" y="T5"/>
              </a:cxn>
              <a:cxn ang="T15">
                <a:pos x="T6" y="T7"/>
              </a:cxn>
              <a:cxn ang="T16">
                <a:pos x="T8" y="T9"/>
              </a:cxn>
              <a:cxn ang="T17">
                <a:pos x="T10" y="T11"/>
              </a:cxn>
            </a:cxnLst>
            <a:rect l="T18" t="T19" r="T20" b="T21"/>
            <a:pathLst>
              <a:path w="82" h="413">
                <a:moveTo>
                  <a:pt x="0" y="0"/>
                </a:moveTo>
                <a:lnTo>
                  <a:pt x="14" y="413"/>
                </a:lnTo>
                <a:lnTo>
                  <a:pt x="82" y="395"/>
                </a:lnTo>
                <a:lnTo>
                  <a:pt x="81" y="47"/>
                </a:lnTo>
                <a:lnTo>
                  <a:pt x="0" y="0"/>
                </a:lnTo>
                <a:close/>
              </a:path>
            </a:pathLst>
          </a:custGeom>
          <a:solidFill>
            <a:srgbClr val="6633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8" name="Freeform 97">
            <a:extLst>
              <a:ext uri="{FF2B5EF4-FFF2-40B4-BE49-F238E27FC236}">
                <a16:creationId xmlns:a16="http://schemas.microsoft.com/office/drawing/2014/main" id="{1F10BA9A-4892-314E-AB87-B28CBFE8726A}"/>
              </a:ext>
            </a:extLst>
          </p:cNvPr>
          <p:cNvSpPr>
            <a:spLocks/>
          </p:cNvSpPr>
          <p:nvPr/>
        </p:nvSpPr>
        <p:spPr bwMode="auto">
          <a:xfrm>
            <a:off x="4679950" y="4516438"/>
            <a:ext cx="123825" cy="585787"/>
          </a:xfrm>
          <a:custGeom>
            <a:avLst/>
            <a:gdLst>
              <a:gd name="T0" fmla="*/ 2147483647 w 58"/>
              <a:gd name="T1" fmla="*/ 2147483647 h 258"/>
              <a:gd name="T2" fmla="*/ 2147483647 w 58"/>
              <a:gd name="T3" fmla="*/ 2147483647 h 258"/>
              <a:gd name="T4" fmla="*/ 2147483647 w 58"/>
              <a:gd name="T5" fmla="*/ 2147483647 h 258"/>
              <a:gd name="T6" fmla="*/ 2147483647 w 58"/>
              <a:gd name="T7" fmla="*/ 2147483647 h 258"/>
              <a:gd name="T8" fmla="*/ 2147483647 w 58"/>
              <a:gd name="T9" fmla="*/ 2147483647 h 258"/>
              <a:gd name="T10" fmla="*/ 2147483647 w 58"/>
              <a:gd name="T11" fmla="*/ 2147483647 h 258"/>
              <a:gd name="T12" fmla="*/ 2147483647 w 58"/>
              <a:gd name="T13" fmla="*/ 2147483647 h 258"/>
              <a:gd name="T14" fmla="*/ 2147483647 w 58"/>
              <a:gd name="T15" fmla="*/ 2147483647 h 258"/>
              <a:gd name="T16" fmla="*/ 2147483647 w 58"/>
              <a:gd name="T17" fmla="*/ 2147483647 h 258"/>
              <a:gd name="T18" fmla="*/ 2147483647 w 58"/>
              <a:gd name="T19" fmla="*/ 2147483647 h 258"/>
              <a:gd name="T20" fmla="*/ 2147483647 w 58"/>
              <a:gd name="T21" fmla="*/ 2147483647 h 258"/>
              <a:gd name="T22" fmla="*/ 2147483647 w 58"/>
              <a:gd name="T23" fmla="*/ 2147483647 h 258"/>
              <a:gd name="T24" fmla="*/ 2147483647 w 58"/>
              <a:gd name="T25" fmla="*/ 2147483647 h 258"/>
              <a:gd name="T26" fmla="*/ 2147483647 w 58"/>
              <a:gd name="T27" fmla="*/ 2147483647 h 258"/>
              <a:gd name="T28" fmla="*/ 2147483647 w 58"/>
              <a:gd name="T29" fmla="*/ 2147483647 h 258"/>
              <a:gd name="T30" fmla="*/ 2147483647 w 58"/>
              <a:gd name="T31" fmla="*/ 2147483647 h 258"/>
              <a:gd name="T32" fmla="*/ 2147483647 w 58"/>
              <a:gd name="T33" fmla="*/ 2147483647 h 258"/>
              <a:gd name="T34" fmla="*/ 2147483647 w 58"/>
              <a:gd name="T35" fmla="*/ 2147483647 h 258"/>
              <a:gd name="T36" fmla="*/ 2147483647 w 58"/>
              <a:gd name="T37" fmla="*/ 2147483647 h 258"/>
              <a:gd name="T38" fmla="*/ 2147483647 w 58"/>
              <a:gd name="T39" fmla="*/ 2147483647 h 258"/>
              <a:gd name="T40" fmla="*/ 2147483647 w 58"/>
              <a:gd name="T41" fmla="*/ 2147483647 h 258"/>
              <a:gd name="T42" fmla="*/ 2147483647 w 58"/>
              <a:gd name="T43" fmla="*/ 2147483647 h 258"/>
              <a:gd name="T44" fmla="*/ 2147483647 w 58"/>
              <a:gd name="T45" fmla="*/ 2147483647 h 258"/>
              <a:gd name="T46" fmla="*/ 2147483647 w 58"/>
              <a:gd name="T47" fmla="*/ 2147483647 h 258"/>
              <a:gd name="T48" fmla="*/ 2147483647 w 58"/>
              <a:gd name="T49" fmla="*/ 2147483647 h 258"/>
              <a:gd name="T50" fmla="*/ 2147483647 w 58"/>
              <a:gd name="T51" fmla="*/ 2147483647 h 258"/>
              <a:gd name="T52" fmla="*/ 2147483647 w 58"/>
              <a:gd name="T53" fmla="*/ 2147483647 h 258"/>
              <a:gd name="T54" fmla="*/ 2147483647 w 58"/>
              <a:gd name="T55" fmla="*/ 2147483647 h 258"/>
              <a:gd name="T56" fmla="*/ 2147483647 w 58"/>
              <a:gd name="T57" fmla="*/ 2147483647 h 258"/>
              <a:gd name="T58" fmla="*/ 2147483647 w 58"/>
              <a:gd name="T59" fmla="*/ 2147483647 h 258"/>
              <a:gd name="T60" fmla="*/ 2147483647 w 58"/>
              <a:gd name="T61" fmla="*/ 2147483647 h 258"/>
              <a:gd name="T62" fmla="*/ 2147483647 w 58"/>
              <a:gd name="T63" fmla="*/ 2147483647 h 258"/>
              <a:gd name="T64" fmla="*/ 2147483647 w 58"/>
              <a:gd name="T65" fmla="*/ 2147483647 h 258"/>
              <a:gd name="T66" fmla="*/ 2147483647 w 58"/>
              <a:gd name="T67" fmla="*/ 2147483647 h 258"/>
              <a:gd name="T68" fmla="*/ 2147483647 w 58"/>
              <a:gd name="T69" fmla="*/ 2147483647 h 258"/>
              <a:gd name="T70" fmla="*/ 2147483647 w 58"/>
              <a:gd name="T71" fmla="*/ 2147483647 h 258"/>
              <a:gd name="T72" fmla="*/ 2147483647 w 58"/>
              <a:gd name="T73" fmla="*/ 2147483647 h 258"/>
              <a:gd name="T74" fmla="*/ 2147483647 w 58"/>
              <a:gd name="T75" fmla="*/ 2147483647 h 258"/>
              <a:gd name="T76" fmla="*/ 2147483647 w 58"/>
              <a:gd name="T77" fmla="*/ 2147483647 h 258"/>
              <a:gd name="T78" fmla="*/ 0 w 58"/>
              <a:gd name="T79" fmla="*/ 2147483647 h 258"/>
              <a:gd name="T80" fmla="*/ 2147483647 w 58"/>
              <a:gd name="T81" fmla="*/ 2147483647 h 258"/>
              <a:gd name="T82" fmla="*/ 2147483647 w 58"/>
              <a:gd name="T83" fmla="*/ 2147483647 h 258"/>
              <a:gd name="T84" fmla="*/ 2147483647 w 58"/>
              <a:gd name="T85" fmla="*/ 0 h 258"/>
              <a:gd name="T86" fmla="*/ 2147483647 w 58"/>
              <a:gd name="T87" fmla="*/ 2147483647 h 258"/>
              <a:gd name="T88" fmla="*/ 2147483647 w 58"/>
              <a:gd name="T89" fmla="*/ 2147483647 h 258"/>
              <a:gd name="T90" fmla="*/ 2147483647 w 58"/>
              <a:gd name="T91" fmla="*/ 2147483647 h 258"/>
              <a:gd name="T92" fmla="*/ 2147483647 w 58"/>
              <a:gd name="T93" fmla="*/ 2147483647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
              <a:gd name="T142" fmla="*/ 0 h 258"/>
              <a:gd name="T143" fmla="*/ 58 w 58"/>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 h="258">
                <a:moveTo>
                  <a:pt x="44" y="20"/>
                </a:moveTo>
                <a:lnTo>
                  <a:pt x="44" y="27"/>
                </a:lnTo>
                <a:lnTo>
                  <a:pt x="45" y="35"/>
                </a:lnTo>
                <a:lnTo>
                  <a:pt x="45" y="42"/>
                </a:lnTo>
                <a:lnTo>
                  <a:pt x="46" y="50"/>
                </a:lnTo>
                <a:lnTo>
                  <a:pt x="46" y="55"/>
                </a:lnTo>
                <a:lnTo>
                  <a:pt x="48" y="62"/>
                </a:lnTo>
                <a:lnTo>
                  <a:pt x="48" y="69"/>
                </a:lnTo>
                <a:lnTo>
                  <a:pt x="49" y="77"/>
                </a:lnTo>
                <a:lnTo>
                  <a:pt x="49" y="82"/>
                </a:lnTo>
                <a:lnTo>
                  <a:pt x="49" y="89"/>
                </a:lnTo>
                <a:lnTo>
                  <a:pt x="49" y="95"/>
                </a:lnTo>
                <a:lnTo>
                  <a:pt x="49" y="102"/>
                </a:lnTo>
                <a:lnTo>
                  <a:pt x="49" y="108"/>
                </a:lnTo>
                <a:lnTo>
                  <a:pt x="49" y="115"/>
                </a:lnTo>
                <a:lnTo>
                  <a:pt x="49" y="120"/>
                </a:lnTo>
                <a:lnTo>
                  <a:pt x="51" y="128"/>
                </a:lnTo>
                <a:lnTo>
                  <a:pt x="51" y="132"/>
                </a:lnTo>
                <a:lnTo>
                  <a:pt x="51" y="139"/>
                </a:lnTo>
                <a:lnTo>
                  <a:pt x="51" y="145"/>
                </a:lnTo>
                <a:lnTo>
                  <a:pt x="51" y="152"/>
                </a:lnTo>
                <a:lnTo>
                  <a:pt x="51" y="157"/>
                </a:lnTo>
                <a:lnTo>
                  <a:pt x="51" y="163"/>
                </a:lnTo>
                <a:lnTo>
                  <a:pt x="51" y="170"/>
                </a:lnTo>
                <a:lnTo>
                  <a:pt x="52" y="177"/>
                </a:lnTo>
                <a:lnTo>
                  <a:pt x="52" y="183"/>
                </a:lnTo>
                <a:lnTo>
                  <a:pt x="52" y="190"/>
                </a:lnTo>
                <a:lnTo>
                  <a:pt x="52" y="197"/>
                </a:lnTo>
                <a:lnTo>
                  <a:pt x="53" y="204"/>
                </a:lnTo>
                <a:lnTo>
                  <a:pt x="53" y="211"/>
                </a:lnTo>
                <a:lnTo>
                  <a:pt x="55" y="218"/>
                </a:lnTo>
                <a:lnTo>
                  <a:pt x="56" y="225"/>
                </a:lnTo>
                <a:lnTo>
                  <a:pt x="58" y="234"/>
                </a:lnTo>
                <a:lnTo>
                  <a:pt x="56" y="238"/>
                </a:lnTo>
                <a:lnTo>
                  <a:pt x="56" y="244"/>
                </a:lnTo>
                <a:lnTo>
                  <a:pt x="53" y="247"/>
                </a:lnTo>
                <a:lnTo>
                  <a:pt x="52" y="251"/>
                </a:lnTo>
                <a:lnTo>
                  <a:pt x="45" y="255"/>
                </a:lnTo>
                <a:lnTo>
                  <a:pt x="39" y="258"/>
                </a:lnTo>
                <a:lnTo>
                  <a:pt x="34" y="258"/>
                </a:lnTo>
                <a:lnTo>
                  <a:pt x="31" y="258"/>
                </a:lnTo>
                <a:lnTo>
                  <a:pt x="25" y="257"/>
                </a:lnTo>
                <a:lnTo>
                  <a:pt x="24" y="255"/>
                </a:lnTo>
                <a:lnTo>
                  <a:pt x="19" y="252"/>
                </a:lnTo>
                <a:lnTo>
                  <a:pt x="17" y="250"/>
                </a:lnTo>
                <a:lnTo>
                  <a:pt x="15" y="245"/>
                </a:lnTo>
                <a:lnTo>
                  <a:pt x="15" y="241"/>
                </a:lnTo>
                <a:lnTo>
                  <a:pt x="12" y="233"/>
                </a:lnTo>
                <a:lnTo>
                  <a:pt x="12" y="224"/>
                </a:lnTo>
                <a:lnTo>
                  <a:pt x="11" y="218"/>
                </a:lnTo>
                <a:lnTo>
                  <a:pt x="9" y="211"/>
                </a:lnTo>
                <a:lnTo>
                  <a:pt x="9" y="203"/>
                </a:lnTo>
                <a:lnTo>
                  <a:pt x="8" y="196"/>
                </a:lnTo>
                <a:lnTo>
                  <a:pt x="8" y="190"/>
                </a:lnTo>
                <a:lnTo>
                  <a:pt x="8" y="184"/>
                </a:lnTo>
                <a:lnTo>
                  <a:pt x="8" y="177"/>
                </a:lnTo>
                <a:lnTo>
                  <a:pt x="8" y="170"/>
                </a:lnTo>
                <a:lnTo>
                  <a:pt x="7" y="163"/>
                </a:lnTo>
                <a:lnTo>
                  <a:pt x="7" y="157"/>
                </a:lnTo>
                <a:lnTo>
                  <a:pt x="7" y="152"/>
                </a:lnTo>
                <a:lnTo>
                  <a:pt x="7" y="145"/>
                </a:lnTo>
                <a:lnTo>
                  <a:pt x="7" y="139"/>
                </a:lnTo>
                <a:lnTo>
                  <a:pt x="7" y="133"/>
                </a:lnTo>
                <a:lnTo>
                  <a:pt x="7" y="126"/>
                </a:lnTo>
                <a:lnTo>
                  <a:pt x="7" y="120"/>
                </a:lnTo>
                <a:lnTo>
                  <a:pt x="7" y="113"/>
                </a:lnTo>
                <a:lnTo>
                  <a:pt x="7" y="108"/>
                </a:lnTo>
                <a:lnTo>
                  <a:pt x="5" y="101"/>
                </a:lnTo>
                <a:lnTo>
                  <a:pt x="5" y="95"/>
                </a:lnTo>
                <a:lnTo>
                  <a:pt x="5" y="88"/>
                </a:lnTo>
                <a:lnTo>
                  <a:pt x="5" y="82"/>
                </a:lnTo>
                <a:lnTo>
                  <a:pt x="5" y="75"/>
                </a:lnTo>
                <a:lnTo>
                  <a:pt x="4" y="68"/>
                </a:lnTo>
                <a:lnTo>
                  <a:pt x="2" y="61"/>
                </a:lnTo>
                <a:lnTo>
                  <a:pt x="2" y="55"/>
                </a:lnTo>
                <a:lnTo>
                  <a:pt x="2" y="47"/>
                </a:lnTo>
                <a:lnTo>
                  <a:pt x="1" y="40"/>
                </a:lnTo>
                <a:lnTo>
                  <a:pt x="1" y="33"/>
                </a:lnTo>
                <a:lnTo>
                  <a:pt x="0" y="25"/>
                </a:lnTo>
                <a:lnTo>
                  <a:pt x="0" y="20"/>
                </a:lnTo>
                <a:lnTo>
                  <a:pt x="0" y="16"/>
                </a:lnTo>
                <a:lnTo>
                  <a:pt x="1" y="11"/>
                </a:lnTo>
                <a:lnTo>
                  <a:pt x="4" y="8"/>
                </a:lnTo>
                <a:lnTo>
                  <a:pt x="9" y="3"/>
                </a:lnTo>
                <a:lnTo>
                  <a:pt x="18" y="1"/>
                </a:lnTo>
                <a:lnTo>
                  <a:pt x="22" y="0"/>
                </a:lnTo>
                <a:lnTo>
                  <a:pt x="25" y="1"/>
                </a:lnTo>
                <a:lnTo>
                  <a:pt x="29" y="3"/>
                </a:lnTo>
                <a:lnTo>
                  <a:pt x="34" y="4"/>
                </a:lnTo>
                <a:lnTo>
                  <a:pt x="36" y="7"/>
                </a:lnTo>
                <a:lnTo>
                  <a:pt x="39" y="10"/>
                </a:lnTo>
                <a:lnTo>
                  <a:pt x="41"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09" name="Freeform 98">
            <a:extLst>
              <a:ext uri="{FF2B5EF4-FFF2-40B4-BE49-F238E27FC236}">
                <a16:creationId xmlns:a16="http://schemas.microsoft.com/office/drawing/2014/main" id="{AE30B80B-2C44-4A4F-BB5B-F86EF79EE89B}"/>
              </a:ext>
            </a:extLst>
          </p:cNvPr>
          <p:cNvSpPr>
            <a:spLocks/>
          </p:cNvSpPr>
          <p:nvPr/>
        </p:nvSpPr>
        <p:spPr bwMode="auto">
          <a:xfrm>
            <a:off x="4048125" y="4448175"/>
            <a:ext cx="582613" cy="1073150"/>
          </a:xfrm>
          <a:custGeom>
            <a:avLst/>
            <a:gdLst>
              <a:gd name="T0" fmla="*/ 2147483647 w 273"/>
              <a:gd name="T1" fmla="*/ 0 h 472"/>
              <a:gd name="T2" fmla="*/ 0 w 273"/>
              <a:gd name="T3" fmla="*/ 2147483647 h 472"/>
              <a:gd name="T4" fmla="*/ 2147483647 w 273"/>
              <a:gd name="T5" fmla="*/ 2147483647 h 472"/>
              <a:gd name="T6" fmla="*/ 2147483647 w 273"/>
              <a:gd name="T7" fmla="*/ 2147483647 h 472"/>
              <a:gd name="T8" fmla="*/ 2147483647 w 273"/>
              <a:gd name="T9" fmla="*/ 0 h 472"/>
              <a:gd name="T10" fmla="*/ 2147483647 w 273"/>
              <a:gd name="T11" fmla="*/ 0 h 472"/>
              <a:gd name="T12" fmla="*/ 0 60000 65536"/>
              <a:gd name="T13" fmla="*/ 0 60000 65536"/>
              <a:gd name="T14" fmla="*/ 0 60000 65536"/>
              <a:gd name="T15" fmla="*/ 0 60000 65536"/>
              <a:gd name="T16" fmla="*/ 0 60000 65536"/>
              <a:gd name="T17" fmla="*/ 0 60000 65536"/>
              <a:gd name="T18" fmla="*/ 0 w 273"/>
              <a:gd name="T19" fmla="*/ 0 h 472"/>
              <a:gd name="T20" fmla="*/ 273 w 273"/>
              <a:gd name="T21" fmla="*/ 472 h 472"/>
            </a:gdLst>
            <a:ahLst/>
            <a:cxnLst>
              <a:cxn ang="T12">
                <a:pos x="T0" y="T1"/>
              </a:cxn>
              <a:cxn ang="T13">
                <a:pos x="T2" y="T3"/>
              </a:cxn>
              <a:cxn ang="T14">
                <a:pos x="T4" y="T5"/>
              </a:cxn>
              <a:cxn ang="T15">
                <a:pos x="T6" y="T7"/>
              </a:cxn>
              <a:cxn ang="T16">
                <a:pos x="T8" y="T9"/>
              </a:cxn>
              <a:cxn ang="T17">
                <a:pos x="T10" y="T11"/>
              </a:cxn>
            </a:cxnLst>
            <a:rect l="T18" t="T19" r="T20" b="T21"/>
            <a:pathLst>
              <a:path w="273" h="472">
                <a:moveTo>
                  <a:pt x="3" y="0"/>
                </a:moveTo>
                <a:lnTo>
                  <a:pt x="0" y="450"/>
                </a:lnTo>
                <a:lnTo>
                  <a:pt x="273" y="472"/>
                </a:lnTo>
                <a:lnTo>
                  <a:pt x="264" y="2"/>
                </a:lnTo>
                <a:lnTo>
                  <a:pt x="3" y="0"/>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0" name="Freeform 99">
            <a:extLst>
              <a:ext uri="{FF2B5EF4-FFF2-40B4-BE49-F238E27FC236}">
                <a16:creationId xmlns:a16="http://schemas.microsoft.com/office/drawing/2014/main" id="{B9BA0988-78EA-C445-882C-454FF4F13223}"/>
              </a:ext>
            </a:extLst>
          </p:cNvPr>
          <p:cNvSpPr>
            <a:spLocks/>
          </p:cNvSpPr>
          <p:nvPr/>
        </p:nvSpPr>
        <p:spPr bwMode="auto">
          <a:xfrm>
            <a:off x="4016375" y="4386263"/>
            <a:ext cx="638175" cy="115887"/>
          </a:xfrm>
          <a:custGeom>
            <a:avLst/>
            <a:gdLst>
              <a:gd name="T0" fmla="*/ 2147483647 w 299"/>
              <a:gd name="T1" fmla="*/ 0 h 51"/>
              <a:gd name="T2" fmla="*/ 2147483647 w 299"/>
              <a:gd name="T3" fmla="*/ 2147483647 h 51"/>
              <a:gd name="T4" fmla="*/ 2147483647 w 299"/>
              <a:gd name="T5" fmla="*/ 2147483647 h 51"/>
              <a:gd name="T6" fmla="*/ 2147483647 w 299"/>
              <a:gd name="T7" fmla="*/ 2147483647 h 51"/>
              <a:gd name="T8" fmla="*/ 2147483647 w 299"/>
              <a:gd name="T9" fmla="*/ 2147483647 h 51"/>
              <a:gd name="T10" fmla="*/ 2147483647 w 299"/>
              <a:gd name="T11" fmla="*/ 2147483647 h 51"/>
              <a:gd name="T12" fmla="*/ 2147483647 w 299"/>
              <a:gd name="T13" fmla="*/ 2147483647 h 51"/>
              <a:gd name="T14" fmla="*/ 2147483647 w 299"/>
              <a:gd name="T15" fmla="*/ 2147483647 h 51"/>
              <a:gd name="T16" fmla="*/ 2147483647 w 299"/>
              <a:gd name="T17" fmla="*/ 2147483647 h 51"/>
              <a:gd name="T18" fmla="*/ 2147483647 w 299"/>
              <a:gd name="T19" fmla="*/ 2147483647 h 51"/>
              <a:gd name="T20" fmla="*/ 2147483647 w 299"/>
              <a:gd name="T21" fmla="*/ 2147483647 h 51"/>
              <a:gd name="T22" fmla="*/ 2147483647 w 299"/>
              <a:gd name="T23" fmla="*/ 2147483647 h 51"/>
              <a:gd name="T24" fmla="*/ 2147483647 w 299"/>
              <a:gd name="T25" fmla="*/ 2147483647 h 51"/>
              <a:gd name="T26" fmla="*/ 2147483647 w 299"/>
              <a:gd name="T27" fmla="*/ 2147483647 h 51"/>
              <a:gd name="T28" fmla="*/ 2147483647 w 299"/>
              <a:gd name="T29" fmla="*/ 2147483647 h 51"/>
              <a:gd name="T30" fmla="*/ 2147483647 w 299"/>
              <a:gd name="T31" fmla="*/ 2147483647 h 51"/>
              <a:gd name="T32" fmla="*/ 2147483647 w 299"/>
              <a:gd name="T33" fmla="*/ 2147483647 h 51"/>
              <a:gd name="T34" fmla="*/ 2147483647 w 299"/>
              <a:gd name="T35" fmla="*/ 2147483647 h 51"/>
              <a:gd name="T36" fmla="*/ 2147483647 w 299"/>
              <a:gd name="T37" fmla="*/ 2147483647 h 51"/>
              <a:gd name="T38" fmla="*/ 2147483647 w 299"/>
              <a:gd name="T39" fmla="*/ 2147483647 h 51"/>
              <a:gd name="T40" fmla="*/ 0 w 299"/>
              <a:gd name="T41" fmla="*/ 2147483647 h 51"/>
              <a:gd name="T42" fmla="*/ 0 w 299"/>
              <a:gd name="T43" fmla="*/ 2147483647 h 51"/>
              <a:gd name="T44" fmla="*/ 0 w 299"/>
              <a:gd name="T45" fmla="*/ 2147483647 h 51"/>
              <a:gd name="T46" fmla="*/ 2147483647 w 299"/>
              <a:gd name="T47" fmla="*/ 2147483647 h 51"/>
              <a:gd name="T48" fmla="*/ 2147483647 w 299"/>
              <a:gd name="T49" fmla="*/ 2147483647 h 51"/>
              <a:gd name="T50" fmla="*/ 2147483647 w 299"/>
              <a:gd name="T51" fmla="*/ 2147483647 h 51"/>
              <a:gd name="T52" fmla="*/ 2147483647 w 299"/>
              <a:gd name="T53" fmla="*/ 2147483647 h 51"/>
              <a:gd name="T54" fmla="*/ 2147483647 w 299"/>
              <a:gd name="T55" fmla="*/ 0 h 51"/>
              <a:gd name="T56" fmla="*/ 2147483647 w 299"/>
              <a:gd name="T57" fmla="*/ 0 h 51"/>
              <a:gd name="T58" fmla="*/ 2147483647 w 299"/>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9"/>
              <a:gd name="T91" fmla="*/ 0 h 51"/>
              <a:gd name="T92" fmla="*/ 299 w 29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9" h="51">
                <a:moveTo>
                  <a:pt x="20" y="0"/>
                </a:moveTo>
                <a:lnTo>
                  <a:pt x="274" y="9"/>
                </a:lnTo>
                <a:lnTo>
                  <a:pt x="278" y="9"/>
                </a:lnTo>
                <a:lnTo>
                  <a:pt x="284" y="9"/>
                </a:lnTo>
                <a:lnTo>
                  <a:pt x="286" y="10"/>
                </a:lnTo>
                <a:lnTo>
                  <a:pt x="291" y="12"/>
                </a:lnTo>
                <a:lnTo>
                  <a:pt x="295" y="17"/>
                </a:lnTo>
                <a:lnTo>
                  <a:pt x="299" y="26"/>
                </a:lnTo>
                <a:lnTo>
                  <a:pt x="298" y="34"/>
                </a:lnTo>
                <a:lnTo>
                  <a:pt x="295" y="41"/>
                </a:lnTo>
                <a:lnTo>
                  <a:pt x="292" y="44"/>
                </a:lnTo>
                <a:lnTo>
                  <a:pt x="289" y="47"/>
                </a:lnTo>
                <a:lnTo>
                  <a:pt x="285" y="50"/>
                </a:lnTo>
                <a:lnTo>
                  <a:pt x="281" y="51"/>
                </a:lnTo>
                <a:lnTo>
                  <a:pt x="25" y="43"/>
                </a:lnTo>
                <a:lnTo>
                  <a:pt x="20" y="43"/>
                </a:lnTo>
                <a:lnTo>
                  <a:pt x="15" y="41"/>
                </a:lnTo>
                <a:lnTo>
                  <a:pt x="11" y="38"/>
                </a:lnTo>
                <a:lnTo>
                  <a:pt x="7" y="37"/>
                </a:lnTo>
                <a:lnTo>
                  <a:pt x="3" y="31"/>
                </a:lnTo>
                <a:lnTo>
                  <a:pt x="0" y="24"/>
                </a:lnTo>
                <a:lnTo>
                  <a:pt x="0" y="19"/>
                </a:lnTo>
                <a:lnTo>
                  <a:pt x="0" y="16"/>
                </a:lnTo>
                <a:lnTo>
                  <a:pt x="3" y="10"/>
                </a:lnTo>
                <a:lnTo>
                  <a:pt x="4" y="9"/>
                </a:lnTo>
                <a:lnTo>
                  <a:pt x="7" y="4"/>
                </a:lnTo>
                <a:lnTo>
                  <a:pt x="10" y="2"/>
                </a:lnTo>
                <a:lnTo>
                  <a:pt x="14"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1" name="Freeform 100">
            <a:extLst>
              <a:ext uri="{FF2B5EF4-FFF2-40B4-BE49-F238E27FC236}">
                <a16:creationId xmlns:a16="http://schemas.microsoft.com/office/drawing/2014/main" id="{1AB9C1D5-EC1F-2E40-BD40-992BA23FB085}"/>
              </a:ext>
            </a:extLst>
          </p:cNvPr>
          <p:cNvSpPr>
            <a:spLocks/>
          </p:cNvSpPr>
          <p:nvPr/>
        </p:nvSpPr>
        <p:spPr bwMode="auto">
          <a:xfrm>
            <a:off x="4010025" y="4395788"/>
            <a:ext cx="106363" cy="1082675"/>
          </a:xfrm>
          <a:custGeom>
            <a:avLst/>
            <a:gdLst>
              <a:gd name="T0" fmla="*/ 2147483647 w 50"/>
              <a:gd name="T1" fmla="*/ 2147483647 h 476"/>
              <a:gd name="T2" fmla="*/ 2147483647 w 50"/>
              <a:gd name="T3" fmla="*/ 2147483647 h 476"/>
              <a:gd name="T4" fmla="*/ 0 w 50"/>
              <a:gd name="T5" fmla="*/ 2147483647 h 476"/>
              <a:gd name="T6" fmla="*/ 2147483647 w 50"/>
              <a:gd name="T7" fmla="*/ 2147483647 h 476"/>
              <a:gd name="T8" fmla="*/ 2147483647 w 50"/>
              <a:gd name="T9" fmla="*/ 2147483647 h 476"/>
              <a:gd name="T10" fmla="*/ 2147483647 w 50"/>
              <a:gd name="T11" fmla="*/ 2147483647 h 476"/>
              <a:gd name="T12" fmla="*/ 2147483647 w 50"/>
              <a:gd name="T13" fmla="*/ 2147483647 h 476"/>
              <a:gd name="T14" fmla="*/ 2147483647 w 50"/>
              <a:gd name="T15" fmla="*/ 2147483647 h 476"/>
              <a:gd name="T16" fmla="*/ 2147483647 w 50"/>
              <a:gd name="T17" fmla="*/ 2147483647 h 476"/>
              <a:gd name="T18" fmla="*/ 2147483647 w 50"/>
              <a:gd name="T19" fmla="*/ 0 h 476"/>
              <a:gd name="T20" fmla="*/ 2147483647 w 50"/>
              <a:gd name="T21" fmla="*/ 0 h 476"/>
              <a:gd name="T22" fmla="*/ 2147483647 w 50"/>
              <a:gd name="T23" fmla="*/ 0 h 476"/>
              <a:gd name="T24" fmla="*/ 2147483647 w 50"/>
              <a:gd name="T25" fmla="*/ 2147483647 h 476"/>
              <a:gd name="T26" fmla="*/ 2147483647 w 50"/>
              <a:gd name="T27" fmla="*/ 2147483647 h 476"/>
              <a:gd name="T28" fmla="*/ 2147483647 w 50"/>
              <a:gd name="T29" fmla="*/ 2147483647 h 476"/>
              <a:gd name="T30" fmla="*/ 2147483647 w 50"/>
              <a:gd name="T31" fmla="*/ 2147483647 h 476"/>
              <a:gd name="T32" fmla="*/ 2147483647 w 50"/>
              <a:gd name="T33" fmla="*/ 2147483647 h 476"/>
              <a:gd name="T34" fmla="*/ 2147483647 w 50"/>
              <a:gd name="T35" fmla="*/ 2147483647 h 476"/>
              <a:gd name="T36" fmla="*/ 2147483647 w 50"/>
              <a:gd name="T37" fmla="*/ 2147483647 h 4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476"/>
              <a:gd name="T59" fmla="*/ 50 w 50"/>
              <a:gd name="T60" fmla="*/ 476 h 4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476">
                <a:moveTo>
                  <a:pt x="50" y="27"/>
                </a:moveTo>
                <a:lnTo>
                  <a:pt x="43" y="476"/>
                </a:lnTo>
                <a:lnTo>
                  <a:pt x="0" y="476"/>
                </a:lnTo>
                <a:lnTo>
                  <a:pt x="6" y="20"/>
                </a:lnTo>
                <a:lnTo>
                  <a:pt x="7" y="15"/>
                </a:lnTo>
                <a:lnTo>
                  <a:pt x="9" y="9"/>
                </a:lnTo>
                <a:lnTo>
                  <a:pt x="11" y="6"/>
                </a:lnTo>
                <a:lnTo>
                  <a:pt x="14" y="5"/>
                </a:lnTo>
                <a:lnTo>
                  <a:pt x="17" y="2"/>
                </a:lnTo>
                <a:lnTo>
                  <a:pt x="23" y="0"/>
                </a:lnTo>
                <a:lnTo>
                  <a:pt x="26" y="0"/>
                </a:lnTo>
                <a:lnTo>
                  <a:pt x="31" y="0"/>
                </a:lnTo>
                <a:lnTo>
                  <a:pt x="37" y="3"/>
                </a:lnTo>
                <a:lnTo>
                  <a:pt x="44" y="9"/>
                </a:lnTo>
                <a:lnTo>
                  <a:pt x="45" y="12"/>
                </a:lnTo>
                <a:lnTo>
                  <a:pt x="48" y="16"/>
                </a:lnTo>
                <a:lnTo>
                  <a:pt x="50" y="20"/>
                </a:lnTo>
                <a:lnTo>
                  <a:pt x="50"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2" name="Freeform 101">
            <a:extLst>
              <a:ext uri="{FF2B5EF4-FFF2-40B4-BE49-F238E27FC236}">
                <a16:creationId xmlns:a16="http://schemas.microsoft.com/office/drawing/2014/main" id="{FF3B0478-410E-CB4F-BC04-1F2C8DC622E5}"/>
              </a:ext>
            </a:extLst>
          </p:cNvPr>
          <p:cNvSpPr>
            <a:spLocks/>
          </p:cNvSpPr>
          <p:nvPr/>
        </p:nvSpPr>
        <p:spPr bwMode="auto">
          <a:xfrm>
            <a:off x="3143250" y="5251450"/>
            <a:ext cx="2190750" cy="468313"/>
          </a:xfrm>
          <a:custGeom>
            <a:avLst/>
            <a:gdLst>
              <a:gd name="T0" fmla="*/ 2147483647 w 1028"/>
              <a:gd name="T1" fmla="*/ 2147483647 h 206"/>
              <a:gd name="T2" fmla="*/ 2147483647 w 1028"/>
              <a:gd name="T3" fmla="*/ 2147483647 h 206"/>
              <a:gd name="T4" fmla="*/ 2147483647 w 1028"/>
              <a:gd name="T5" fmla="*/ 2147483647 h 206"/>
              <a:gd name="T6" fmla="*/ 2147483647 w 1028"/>
              <a:gd name="T7" fmla="*/ 2147483647 h 206"/>
              <a:gd name="T8" fmla="*/ 2147483647 w 1028"/>
              <a:gd name="T9" fmla="*/ 2147483647 h 206"/>
              <a:gd name="T10" fmla="*/ 2147483647 w 1028"/>
              <a:gd name="T11" fmla="*/ 2147483647 h 206"/>
              <a:gd name="T12" fmla="*/ 2147483647 w 1028"/>
              <a:gd name="T13" fmla="*/ 2147483647 h 206"/>
              <a:gd name="T14" fmla="*/ 2147483647 w 1028"/>
              <a:gd name="T15" fmla="*/ 2147483647 h 206"/>
              <a:gd name="T16" fmla="*/ 2147483647 w 1028"/>
              <a:gd name="T17" fmla="*/ 2147483647 h 206"/>
              <a:gd name="T18" fmla="*/ 2147483647 w 1028"/>
              <a:gd name="T19" fmla="*/ 2147483647 h 206"/>
              <a:gd name="T20" fmla="*/ 2147483647 w 1028"/>
              <a:gd name="T21" fmla="*/ 2147483647 h 206"/>
              <a:gd name="T22" fmla="*/ 2147483647 w 1028"/>
              <a:gd name="T23" fmla="*/ 2147483647 h 206"/>
              <a:gd name="T24" fmla="*/ 2147483647 w 1028"/>
              <a:gd name="T25" fmla="*/ 2147483647 h 206"/>
              <a:gd name="T26" fmla="*/ 2147483647 w 1028"/>
              <a:gd name="T27" fmla="*/ 2147483647 h 206"/>
              <a:gd name="T28" fmla="*/ 2147483647 w 1028"/>
              <a:gd name="T29" fmla="*/ 2147483647 h 206"/>
              <a:gd name="T30" fmla="*/ 2147483647 w 1028"/>
              <a:gd name="T31" fmla="*/ 2147483647 h 206"/>
              <a:gd name="T32" fmla="*/ 2147483647 w 1028"/>
              <a:gd name="T33" fmla="*/ 2147483647 h 206"/>
              <a:gd name="T34" fmla="*/ 2147483647 w 1028"/>
              <a:gd name="T35" fmla="*/ 2147483647 h 206"/>
              <a:gd name="T36" fmla="*/ 2147483647 w 1028"/>
              <a:gd name="T37" fmla="*/ 2147483647 h 206"/>
              <a:gd name="T38" fmla="*/ 2147483647 w 1028"/>
              <a:gd name="T39" fmla="*/ 2147483647 h 206"/>
              <a:gd name="T40" fmla="*/ 2147483647 w 1028"/>
              <a:gd name="T41" fmla="*/ 2147483647 h 206"/>
              <a:gd name="T42" fmla="*/ 0 w 1028"/>
              <a:gd name="T43" fmla="*/ 2147483647 h 206"/>
              <a:gd name="T44" fmla="*/ 2147483647 w 1028"/>
              <a:gd name="T45" fmla="*/ 2147483647 h 206"/>
              <a:gd name="T46" fmla="*/ 2147483647 w 1028"/>
              <a:gd name="T47" fmla="*/ 2147483647 h 206"/>
              <a:gd name="T48" fmla="*/ 2147483647 w 1028"/>
              <a:gd name="T49" fmla="*/ 2147483647 h 206"/>
              <a:gd name="T50" fmla="*/ 2147483647 w 1028"/>
              <a:gd name="T51" fmla="*/ 2147483647 h 206"/>
              <a:gd name="T52" fmla="*/ 2147483647 w 1028"/>
              <a:gd name="T53" fmla="*/ 0 h 206"/>
              <a:gd name="T54" fmla="*/ 2147483647 w 1028"/>
              <a:gd name="T55" fmla="*/ 0 h 206"/>
              <a:gd name="T56" fmla="*/ 2147483647 w 1028"/>
              <a:gd name="T57" fmla="*/ 2147483647 h 206"/>
              <a:gd name="T58" fmla="*/ 2147483647 w 1028"/>
              <a:gd name="T59" fmla="*/ 2147483647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28"/>
              <a:gd name="T91" fmla="*/ 0 h 206"/>
              <a:gd name="T92" fmla="*/ 1028 w 1028"/>
              <a:gd name="T93" fmla="*/ 206 h 2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28" h="206">
                <a:moveTo>
                  <a:pt x="28" y="2"/>
                </a:moveTo>
                <a:lnTo>
                  <a:pt x="1009" y="163"/>
                </a:lnTo>
                <a:lnTo>
                  <a:pt x="1013" y="163"/>
                </a:lnTo>
                <a:lnTo>
                  <a:pt x="1017" y="165"/>
                </a:lnTo>
                <a:lnTo>
                  <a:pt x="1020" y="166"/>
                </a:lnTo>
                <a:lnTo>
                  <a:pt x="1024" y="169"/>
                </a:lnTo>
                <a:lnTo>
                  <a:pt x="1026" y="172"/>
                </a:lnTo>
                <a:lnTo>
                  <a:pt x="1027" y="176"/>
                </a:lnTo>
                <a:lnTo>
                  <a:pt x="1028" y="180"/>
                </a:lnTo>
                <a:lnTo>
                  <a:pt x="1028" y="185"/>
                </a:lnTo>
                <a:lnTo>
                  <a:pt x="1027" y="193"/>
                </a:lnTo>
                <a:lnTo>
                  <a:pt x="1023" y="200"/>
                </a:lnTo>
                <a:lnTo>
                  <a:pt x="1018" y="202"/>
                </a:lnTo>
                <a:lnTo>
                  <a:pt x="1014" y="203"/>
                </a:lnTo>
                <a:lnTo>
                  <a:pt x="1010" y="206"/>
                </a:lnTo>
                <a:lnTo>
                  <a:pt x="1004" y="206"/>
                </a:lnTo>
                <a:lnTo>
                  <a:pt x="18" y="46"/>
                </a:lnTo>
                <a:lnTo>
                  <a:pt x="13" y="43"/>
                </a:lnTo>
                <a:lnTo>
                  <a:pt x="8" y="41"/>
                </a:lnTo>
                <a:lnTo>
                  <a:pt x="6" y="37"/>
                </a:lnTo>
                <a:lnTo>
                  <a:pt x="3" y="34"/>
                </a:lnTo>
                <a:lnTo>
                  <a:pt x="0" y="26"/>
                </a:lnTo>
                <a:lnTo>
                  <a:pt x="1" y="17"/>
                </a:lnTo>
                <a:lnTo>
                  <a:pt x="4" y="10"/>
                </a:lnTo>
                <a:lnTo>
                  <a:pt x="10" y="5"/>
                </a:lnTo>
                <a:lnTo>
                  <a:pt x="14" y="2"/>
                </a:lnTo>
                <a:lnTo>
                  <a:pt x="18"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3" name="Freeform 108">
            <a:extLst>
              <a:ext uri="{FF2B5EF4-FFF2-40B4-BE49-F238E27FC236}">
                <a16:creationId xmlns:a16="http://schemas.microsoft.com/office/drawing/2014/main" id="{3E63FE6A-074B-B14B-8015-E25FFF6C07D3}"/>
              </a:ext>
            </a:extLst>
          </p:cNvPr>
          <p:cNvSpPr>
            <a:spLocks/>
          </p:cNvSpPr>
          <p:nvPr/>
        </p:nvSpPr>
        <p:spPr bwMode="auto">
          <a:xfrm>
            <a:off x="6884988" y="3629025"/>
            <a:ext cx="200025" cy="95250"/>
          </a:xfrm>
          <a:custGeom>
            <a:avLst/>
            <a:gdLst>
              <a:gd name="T0" fmla="*/ 2147483647 w 94"/>
              <a:gd name="T1" fmla="*/ 0 h 42"/>
              <a:gd name="T2" fmla="*/ 2147483647 w 94"/>
              <a:gd name="T3" fmla="*/ 0 h 42"/>
              <a:gd name="T4" fmla="*/ 2147483647 w 94"/>
              <a:gd name="T5" fmla="*/ 2147483647 h 42"/>
              <a:gd name="T6" fmla="*/ 2147483647 w 94"/>
              <a:gd name="T7" fmla="*/ 2147483647 h 42"/>
              <a:gd name="T8" fmla="*/ 2147483647 w 94"/>
              <a:gd name="T9" fmla="*/ 2147483647 h 42"/>
              <a:gd name="T10" fmla="*/ 2147483647 w 94"/>
              <a:gd name="T11" fmla="*/ 2147483647 h 42"/>
              <a:gd name="T12" fmla="*/ 2147483647 w 94"/>
              <a:gd name="T13" fmla="*/ 2147483647 h 42"/>
              <a:gd name="T14" fmla="*/ 2147483647 w 94"/>
              <a:gd name="T15" fmla="*/ 2147483647 h 42"/>
              <a:gd name="T16" fmla="*/ 2147483647 w 94"/>
              <a:gd name="T17" fmla="*/ 2147483647 h 42"/>
              <a:gd name="T18" fmla="*/ 2147483647 w 94"/>
              <a:gd name="T19" fmla="*/ 2147483647 h 42"/>
              <a:gd name="T20" fmla="*/ 2147483647 w 94"/>
              <a:gd name="T21" fmla="*/ 2147483647 h 42"/>
              <a:gd name="T22" fmla="*/ 2147483647 w 94"/>
              <a:gd name="T23" fmla="*/ 2147483647 h 42"/>
              <a:gd name="T24" fmla="*/ 2147483647 w 94"/>
              <a:gd name="T25" fmla="*/ 2147483647 h 42"/>
              <a:gd name="T26" fmla="*/ 2147483647 w 94"/>
              <a:gd name="T27" fmla="*/ 2147483647 h 42"/>
              <a:gd name="T28" fmla="*/ 2147483647 w 94"/>
              <a:gd name="T29" fmla="*/ 2147483647 h 42"/>
              <a:gd name="T30" fmla="*/ 2147483647 w 94"/>
              <a:gd name="T31" fmla="*/ 2147483647 h 42"/>
              <a:gd name="T32" fmla="*/ 2147483647 w 94"/>
              <a:gd name="T33" fmla="*/ 2147483647 h 42"/>
              <a:gd name="T34" fmla="*/ 2147483647 w 94"/>
              <a:gd name="T35" fmla="*/ 2147483647 h 42"/>
              <a:gd name="T36" fmla="*/ 2147483647 w 94"/>
              <a:gd name="T37" fmla="*/ 2147483647 h 42"/>
              <a:gd name="T38" fmla="*/ 2147483647 w 94"/>
              <a:gd name="T39" fmla="*/ 2147483647 h 42"/>
              <a:gd name="T40" fmla="*/ 2147483647 w 94"/>
              <a:gd name="T41" fmla="*/ 2147483647 h 42"/>
              <a:gd name="T42" fmla="*/ 2147483647 w 94"/>
              <a:gd name="T43" fmla="*/ 2147483647 h 42"/>
              <a:gd name="T44" fmla="*/ 2147483647 w 94"/>
              <a:gd name="T45" fmla="*/ 2147483647 h 42"/>
              <a:gd name="T46" fmla="*/ 2147483647 w 94"/>
              <a:gd name="T47" fmla="*/ 2147483647 h 42"/>
              <a:gd name="T48" fmla="*/ 2147483647 w 94"/>
              <a:gd name="T49" fmla="*/ 2147483647 h 42"/>
              <a:gd name="T50" fmla="*/ 2147483647 w 94"/>
              <a:gd name="T51" fmla="*/ 2147483647 h 42"/>
              <a:gd name="T52" fmla="*/ 0 w 94"/>
              <a:gd name="T53" fmla="*/ 2147483647 h 42"/>
              <a:gd name="T54" fmla="*/ 2147483647 w 94"/>
              <a:gd name="T55" fmla="*/ 2147483647 h 42"/>
              <a:gd name="T56" fmla="*/ 2147483647 w 94"/>
              <a:gd name="T57" fmla="*/ 2147483647 h 42"/>
              <a:gd name="T58" fmla="*/ 2147483647 w 94"/>
              <a:gd name="T59" fmla="*/ 2147483647 h 42"/>
              <a:gd name="T60" fmla="*/ 2147483647 w 94"/>
              <a:gd name="T61" fmla="*/ 2147483647 h 42"/>
              <a:gd name="T62" fmla="*/ 2147483647 w 94"/>
              <a:gd name="T63" fmla="*/ 2147483647 h 42"/>
              <a:gd name="T64" fmla="*/ 2147483647 w 94"/>
              <a:gd name="T65" fmla="*/ 2147483647 h 42"/>
              <a:gd name="T66" fmla="*/ 2147483647 w 94"/>
              <a:gd name="T67" fmla="*/ 2147483647 h 42"/>
              <a:gd name="T68" fmla="*/ 2147483647 w 94"/>
              <a:gd name="T69" fmla="*/ 2147483647 h 42"/>
              <a:gd name="T70" fmla="*/ 2147483647 w 94"/>
              <a:gd name="T71" fmla="*/ 2147483647 h 42"/>
              <a:gd name="T72" fmla="*/ 2147483647 w 94"/>
              <a:gd name="T73" fmla="*/ 2147483647 h 42"/>
              <a:gd name="T74" fmla="*/ 2147483647 w 94"/>
              <a:gd name="T75" fmla="*/ 2147483647 h 42"/>
              <a:gd name="T76" fmla="*/ 2147483647 w 94"/>
              <a:gd name="T77" fmla="*/ 2147483647 h 42"/>
              <a:gd name="T78" fmla="*/ 2147483647 w 94"/>
              <a:gd name="T79" fmla="*/ 2147483647 h 42"/>
              <a:gd name="T80" fmla="*/ 2147483647 w 94"/>
              <a:gd name="T81" fmla="*/ 2147483647 h 42"/>
              <a:gd name="T82" fmla="*/ 2147483647 w 94"/>
              <a:gd name="T83" fmla="*/ 2147483647 h 42"/>
              <a:gd name="T84" fmla="*/ 2147483647 w 94"/>
              <a:gd name="T85" fmla="*/ 2147483647 h 42"/>
              <a:gd name="T86" fmla="*/ 2147483647 w 94"/>
              <a:gd name="T87" fmla="*/ 2147483647 h 42"/>
              <a:gd name="T88" fmla="*/ 2147483647 w 94"/>
              <a:gd name="T89" fmla="*/ 2147483647 h 42"/>
              <a:gd name="T90" fmla="*/ 2147483647 w 94"/>
              <a:gd name="T91" fmla="*/ 2147483647 h 42"/>
              <a:gd name="T92" fmla="*/ 2147483647 w 94"/>
              <a:gd name="T93" fmla="*/ 0 h 42"/>
              <a:gd name="T94" fmla="*/ 2147483647 w 94"/>
              <a:gd name="T95" fmla="*/ 0 h 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4"/>
              <a:gd name="T145" fmla="*/ 0 h 42"/>
              <a:gd name="T146" fmla="*/ 94 w 94"/>
              <a:gd name="T147" fmla="*/ 42 h 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4" h="42">
                <a:moveTo>
                  <a:pt x="84" y="0"/>
                </a:moveTo>
                <a:lnTo>
                  <a:pt x="88" y="0"/>
                </a:lnTo>
                <a:lnTo>
                  <a:pt x="91" y="1"/>
                </a:lnTo>
                <a:lnTo>
                  <a:pt x="92" y="4"/>
                </a:lnTo>
                <a:lnTo>
                  <a:pt x="94" y="8"/>
                </a:lnTo>
                <a:lnTo>
                  <a:pt x="92" y="11"/>
                </a:lnTo>
                <a:lnTo>
                  <a:pt x="91" y="15"/>
                </a:lnTo>
                <a:lnTo>
                  <a:pt x="88" y="20"/>
                </a:lnTo>
                <a:lnTo>
                  <a:pt x="87" y="24"/>
                </a:lnTo>
                <a:lnTo>
                  <a:pt x="82" y="27"/>
                </a:lnTo>
                <a:lnTo>
                  <a:pt x="80" y="31"/>
                </a:lnTo>
                <a:lnTo>
                  <a:pt x="75" y="34"/>
                </a:lnTo>
                <a:lnTo>
                  <a:pt x="71" y="37"/>
                </a:lnTo>
                <a:lnTo>
                  <a:pt x="62" y="37"/>
                </a:lnTo>
                <a:lnTo>
                  <a:pt x="57" y="32"/>
                </a:lnTo>
                <a:lnTo>
                  <a:pt x="51" y="32"/>
                </a:lnTo>
                <a:lnTo>
                  <a:pt x="44" y="34"/>
                </a:lnTo>
                <a:lnTo>
                  <a:pt x="40" y="34"/>
                </a:lnTo>
                <a:lnTo>
                  <a:pt x="36" y="35"/>
                </a:lnTo>
                <a:lnTo>
                  <a:pt x="33" y="35"/>
                </a:lnTo>
                <a:lnTo>
                  <a:pt x="28" y="38"/>
                </a:lnTo>
                <a:lnTo>
                  <a:pt x="24" y="38"/>
                </a:lnTo>
                <a:lnTo>
                  <a:pt x="19" y="38"/>
                </a:lnTo>
                <a:lnTo>
                  <a:pt x="16" y="40"/>
                </a:lnTo>
                <a:lnTo>
                  <a:pt x="11" y="40"/>
                </a:lnTo>
                <a:lnTo>
                  <a:pt x="4" y="41"/>
                </a:lnTo>
                <a:lnTo>
                  <a:pt x="0" y="42"/>
                </a:lnTo>
                <a:lnTo>
                  <a:pt x="2" y="37"/>
                </a:lnTo>
                <a:lnTo>
                  <a:pt x="4" y="31"/>
                </a:lnTo>
                <a:lnTo>
                  <a:pt x="7" y="25"/>
                </a:lnTo>
                <a:lnTo>
                  <a:pt x="10" y="20"/>
                </a:lnTo>
                <a:lnTo>
                  <a:pt x="14" y="18"/>
                </a:lnTo>
                <a:lnTo>
                  <a:pt x="19" y="17"/>
                </a:lnTo>
                <a:lnTo>
                  <a:pt x="23" y="15"/>
                </a:lnTo>
                <a:lnTo>
                  <a:pt x="27" y="15"/>
                </a:lnTo>
                <a:lnTo>
                  <a:pt x="33" y="14"/>
                </a:lnTo>
                <a:lnTo>
                  <a:pt x="37" y="13"/>
                </a:lnTo>
                <a:lnTo>
                  <a:pt x="41" y="11"/>
                </a:lnTo>
                <a:lnTo>
                  <a:pt x="45" y="11"/>
                </a:lnTo>
                <a:lnTo>
                  <a:pt x="51" y="10"/>
                </a:lnTo>
                <a:lnTo>
                  <a:pt x="55" y="8"/>
                </a:lnTo>
                <a:lnTo>
                  <a:pt x="60" y="7"/>
                </a:lnTo>
                <a:lnTo>
                  <a:pt x="65" y="5"/>
                </a:lnTo>
                <a:lnTo>
                  <a:pt x="70" y="4"/>
                </a:lnTo>
                <a:lnTo>
                  <a:pt x="74" y="3"/>
                </a:lnTo>
                <a:lnTo>
                  <a:pt x="78" y="1"/>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4" name="Freeform 109">
            <a:extLst>
              <a:ext uri="{FF2B5EF4-FFF2-40B4-BE49-F238E27FC236}">
                <a16:creationId xmlns:a16="http://schemas.microsoft.com/office/drawing/2014/main" id="{CFF3E393-6D3D-694D-B07B-714DC1F30049}"/>
              </a:ext>
            </a:extLst>
          </p:cNvPr>
          <p:cNvSpPr>
            <a:spLocks/>
          </p:cNvSpPr>
          <p:nvPr/>
        </p:nvSpPr>
        <p:spPr bwMode="auto">
          <a:xfrm>
            <a:off x="6840538" y="3686175"/>
            <a:ext cx="377825" cy="133350"/>
          </a:xfrm>
          <a:custGeom>
            <a:avLst/>
            <a:gdLst>
              <a:gd name="T0" fmla="*/ 2147483647 w 177"/>
              <a:gd name="T1" fmla="*/ 2147483647 h 59"/>
              <a:gd name="T2" fmla="*/ 2147483647 w 177"/>
              <a:gd name="T3" fmla="*/ 2147483647 h 59"/>
              <a:gd name="T4" fmla="*/ 2147483647 w 177"/>
              <a:gd name="T5" fmla="*/ 2147483647 h 59"/>
              <a:gd name="T6" fmla="*/ 2147483647 w 177"/>
              <a:gd name="T7" fmla="*/ 2147483647 h 59"/>
              <a:gd name="T8" fmla="*/ 2147483647 w 177"/>
              <a:gd name="T9" fmla="*/ 2147483647 h 59"/>
              <a:gd name="T10" fmla="*/ 2147483647 w 177"/>
              <a:gd name="T11" fmla="*/ 2147483647 h 59"/>
              <a:gd name="T12" fmla="*/ 2147483647 w 177"/>
              <a:gd name="T13" fmla="*/ 2147483647 h 59"/>
              <a:gd name="T14" fmla="*/ 2147483647 w 177"/>
              <a:gd name="T15" fmla="*/ 2147483647 h 59"/>
              <a:gd name="T16" fmla="*/ 2147483647 w 177"/>
              <a:gd name="T17" fmla="*/ 2147483647 h 59"/>
              <a:gd name="T18" fmla="*/ 2147483647 w 177"/>
              <a:gd name="T19" fmla="*/ 2147483647 h 59"/>
              <a:gd name="T20" fmla="*/ 2147483647 w 177"/>
              <a:gd name="T21" fmla="*/ 2147483647 h 59"/>
              <a:gd name="T22" fmla="*/ 2147483647 w 177"/>
              <a:gd name="T23" fmla="*/ 2147483647 h 59"/>
              <a:gd name="T24" fmla="*/ 2147483647 w 177"/>
              <a:gd name="T25" fmla="*/ 2147483647 h 59"/>
              <a:gd name="T26" fmla="*/ 2147483647 w 177"/>
              <a:gd name="T27" fmla="*/ 2147483647 h 59"/>
              <a:gd name="T28" fmla="*/ 2147483647 w 177"/>
              <a:gd name="T29" fmla="*/ 2147483647 h 59"/>
              <a:gd name="T30" fmla="*/ 2147483647 w 177"/>
              <a:gd name="T31" fmla="*/ 2147483647 h 59"/>
              <a:gd name="T32" fmla="*/ 2147483647 w 177"/>
              <a:gd name="T33" fmla="*/ 2147483647 h 59"/>
              <a:gd name="T34" fmla="*/ 2147483647 w 177"/>
              <a:gd name="T35" fmla="*/ 2147483647 h 59"/>
              <a:gd name="T36" fmla="*/ 2147483647 w 177"/>
              <a:gd name="T37" fmla="*/ 2147483647 h 59"/>
              <a:gd name="T38" fmla="*/ 2147483647 w 177"/>
              <a:gd name="T39" fmla="*/ 2147483647 h 59"/>
              <a:gd name="T40" fmla="*/ 2147483647 w 177"/>
              <a:gd name="T41" fmla="*/ 2147483647 h 59"/>
              <a:gd name="T42" fmla="*/ 2147483647 w 177"/>
              <a:gd name="T43" fmla="*/ 2147483647 h 59"/>
              <a:gd name="T44" fmla="*/ 2147483647 w 177"/>
              <a:gd name="T45" fmla="*/ 2147483647 h 59"/>
              <a:gd name="T46" fmla="*/ 2147483647 w 177"/>
              <a:gd name="T47" fmla="*/ 2147483647 h 59"/>
              <a:gd name="T48" fmla="*/ 2147483647 w 177"/>
              <a:gd name="T49" fmla="*/ 2147483647 h 59"/>
              <a:gd name="T50" fmla="*/ 2147483647 w 177"/>
              <a:gd name="T51" fmla="*/ 2147483647 h 59"/>
              <a:gd name="T52" fmla="*/ 2147483647 w 177"/>
              <a:gd name="T53" fmla="*/ 2147483647 h 59"/>
              <a:gd name="T54" fmla="*/ 2147483647 w 177"/>
              <a:gd name="T55" fmla="*/ 2147483647 h 59"/>
              <a:gd name="T56" fmla="*/ 2147483647 w 177"/>
              <a:gd name="T57" fmla="*/ 2147483647 h 59"/>
              <a:gd name="T58" fmla="*/ 2147483647 w 177"/>
              <a:gd name="T59" fmla="*/ 2147483647 h 59"/>
              <a:gd name="T60" fmla="*/ 2147483647 w 177"/>
              <a:gd name="T61" fmla="*/ 2147483647 h 59"/>
              <a:gd name="T62" fmla="*/ 2147483647 w 177"/>
              <a:gd name="T63" fmla="*/ 2147483647 h 59"/>
              <a:gd name="T64" fmla="*/ 2147483647 w 177"/>
              <a:gd name="T65" fmla="*/ 2147483647 h 59"/>
              <a:gd name="T66" fmla="*/ 2147483647 w 177"/>
              <a:gd name="T67" fmla="*/ 2147483647 h 59"/>
              <a:gd name="T68" fmla="*/ 2147483647 w 177"/>
              <a:gd name="T69" fmla="*/ 2147483647 h 59"/>
              <a:gd name="T70" fmla="*/ 2147483647 w 177"/>
              <a:gd name="T71" fmla="*/ 2147483647 h 59"/>
              <a:gd name="T72" fmla="*/ 2147483647 w 177"/>
              <a:gd name="T73" fmla="*/ 0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7"/>
              <a:gd name="T112" fmla="*/ 0 h 59"/>
              <a:gd name="T113" fmla="*/ 177 w 177"/>
              <a:gd name="T114" fmla="*/ 59 h 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7" h="59">
                <a:moveTo>
                  <a:pt x="160" y="0"/>
                </a:moveTo>
                <a:lnTo>
                  <a:pt x="164" y="2"/>
                </a:lnTo>
                <a:lnTo>
                  <a:pt x="169" y="9"/>
                </a:lnTo>
                <a:lnTo>
                  <a:pt x="174" y="16"/>
                </a:lnTo>
                <a:lnTo>
                  <a:pt x="177" y="23"/>
                </a:lnTo>
                <a:lnTo>
                  <a:pt x="171" y="23"/>
                </a:lnTo>
                <a:lnTo>
                  <a:pt x="166" y="24"/>
                </a:lnTo>
                <a:lnTo>
                  <a:pt x="160" y="24"/>
                </a:lnTo>
                <a:lnTo>
                  <a:pt x="154" y="26"/>
                </a:lnTo>
                <a:lnTo>
                  <a:pt x="149" y="27"/>
                </a:lnTo>
                <a:lnTo>
                  <a:pt x="144" y="29"/>
                </a:lnTo>
                <a:lnTo>
                  <a:pt x="137" y="29"/>
                </a:lnTo>
                <a:lnTo>
                  <a:pt x="133" y="32"/>
                </a:lnTo>
                <a:lnTo>
                  <a:pt x="126" y="33"/>
                </a:lnTo>
                <a:lnTo>
                  <a:pt x="122" y="34"/>
                </a:lnTo>
                <a:lnTo>
                  <a:pt x="116" y="36"/>
                </a:lnTo>
                <a:lnTo>
                  <a:pt x="110" y="37"/>
                </a:lnTo>
                <a:lnTo>
                  <a:pt x="105" y="39"/>
                </a:lnTo>
                <a:lnTo>
                  <a:pt x="99" y="40"/>
                </a:lnTo>
                <a:lnTo>
                  <a:pt x="93" y="41"/>
                </a:lnTo>
                <a:lnTo>
                  <a:pt x="89" y="43"/>
                </a:lnTo>
                <a:lnTo>
                  <a:pt x="82" y="44"/>
                </a:lnTo>
                <a:lnTo>
                  <a:pt x="78" y="46"/>
                </a:lnTo>
                <a:lnTo>
                  <a:pt x="72" y="47"/>
                </a:lnTo>
                <a:lnTo>
                  <a:pt x="66" y="49"/>
                </a:lnTo>
                <a:lnTo>
                  <a:pt x="61" y="49"/>
                </a:lnTo>
                <a:lnTo>
                  <a:pt x="55" y="50"/>
                </a:lnTo>
                <a:lnTo>
                  <a:pt x="49" y="51"/>
                </a:lnTo>
                <a:lnTo>
                  <a:pt x="44" y="53"/>
                </a:lnTo>
                <a:lnTo>
                  <a:pt x="38" y="53"/>
                </a:lnTo>
                <a:lnTo>
                  <a:pt x="32" y="56"/>
                </a:lnTo>
                <a:lnTo>
                  <a:pt x="27" y="56"/>
                </a:lnTo>
                <a:lnTo>
                  <a:pt x="21" y="57"/>
                </a:lnTo>
                <a:lnTo>
                  <a:pt x="15" y="57"/>
                </a:lnTo>
                <a:lnTo>
                  <a:pt x="11" y="57"/>
                </a:lnTo>
                <a:lnTo>
                  <a:pt x="4" y="57"/>
                </a:lnTo>
                <a:lnTo>
                  <a:pt x="0" y="59"/>
                </a:lnTo>
                <a:lnTo>
                  <a:pt x="1" y="53"/>
                </a:lnTo>
                <a:lnTo>
                  <a:pt x="4" y="49"/>
                </a:lnTo>
                <a:lnTo>
                  <a:pt x="7" y="43"/>
                </a:lnTo>
                <a:lnTo>
                  <a:pt x="13" y="40"/>
                </a:lnTo>
                <a:lnTo>
                  <a:pt x="15" y="37"/>
                </a:lnTo>
                <a:lnTo>
                  <a:pt x="21" y="36"/>
                </a:lnTo>
                <a:lnTo>
                  <a:pt x="24" y="34"/>
                </a:lnTo>
                <a:lnTo>
                  <a:pt x="30" y="33"/>
                </a:lnTo>
                <a:lnTo>
                  <a:pt x="34" y="32"/>
                </a:lnTo>
                <a:lnTo>
                  <a:pt x="38" y="30"/>
                </a:lnTo>
                <a:lnTo>
                  <a:pt x="44" y="29"/>
                </a:lnTo>
                <a:lnTo>
                  <a:pt x="48" y="27"/>
                </a:lnTo>
                <a:lnTo>
                  <a:pt x="52" y="26"/>
                </a:lnTo>
                <a:lnTo>
                  <a:pt x="57" y="26"/>
                </a:lnTo>
                <a:lnTo>
                  <a:pt x="62" y="24"/>
                </a:lnTo>
                <a:lnTo>
                  <a:pt x="66" y="23"/>
                </a:lnTo>
                <a:lnTo>
                  <a:pt x="71" y="22"/>
                </a:lnTo>
                <a:lnTo>
                  <a:pt x="75" y="20"/>
                </a:lnTo>
                <a:lnTo>
                  <a:pt x="81" y="19"/>
                </a:lnTo>
                <a:lnTo>
                  <a:pt x="85" y="19"/>
                </a:lnTo>
                <a:lnTo>
                  <a:pt x="89" y="17"/>
                </a:lnTo>
                <a:lnTo>
                  <a:pt x="95" y="16"/>
                </a:lnTo>
                <a:lnTo>
                  <a:pt x="99" y="15"/>
                </a:lnTo>
                <a:lnTo>
                  <a:pt x="103" y="15"/>
                </a:lnTo>
                <a:lnTo>
                  <a:pt x="108" y="13"/>
                </a:lnTo>
                <a:lnTo>
                  <a:pt x="113" y="12"/>
                </a:lnTo>
                <a:lnTo>
                  <a:pt x="118" y="10"/>
                </a:lnTo>
                <a:lnTo>
                  <a:pt x="123" y="10"/>
                </a:lnTo>
                <a:lnTo>
                  <a:pt x="127" y="9"/>
                </a:lnTo>
                <a:lnTo>
                  <a:pt x="132" y="7"/>
                </a:lnTo>
                <a:lnTo>
                  <a:pt x="137" y="6"/>
                </a:lnTo>
                <a:lnTo>
                  <a:pt x="142" y="6"/>
                </a:lnTo>
                <a:lnTo>
                  <a:pt x="146" y="3"/>
                </a:lnTo>
                <a:lnTo>
                  <a:pt x="150" y="3"/>
                </a:lnTo>
                <a:lnTo>
                  <a:pt x="156" y="2"/>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5" name="Freeform 110">
            <a:extLst>
              <a:ext uri="{FF2B5EF4-FFF2-40B4-BE49-F238E27FC236}">
                <a16:creationId xmlns:a16="http://schemas.microsoft.com/office/drawing/2014/main" id="{6E0D841E-B183-A749-8E28-2D99F24AF22A}"/>
              </a:ext>
            </a:extLst>
          </p:cNvPr>
          <p:cNvSpPr>
            <a:spLocks/>
          </p:cNvSpPr>
          <p:nvPr/>
        </p:nvSpPr>
        <p:spPr bwMode="auto">
          <a:xfrm>
            <a:off x="5251450" y="2935288"/>
            <a:ext cx="249238" cy="373062"/>
          </a:xfrm>
          <a:custGeom>
            <a:avLst/>
            <a:gdLst>
              <a:gd name="T0" fmla="*/ 2147483647 w 117"/>
              <a:gd name="T1" fmla="*/ 0 h 164"/>
              <a:gd name="T2" fmla="*/ 2147483647 w 117"/>
              <a:gd name="T3" fmla="*/ 2147483647 h 164"/>
              <a:gd name="T4" fmla="*/ 2147483647 w 117"/>
              <a:gd name="T5" fmla="*/ 2147483647 h 164"/>
              <a:gd name="T6" fmla="*/ 2147483647 w 117"/>
              <a:gd name="T7" fmla="*/ 2147483647 h 164"/>
              <a:gd name="T8" fmla="*/ 2147483647 w 117"/>
              <a:gd name="T9" fmla="*/ 2147483647 h 164"/>
              <a:gd name="T10" fmla="*/ 2147483647 w 117"/>
              <a:gd name="T11" fmla="*/ 2147483647 h 164"/>
              <a:gd name="T12" fmla="*/ 2147483647 w 117"/>
              <a:gd name="T13" fmla="*/ 2147483647 h 164"/>
              <a:gd name="T14" fmla="*/ 2147483647 w 117"/>
              <a:gd name="T15" fmla="*/ 2147483647 h 164"/>
              <a:gd name="T16" fmla="*/ 2147483647 w 117"/>
              <a:gd name="T17" fmla="*/ 2147483647 h 164"/>
              <a:gd name="T18" fmla="*/ 0 w 117"/>
              <a:gd name="T19" fmla="*/ 2147483647 h 164"/>
              <a:gd name="T20" fmla="*/ 0 w 117"/>
              <a:gd name="T21" fmla="*/ 2147483647 h 164"/>
              <a:gd name="T22" fmla="*/ 0 w 117"/>
              <a:gd name="T23" fmla="*/ 2147483647 h 164"/>
              <a:gd name="T24" fmla="*/ 0 w 117"/>
              <a:gd name="T25" fmla="*/ 2147483647 h 164"/>
              <a:gd name="T26" fmla="*/ 0 w 117"/>
              <a:gd name="T27" fmla="*/ 2147483647 h 164"/>
              <a:gd name="T28" fmla="*/ 0 w 117"/>
              <a:gd name="T29" fmla="*/ 2147483647 h 164"/>
              <a:gd name="T30" fmla="*/ 0 w 117"/>
              <a:gd name="T31" fmla="*/ 2147483647 h 164"/>
              <a:gd name="T32" fmla="*/ 2147483647 w 117"/>
              <a:gd name="T33" fmla="*/ 2147483647 h 164"/>
              <a:gd name="T34" fmla="*/ 2147483647 w 117"/>
              <a:gd name="T35" fmla="*/ 2147483647 h 164"/>
              <a:gd name="T36" fmla="*/ 2147483647 w 117"/>
              <a:gd name="T37" fmla="*/ 2147483647 h 164"/>
              <a:gd name="T38" fmla="*/ 2147483647 w 117"/>
              <a:gd name="T39" fmla="*/ 2147483647 h 164"/>
              <a:gd name="T40" fmla="*/ 2147483647 w 117"/>
              <a:gd name="T41" fmla="*/ 2147483647 h 164"/>
              <a:gd name="T42" fmla="*/ 2147483647 w 117"/>
              <a:gd name="T43" fmla="*/ 2147483647 h 164"/>
              <a:gd name="T44" fmla="*/ 2147483647 w 117"/>
              <a:gd name="T45" fmla="*/ 2147483647 h 164"/>
              <a:gd name="T46" fmla="*/ 2147483647 w 117"/>
              <a:gd name="T47" fmla="*/ 2147483647 h 164"/>
              <a:gd name="T48" fmla="*/ 2147483647 w 117"/>
              <a:gd name="T49" fmla="*/ 2147483647 h 164"/>
              <a:gd name="T50" fmla="*/ 2147483647 w 117"/>
              <a:gd name="T51" fmla="*/ 2147483647 h 164"/>
              <a:gd name="T52" fmla="*/ 2147483647 w 117"/>
              <a:gd name="T53" fmla="*/ 2147483647 h 164"/>
              <a:gd name="T54" fmla="*/ 2147483647 w 117"/>
              <a:gd name="T55" fmla="*/ 2147483647 h 164"/>
              <a:gd name="T56" fmla="*/ 2147483647 w 117"/>
              <a:gd name="T57" fmla="*/ 2147483647 h 164"/>
              <a:gd name="T58" fmla="*/ 2147483647 w 117"/>
              <a:gd name="T59" fmla="*/ 2147483647 h 164"/>
              <a:gd name="T60" fmla="*/ 2147483647 w 117"/>
              <a:gd name="T61" fmla="*/ 2147483647 h 164"/>
              <a:gd name="T62" fmla="*/ 2147483647 w 117"/>
              <a:gd name="T63" fmla="*/ 0 h 164"/>
              <a:gd name="T64" fmla="*/ 2147483647 w 117"/>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164"/>
              <a:gd name="T101" fmla="*/ 117 w 117"/>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164">
                <a:moveTo>
                  <a:pt x="7" y="0"/>
                </a:moveTo>
                <a:lnTo>
                  <a:pt x="5" y="4"/>
                </a:lnTo>
                <a:lnTo>
                  <a:pt x="4" y="11"/>
                </a:lnTo>
                <a:lnTo>
                  <a:pt x="2" y="17"/>
                </a:lnTo>
                <a:lnTo>
                  <a:pt x="2" y="23"/>
                </a:lnTo>
                <a:lnTo>
                  <a:pt x="2" y="30"/>
                </a:lnTo>
                <a:lnTo>
                  <a:pt x="1" y="35"/>
                </a:lnTo>
                <a:lnTo>
                  <a:pt x="1" y="42"/>
                </a:lnTo>
                <a:lnTo>
                  <a:pt x="1" y="49"/>
                </a:lnTo>
                <a:lnTo>
                  <a:pt x="0" y="55"/>
                </a:lnTo>
                <a:lnTo>
                  <a:pt x="0" y="62"/>
                </a:lnTo>
                <a:lnTo>
                  <a:pt x="0" y="69"/>
                </a:lnTo>
                <a:lnTo>
                  <a:pt x="0" y="76"/>
                </a:lnTo>
                <a:lnTo>
                  <a:pt x="0" y="82"/>
                </a:lnTo>
                <a:lnTo>
                  <a:pt x="0" y="89"/>
                </a:lnTo>
                <a:lnTo>
                  <a:pt x="0" y="96"/>
                </a:lnTo>
                <a:lnTo>
                  <a:pt x="1" y="103"/>
                </a:lnTo>
                <a:lnTo>
                  <a:pt x="1" y="109"/>
                </a:lnTo>
                <a:lnTo>
                  <a:pt x="1" y="115"/>
                </a:lnTo>
                <a:lnTo>
                  <a:pt x="1" y="120"/>
                </a:lnTo>
                <a:lnTo>
                  <a:pt x="1" y="126"/>
                </a:lnTo>
                <a:lnTo>
                  <a:pt x="1" y="130"/>
                </a:lnTo>
                <a:lnTo>
                  <a:pt x="1" y="136"/>
                </a:lnTo>
                <a:lnTo>
                  <a:pt x="1" y="140"/>
                </a:lnTo>
                <a:lnTo>
                  <a:pt x="2" y="146"/>
                </a:lnTo>
                <a:lnTo>
                  <a:pt x="2" y="153"/>
                </a:lnTo>
                <a:lnTo>
                  <a:pt x="2" y="159"/>
                </a:lnTo>
                <a:lnTo>
                  <a:pt x="2" y="163"/>
                </a:lnTo>
                <a:lnTo>
                  <a:pt x="4" y="164"/>
                </a:lnTo>
                <a:lnTo>
                  <a:pt x="117" y="30"/>
                </a:lnTo>
                <a:lnTo>
                  <a:pt x="100" y="10"/>
                </a:lnTo>
                <a:lnTo>
                  <a:pt x="7" y="0"/>
                </a:lnTo>
                <a:close/>
              </a:path>
            </a:pathLst>
          </a:custGeom>
          <a:solidFill>
            <a:srgbClr val="DE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6" name="Freeform 111">
            <a:extLst>
              <a:ext uri="{FF2B5EF4-FFF2-40B4-BE49-F238E27FC236}">
                <a16:creationId xmlns:a16="http://schemas.microsoft.com/office/drawing/2014/main" id="{15C3A75E-8C6E-404D-8A34-CDD59B8DEAA1}"/>
              </a:ext>
            </a:extLst>
          </p:cNvPr>
          <p:cNvSpPr>
            <a:spLocks/>
          </p:cNvSpPr>
          <p:nvPr/>
        </p:nvSpPr>
        <p:spPr bwMode="auto">
          <a:xfrm>
            <a:off x="5192713" y="2089150"/>
            <a:ext cx="127000" cy="1425575"/>
          </a:xfrm>
          <a:custGeom>
            <a:avLst/>
            <a:gdLst>
              <a:gd name="T0" fmla="*/ 2147483647 w 59"/>
              <a:gd name="T1" fmla="*/ 2147483647 h 627"/>
              <a:gd name="T2" fmla="*/ 2147483647 w 59"/>
              <a:gd name="T3" fmla="*/ 2147483647 h 627"/>
              <a:gd name="T4" fmla="*/ 2147483647 w 59"/>
              <a:gd name="T5" fmla="*/ 2147483647 h 627"/>
              <a:gd name="T6" fmla="*/ 2147483647 w 59"/>
              <a:gd name="T7" fmla="*/ 2147483647 h 627"/>
              <a:gd name="T8" fmla="*/ 2147483647 w 59"/>
              <a:gd name="T9" fmla="*/ 2147483647 h 627"/>
              <a:gd name="T10" fmla="*/ 2147483647 w 59"/>
              <a:gd name="T11" fmla="*/ 2147483647 h 627"/>
              <a:gd name="T12" fmla="*/ 2147483647 w 59"/>
              <a:gd name="T13" fmla="*/ 2147483647 h 627"/>
              <a:gd name="T14" fmla="*/ 2147483647 w 59"/>
              <a:gd name="T15" fmla="*/ 2147483647 h 627"/>
              <a:gd name="T16" fmla="*/ 2147483647 w 59"/>
              <a:gd name="T17" fmla="*/ 2147483647 h 627"/>
              <a:gd name="T18" fmla="*/ 2147483647 w 59"/>
              <a:gd name="T19" fmla="*/ 2147483647 h 627"/>
              <a:gd name="T20" fmla="*/ 2147483647 w 59"/>
              <a:gd name="T21" fmla="*/ 2147483647 h 627"/>
              <a:gd name="T22" fmla="*/ 0 w 59"/>
              <a:gd name="T23" fmla="*/ 2147483647 h 627"/>
              <a:gd name="T24" fmla="*/ 0 w 59"/>
              <a:gd name="T25" fmla="*/ 2147483647 h 627"/>
              <a:gd name="T26" fmla="*/ 0 w 59"/>
              <a:gd name="T27" fmla="*/ 2147483647 h 627"/>
              <a:gd name="T28" fmla="*/ 2147483647 w 59"/>
              <a:gd name="T29" fmla="*/ 2147483647 h 627"/>
              <a:gd name="T30" fmla="*/ 2147483647 w 59"/>
              <a:gd name="T31" fmla="*/ 2147483647 h 627"/>
              <a:gd name="T32" fmla="*/ 2147483647 w 59"/>
              <a:gd name="T33" fmla="*/ 2147483647 h 627"/>
              <a:gd name="T34" fmla="*/ 2147483647 w 59"/>
              <a:gd name="T35" fmla="*/ 2147483647 h 627"/>
              <a:gd name="T36" fmla="*/ 2147483647 w 59"/>
              <a:gd name="T37" fmla="*/ 2147483647 h 627"/>
              <a:gd name="T38" fmla="*/ 2147483647 w 59"/>
              <a:gd name="T39" fmla="*/ 2147483647 h 627"/>
              <a:gd name="T40" fmla="*/ 2147483647 w 59"/>
              <a:gd name="T41" fmla="*/ 2147483647 h 627"/>
              <a:gd name="T42" fmla="*/ 2147483647 w 59"/>
              <a:gd name="T43" fmla="*/ 0 h 627"/>
              <a:gd name="T44" fmla="*/ 2147483647 w 59"/>
              <a:gd name="T45" fmla="*/ 2147483647 h 627"/>
              <a:gd name="T46" fmla="*/ 2147483647 w 59"/>
              <a:gd name="T47" fmla="*/ 2147483647 h 627"/>
              <a:gd name="T48" fmla="*/ 2147483647 w 59"/>
              <a:gd name="T49" fmla="*/ 2147483647 h 627"/>
              <a:gd name="T50" fmla="*/ 2147483647 w 59"/>
              <a:gd name="T51" fmla="*/ 2147483647 h 627"/>
              <a:gd name="T52" fmla="*/ 2147483647 w 59"/>
              <a:gd name="T53" fmla="*/ 2147483647 h 627"/>
              <a:gd name="T54" fmla="*/ 2147483647 w 59"/>
              <a:gd name="T55" fmla="*/ 2147483647 h 627"/>
              <a:gd name="T56" fmla="*/ 2147483647 w 59"/>
              <a:gd name="T57" fmla="*/ 2147483647 h 627"/>
              <a:gd name="T58" fmla="*/ 2147483647 w 59"/>
              <a:gd name="T59" fmla="*/ 2147483647 h 6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627"/>
              <a:gd name="T92" fmla="*/ 59 w 59"/>
              <a:gd name="T93" fmla="*/ 627 h 6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627">
                <a:moveTo>
                  <a:pt x="59" y="27"/>
                </a:moveTo>
                <a:lnTo>
                  <a:pt x="45" y="610"/>
                </a:lnTo>
                <a:lnTo>
                  <a:pt x="42" y="613"/>
                </a:lnTo>
                <a:lnTo>
                  <a:pt x="41" y="619"/>
                </a:lnTo>
                <a:lnTo>
                  <a:pt x="38" y="621"/>
                </a:lnTo>
                <a:lnTo>
                  <a:pt x="34" y="624"/>
                </a:lnTo>
                <a:lnTo>
                  <a:pt x="27" y="627"/>
                </a:lnTo>
                <a:lnTo>
                  <a:pt x="20" y="627"/>
                </a:lnTo>
                <a:lnTo>
                  <a:pt x="11" y="624"/>
                </a:lnTo>
                <a:lnTo>
                  <a:pt x="4" y="620"/>
                </a:lnTo>
                <a:lnTo>
                  <a:pt x="3" y="616"/>
                </a:lnTo>
                <a:lnTo>
                  <a:pt x="0" y="612"/>
                </a:lnTo>
                <a:lnTo>
                  <a:pt x="0" y="607"/>
                </a:lnTo>
                <a:lnTo>
                  <a:pt x="0" y="603"/>
                </a:lnTo>
                <a:lnTo>
                  <a:pt x="17" y="20"/>
                </a:lnTo>
                <a:lnTo>
                  <a:pt x="18" y="14"/>
                </a:lnTo>
                <a:lnTo>
                  <a:pt x="20" y="10"/>
                </a:lnTo>
                <a:lnTo>
                  <a:pt x="22" y="7"/>
                </a:lnTo>
                <a:lnTo>
                  <a:pt x="25" y="4"/>
                </a:lnTo>
                <a:lnTo>
                  <a:pt x="28" y="2"/>
                </a:lnTo>
                <a:lnTo>
                  <a:pt x="32" y="2"/>
                </a:lnTo>
                <a:lnTo>
                  <a:pt x="37" y="0"/>
                </a:lnTo>
                <a:lnTo>
                  <a:pt x="41" y="2"/>
                </a:lnTo>
                <a:lnTo>
                  <a:pt x="48" y="4"/>
                </a:lnTo>
                <a:lnTo>
                  <a:pt x="55" y="9"/>
                </a:lnTo>
                <a:lnTo>
                  <a:pt x="56" y="13"/>
                </a:lnTo>
                <a:lnTo>
                  <a:pt x="58" y="17"/>
                </a:lnTo>
                <a:lnTo>
                  <a:pt x="58" y="21"/>
                </a:lnTo>
                <a:lnTo>
                  <a:pt x="59"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7" name="Freeform 112">
            <a:extLst>
              <a:ext uri="{FF2B5EF4-FFF2-40B4-BE49-F238E27FC236}">
                <a16:creationId xmlns:a16="http://schemas.microsoft.com/office/drawing/2014/main" id="{CFF510F8-AF8A-1547-A2E5-1A45344438D1}"/>
              </a:ext>
            </a:extLst>
          </p:cNvPr>
          <p:cNvSpPr>
            <a:spLocks/>
          </p:cNvSpPr>
          <p:nvPr/>
        </p:nvSpPr>
        <p:spPr bwMode="auto">
          <a:xfrm>
            <a:off x="4826000" y="2803525"/>
            <a:ext cx="695325" cy="201613"/>
          </a:xfrm>
          <a:custGeom>
            <a:avLst/>
            <a:gdLst>
              <a:gd name="T0" fmla="*/ 2147483647 w 326"/>
              <a:gd name="T1" fmla="*/ 2147483647 h 89"/>
              <a:gd name="T2" fmla="*/ 2147483647 w 326"/>
              <a:gd name="T3" fmla="*/ 2147483647 h 89"/>
              <a:gd name="T4" fmla="*/ 2147483647 w 326"/>
              <a:gd name="T5" fmla="*/ 2147483647 h 89"/>
              <a:gd name="T6" fmla="*/ 2147483647 w 326"/>
              <a:gd name="T7" fmla="*/ 2147483647 h 89"/>
              <a:gd name="T8" fmla="*/ 2147483647 w 326"/>
              <a:gd name="T9" fmla="*/ 2147483647 h 89"/>
              <a:gd name="T10" fmla="*/ 2147483647 w 326"/>
              <a:gd name="T11" fmla="*/ 2147483647 h 89"/>
              <a:gd name="T12" fmla="*/ 2147483647 w 326"/>
              <a:gd name="T13" fmla="*/ 2147483647 h 89"/>
              <a:gd name="T14" fmla="*/ 2147483647 w 326"/>
              <a:gd name="T15" fmla="*/ 2147483647 h 89"/>
              <a:gd name="T16" fmla="*/ 2147483647 w 326"/>
              <a:gd name="T17" fmla="*/ 2147483647 h 89"/>
              <a:gd name="T18" fmla="*/ 2147483647 w 326"/>
              <a:gd name="T19" fmla="*/ 2147483647 h 89"/>
              <a:gd name="T20" fmla="*/ 2147483647 w 326"/>
              <a:gd name="T21" fmla="*/ 2147483647 h 89"/>
              <a:gd name="T22" fmla="*/ 2147483647 w 326"/>
              <a:gd name="T23" fmla="*/ 2147483647 h 89"/>
              <a:gd name="T24" fmla="*/ 2147483647 w 326"/>
              <a:gd name="T25" fmla="*/ 2147483647 h 89"/>
              <a:gd name="T26" fmla="*/ 2147483647 w 326"/>
              <a:gd name="T27" fmla="*/ 2147483647 h 89"/>
              <a:gd name="T28" fmla="*/ 2147483647 w 326"/>
              <a:gd name="T29" fmla="*/ 2147483647 h 89"/>
              <a:gd name="T30" fmla="*/ 2147483647 w 326"/>
              <a:gd name="T31" fmla="*/ 2147483647 h 89"/>
              <a:gd name="T32" fmla="*/ 2147483647 w 326"/>
              <a:gd name="T33" fmla="*/ 2147483647 h 89"/>
              <a:gd name="T34" fmla="*/ 2147483647 w 326"/>
              <a:gd name="T35" fmla="*/ 2147483647 h 89"/>
              <a:gd name="T36" fmla="*/ 2147483647 w 326"/>
              <a:gd name="T37" fmla="*/ 2147483647 h 89"/>
              <a:gd name="T38" fmla="*/ 2147483647 w 326"/>
              <a:gd name="T39" fmla="*/ 2147483647 h 89"/>
              <a:gd name="T40" fmla="*/ 2147483647 w 326"/>
              <a:gd name="T41" fmla="*/ 2147483647 h 89"/>
              <a:gd name="T42" fmla="*/ 2147483647 w 326"/>
              <a:gd name="T43" fmla="*/ 2147483647 h 89"/>
              <a:gd name="T44" fmla="*/ 2147483647 w 326"/>
              <a:gd name="T45" fmla="*/ 2147483647 h 89"/>
              <a:gd name="T46" fmla="*/ 2147483647 w 326"/>
              <a:gd name="T47" fmla="*/ 2147483647 h 89"/>
              <a:gd name="T48" fmla="*/ 2147483647 w 326"/>
              <a:gd name="T49" fmla="*/ 2147483647 h 89"/>
              <a:gd name="T50" fmla="*/ 2147483647 w 326"/>
              <a:gd name="T51" fmla="*/ 2147483647 h 89"/>
              <a:gd name="T52" fmla="*/ 2147483647 w 326"/>
              <a:gd name="T53" fmla="*/ 2147483647 h 89"/>
              <a:gd name="T54" fmla="*/ 2147483647 w 326"/>
              <a:gd name="T55" fmla="*/ 2147483647 h 89"/>
              <a:gd name="T56" fmla="*/ 2147483647 w 326"/>
              <a:gd name="T57" fmla="*/ 2147483647 h 89"/>
              <a:gd name="T58" fmla="*/ 2147483647 w 326"/>
              <a:gd name="T59" fmla="*/ 2147483647 h 89"/>
              <a:gd name="T60" fmla="*/ 2147483647 w 326"/>
              <a:gd name="T61" fmla="*/ 2147483647 h 89"/>
              <a:gd name="T62" fmla="*/ 2147483647 w 326"/>
              <a:gd name="T63" fmla="*/ 2147483647 h 89"/>
              <a:gd name="T64" fmla="*/ 2147483647 w 326"/>
              <a:gd name="T65" fmla="*/ 2147483647 h 89"/>
              <a:gd name="T66" fmla="*/ 2147483647 w 326"/>
              <a:gd name="T67" fmla="*/ 2147483647 h 89"/>
              <a:gd name="T68" fmla="*/ 2147483647 w 326"/>
              <a:gd name="T69" fmla="*/ 2147483647 h 89"/>
              <a:gd name="T70" fmla="*/ 2147483647 w 326"/>
              <a:gd name="T71" fmla="*/ 2147483647 h 89"/>
              <a:gd name="T72" fmla="*/ 2147483647 w 326"/>
              <a:gd name="T73" fmla="*/ 2147483647 h 89"/>
              <a:gd name="T74" fmla="*/ 2147483647 w 326"/>
              <a:gd name="T75" fmla="*/ 2147483647 h 89"/>
              <a:gd name="T76" fmla="*/ 2147483647 w 326"/>
              <a:gd name="T77" fmla="*/ 2147483647 h 89"/>
              <a:gd name="T78" fmla="*/ 2147483647 w 326"/>
              <a:gd name="T79" fmla="*/ 2147483647 h 89"/>
              <a:gd name="T80" fmla="*/ 2147483647 w 326"/>
              <a:gd name="T81" fmla="*/ 2147483647 h 89"/>
              <a:gd name="T82" fmla="*/ 2147483647 w 326"/>
              <a:gd name="T83" fmla="*/ 2147483647 h 89"/>
              <a:gd name="T84" fmla="*/ 2147483647 w 326"/>
              <a:gd name="T85" fmla="*/ 2147483647 h 89"/>
              <a:gd name="T86" fmla="*/ 2147483647 w 326"/>
              <a:gd name="T87" fmla="*/ 2147483647 h 89"/>
              <a:gd name="T88" fmla="*/ 2147483647 w 326"/>
              <a:gd name="T89" fmla="*/ 2147483647 h 89"/>
              <a:gd name="T90" fmla="*/ 2147483647 w 326"/>
              <a:gd name="T91" fmla="*/ 2147483647 h 89"/>
              <a:gd name="T92" fmla="*/ 2147483647 w 326"/>
              <a:gd name="T93" fmla="*/ 2147483647 h 89"/>
              <a:gd name="T94" fmla="*/ 2147483647 w 326"/>
              <a:gd name="T95" fmla="*/ 2147483647 h 89"/>
              <a:gd name="T96" fmla="*/ 2147483647 w 326"/>
              <a:gd name="T97" fmla="*/ 2147483647 h 89"/>
              <a:gd name="T98" fmla="*/ 2147483647 w 326"/>
              <a:gd name="T99" fmla="*/ 2147483647 h 89"/>
              <a:gd name="T100" fmla="*/ 2147483647 w 326"/>
              <a:gd name="T101" fmla="*/ 2147483647 h 89"/>
              <a:gd name="T102" fmla="*/ 2147483647 w 326"/>
              <a:gd name="T103" fmla="*/ 2147483647 h 89"/>
              <a:gd name="T104" fmla="*/ 2147483647 w 326"/>
              <a:gd name="T105" fmla="*/ 2147483647 h 89"/>
              <a:gd name="T106" fmla="*/ 2147483647 w 326"/>
              <a:gd name="T107" fmla="*/ 2147483647 h 89"/>
              <a:gd name="T108" fmla="*/ 2147483647 w 326"/>
              <a:gd name="T109" fmla="*/ 2147483647 h 89"/>
              <a:gd name="T110" fmla="*/ 2147483647 w 326"/>
              <a:gd name="T111" fmla="*/ 2147483647 h 89"/>
              <a:gd name="T112" fmla="*/ 0 w 326"/>
              <a:gd name="T113" fmla="*/ 2147483647 h 89"/>
              <a:gd name="T114" fmla="*/ 0 w 326"/>
              <a:gd name="T115" fmla="*/ 2147483647 h 89"/>
              <a:gd name="T116" fmla="*/ 2147483647 w 326"/>
              <a:gd name="T117" fmla="*/ 2147483647 h 89"/>
              <a:gd name="T118" fmla="*/ 2147483647 w 326"/>
              <a:gd name="T119" fmla="*/ 2147483647 h 89"/>
              <a:gd name="T120" fmla="*/ 2147483647 w 326"/>
              <a:gd name="T121" fmla="*/ 0 h 89"/>
              <a:gd name="T122" fmla="*/ 2147483647 w 326"/>
              <a:gd name="T123" fmla="*/ 2147483647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6"/>
              <a:gd name="T187" fmla="*/ 0 h 89"/>
              <a:gd name="T188" fmla="*/ 326 w 326"/>
              <a:gd name="T189" fmla="*/ 89 h 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6" h="89">
                <a:moveTo>
                  <a:pt x="27" y="1"/>
                </a:moveTo>
                <a:lnTo>
                  <a:pt x="34" y="2"/>
                </a:lnTo>
                <a:lnTo>
                  <a:pt x="41" y="4"/>
                </a:lnTo>
                <a:lnTo>
                  <a:pt x="48" y="5"/>
                </a:lnTo>
                <a:lnTo>
                  <a:pt x="55" y="8"/>
                </a:lnTo>
                <a:lnTo>
                  <a:pt x="61" y="8"/>
                </a:lnTo>
                <a:lnTo>
                  <a:pt x="68" y="10"/>
                </a:lnTo>
                <a:lnTo>
                  <a:pt x="74" y="10"/>
                </a:lnTo>
                <a:lnTo>
                  <a:pt x="81" y="11"/>
                </a:lnTo>
                <a:lnTo>
                  <a:pt x="87" y="11"/>
                </a:lnTo>
                <a:lnTo>
                  <a:pt x="92" y="12"/>
                </a:lnTo>
                <a:lnTo>
                  <a:pt x="99" y="12"/>
                </a:lnTo>
                <a:lnTo>
                  <a:pt x="105" y="14"/>
                </a:lnTo>
                <a:lnTo>
                  <a:pt x="111" y="14"/>
                </a:lnTo>
                <a:lnTo>
                  <a:pt x="118" y="14"/>
                </a:lnTo>
                <a:lnTo>
                  <a:pt x="123" y="14"/>
                </a:lnTo>
                <a:lnTo>
                  <a:pt x="129" y="15"/>
                </a:lnTo>
                <a:lnTo>
                  <a:pt x="135" y="15"/>
                </a:lnTo>
                <a:lnTo>
                  <a:pt x="142" y="15"/>
                </a:lnTo>
                <a:lnTo>
                  <a:pt x="148" y="15"/>
                </a:lnTo>
                <a:lnTo>
                  <a:pt x="153" y="15"/>
                </a:lnTo>
                <a:lnTo>
                  <a:pt x="159" y="15"/>
                </a:lnTo>
                <a:lnTo>
                  <a:pt x="166" y="17"/>
                </a:lnTo>
                <a:lnTo>
                  <a:pt x="170" y="17"/>
                </a:lnTo>
                <a:lnTo>
                  <a:pt x="177" y="17"/>
                </a:lnTo>
                <a:lnTo>
                  <a:pt x="184" y="17"/>
                </a:lnTo>
                <a:lnTo>
                  <a:pt x="190" y="18"/>
                </a:lnTo>
                <a:lnTo>
                  <a:pt x="197" y="18"/>
                </a:lnTo>
                <a:lnTo>
                  <a:pt x="204" y="20"/>
                </a:lnTo>
                <a:lnTo>
                  <a:pt x="210" y="21"/>
                </a:lnTo>
                <a:lnTo>
                  <a:pt x="217" y="22"/>
                </a:lnTo>
                <a:lnTo>
                  <a:pt x="226" y="24"/>
                </a:lnTo>
                <a:lnTo>
                  <a:pt x="233" y="27"/>
                </a:lnTo>
                <a:lnTo>
                  <a:pt x="237" y="27"/>
                </a:lnTo>
                <a:lnTo>
                  <a:pt x="243" y="28"/>
                </a:lnTo>
                <a:lnTo>
                  <a:pt x="247" y="28"/>
                </a:lnTo>
                <a:lnTo>
                  <a:pt x="253" y="29"/>
                </a:lnTo>
                <a:lnTo>
                  <a:pt x="257" y="31"/>
                </a:lnTo>
                <a:lnTo>
                  <a:pt x="262" y="32"/>
                </a:lnTo>
                <a:lnTo>
                  <a:pt x="267" y="34"/>
                </a:lnTo>
                <a:lnTo>
                  <a:pt x="271" y="35"/>
                </a:lnTo>
                <a:lnTo>
                  <a:pt x="277" y="35"/>
                </a:lnTo>
                <a:lnTo>
                  <a:pt x="281" y="37"/>
                </a:lnTo>
                <a:lnTo>
                  <a:pt x="285" y="38"/>
                </a:lnTo>
                <a:lnTo>
                  <a:pt x="289" y="39"/>
                </a:lnTo>
                <a:lnTo>
                  <a:pt x="295" y="41"/>
                </a:lnTo>
                <a:lnTo>
                  <a:pt x="301" y="42"/>
                </a:lnTo>
                <a:lnTo>
                  <a:pt x="305" y="45"/>
                </a:lnTo>
                <a:lnTo>
                  <a:pt x="312" y="46"/>
                </a:lnTo>
                <a:lnTo>
                  <a:pt x="315" y="48"/>
                </a:lnTo>
                <a:lnTo>
                  <a:pt x="319" y="51"/>
                </a:lnTo>
                <a:lnTo>
                  <a:pt x="322" y="54"/>
                </a:lnTo>
                <a:lnTo>
                  <a:pt x="325" y="58"/>
                </a:lnTo>
                <a:lnTo>
                  <a:pt x="326" y="66"/>
                </a:lnTo>
                <a:lnTo>
                  <a:pt x="325" y="75"/>
                </a:lnTo>
                <a:lnTo>
                  <a:pt x="321" y="81"/>
                </a:lnTo>
                <a:lnTo>
                  <a:pt x="315" y="86"/>
                </a:lnTo>
                <a:lnTo>
                  <a:pt x="311" y="88"/>
                </a:lnTo>
                <a:lnTo>
                  <a:pt x="306" y="89"/>
                </a:lnTo>
                <a:lnTo>
                  <a:pt x="302" y="89"/>
                </a:lnTo>
                <a:lnTo>
                  <a:pt x="298" y="89"/>
                </a:lnTo>
                <a:lnTo>
                  <a:pt x="292" y="86"/>
                </a:lnTo>
                <a:lnTo>
                  <a:pt x="287" y="85"/>
                </a:lnTo>
                <a:lnTo>
                  <a:pt x="282" y="82"/>
                </a:lnTo>
                <a:lnTo>
                  <a:pt x="278" y="82"/>
                </a:lnTo>
                <a:lnTo>
                  <a:pt x="272" y="79"/>
                </a:lnTo>
                <a:lnTo>
                  <a:pt x="268" y="79"/>
                </a:lnTo>
                <a:lnTo>
                  <a:pt x="264" y="78"/>
                </a:lnTo>
                <a:lnTo>
                  <a:pt x="260" y="78"/>
                </a:lnTo>
                <a:lnTo>
                  <a:pt x="255" y="76"/>
                </a:lnTo>
                <a:lnTo>
                  <a:pt x="251" y="75"/>
                </a:lnTo>
                <a:lnTo>
                  <a:pt x="247" y="75"/>
                </a:lnTo>
                <a:lnTo>
                  <a:pt x="243" y="73"/>
                </a:lnTo>
                <a:lnTo>
                  <a:pt x="237" y="72"/>
                </a:lnTo>
                <a:lnTo>
                  <a:pt x="233" y="72"/>
                </a:lnTo>
                <a:lnTo>
                  <a:pt x="228" y="71"/>
                </a:lnTo>
                <a:lnTo>
                  <a:pt x="224" y="71"/>
                </a:lnTo>
                <a:lnTo>
                  <a:pt x="216" y="68"/>
                </a:lnTo>
                <a:lnTo>
                  <a:pt x="209" y="66"/>
                </a:lnTo>
                <a:lnTo>
                  <a:pt x="201" y="65"/>
                </a:lnTo>
                <a:lnTo>
                  <a:pt x="194" y="63"/>
                </a:lnTo>
                <a:lnTo>
                  <a:pt x="187" y="62"/>
                </a:lnTo>
                <a:lnTo>
                  <a:pt x="180" y="62"/>
                </a:lnTo>
                <a:lnTo>
                  <a:pt x="175" y="61"/>
                </a:lnTo>
                <a:lnTo>
                  <a:pt x="167" y="61"/>
                </a:lnTo>
                <a:lnTo>
                  <a:pt x="160" y="59"/>
                </a:lnTo>
                <a:lnTo>
                  <a:pt x="155" y="59"/>
                </a:lnTo>
                <a:lnTo>
                  <a:pt x="149" y="59"/>
                </a:lnTo>
                <a:lnTo>
                  <a:pt x="143" y="59"/>
                </a:lnTo>
                <a:lnTo>
                  <a:pt x="136" y="58"/>
                </a:lnTo>
                <a:lnTo>
                  <a:pt x="131" y="58"/>
                </a:lnTo>
                <a:lnTo>
                  <a:pt x="125" y="58"/>
                </a:lnTo>
                <a:lnTo>
                  <a:pt x="119" y="58"/>
                </a:lnTo>
                <a:lnTo>
                  <a:pt x="112" y="56"/>
                </a:lnTo>
                <a:lnTo>
                  <a:pt x="106" y="56"/>
                </a:lnTo>
                <a:lnTo>
                  <a:pt x="99" y="56"/>
                </a:lnTo>
                <a:lnTo>
                  <a:pt x="94" y="56"/>
                </a:lnTo>
                <a:lnTo>
                  <a:pt x="88" y="55"/>
                </a:lnTo>
                <a:lnTo>
                  <a:pt x="82" y="55"/>
                </a:lnTo>
                <a:lnTo>
                  <a:pt x="75" y="54"/>
                </a:lnTo>
                <a:lnTo>
                  <a:pt x="71" y="54"/>
                </a:lnTo>
                <a:lnTo>
                  <a:pt x="64" y="52"/>
                </a:lnTo>
                <a:lnTo>
                  <a:pt x="57" y="52"/>
                </a:lnTo>
                <a:lnTo>
                  <a:pt x="50" y="51"/>
                </a:lnTo>
                <a:lnTo>
                  <a:pt x="44" y="51"/>
                </a:lnTo>
                <a:lnTo>
                  <a:pt x="37" y="48"/>
                </a:lnTo>
                <a:lnTo>
                  <a:pt x="30" y="46"/>
                </a:lnTo>
                <a:lnTo>
                  <a:pt x="23" y="45"/>
                </a:lnTo>
                <a:lnTo>
                  <a:pt x="17" y="44"/>
                </a:lnTo>
                <a:lnTo>
                  <a:pt x="11" y="42"/>
                </a:lnTo>
                <a:lnTo>
                  <a:pt x="7" y="39"/>
                </a:lnTo>
                <a:lnTo>
                  <a:pt x="4" y="35"/>
                </a:lnTo>
                <a:lnTo>
                  <a:pt x="1" y="32"/>
                </a:lnTo>
                <a:lnTo>
                  <a:pt x="0" y="28"/>
                </a:lnTo>
                <a:lnTo>
                  <a:pt x="0" y="25"/>
                </a:lnTo>
                <a:lnTo>
                  <a:pt x="0" y="20"/>
                </a:lnTo>
                <a:lnTo>
                  <a:pt x="1" y="17"/>
                </a:lnTo>
                <a:lnTo>
                  <a:pt x="4" y="8"/>
                </a:lnTo>
                <a:lnTo>
                  <a:pt x="10" y="2"/>
                </a:lnTo>
                <a:lnTo>
                  <a:pt x="13" y="1"/>
                </a:lnTo>
                <a:lnTo>
                  <a:pt x="17" y="0"/>
                </a:lnTo>
                <a:lnTo>
                  <a:pt x="23" y="0"/>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8" name="Freeform 113">
            <a:extLst>
              <a:ext uri="{FF2B5EF4-FFF2-40B4-BE49-F238E27FC236}">
                <a16:creationId xmlns:a16="http://schemas.microsoft.com/office/drawing/2014/main" id="{D71F9F75-D381-F942-91F6-43AC0AACAEB5}"/>
              </a:ext>
            </a:extLst>
          </p:cNvPr>
          <p:cNvSpPr>
            <a:spLocks/>
          </p:cNvSpPr>
          <p:nvPr/>
        </p:nvSpPr>
        <p:spPr bwMode="auto">
          <a:xfrm>
            <a:off x="5367338" y="3157538"/>
            <a:ext cx="266700" cy="350837"/>
          </a:xfrm>
          <a:custGeom>
            <a:avLst/>
            <a:gdLst>
              <a:gd name="T0" fmla="*/ 2147483647 w 125"/>
              <a:gd name="T1" fmla="*/ 2147483647 h 154"/>
              <a:gd name="T2" fmla="*/ 2147483647 w 125"/>
              <a:gd name="T3" fmla="*/ 2147483647 h 154"/>
              <a:gd name="T4" fmla="*/ 2147483647 w 125"/>
              <a:gd name="T5" fmla="*/ 2147483647 h 154"/>
              <a:gd name="T6" fmla="*/ 2147483647 w 125"/>
              <a:gd name="T7" fmla="*/ 2147483647 h 154"/>
              <a:gd name="T8" fmla="*/ 2147483647 w 125"/>
              <a:gd name="T9" fmla="*/ 2147483647 h 154"/>
              <a:gd name="T10" fmla="*/ 2147483647 w 125"/>
              <a:gd name="T11" fmla="*/ 2147483647 h 154"/>
              <a:gd name="T12" fmla="*/ 2147483647 w 125"/>
              <a:gd name="T13" fmla="*/ 2147483647 h 154"/>
              <a:gd name="T14" fmla="*/ 2147483647 w 125"/>
              <a:gd name="T15" fmla="*/ 2147483647 h 154"/>
              <a:gd name="T16" fmla="*/ 2147483647 w 125"/>
              <a:gd name="T17" fmla="*/ 2147483647 h 154"/>
              <a:gd name="T18" fmla="*/ 2147483647 w 125"/>
              <a:gd name="T19" fmla="*/ 2147483647 h 154"/>
              <a:gd name="T20" fmla="*/ 2147483647 w 125"/>
              <a:gd name="T21" fmla="*/ 2147483647 h 154"/>
              <a:gd name="T22" fmla="*/ 2147483647 w 125"/>
              <a:gd name="T23" fmla="*/ 2147483647 h 154"/>
              <a:gd name="T24" fmla="*/ 2147483647 w 125"/>
              <a:gd name="T25" fmla="*/ 2147483647 h 154"/>
              <a:gd name="T26" fmla="*/ 2147483647 w 125"/>
              <a:gd name="T27" fmla="*/ 2147483647 h 154"/>
              <a:gd name="T28" fmla="*/ 2147483647 w 125"/>
              <a:gd name="T29" fmla="*/ 2147483647 h 154"/>
              <a:gd name="T30" fmla="*/ 2147483647 w 125"/>
              <a:gd name="T31" fmla="*/ 2147483647 h 154"/>
              <a:gd name="T32" fmla="*/ 2147483647 w 125"/>
              <a:gd name="T33" fmla="*/ 2147483647 h 154"/>
              <a:gd name="T34" fmla="*/ 2147483647 w 125"/>
              <a:gd name="T35" fmla="*/ 2147483647 h 154"/>
              <a:gd name="T36" fmla="*/ 2147483647 w 125"/>
              <a:gd name="T37" fmla="*/ 2147483647 h 154"/>
              <a:gd name="T38" fmla="*/ 2147483647 w 125"/>
              <a:gd name="T39" fmla="*/ 2147483647 h 154"/>
              <a:gd name="T40" fmla="*/ 2147483647 w 125"/>
              <a:gd name="T41" fmla="*/ 2147483647 h 154"/>
              <a:gd name="T42" fmla="*/ 2147483647 w 125"/>
              <a:gd name="T43" fmla="*/ 2147483647 h 154"/>
              <a:gd name="T44" fmla="*/ 2147483647 w 125"/>
              <a:gd name="T45" fmla="*/ 2147483647 h 154"/>
              <a:gd name="T46" fmla="*/ 2147483647 w 125"/>
              <a:gd name="T47" fmla="*/ 2147483647 h 154"/>
              <a:gd name="T48" fmla="*/ 2147483647 w 125"/>
              <a:gd name="T49" fmla="*/ 2147483647 h 154"/>
              <a:gd name="T50" fmla="*/ 2147483647 w 125"/>
              <a:gd name="T51" fmla="*/ 2147483647 h 154"/>
              <a:gd name="T52" fmla="*/ 2147483647 w 125"/>
              <a:gd name="T53" fmla="*/ 2147483647 h 154"/>
              <a:gd name="T54" fmla="*/ 2147483647 w 125"/>
              <a:gd name="T55" fmla="*/ 2147483647 h 154"/>
              <a:gd name="T56" fmla="*/ 2147483647 w 125"/>
              <a:gd name="T57" fmla="*/ 2147483647 h 154"/>
              <a:gd name="T58" fmla="*/ 2147483647 w 125"/>
              <a:gd name="T59" fmla="*/ 2147483647 h 154"/>
              <a:gd name="T60" fmla="*/ 2147483647 w 125"/>
              <a:gd name="T61" fmla="*/ 2147483647 h 154"/>
              <a:gd name="T62" fmla="*/ 2147483647 w 125"/>
              <a:gd name="T63" fmla="*/ 2147483647 h 154"/>
              <a:gd name="T64" fmla="*/ 2147483647 w 125"/>
              <a:gd name="T65" fmla="*/ 2147483647 h 154"/>
              <a:gd name="T66" fmla="*/ 2147483647 w 125"/>
              <a:gd name="T67" fmla="*/ 2147483647 h 154"/>
              <a:gd name="T68" fmla="*/ 2147483647 w 125"/>
              <a:gd name="T69" fmla="*/ 2147483647 h 154"/>
              <a:gd name="T70" fmla="*/ 2147483647 w 125"/>
              <a:gd name="T71" fmla="*/ 2147483647 h 154"/>
              <a:gd name="T72" fmla="*/ 2147483647 w 125"/>
              <a:gd name="T73" fmla="*/ 2147483647 h 154"/>
              <a:gd name="T74" fmla="*/ 2147483647 w 125"/>
              <a:gd name="T75" fmla="*/ 2147483647 h 154"/>
              <a:gd name="T76" fmla="*/ 2147483647 w 125"/>
              <a:gd name="T77" fmla="*/ 2147483647 h 154"/>
              <a:gd name="T78" fmla="*/ 2147483647 w 125"/>
              <a:gd name="T79" fmla="*/ 2147483647 h 154"/>
              <a:gd name="T80" fmla="*/ 2147483647 w 125"/>
              <a:gd name="T81" fmla="*/ 2147483647 h 154"/>
              <a:gd name="T82" fmla="*/ 2147483647 w 125"/>
              <a:gd name="T83" fmla="*/ 2147483647 h 154"/>
              <a:gd name="T84" fmla="*/ 2147483647 w 125"/>
              <a:gd name="T85" fmla="*/ 2147483647 h 154"/>
              <a:gd name="T86" fmla="*/ 2147483647 w 125"/>
              <a:gd name="T87" fmla="*/ 2147483647 h 154"/>
              <a:gd name="T88" fmla="*/ 2147483647 w 125"/>
              <a:gd name="T89" fmla="*/ 2147483647 h 154"/>
              <a:gd name="T90" fmla="*/ 0 w 125"/>
              <a:gd name="T91" fmla="*/ 2147483647 h 154"/>
              <a:gd name="T92" fmla="*/ 0 w 125"/>
              <a:gd name="T93" fmla="*/ 2147483647 h 154"/>
              <a:gd name="T94" fmla="*/ 0 w 125"/>
              <a:gd name="T95" fmla="*/ 2147483647 h 154"/>
              <a:gd name="T96" fmla="*/ 0 w 125"/>
              <a:gd name="T97" fmla="*/ 2147483647 h 154"/>
              <a:gd name="T98" fmla="*/ 0 w 125"/>
              <a:gd name="T99" fmla="*/ 2147483647 h 154"/>
              <a:gd name="T100" fmla="*/ 2147483647 w 125"/>
              <a:gd name="T101" fmla="*/ 2147483647 h 154"/>
              <a:gd name="T102" fmla="*/ 2147483647 w 125"/>
              <a:gd name="T103" fmla="*/ 2147483647 h 154"/>
              <a:gd name="T104" fmla="*/ 2147483647 w 125"/>
              <a:gd name="T105" fmla="*/ 2147483647 h 154"/>
              <a:gd name="T106" fmla="*/ 2147483647 w 125"/>
              <a:gd name="T107" fmla="*/ 2147483647 h 154"/>
              <a:gd name="T108" fmla="*/ 2147483647 w 125"/>
              <a:gd name="T109" fmla="*/ 0 h 154"/>
              <a:gd name="T110" fmla="*/ 2147483647 w 125"/>
              <a:gd name="T111" fmla="*/ 2147483647 h 154"/>
              <a:gd name="T112" fmla="*/ 2147483647 w 125"/>
              <a:gd name="T113" fmla="*/ 2147483647 h 154"/>
              <a:gd name="T114" fmla="*/ 2147483647 w 125"/>
              <a:gd name="T115" fmla="*/ 2147483647 h 154"/>
              <a:gd name="T116" fmla="*/ 2147483647 w 125"/>
              <a:gd name="T117" fmla="*/ 2147483647 h 154"/>
              <a:gd name="T118" fmla="*/ 2147483647 w 125"/>
              <a:gd name="T119" fmla="*/ 2147483647 h 154"/>
              <a:gd name="T120" fmla="*/ 2147483647 w 125"/>
              <a:gd name="T121" fmla="*/ 2147483647 h 154"/>
              <a:gd name="T122" fmla="*/ 2147483647 w 125"/>
              <a:gd name="T123" fmla="*/ 2147483647 h 1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5"/>
              <a:gd name="T187" fmla="*/ 0 h 154"/>
              <a:gd name="T188" fmla="*/ 125 w 125"/>
              <a:gd name="T189" fmla="*/ 154 h 1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5" h="154">
                <a:moveTo>
                  <a:pt x="44" y="22"/>
                </a:moveTo>
                <a:lnTo>
                  <a:pt x="44" y="29"/>
                </a:lnTo>
                <a:lnTo>
                  <a:pt x="47" y="38"/>
                </a:lnTo>
                <a:lnTo>
                  <a:pt x="48" y="45"/>
                </a:lnTo>
                <a:lnTo>
                  <a:pt x="51" y="51"/>
                </a:lnTo>
                <a:lnTo>
                  <a:pt x="54" y="56"/>
                </a:lnTo>
                <a:lnTo>
                  <a:pt x="58" y="62"/>
                </a:lnTo>
                <a:lnTo>
                  <a:pt x="64" y="68"/>
                </a:lnTo>
                <a:lnTo>
                  <a:pt x="69" y="73"/>
                </a:lnTo>
                <a:lnTo>
                  <a:pt x="74" y="79"/>
                </a:lnTo>
                <a:lnTo>
                  <a:pt x="79" y="83"/>
                </a:lnTo>
                <a:lnTo>
                  <a:pt x="86" y="88"/>
                </a:lnTo>
                <a:lnTo>
                  <a:pt x="94" y="93"/>
                </a:lnTo>
                <a:lnTo>
                  <a:pt x="99" y="98"/>
                </a:lnTo>
                <a:lnTo>
                  <a:pt x="106" y="105"/>
                </a:lnTo>
                <a:lnTo>
                  <a:pt x="112" y="109"/>
                </a:lnTo>
                <a:lnTo>
                  <a:pt x="119" y="116"/>
                </a:lnTo>
                <a:lnTo>
                  <a:pt x="125" y="125"/>
                </a:lnTo>
                <a:lnTo>
                  <a:pt x="125" y="133"/>
                </a:lnTo>
                <a:lnTo>
                  <a:pt x="123" y="140"/>
                </a:lnTo>
                <a:lnTo>
                  <a:pt x="118" y="147"/>
                </a:lnTo>
                <a:lnTo>
                  <a:pt x="111" y="151"/>
                </a:lnTo>
                <a:lnTo>
                  <a:pt x="102" y="154"/>
                </a:lnTo>
                <a:lnTo>
                  <a:pt x="98" y="153"/>
                </a:lnTo>
                <a:lnTo>
                  <a:pt x="94" y="153"/>
                </a:lnTo>
                <a:lnTo>
                  <a:pt x="89" y="149"/>
                </a:lnTo>
                <a:lnTo>
                  <a:pt x="86" y="147"/>
                </a:lnTo>
                <a:lnTo>
                  <a:pt x="82" y="142"/>
                </a:lnTo>
                <a:lnTo>
                  <a:pt x="78" y="137"/>
                </a:lnTo>
                <a:lnTo>
                  <a:pt x="74" y="133"/>
                </a:lnTo>
                <a:lnTo>
                  <a:pt x="69" y="130"/>
                </a:lnTo>
                <a:lnTo>
                  <a:pt x="61" y="123"/>
                </a:lnTo>
                <a:lnTo>
                  <a:pt x="55" y="116"/>
                </a:lnTo>
                <a:lnTo>
                  <a:pt x="47" y="109"/>
                </a:lnTo>
                <a:lnTo>
                  <a:pt x="40" y="103"/>
                </a:lnTo>
                <a:lnTo>
                  <a:pt x="33" y="96"/>
                </a:lnTo>
                <a:lnTo>
                  <a:pt x="27" y="89"/>
                </a:lnTo>
                <a:lnTo>
                  <a:pt x="21" y="82"/>
                </a:lnTo>
                <a:lnTo>
                  <a:pt x="16" y="75"/>
                </a:lnTo>
                <a:lnTo>
                  <a:pt x="10" y="66"/>
                </a:lnTo>
                <a:lnTo>
                  <a:pt x="7" y="61"/>
                </a:lnTo>
                <a:lnTo>
                  <a:pt x="6" y="55"/>
                </a:lnTo>
                <a:lnTo>
                  <a:pt x="3" y="51"/>
                </a:lnTo>
                <a:lnTo>
                  <a:pt x="1" y="47"/>
                </a:lnTo>
                <a:lnTo>
                  <a:pt x="1" y="42"/>
                </a:lnTo>
                <a:lnTo>
                  <a:pt x="0" y="37"/>
                </a:lnTo>
                <a:lnTo>
                  <a:pt x="0" y="32"/>
                </a:lnTo>
                <a:lnTo>
                  <a:pt x="0" y="27"/>
                </a:lnTo>
                <a:lnTo>
                  <a:pt x="0" y="22"/>
                </a:lnTo>
                <a:lnTo>
                  <a:pt x="0" y="15"/>
                </a:lnTo>
                <a:lnTo>
                  <a:pt x="1" y="12"/>
                </a:lnTo>
                <a:lnTo>
                  <a:pt x="3" y="7"/>
                </a:lnTo>
                <a:lnTo>
                  <a:pt x="7" y="5"/>
                </a:lnTo>
                <a:lnTo>
                  <a:pt x="14" y="1"/>
                </a:lnTo>
                <a:lnTo>
                  <a:pt x="23" y="0"/>
                </a:lnTo>
                <a:lnTo>
                  <a:pt x="30" y="1"/>
                </a:lnTo>
                <a:lnTo>
                  <a:pt x="37" y="5"/>
                </a:lnTo>
                <a:lnTo>
                  <a:pt x="40" y="7"/>
                </a:lnTo>
                <a:lnTo>
                  <a:pt x="43" y="12"/>
                </a:lnTo>
                <a:lnTo>
                  <a:pt x="44" y="15"/>
                </a:lnTo>
                <a:lnTo>
                  <a:pt x="44"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19" name="Freeform 114">
            <a:extLst>
              <a:ext uri="{FF2B5EF4-FFF2-40B4-BE49-F238E27FC236}">
                <a16:creationId xmlns:a16="http://schemas.microsoft.com/office/drawing/2014/main" id="{7520DC4B-0C9F-0C4C-A716-1361B51AF7D2}"/>
              </a:ext>
            </a:extLst>
          </p:cNvPr>
          <p:cNvSpPr>
            <a:spLocks/>
          </p:cNvSpPr>
          <p:nvPr/>
        </p:nvSpPr>
        <p:spPr bwMode="auto">
          <a:xfrm>
            <a:off x="5230813" y="2952750"/>
            <a:ext cx="338137" cy="471488"/>
          </a:xfrm>
          <a:custGeom>
            <a:avLst/>
            <a:gdLst>
              <a:gd name="T0" fmla="*/ 2147483647 w 158"/>
              <a:gd name="T1" fmla="*/ 2147483647 h 207"/>
              <a:gd name="T2" fmla="*/ 2147483647 w 158"/>
              <a:gd name="T3" fmla="*/ 2147483647 h 207"/>
              <a:gd name="T4" fmla="*/ 2147483647 w 158"/>
              <a:gd name="T5" fmla="*/ 2147483647 h 207"/>
              <a:gd name="T6" fmla="*/ 2147483647 w 158"/>
              <a:gd name="T7" fmla="*/ 2147483647 h 207"/>
              <a:gd name="T8" fmla="*/ 2147483647 w 158"/>
              <a:gd name="T9" fmla="*/ 2147483647 h 207"/>
              <a:gd name="T10" fmla="*/ 2147483647 w 158"/>
              <a:gd name="T11" fmla="*/ 2147483647 h 207"/>
              <a:gd name="T12" fmla="*/ 2147483647 w 158"/>
              <a:gd name="T13" fmla="*/ 2147483647 h 207"/>
              <a:gd name="T14" fmla="*/ 2147483647 w 158"/>
              <a:gd name="T15" fmla="*/ 2147483647 h 207"/>
              <a:gd name="T16" fmla="*/ 2147483647 w 158"/>
              <a:gd name="T17" fmla="*/ 2147483647 h 207"/>
              <a:gd name="T18" fmla="*/ 2147483647 w 158"/>
              <a:gd name="T19" fmla="*/ 2147483647 h 207"/>
              <a:gd name="T20" fmla="*/ 2147483647 w 158"/>
              <a:gd name="T21" fmla="*/ 2147483647 h 207"/>
              <a:gd name="T22" fmla="*/ 2147483647 w 158"/>
              <a:gd name="T23" fmla="*/ 2147483647 h 207"/>
              <a:gd name="T24" fmla="*/ 2147483647 w 158"/>
              <a:gd name="T25" fmla="*/ 2147483647 h 207"/>
              <a:gd name="T26" fmla="*/ 2147483647 w 158"/>
              <a:gd name="T27" fmla="*/ 2147483647 h 207"/>
              <a:gd name="T28" fmla="*/ 2147483647 w 158"/>
              <a:gd name="T29" fmla="*/ 2147483647 h 207"/>
              <a:gd name="T30" fmla="*/ 2147483647 w 158"/>
              <a:gd name="T31" fmla="*/ 2147483647 h 207"/>
              <a:gd name="T32" fmla="*/ 2147483647 w 158"/>
              <a:gd name="T33" fmla="*/ 2147483647 h 207"/>
              <a:gd name="T34" fmla="*/ 2147483647 w 158"/>
              <a:gd name="T35" fmla="*/ 2147483647 h 207"/>
              <a:gd name="T36" fmla="*/ 2147483647 w 158"/>
              <a:gd name="T37" fmla="*/ 2147483647 h 207"/>
              <a:gd name="T38" fmla="*/ 0 w 158"/>
              <a:gd name="T39" fmla="*/ 2147483647 h 207"/>
              <a:gd name="T40" fmla="*/ 0 w 158"/>
              <a:gd name="T41" fmla="*/ 2147483647 h 207"/>
              <a:gd name="T42" fmla="*/ 2147483647 w 158"/>
              <a:gd name="T43" fmla="*/ 2147483647 h 207"/>
              <a:gd name="T44" fmla="*/ 2147483647 w 158"/>
              <a:gd name="T45" fmla="*/ 2147483647 h 207"/>
              <a:gd name="T46" fmla="*/ 2147483647 w 158"/>
              <a:gd name="T47" fmla="*/ 2147483647 h 207"/>
              <a:gd name="T48" fmla="*/ 2147483647 w 158"/>
              <a:gd name="T49" fmla="*/ 2147483647 h 207"/>
              <a:gd name="T50" fmla="*/ 2147483647 w 158"/>
              <a:gd name="T51" fmla="*/ 2147483647 h 207"/>
              <a:gd name="T52" fmla="*/ 2147483647 w 158"/>
              <a:gd name="T53" fmla="*/ 2147483647 h 207"/>
              <a:gd name="T54" fmla="*/ 2147483647 w 158"/>
              <a:gd name="T55" fmla="*/ 2147483647 h 207"/>
              <a:gd name="T56" fmla="*/ 2147483647 w 158"/>
              <a:gd name="T57" fmla="*/ 2147483647 h 207"/>
              <a:gd name="T58" fmla="*/ 2147483647 w 158"/>
              <a:gd name="T59" fmla="*/ 2147483647 h 207"/>
              <a:gd name="T60" fmla="*/ 2147483647 w 158"/>
              <a:gd name="T61" fmla="*/ 2147483647 h 207"/>
              <a:gd name="T62" fmla="*/ 2147483647 w 158"/>
              <a:gd name="T63" fmla="*/ 2147483647 h 207"/>
              <a:gd name="T64" fmla="*/ 2147483647 w 158"/>
              <a:gd name="T65" fmla="*/ 2147483647 h 207"/>
              <a:gd name="T66" fmla="*/ 2147483647 w 158"/>
              <a:gd name="T67" fmla="*/ 2147483647 h 207"/>
              <a:gd name="T68" fmla="*/ 2147483647 w 158"/>
              <a:gd name="T69" fmla="*/ 2147483647 h 207"/>
              <a:gd name="T70" fmla="*/ 2147483647 w 158"/>
              <a:gd name="T71" fmla="*/ 2147483647 h 207"/>
              <a:gd name="T72" fmla="*/ 2147483647 w 158"/>
              <a:gd name="T73" fmla="*/ 2147483647 h 207"/>
              <a:gd name="T74" fmla="*/ 2147483647 w 158"/>
              <a:gd name="T75" fmla="*/ 2147483647 h 207"/>
              <a:gd name="T76" fmla="*/ 2147483647 w 158"/>
              <a:gd name="T77" fmla="*/ 0 h 207"/>
              <a:gd name="T78" fmla="*/ 2147483647 w 158"/>
              <a:gd name="T79" fmla="*/ 2147483647 h 207"/>
              <a:gd name="T80" fmla="*/ 2147483647 w 158"/>
              <a:gd name="T81" fmla="*/ 2147483647 h 207"/>
              <a:gd name="T82" fmla="*/ 2147483647 w 158"/>
              <a:gd name="T83" fmla="*/ 2147483647 h 207"/>
              <a:gd name="T84" fmla="*/ 2147483647 w 158"/>
              <a:gd name="T85" fmla="*/ 2147483647 h 207"/>
              <a:gd name="T86" fmla="*/ 2147483647 w 158"/>
              <a:gd name="T87" fmla="*/ 2147483647 h 2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8"/>
              <a:gd name="T133" fmla="*/ 0 h 207"/>
              <a:gd name="T134" fmla="*/ 158 w 158"/>
              <a:gd name="T135" fmla="*/ 207 h 2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8" h="207">
                <a:moveTo>
                  <a:pt x="149" y="43"/>
                </a:moveTo>
                <a:lnTo>
                  <a:pt x="142" y="46"/>
                </a:lnTo>
                <a:lnTo>
                  <a:pt x="138" y="51"/>
                </a:lnTo>
                <a:lnTo>
                  <a:pt x="132" y="54"/>
                </a:lnTo>
                <a:lnTo>
                  <a:pt x="128" y="60"/>
                </a:lnTo>
                <a:lnTo>
                  <a:pt x="122" y="64"/>
                </a:lnTo>
                <a:lnTo>
                  <a:pt x="118" y="68"/>
                </a:lnTo>
                <a:lnTo>
                  <a:pt x="114" y="73"/>
                </a:lnTo>
                <a:lnTo>
                  <a:pt x="111" y="78"/>
                </a:lnTo>
                <a:lnTo>
                  <a:pt x="107" y="83"/>
                </a:lnTo>
                <a:lnTo>
                  <a:pt x="104" y="88"/>
                </a:lnTo>
                <a:lnTo>
                  <a:pt x="99" y="94"/>
                </a:lnTo>
                <a:lnTo>
                  <a:pt x="97" y="101"/>
                </a:lnTo>
                <a:lnTo>
                  <a:pt x="92" y="105"/>
                </a:lnTo>
                <a:lnTo>
                  <a:pt x="89" y="111"/>
                </a:lnTo>
                <a:lnTo>
                  <a:pt x="85" y="118"/>
                </a:lnTo>
                <a:lnTo>
                  <a:pt x="82" y="124"/>
                </a:lnTo>
                <a:lnTo>
                  <a:pt x="78" y="128"/>
                </a:lnTo>
                <a:lnTo>
                  <a:pt x="75" y="132"/>
                </a:lnTo>
                <a:lnTo>
                  <a:pt x="72" y="138"/>
                </a:lnTo>
                <a:lnTo>
                  <a:pt x="70" y="142"/>
                </a:lnTo>
                <a:lnTo>
                  <a:pt x="64" y="151"/>
                </a:lnTo>
                <a:lnTo>
                  <a:pt x="60" y="158"/>
                </a:lnTo>
                <a:lnTo>
                  <a:pt x="55" y="165"/>
                </a:lnTo>
                <a:lnTo>
                  <a:pt x="51" y="173"/>
                </a:lnTo>
                <a:lnTo>
                  <a:pt x="48" y="178"/>
                </a:lnTo>
                <a:lnTo>
                  <a:pt x="47" y="182"/>
                </a:lnTo>
                <a:lnTo>
                  <a:pt x="44" y="188"/>
                </a:lnTo>
                <a:lnTo>
                  <a:pt x="43" y="195"/>
                </a:lnTo>
                <a:lnTo>
                  <a:pt x="40" y="198"/>
                </a:lnTo>
                <a:lnTo>
                  <a:pt x="37" y="200"/>
                </a:lnTo>
                <a:lnTo>
                  <a:pt x="33" y="203"/>
                </a:lnTo>
                <a:lnTo>
                  <a:pt x="30" y="206"/>
                </a:lnTo>
                <a:lnTo>
                  <a:pt x="26" y="206"/>
                </a:lnTo>
                <a:lnTo>
                  <a:pt x="21" y="207"/>
                </a:lnTo>
                <a:lnTo>
                  <a:pt x="17" y="206"/>
                </a:lnTo>
                <a:lnTo>
                  <a:pt x="14" y="206"/>
                </a:lnTo>
                <a:lnTo>
                  <a:pt x="6" y="200"/>
                </a:lnTo>
                <a:lnTo>
                  <a:pt x="2" y="195"/>
                </a:lnTo>
                <a:lnTo>
                  <a:pt x="0" y="190"/>
                </a:lnTo>
                <a:lnTo>
                  <a:pt x="0" y="186"/>
                </a:lnTo>
                <a:lnTo>
                  <a:pt x="0" y="182"/>
                </a:lnTo>
                <a:lnTo>
                  <a:pt x="2" y="178"/>
                </a:lnTo>
                <a:lnTo>
                  <a:pt x="4" y="171"/>
                </a:lnTo>
                <a:lnTo>
                  <a:pt x="6" y="165"/>
                </a:lnTo>
                <a:lnTo>
                  <a:pt x="9" y="161"/>
                </a:lnTo>
                <a:lnTo>
                  <a:pt x="11" y="156"/>
                </a:lnTo>
                <a:lnTo>
                  <a:pt x="13" y="152"/>
                </a:lnTo>
                <a:lnTo>
                  <a:pt x="16" y="146"/>
                </a:lnTo>
                <a:lnTo>
                  <a:pt x="19" y="144"/>
                </a:lnTo>
                <a:lnTo>
                  <a:pt x="20" y="139"/>
                </a:lnTo>
                <a:lnTo>
                  <a:pt x="23" y="135"/>
                </a:lnTo>
                <a:lnTo>
                  <a:pt x="24" y="129"/>
                </a:lnTo>
                <a:lnTo>
                  <a:pt x="29" y="125"/>
                </a:lnTo>
                <a:lnTo>
                  <a:pt x="31" y="121"/>
                </a:lnTo>
                <a:lnTo>
                  <a:pt x="34" y="117"/>
                </a:lnTo>
                <a:lnTo>
                  <a:pt x="37" y="112"/>
                </a:lnTo>
                <a:lnTo>
                  <a:pt x="40" y="107"/>
                </a:lnTo>
                <a:lnTo>
                  <a:pt x="44" y="102"/>
                </a:lnTo>
                <a:lnTo>
                  <a:pt x="48" y="94"/>
                </a:lnTo>
                <a:lnTo>
                  <a:pt x="53" y="87"/>
                </a:lnTo>
                <a:lnTo>
                  <a:pt x="57" y="80"/>
                </a:lnTo>
                <a:lnTo>
                  <a:pt x="61" y="73"/>
                </a:lnTo>
                <a:lnTo>
                  <a:pt x="65" y="66"/>
                </a:lnTo>
                <a:lnTo>
                  <a:pt x="70" y="61"/>
                </a:lnTo>
                <a:lnTo>
                  <a:pt x="74" y="54"/>
                </a:lnTo>
                <a:lnTo>
                  <a:pt x="80" y="49"/>
                </a:lnTo>
                <a:lnTo>
                  <a:pt x="82" y="43"/>
                </a:lnTo>
                <a:lnTo>
                  <a:pt x="88" y="37"/>
                </a:lnTo>
                <a:lnTo>
                  <a:pt x="92" y="32"/>
                </a:lnTo>
                <a:lnTo>
                  <a:pt x="98" y="27"/>
                </a:lnTo>
                <a:lnTo>
                  <a:pt x="104" y="22"/>
                </a:lnTo>
                <a:lnTo>
                  <a:pt x="109" y="16"/>
                </a:lnTo>
                <a:lnTo>
                  <a:pt x="115" y="12"/>
                </a:lnTo>
                <a:lnTo>
                  <a:pt x="124" y="6"/>
                </a:lnTo>
                <a:lnTo>
                  <a:pt x="128" y="3"/>
                </a:lnTo>
                <a:lnTo>
                  <a:pt x="132" y="2"/>
                </a:lnTo>
                <a:lnTo>
                  <a:pt x="136" y="0"/>
                </a:lnTo>
                <a:lnTo>
                  <a:pt x="141" y="2"/>
                </a:lnTo>
                <a:lnTo>
                  <a:pt x="148" y="5"/>
                </a:lnTo>
                <a:lnTo>
                  <a:pt x="155" y="10"/>
                </a:lnTo>
                <a:lnTo>
                  <a:pt x="158" y="17"/>
                </a:lnTo>
                <a:lnTo>
                  <a:pt x="158" y="26"/>
                </a:lnTo>
                <a:lnTo>
                  <a:pt x="158" y="30"/>
                </a:lnTo>
                <a:lnTo>
                  <a:pt x="156" y="34"/>
                </a:lnTo>
                <a:lnTo>
                  <a:pt x="153" y="37"/>
                </a:lnTo>
                <a:lnTo>
                  <a:pt x="149"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0" name="Freeform 115">
            <a:extLst>
              <a:ext uri="{FF2B5EF4-FFF2-40B4-BE49-F238E27FC236}">
                <a16:creationId xmlns:a16="http://schemas.microsoft.com/office/drawing/2014/main" id="{0EBEAB03-9086-1A48-A688-F27D38F60026}"/>
              </a:ext>
            </a:extLst>
          </p:cNvPr>
          <p:cNvSpPr>
            <a:spLocks/>
          </p:cNvSpPr>
          <p:nvPr/>
        </p:nvSpPr>
        <p:spPr bwMode="auto">
          <a:xfrm>
            <a:off x="4010025" y="2435225"/>
            <a:ext cx="862013" cy="385763"/>
          </a:xfrm>
          <a:custGeom>
            <a:avLst/>
            <a:gdLst>
              <a:gd name="T0" fmla="*/ 2147483647 w 404"/>
              <a:gd name="T1" fmla="*/ 2147483647 h 170"/>
              <a:gd name="T2" fmla="*/ 2147483647 w 404"/>
              <a:gd name="T3" fmla="*/ 2147483647 h 170"/>
              <a:gd name="T4" fmla="*/ 2147483647 w 404"/>
              <a:gd name="T5" fmla="*/ 2147483647 h 170"/>
              <a:gd name="T6" fmla="*/ 2147483647 w 404"/>
              <a:gd name="T7" fmla="*/ 2147483647 h 170"/>
              <a:gd name="T8" fmla="*/ 2147483647 w 404"/>
              <a:gd name="T9" fmla="*/ 2147483647 h 170"/>
              <a:gd name="T10" fmla="*/ 2147483647 w 404"/>
              <a:gd name="T11" fmla="*/ 2147483647 h 170"/>
              <a:gd name="T12" fmla="*/ 2147483647 w 404"/>
              <a:gd name="T13" fmla="*/ 2147483647 h 170"/>
              <a:gd name="T14" fmla="*/ 2147483647 w 404"/>
              <a:gd name="T15" fmla="*/ 2147483647 h 170"/>
              <a:gd name="T16" fmla="*/ 2147483647 w 404"/>
              <a:gd name="T17" fmla="*/ 2147483647 h 170"/>
              <a:gd name="T18" fmla="*/ 2147483647 w 404"/>
              <a:gd name="T19" fmla="*/ 2147483647 h 170"/>
              <a:gd name="T20" fmla="*/ 2147483647 w 404"/>
              <a:gd name="T21" fmla="*/ 2147483647 h 170"/>
              <a:gd name="T22" fmla="*/ 2147483647 w 404"/>
              <a:gd name="T23" fmla="*/ 2147483647 h 170"/>
              <a:gd name="T24" fmla="*/ 2147483647 w 404"/>
              <a:gd name="T25" fmla="*/ 2147483647 h 170"/>
              <a:gd name="T26" fmla="*/ 2147483647 w 404"/>
              <a:gd name="T27" fmla="*/ 2147483647 h 170"/>
              <a:gd name="T28" fmla="*/ 2147483647 w 404"/>
              <a:gd name="T29" fmla="*/ 2147483647 h 170"/>
              <a:gd name="T30" fmla="*/ 2147483647 w 404"/>
              <a:gd name="T31" fmla="*/ 2147483647 h 170"/>
              <a:gd name="T32" fmla="*/ 2147483647 w 404"/>
              <a:gd name="T33" fmla="*/ 2147483647 h 170"/>
              <a:gd name="T34" fmla="*/ 2147483647 w 404"/>
              <a:gd name="T35" fmla="*/ 0 h 170"/>
              <a:gd name="T36" fmla="*/ 2147483647 w 404"/>
              <a:gd name="T37" fmla="*/ 2147483647 h 170"/>
              <a:gd name="T38" fmla="*/ 2147483647 w 404"/>
              <a:gd name="T39" fmla="*/ 2147483647 h 170"/>
              <a:gd name="T40" fmla="*/ 2147483647 w 404"/>
              <a:gd name="T41" fmla="*/ 2147483647 h 170"/>
              <a:gd name="T42" fmla="*/ 2147483647 w 404"/>
              <a:gd name="T43" fmla="*/ 2147483647 h 170"/>
              <a:gd name="T44" fmla="*/ 2147483647 w 404"/>
              <a:gd name="T45" fmla="*/ 2147483647 h 170"/>
              <a:gd name="T46" fmla="*/ 2147483647 w 404"/>
              <a:gd name="T47" fmla="*/ 2147483647 h 170"/>
              <a:gd name="T48" fmla="*/ 2147483647 w 404"/>
              <a:gd name="T49" fmla="*/ 2147483647 h 170"/>
              <a:gd name="T50" fmla="*/ 2147483647 w 404"/>
              <a:gd name="T51" fmla="*/ 2147483647 h 170"/>
              <a:gd name="T52" fmla="*/ 2147483647 w 404"/>
              <a:gd name="T53" fmla="*/ 2147483647 h 170"/>
              <a:gd name="T54" fmla="*/ 2147483647 w 404"/>
              <a:gd name="T55" fmla="*/ 2147483647 h 170"/>
              <a:gd name="T56" fmla="*/ 2147483647 w 404"/>
              <a:gd name="T57" fmla="*/ 2147483647 h 170"/>
              <a:gd name="T58" fmla="*/ 2147483647 w 404"/>
              <a:gd name="T59" fmla="*/ 2147483647 h 170"/>
              <a:gd name="T60" fmla="*/ 2147483647 w 404"/>
              <a:gd name="T61" fmla="*/ 2147483647 h 170"/>
              <a:gd name="T62" fmla="*/ 2147483647 w 404"/>
              <a:gd name="T63" fmla="*/ 2147483647 h 170"/>
              <a:gd name="T64" fmla="*/ 2147483647 w 404"/>
              <a:gd name="T65" fmla="*/ 2147483647 h 170"/>
              <a:gd name="T66" fmla="*/ 2147483647 w 404"/>
              <a:gd name="T67" fmla="*/ 2147483647 h 170"/>
              <a:gd name="T68" fmla="*/ 2147483647 w 404"/>
              <a:gd name="T69" fmla="*/ 2147483647 h 170"/>
              <a:gd name="T70" fmla="*/ 2147483647 w 404"/>
              <a:gd name="T71" fmla="*/ 2147483647 h 170"/>
              <a:gd name="T72" fmla="*/ 2147483647 w 404"/>
              <a:gd name="T73" fmla="*/ 2147483647 h 170"/>
              <a:gd name="T74" fmla="*/ 2147483647 w 404"/>
              <a:gd name="T75" fmla="*/ 2147483647 h 170"/>
              <a:gd name="T76" fmla="*/ 2147483647 w 404"/>
              <a:gd name="T77" fmla="*/ 2147483647 h 170"/>
              <a:gd name="T78" fmla="*/ 2147483647 w 404"/>
              <a:gd name="T79" fmla="*/ 2147483647 h 170"/>
              <a:gd name="T80" fmla="*/ 2147483647 w 404"/>
              <a:gd name="T81" fmla="*/ 2147483647 h 170"/>
              <a:gd name="T82" fmla="*/ 0 w 404"/>
              <a:gd name="T83" fmla="*/ 2147483647 h 170"/>
              <a:gd name="T84" fmla="*/ 2147483647 w 404"/>
              <a:gd name="T85" fmla="*/ 2147483647 h 170"/>
              <a:gd name="T86" fmla="*/ 2147483647 w 404"/>
              <a:gd name="T87" fmla="*/ 2147483647 h 170"/>
              <a:gd name="T88" fmla="*/ 2147483647 w 404"/>
              <a:gd name="T89" fmla="*/ 2147483647 h 170"/>
              <a:gd name="T90" fmla="*/ 2147483647 w 404"/>
              <a:gd name="T91" fmla="*/ 2147483647 h 170"/>
              <a:gd name="T92" fmla="*/ 2147483647 w 404"/>
              <a:gd name="T93" fmla="*/ 2147483647 h 170"/>
              <a:gd name="T94" fmla="*/ 2147483647 w 404"/>
              <a:gd name="T95" fmla="*/ 2147483647 h 1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4"/>
              <a:gd name="T145" fmla="*/ 0 h 170"/>
              <a:gd name="T146" fmla="*/ 404 w 404"/>
              <a:gd name="T147" fmla="*/ 170 h 1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4" h="170">
                <a:moveTo>
                  <a:pt x="18" y="79"/>
                </a:moveTo>
                <a:lnTo>
                  <a:pt x="23" y="77"/>
                </a:lnTo>
                <a:lnTo>
                  <a:pt x="27" y="75"/>
                </a:lnTo>
                <a:lnTo>
                  <a:pt x="34" y="72"/>
                </a:lnTo>
                <a:lnTo>
                  <a:pt x="43" y="71"/>
                </a:lnTo>
                <a:lnTo>
                  <a:pt x="45" y="68"/>
                </a:lnTo>
                <a:lnTo>
                  <a:pt x="51" y="67"/>
                </a:lnTo>
                <a:lnTo>
                  <a:pt x="55" y="65"/>
                </a:lnTo>
                <a:lnTo>
                  <a:pt x="61" y="65"/>
                </a:lnTo>
                <a:lnTo>
                  <a:pt x="65" y="64"/>
                </a:lnTo>
                <a:lnTo>
                  <a:pt x="72" y="62"/>
                </a:lnTo>
                <a:lnTo>
                  <a:pt x="77" y="60"/>
                </a:lnTo>
                <a:lnTo>
                  <a:pt x="84" y="60"/>
                </a:lnTo>
                <a:lnTo>
                  <a:pt x="88" y="57"/>
                </a:lnTo>
                <a:lnTo>
                  <a:pt x="95" y="55"/>
                </a:lnTo>
                <a:lnTo>
                  <a:pt x="101" y="54"/>
                </a:lnTo>
                <a:lnTo>
                  <a:pt x="108" y="52"/>
                </a:lnTo>
                <a:lnTo>
                  <a:pt x="114" y="50"/>
                </a:lnTo>
                <a:lnTo>
                  <a:pt x="121" y="48"/>
                </a:lnTo>
                <a:lnTo>
                  <a:pt x="128" y="47"/>
                </a:lnTo>
                <a:lnTo>
                  <a:pt x="135" y="45"/>
                </a:lnTo>
                <a:lnTo>
                  <a:pt x="142" y="42"/>
                </a:lnTo>
                <a:lnTo>
                  <a:pt x="149" y="41"/>
                </a:lnTo>
                <a:lnTo>
                  <a:pt x="156" y="40"/>
                </a:lnTo>
                <a:lnTo>
                  <a:pt x="163" y="38"/>
                </a:lnTo>
                <a:lnTo>
                  <a:pt x="170" y="37"/>
                </a:lnTo>
                <a:lnTo>
                  <a:pt x="177" y="34"/>
                </a:lnTo>
                <a:lnTo>
                  <a:pt x="184" y="33"/>
                </a:lnTo>
                <a:lnTo>
                  <a:pt x="193" y="31"/>
                </a:lnTo>
                <a:lnTo>
                  <a:pt x="199" y="30"/>
                </a:lnTo>
                <a:lnTo>
                  <a:pt x="206" y="28"/>
                </a:lnTo>
                <a:lnTo>
                  <a:pt x="213" y="25"/>
                </a:lnTo>
                <a:lnTo>
                  <a:pt x="220" y="24"/>
                </a:lnTo>
                <a:lnTo>
                  <a:pt x="227" y="23"/>
                </a:lnTo>
                <a:lnTo>
                  <a:pt x="234" y="21"/>
                </a:lnTo>
                <a:lnTo>
                  <a:pt x="241" y="20"/>
                </a:lnTo>
                <a:lnTo>
                  <a:pt x="248" y="18"/>
                </a:lnTo>
                <a:lnTo>
                  <a:pt x="254" y="16"/>
                </a:lnTo>
                <a:lnTo>
                  <a:pt x="261" y="14"/>
                </a:lnTo>
                <a:lnTo>
                  <a:pt x="267" y="13"/>
                </a:lnTo>
                <a:lnTo>
                  <a:pt x="274" y="13"/>
                </a:lnTo>
                <a:lnTo>
                  <a:pt x="279" y="10"/>
                </a:lnTo>
                <a:lnTo>
                  <a:pt x="287" y="10"/>
                </a:lnTo>
                <a:lnTo>
                  <a:pt x="292" y="8"/>
                </a:lnTo>
                <a:lnTo>
                  <a:pt x="298" y="7"/>
                </a:lnTo>
                <a:lnTo>
                  <a:pt x="304" y="6"/>
                </a:lnTo>
                <a:lnTo>
                  <a:pt x="308" y="6"/>
                </a:lnTo>
                <a:lnTo>
                  <a:pt x="314" y="4"/>
                </a:lnTo>
                <a:lnTo>
                  <a:pt x="319" y="4"/>
                </a:lnTo>
                <a:lnTo>
                  <a:pt x="322" y="3"/>
                </a:lnTo>
                <a:lnTo>
                  <a:pt x="326" y="3"/>
                </a:lnTo>
                <a:lnTo>
                  <a:pt x="331" y="1"/>
                </a:lnTo>
                <a:lnTo>
                  <a:pt x="336" y="1"/>
                </a:lnTo>
                <a:lnTo>
                  <a:pt x="342" y="0"/>
                </a:lnTo>
                <a:lnTo>
                  <a:pt x="348" y="0"/>
                </a:lnTo>
                <a:lnTo>
                  <a:pt x="352" y="0"/>
                </a:lnTo>
                <a:lnTo>
                  <a:pt x="356" y="3"/>
                </a:lnTo>
                <a:lnTo>
                  <a:pt x="359" y="4"/>
                </a:lnTo>
                <a:lnTo>
                  <a:pt x="365" y="7"/>
                </a:lnTo>
                <a:lnTo>
                  <a:pt x="369" y="10"/>
                </a:lnTo>
                <a:lnTo>
                  <a:pt x="373" y="16"/>
                </a:lnTo>
                <a:lnTo>
                  <a:pt x="377" y="20"/>
                </a:lnTo>
                <a:lnTo>
                  <a:pt x="382" y="25"/>
                </a:lnTo>
                <a:lnTo>
                  <a:pt x="384" y="31"/>
                </a:lnTo>
                <a:lnTo>
                  <a:pt x="389" y="37"/>
                </a:lnTo>
                <a:lnTo>
                  <a:pt x="392" y="41"/>
                </a:lnTo>
                <a:lnTo>
                  <a:pt x="394" y="47"/>
                </a:lnTo>
                <a:lnTo>
                  <a:pt x="397" y="51"/>
                </a:lnTo>
                <a:lnTo>
                  <a:pt x="399" y="55"/>
                </a:lnTo>
                <a:lnTo>
                  <a:pt x="401" y="62"/>
                </a:lnTo>
                <a:lnTo>
                  <a:pt x="404" y="65"/>
                </a:lnTo>
                <a:lnTo>
                  <a:pt x="401" y="65"/>
                </a:lnTo>
                <a:lnTo>
                  <a:pt x="399" y="65"/>
                </a:lnTo>
                <a:lnTo>
                  <a:pt x="393" y="67"/>
                </a:lnTo>
                <a:lnTo>
                  <a:pt x="386" y="69"/>
                </a:lnTo>
                <a:lnTo>
                  <a:pt x="380" y="71"/>
                </a:lnTo>
                <a:lnTo>
                  <a:pt x="376" y="72"/>
                </a:lnTo>
                <a:lnTo>
                  <a:pt x="370" y="72"/>
                </a:lnTo>
                <a:lnTo>
                  <a:pt x="365" y="75"/>
                </a:lnTo>
                <a:lnTo>
                  <a:pt x="359" y="77"/>
                </a:lnTo>
                <a:lnTo>
                  <a:pt x="353" y="79"/>
                </a:lnTo>
                <a:lnTo>
                  <a:pt x="346" y="81"/>
                </a:lnTo>
                <a:lnTo>
                  <a:pt x="339" y="84"/>
                </a:lnTo>
                <a:lnTo>
                  <a:pt x="332" y="85"/>
                </a:lnTo>
                <a:lnTo>
                  <a:pt x="323" y="88"/>
                </a:lnTo>
                <a:lnTo>
                  <a:pt x="315" y="89"/>
                </a:lnTo>
                <a:lnTo>
                  <a:pt x="308" y="92"/>
                </a:lnTo>
                <a:lnTo>
                  <a:pt x="299" y="95"/>
                </a:lnTo>
                <a:lnTo>
                  <a:pt x="291" y="96"/>
                </a:lnTo>
                <a:lnTo>
                  <a:pt x="282" y="99"/>
                </a:lnTo>
                <a:lnTo>
                  <a:pt x="274" y="102"/>
                </a:lnTo>
                <a:lnTo>
                  <a:pt x="264" y="105"/>
                </a:lnTo>
                <a:lnTo>
                  <a:pt x="255" y="106"/>
                </a:lnTo>
                <a:lnTo>
                  <a:pt x="245" y="109"/>
                </a:lnTo>
                <a:lnTo>
                  <a:pt x="237" y="112"/>
                </a:lnTo>
                <a:lnTo>
                  <a:pt x="227" y="115"/>
                </a:lnTo>
                <a:lnTo>
                  <a:pt x="218" y="118"/>
                </a:lnTo>
                <a:lnTo>
                  <a:pt x="209" y="121"/>
                </a:lnTo>
                <a:lnTo>
                  <a:pt x="199" y="123"/>
                </a:lnTo>
                <a:lnTo>
                  <a:pt x="189" y="126"/>
                </a:lnTo>
                <a:lnTo>
                  <a:pt x="180" y="129"/>
                </a:lnTo>
                <a:lnTo>
                  <a:pt x="170" y="130"/>
                </a:lnTo>
                <a:lnTo>
                  <a:pt x="160" y="133"/>
                </a:lnTo>
                <a:lnTo>
                  <a:pt x="152" y="136"/>
                </a:lnTo>
                <a:lnTo>
                  <a:pt x="142" y="139"/>
                </a:lnTo>
                <a:lnTo>
                  <a:pt x="133" y="140"/>
                </a:lnTo>
                <a:lnTo>
                  <a:pt x="125" y="145"/>
                </a:lnTo>
                <a:lnTo>
                  <a:pt x="115" y="146"/>
                </a:lnTo>
                <a:lnTo>
                  <a:pt x="106" y="147"/>
                </a:lnTo>
                <a:lnTo>
                  <a:pt x="98" y="150"/>
                </a:lnTo>
                <a:lnTo>
                  <a:pt x="91" y="152"/>
                </a:lnTo>
                <a:lnTo>
                  <a:pt x="82" y="155"/>
                </a:lnTo>
                <a:lnTo>
                  <a:pt x="74" y="156"/>
                </a:lnTo>
                <a:lnTo>
                  <a:pt x="67" y="157"/>
                </a:lnTo>
                <a:lnTo>
                  <a:pt x="60" y="160"/>
                </a:lnTo>
                <a:lnTo>
                  <a:pt x="53" y="160"/>
                </a:lnTo>
                <a:lnTo>
                  <a:pt x="45" y="163"/>
                </a:lnTo>
                <a:lnTo>
                  <a:pt x="40" y="163"/>
                </a:lnTo>
                <a:lnTo>
                  <a:pt x="34" y="164"/>
                </a:lnTo>
                <a:lnTo>
                  <a:pt x="28" y="166"/>
                </a:lnTo>
                <a:lnTo>
                  <a:pt x="24" y="166"/>
                </a:lnTo>
                <a:lnTo>
                  <a:pt x="18" y="167"/>
                </a:lnTo>
                <a:lnTo>
                  <a:pt x="16" y="169"/>
                </a:lnTo>
                <a:lnTo>
                  <a:pt x="7" y="170"/>
                </a:lnTo>
                <a:lnTo>
                  <a:pt x="3" y="170"/>
                </a:lnTo>
                <a:lnTo>
                  <a:pt x="0" y="170"/>
                </a:lnTo>
                <a:lnTo>
                  <a:pt x="0" y="169"/>
                </a:lnTo>
                <a:lnTo>
                  <a:pt x="0" y="164"/>
                </a:lnTo>
                <a:lnTo>
                  <a:pt x="1" y="159"/>
                </a:lnTo>
                <a:lnTo>
                  <a:pt x="1" y="152"/>
                </a:lnTo>
                <a:lnTo>
                  <a:pt x="4" y="146"/>
                </a:lnTo>
                <a:lnTo>
                  <a:pt x="6" y="139"/>
                </a:lnTo>
                <a:lnTo>
                  <a:pt x="7" y="132"/>
                </a:lnTo>
                <a:lnTo>
                  <a:pt x="9" y="123"/>
                </a:lnTo>
                <a:lnTo>
                  <a:pt x="10" y="116"/>
                </a:lnTo>
                <a:lnTo>
                  <a:pt x="11" y="109"/>
                </a:lnTo>
                <a:lnTo>
                  <a:pt x="13" y="102"/>
                </a:lnTo>
                <a:lnTo>
                  <a:pt x="14" y="95"/>
                </a:lnTo>
                <a:lnTo>
                  <a:pt x="16" y="89"/>
                </a:lnTo>
                <a:lnTo>
                  <a:pt x="16" y="84"/>
                </a:lnTo>
                <a:lnTo>
                  <a:pt x="17" y="81"/>
                </a:lnTo>
                <a:lnTo>
                  <a:pt x="17" y="79"/>
                </a:lnTo>
                <a:lnTo>
                  <a:pt x="18" y="79"/>
                </a:lnTo>
                <a:close/>
              </a:path>
            </a:pathLst>
          </a:custGeom>
          <a:solidFill>
            <a:srgbClr val="F5F7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1" name="Freeform 116">
            <a:extLst>
              <a:ext uri="{FF2B5EF4-FFF2-40B4-BE49-F238E27FC236}">
                <a16:creationId xmlns:a16="http://schemas.microsoft.com/office/drawing/2014/main" id="{9FA2C353-EA31-BE43-AB8E-454FB9B4DFDA}"/>
              </a:ext>
            </a:extLst>
          </p:cNvPr>
          <p:cNvSpPr>
            <a:spLocks/>
          </p:cNvSpPr>
          <p:nvPr/>
        </p:nvSpPr>
        <p:spPr bwMode="auto">
          <a:xfrm>
            <a:off x="4602163" y="4448175"/>
            <a:ext cx="309562" cy="374650"/>
          </a:xfrm>
          <a:custGeom>
            <a:avLst/>
            <a:gdLst>
              <a:gd name="T0" fmla="*/ 0 w 145"/>
              <a:gd name="T1" fmla="*/ 2147483647 h 165"/>
              <a:gd name="T2" fmla="*/ 2147483647 w 145"/>
              <a:gd name="T3" fmla="*/ 2147483647 h 165"/>
              <a:gd name="T4" fmla="*/ 2147483647 w 145"/>
              <a:gd name="T5" fmla="*/ 2147483647 h 165"/>
              <a:gd name="T6" fmla="*/ 2147483647 w 145"/>
              <a:gd name="T7" fmla="*/ 0 h 165"/>
              <a:gd name="T8" fmla="*/ 0 w 145"/>
              <a:gd name="T9" fmla="*/ 2147483647 h 165"/>
              <a:gd name="T10" fmla="*/ 0 w 145"/>
              <a:gd name="T11" fmla="*/ 2147483647 h 165"/>
              <a:gd name="T12" fmla="*/ 0 60000 65536"/>
              <a:gd name="T13" fmla="*/ 0 60000 65536"/>
              <a:gd name="T14" fmla="*/ 0 60000 65536"/>
              <a:gd name="T15" fmla="*/ 0 60000 65536"/>
              <a:gd name="T16" fmla="*/ 0 60000 65536"/>
              <a:gd name="T17" fmla="*/ 0 60000 65536"/>
              <a:gd name="T18" fmla="*/ 0 w 145"/>
              <a:gd name="T19" fmla="*/ 0 h 165"/>
              <a:gd name="T20" fmla="*/ 145 w 145"/>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145" h="165">
                <a:moveTo>
                  <a:pt x="0" y="122"/>
                </a:moveTo>
                <a:lnTo>
                  <a:pt x="138" y="165"/>
                </a:lnTo>
                <a:lnTo>
                  <a:pt x="145" y="97"/>
                </a:lnTo>
                <a:lnTo>
                  <a:pt x="26" y="0"/>
                </a:lnTo>
                <a:lnTo>
                  <a:pt x="0" y="122"/>
                </a:lnTo>
                <a:close/>
              </a:path>
            </a:pathLst>
          </a:custGeom>
          <a:solidFill>
            <a:srgbClr val="664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2" name="Freeform 117">
            <a:extLst>
              <a:ext uri="{FF2B5EF4-FFF2-40B4-BE49-F238E27FC236}">
                <a16:creationId xmlns:a16="http://schemas.microsoft.com/office/drawing/2014/main" id="{8AB994D8-33C2-BF46-B8D3-0C9A519535FA}"/>
              </a:ext>
            </a:extLst>
          </p:cNvPr>
          <p:cNvSpPr>
            <a:spLocks/>
          </p:cNvSpPr>
          <p:nvPr/>
        </p:nvSpPr>
        <p:spPr bwMode="auto">
          <a:xfrm>
            <a:off x="4568825" y="4433888"/>
            <a:ext cx="104775" cy="1123950"/>
          </a:xfrm>
          <a:custGeom>
            <a:avLst/>
            <a:gdLst>
              <a:gd name="T0" fmla="*/ 2147483647 w 49"/>
              <a:gd name="T1" fmla="*/ 2147483647 h 494"/>
              <a:gd name="T2" fmla="*/ 2147483647 w 49"/>
              <a:gd name="T3" fmla="*/ 2147483647 h 494"/>
              <a:gd name="T4" fmla="*/ 2147483647 w 49"/>
              <a:gd name="T5" fmla="*/ 2147483647 h 494"/>
              <a:gd name="T6" fmla="*/ 2147483647 w 49"/>
              <a:gd name="T7" fmla="*/ 2147483647 h 494"/>
              <a:gd name="T8" fmla="*/ 2147483647 w 49"/>
              <a:gd name="T9" fmla="*/ 2147483647 h 494"/>
              <a:gd name="T10" fmla="*/ 2147483647 w 49"/>
              <a:gd name="T11" fmla="*/ 2147483647 h 494"/>
              <a:gd name="T12" fmla="*/ 2147483647 w 49"/>
              <a:gd name="T13" fmla="*/ 2147483647 h 494"/>
              <a:gd name="T14" fmla="*/ 2147483647 w 49"/>
              <a:gd name="T15" fmla="*/ 2147483647 h 494"/>
              <a:gd name="T16" fmla="*/ 2147483647 w 49"/>
              <a:gd name="T17" fmla="*/ 2147483647 h 494"/>
              <a:gd name="T18" fmla="*/ 2147483647 w 49"/>
              <a:gd name="T19" fmla="*/ 2147483647 h 494"/>
              <a:gd name="T20" fmla="*/ 2147483647 w 49"/>
              <a:gd name="T21" fmla="*/ 2147483647 h 494"/>
              <a:gd name="T22" fmla="*/ 2147483647 w 49"/>
              <a:gd name="T23" fmla="*/ 2147483647 h 494"/>
              <a:gd name="T24" fmla="*/ 2147483647 w 49"/>
              <a:gd name="T25" fmla="*/ 2147483647 h 494"/>
              <a:gd name="T26" fmla="*/ 2147483647 w 49"/>
              <a:gd name="T27" fmla="*/ 2147483647 h 494"/>
              <a:gd name="T28" fmla="*/ 2147483647 w 49"/>
              <a:gd name="T29" fmla="*/ 2147483647 h 494"/>
              <a:gd name="T30" fmla="*/ 2147483647 w 49"/>
              <a:gd name="T31" fmla="*/ 2147483647 h 494"/>
              <a:gd name="T32" fmla="*/ 2147483647 w 49"/>
              <a:gd name="T33" fmla="*/ 2147483647 h 494"/>
              <a:gd name="T34" fmla="*/ 2147483647 w 49"/>
              <a:gd name="T35" fmla="*/ 2147483647 h 494"/>
              <a:gd name="T36" fmla="*/ 2147483647 w 49"/>
              <a:gd name="T37" fmla="*/ 2147483647 h 494"/>
              <a:gd name="T38" fmla="*/ 2147483647 w 49"/>
              <a:gd name="T39" fmla="*/ 2147483647 h 494"/>
              <a:gd name="T40" fmla="*/ 2147483647 w 49"/>
              <a:gd name="T41" fmla="*/ 2147483647 h 494"/>
              <a:gd name="T42" fmla="*/ 2147483647 w 49"/>
              <a:gd name="T43" fmla="*/ 2147483647 h 494"/>
              <a:gd name="T44" fmla="*/ 2147483647 w 49"/>
              <a:gd name="T45" fmla="*/ 2147483647 h 494"/>
              <a:gd name="T46" fmla="*/ 2147483647 w 49"/>
              <a:gd name="T47" fmla="*/ 2147483647 h 494"/>
              <a:gd name="T48" fmla="*/ 2147483647 w 49"/>
              <a:gd name="T49" fmla="*/ 2147483647 h 494"/>
              <a:gd name="T50" fmla="*/ 2147483647 w 49"/>
              <a:gd name="T51" fmla="*/ 2147483647 h 494"/>
              <a:gd name="T52" fmla="*/ 2147483647 w 49"/>
              <a:gd name="T53" fmla="*/ 2147483647 h 494"/>
              <a:gd name="T54" fmla="*/ 2147483647 w 49"/>
              <a:gd name="T55" fmla="*/ 2147483647 h 494"/>
              <a:gd name="T56" fmla="*/ 2147483647 w 49"/>
              <a:gd name="T57" fmla="*/ 2147483647 h 494"/>
              <a:gd name="T58" fmla="*/ 2147483647 w 49"/>
              <a:gd name="T59" fmla="*/ 2147483647 h 494"/>
              <a:gd name="T60" fmla="*/ 2147483647 w 49"/>
              <a:gd name="T61" fmla="*/ 2147483647 h 494"/>
              <a:gd name="T62" fmla="*/ 2147483647 w 49"/>
              <a:gd name="T63" fmla="*/ 2147483647 h 494"/>
              <a:gd name="T64" fmla="*/ 2147483647 w 49"/>
              <a:gd name="T65" fmla="*/ 2147483647 h 494"/>
              <a:gd name="T66" fmla="*/ 2147483647 w 49"/>
              <a:gd name="T67" fmla="*/ 2147483647 h 494"/>
              <a:gd name="T68" fmla="*/ 2147483647 w 49"/>
              <a:gd name="T69" fmla="*/ 2147483647 h 494"/>
              <a:gd name="T70" fmla="*/ 2147483647 w 49"/>
              <a:gd name="T71" fmla="*/ 2147483647 h 494"/>
              <a:gd name="T72" fmla="*/ 2147483647 w 49"/>
              <a:gd name="T73" fmla="*/ 2147483647 h 494"/>
              <a:gd name="T74" fmla="*/ 2147483647 w 49"/>
              <a:gd name="T75" fmla="*/ 2147483647 h 494"/>
              <a:gd name="T76" fmla="*/ 2147483647 w 49"/>
              <a:gd name="T77" fmla="*/ 2147483647 h 494"/>
              <a:gd name="T78" fmla="*/ 2147483647 w 49"/>
              <a:gd name="T79" fmla="*/ 2147483647 h 494"/>
              <a:gd name="T80" fmla="*/ 0 w 49"/>
              <a:gd name="T81" fmla="*/ 2147483647 h 494"/>
              <a:gd name="T82" fmla="*/ 0 w 49"/>
              <a:gd name="T83" fmla="*/ 2147483647 h 494"/>
              <a:gd name="T84" fmla="*/ 0 w 49"/>
              <a:gd name="T85" fmla="*/ 2147483647 h 494"/>
              <a:gd name="T86" fmla="*/ 0 w 49"/>
              <a:gd name="T87" fmla="*/ 2147483647 h 494"/>
              <a:gd name="T88" fmla="*/ 0 w 49"/>
              <a:gd name="T89" fmla="*/ 2147483647 h 494"/>
              <a:gd name="T90" fmla="*/ 0 w 49"/>
              <a:gd name="T91" fmla="*/ 2147483647 h 494"/>
              <a:gd name="T92" fmla="*/ 0 w 49"/>
              <a:gd name="T93" fmla="*/ 2147483647 h 494"/>
              <a:gd name="T94" fmla="*/ 0 w 49"/>
              <a:gd name="T95" fmla="*/ 2147483647 h 494"/>
              <a:gd name="T96" fmla="*/ 0 w 49"/>
              <a:gd name="T97" fmla="*/ 2147483647 h 494"/>
              <a:gd name="T98" fmla="*/ 0 w 49"/>
              <a:gd name="T99" fmla="*/ 2147483647 h 494"/>
              <a:gd name="T100" fmla="*/ 0 w 49"/>
              <a:gd name="T101" fmla="*/ 2147483647 h 494"/>
              <a:gd name="T102" fmla="*/ 0 w 49"/>
              <a:gd name="T103" fmla="*/ 2147483647 h 494"/>
              <a:gd name="T104" fmla="*/ 0 w 49"/>
              <a:gd name="T105" fmla="*/ 2147483647 h 494"/>
              <a:gd name="T106" fmla="*/ 2147483647 w 49"/>
              <a:gd name="T107" fmla="*/ 2147483647 h 494"/>
              <a:gd name="T108" fmla="*/ 2147483647 w 49"/>
              <a:gd name="T109" fmla="*/ 2147483647 h 494"/>
              <a:gd name="T110" fmla="*/ 2147483647 w 49"/>
              <a:gd name="T111" fmla="*/ 2147483647 h 494"/>
              <a:gd name="T112" fmla="*/ 2147483647 w 49"/>
              <a:gd name="T113" fmla="*/ 2147483647 h 494"/>
              <a:gd name="T114" fmla="*/ 2147483647 w 49"/>
              <a:gd name="T115" fmla="*/ 2147483647 h 494"/>
              <a:gd name="T116" fmla="*/ 2147483647 w 49"/>
              <a:gd name="T117" fmla="*/ 2147483647 h 494"/>
              <a:gd name="T118" fmla="*/ 2147483647 w 49"/>
              <a:gd name="T119" fmla="*/ 2147483647 h 494"/>
              <a:gd name="T120" fmla="*/ 2147483647 w 49"/>
              <a:gd name="T121" fmla="*/ 0 h 494"/>
              <a:gd name="T122" fmla="*/ 2147483647 w 49"/>
              <a:gd name="T123" fmla="*/ 2147483647 h 494"/>
              <a:gd name="T124" fmla="*/ 2147483647 w 49"/>
              <a:gd name="T125" fmla="*/ 2147483647 h 4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
              <a:gd name="T190" fmla="*/ 0 h 494"/>
              <a:gd name="T191" fmla="*/ 49 w 49"/>
              <a:gd name="T192" fmla="*/ 494 h 4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 h="494">
                <a:moveTo>
                  <a:pt x="46" y="23"/>
                </a:moveTo>
                <a:lnTo>
                  <a:pt x="46" y="29"/>
                </a:lnTo>
                <a:lnTo>
                  <a:pt x="46" y="34"/>
                </a:lnTo>
                <a:lnTo>
                  <a:pt x="46" y="40"/>
                </a:lnTo>
                <a:lnTo>
                  <a:pt x="46" y="46"/>
                </a:lnTo>
                <a:lnTo>
                  <a:pt x="46" y="52"/>
                </a:lnTo>
                <a:lnTo>
                  <a:pt x="46" y="57"/>
                </a:lnTo>
                <a:lnTo>
                  <a:pt x="46" y="63"/>
                </a:lnTo>
                <a:lnTo>
                  <a:pt x="46" y="69"/>
                </a:lnTo>
                <a:lnTo>
                  <a:pt x="44" y="73"/>
                </a:lnTo>
                <a:lnTo>
                  <a:pt x="44" y="78"/>
                </a:lnTo>
                <a:lnTo>
                  <a:pt x="44" y="84"/>
                </a:lnTo>
                <a:lnTo>
                  <a:pt x="44" y="90"/>
                </a:lnTo>
                <a:lnTo>
                  <a:pt x="44" y="94"/>
                </a:lnTo>
                <a:lnTo>
                  <a:pt x="44" y="100"/>
                </a:lnTo>
                <a:lnTo>
                  <a:pt x="44" y="105"/>
                </a:lnTo>
                <a:lnTo>
                  <a:pt x="44" y="110"/>
                </a:lnTo>
                <a:lnTo>
                  <a:pt x="44" y="115"/>
                </a:lnTo>
                <a:lnTo>
                  <a:pt x="44" y="120"/>
                </a:lnTo>
                <a:lnTo>
                  <a:pt x="44" y="124"/>
                </a:lnTo>
                <a:lnTo>
                  <a:pt x="44" y="130"/>
                </a:lnTo>
                <a:lnTo>
                  <a:pt x="44" y="134"/>
                </a:lnTo>
                <a:lnTo>
                  <a:pt x="44" y="139"/>
                </a:lnTo>
                <a:lnTo>
                  <a:pt x="44" y="144"/>
                </a:lnTo>
                <a:lnTo>
                  <a:pt x="44" y="149"/>
                </a:lnTo>
                <a:lnTo>
                  <a:pt x="44" y="154"/>
                </a:lnTo>
                <a:lnTo>
                  <a:pt x="44" y="158"/>
                </a:lnTo>
                <a:lnTo>
                  <a:pt x="44" y="164"/>
                </a:lnTo>
                <a:lnTo>
                  <a:pt x="44" y="168"/>
                </a:lnTo>
                <a:lnTo>
                  <a:pt x="44" y="174"/>
                </a:lnTo>
                <a:lnTo>
                  <a:pt x="44" y="178"/>
                </a:lnTo>
                <a:lnTo>
                  <a:pt x="44" y="182"/>
                </a:lnTo>
                <a:lnTo>
                  <a:pt x="44" y="188"/>
                </a:lnTo>
                <a:lnTo>
                  <a:pt x="44" y="192"/>
                </a:lnTo>
                <a:lnTo>
                  <a:pt x="44" y="198"/>
                </a:lnTo>
                <a:lnTo>
                  <a:pt x="44" y="202"/>
                </a:lnTo>
                <a:lnTo>
                  <a:pt x="44" y="206"/>
                </a:lnTo>
                <a:lnTo>
                  <a:pt x="44" y="210"/>
                </a:lnTo>
                <a:lnTo>
                  <a:pt x="44" y="216"/>
                </a:lnTo>
                <a:lnTo>
                  <a:pt x="44" y="220"/>
                </a:lnTo>
                <a:lnTo>
                  <a:pt x="44" y="225"/>
                </a:lnTo>
                <a:lnTo>
                  <a:pt x="44" y="230"/>
                </a:lnTo>
                <a:lnTo>
                  <a:pt x="44" y="235"/>
                </a:lnTo>
                <a:lnTo>
                  <a:pt x="44" y="239"/>
                </a:lnTo>
                <a:lnTo>
                  <a:pt x="44" y="244"/>
                </a:lnTo>
                <a:lnTo>
                  <a:pt x="44" y="249"/>
                </a:lnTo>
                <a:lnTo>
                  <a:pt x="44" y="254"/>
                </a:lnTo>
                <a:lnTo>
                  <a:pt x="44" y="259"/>
                </a:lnTo>
                <a:lnTo>
                  <a:pt x="44" y="264"/>
                </a:lnTo>
                <a:lnTo>
                  <a:pt x="44" y="269"/>
                </a:lnTo>
                <a:lnTo>
                  <a:pt x="44" y="274"/>
                </a:lnTo>
                <a:lnTo>
                  <a:pt x="44" y="280"/>
                </a:lnTo>
                <a:lnTo>
                  <a:pt x="44" y="284"/>
                </a:lnTo>
                <a:lnTo>
                  <a:pt x="44" y="290"/>
                </a:lnTo>
                <a:lnTo>
                  <a:pt x="44" y="294"/>
                </a:lnTo>
                <a:lnTo>
                  <a:pt x="44" y="300"/>
                </a:lnTo>
                <a:lnTo>
                  <a:pt x="44" y="307"/>
                </a:lnTo>
                <a:lnTo>
                  <a:pt x="44" y="311"/>
                </a:lnTo>
                <a:lnTo>
                  <a:pt x="44" y="317"/>
                </a:lnTo>
                <a:lnTo>
                  <a:pt x="44" y="322"/>
                </a:lnTo>
                <a:lnTo>
                  <a:pt x="46" y="328"/>
                </a:lnTo>
                <a:lnTo>
                  <a:pt x="46" y="334"/>
                </a:lnTo>
                <a:lnTo>
                  <a:pt x="46" y="341"/>
                </a:lnTo>
                <a:lnTo>
                  <a:pt x="46" y="347"/>
                </a:lnTo>
                <a:lnTo>
                  <a:pt x="47" y="352"/>
                </a:lnTo>
                <a:lnTo>
                  <a:pt x="47" y="361"/>
                </a:lnTo>
                <a:lnTo>
                  <a:pt x="47" y="369"/>
                </a:lnTo>
                <a:lnTo>
                  <a:pt x="47" y="376"/>
                </a:lnTo>
                <a:lnTo>
                  <a:pt x="49" y="383"/>
                </a:lnTo>
                <a:lnTo>
                  <a:pt x="49" y="391"/>
                </a:lnTo>
                <a:lnTo>
                  <a:pt x="49" y="398"/>
                </a:lnTo>
                <a:lnTo>
                  <a:pt x="49" y="405"/>
                </a:lnTo>
                <a:lnTo>
                  <a:pt x="49" y="413"/>
                </a:lnTo>
                <a:lnTo>
                  <a:pt x="47" y="419"/>
                </a:lnTo>
                <a:lnTo>
                  <a:pt x="47" y="426"/>
                </a:lnTo>
                <a:lnTo>
                  <a:pt x="47" y="433"/>
                </a:lnTo>
                <a:lnTo>
                  <a:pt x="47" y="440"/>
                </a:lnTo>
                <a:lnTo>
                  <a:pt x="47" y="447"/>
                </a:lnTo>
                <a:lnTo>
                  <a:pt x="47" y="456"/>
                </a:lnTo>
                <a:lnTo>
                  <a:pt x="47" y="460"/>
                </a:lnTo>
                <a:lnTo>
                  <a:pt x="47" y="464"/>
                </a:lnTo>
                <a:lnTo>
                  <a:pt x="47" y="469"/>
                </a:lnTo>
                <a:lnTo>
                  <a:pt x="47" y="474"/>
                </a:lnTo>
                <a:lnTo>
                  <a:pt x="46" y="477"/>
                </a:lnTo>
                <a:lnTo>
                  <a:pt x="44" y="483"/>
                </a:lnTo>
                <a:lnTo>
                  <a:pt x="43" y="486"/>
                </a:lnTo>
                <a:lnTo>
                  <a:pt x="40" y="490"/>
                </a:lnTo>
                <a:lnTo>
                  <a:pt x="33" y="493"/>
                </a:lnTo>
                <a:lnTo>
                  <a:pt x="26" y="494"/>
                </a:lnTo>
                <a:lnTo>
                  <a:pt x="17" y="493"/>
                </a:lnTo>
                <a:lnTo>
                  <a:pt x="10" y="490"/>
                </a:lnTo>
                <a:lnTo>
                  <a:pt x="8" y="486"/>
                </a:lnTo>
                <a:lnTo>
                  <a:pt x="6" y="483"/>
                </a:lnTo>
                <a:lnTo>
                  <a:pt x="3" y="477"/>
                </a:lnTo>
                <a:lnTo>
                  <a:pt x="3" y="474"/>
                </a:lnTo>
                <a:lnTo>
                  <a:pt x="3" y="469"/>
                </a:lnTo>
                <a:lnTo>
                  <a:pt x="3" y="464"/>
                </a:lnTo>
                <a:lnTo>
                  <a:pt x="3" y="460"/>
                </a:lnTo>
                <a:lnTo>
                  <a:pt x="3" y="457"/>
                </a:lnTo>
                <a:lnTo>
                  <a:pt x="3" y="449"/>
                </a:lnTo>
                <a:lnTo>
                  <a:pt x="3" y="442"/>
                </a:lnTo>
                <a:lnTo>
                  <a:pt x="3" y="435"/>
                </a:lnTo>
                <a:lnTo>
                  <a:pt x="3" y="427"/>
                </a:lnTo>
                <a:lnTo>
                  <a:pt x="3" y="420"/>
                </a:lnTo>
                <a:lnTo>
                  <a:pt x="5" y="415"/>
                </a:lnTo>
                <a:lnTo>
                  <a:pt x="3" y="408"/>
                </a:lnTo>
                <a:lnTo>
                  <a:pt x="3" y="400"/>
                </a:lnTo>
                <a:lnTo>
                  <a:pt x="3" y="393"/>
                </a:lnTo>
                <a:lnTo>
                  <a:pt x="3" y="386"/>
                </a:lnTo>
                <a:lnTo>
                  <a:pt x="3" y="378"/>
                </a:lnTo>
                <a:lnTo>
                  <a:pt x="3" y="372"/>
                </a:lnTo>
                <a:lnTo>
                  <a:pt x="3" y="364"/>
                </a:lnTo>
                <a:lnTo>
                  <a:pt x="3" y="357"/>
                </a:lnTo>
                <a:lnTo>
                  <a:pt x="3" y="349"/>
                </a:lnTo>
                <a:lnTo>
                  <a:pt x="3" y="344"/>
                </a:lnTo>
                <a:lnTo>
                  <a:pt x="2" y="338"/>
                </a:lnTo>
                <a:lnTo>
                  <a:pt x="2" y="332"/>
                </a:lnTo>
                <a:lnTo>
                  <a:pt x="2" y="325"/>
                </a:lnTo>
                <a:lnTo>
                  <a:pt x="2" y="321"/>
                </a:lnTo>
                <a:lnTo>
                  <a:pt x="2" y="314"/>
                </a:lnTo>
                <a:lnTo>
                  <a:pt x="2" y="308"/>
                </a:lnTo>
                <a:lnTo>
                  <a:pt x="0" y="303"/>
                </a:lnTo>
                <a:lnTo>
                  <a:pt x="0" y="297"/>
                </a:lnTo>
                <a:lnTo>
                  <a:pt x="0" y="291"/>
                </a:lnTo>
                <a:lnTo>
                  <a:pt x="0" y="287"/>
                </a:lnTo>
                <a:lnTo>
                  <a:pt x="0" y="281"/>
                </a:lnTo>
                <a:lnTo>
                  <a:pt x="0" y="276"/>
                </a:lnTo>
                <a:lnTo>
                  <a:pt x="0" y="271"/>
                </a:lnTo>
                <a:lnTo>
                  <a:pt x="0" y="267"/>
                </a:lnTo>
                <a:lnTo>
                  <a:pt x="0" y="261"/>
                </a:lnTo>
                <a:lnTo>
                  <a:pt x="0" y="256"/>
                </a:lnTo>
                <a:lnTo>
                  <a:pt x="0" y="250"/>
                </a:lnTo>
                <a:lnTo>
                  <a:pt x="0" y="246"/>
                </a:lnTo>
                <a:lnTo>
                  <a:pt x="0" y="240"/>
                </a:lnTo>
                <a:lnTo>
                  <a:pt x="0" y="236"/>
                </a:lnTo>
                <a:lnTo>
                  <a:pt x="0" y="232"/>
                </a:lnTo>
                <a:lnTo>
                  <a:pt x="0" y="226"/>
                </a:lnTo>
                <a:lnTo>
                  <a:pt x="0" y="222"/>
                </a:lnTo>
                <a:lnTo>
                  <a:pt x="0" y="216"/>
                </a:lnTo>
                <a:lnTo>
                  <a:pt x="0" y="212"/>
                </a:lnTo>
                <a:lnTo>
                  <a:pt x="0" y="208"/>
                </a:lnTo>
                <a:lnTo>
                  <a:pt x="0" y="202"/>
                </a:lnTo>
                <a:lnTo>
                  <a:pt x="0" y="198"/>
                </a:lnTo>
                <a:lnTo>
                  <a:pt x="0" y="193"/>
                </a:lnTo>
                <a:lnTo>
                  <a:pt x="0" y="189"/>
                </a:lnTo>
                <a:lnTo>
                  <a:pt x="0" y="183"/>
                </a:lnTo>
                <a:lnTo>
                  <a:pt x="0" y="179"/>
                </a:lnTo>
                <a:lnTo>
                  <a:pt x="0" y="174"/>
                </a:lnTo>
                <a:lnTo>
                  <a:pt x="0" y="169"/>
                </a:lnTo>
                <a:lnTo>
                  <a:pt x="0" y="164"/>
                </a:lnTo>
                <a:lnTo>
                  <a:pt x="0" y="159"/>
                </a:lnTo>
                <a:lnTo>
                  <a:pt x="0" y="155"/>
                </a:lnTo>
                <a:lnTo>
                  <a:pt x="0" y="149"/>
                </a:lnTo>
                <a:lnTo>
                  <a:pt x="0" y="144"/>
                </a:lnTo>
                <a:lnTo>
                  <a:pt x="0" y="139"/>
                </a:lnTo>
                <a:lnTo>
                  <a:pt x="0" y="135"/>
                </a:lnTo>
                <a:lnTo>
                  <a:pt x="0" y="131"/>
                </a:lnTo>
                <a:lnTo>
                  <a:pt x="0" y="125"/>
                </a:lnTo>
                <a:lnTo>
                  <a:pt x="0" y="121"/>
                </a:lnTo>
                <a:lnTo>
                  <a:pt x="0" y="115"/>
                </a:lnTo>
                <a:lnTo>
                  <a:pt x="2" y="111"/>
                </a:lnTo>
                <a:lnTo>
                  <a:pt x="2" y="105"/>
                </a:lnTo>
                <a:lnTo>
                  <a:pt x="2" y="100"/>
                </a:lnTo>
                <a:lnTo>
                  <a:pt x="2" y="95"/>
                </a:lnTo>
                <a:lnTo>
                  <a:pt x="2" y="90"/>
                </a:lnTo>
                <a:lnTo>
                  <a:pt x="2" y="84"/>
                </a:lnTo>
                <a:lnTo>
                  <a:pt x="2" y="78"/>
                </a:lnTo>
                <a:lnTo>
                  <a:pt x="2" y="73"/>
                </a:lnTo>
                <a:lnTo>
                  <a:pt x="2" y="69"/>
                </a:lnTo>
                <a:lnTo>
                  <a:pt x="2" y="63"/>
                </a:lnTo>
                <a:lnTo>
                  <a:pt x="2" y="57"/>
                </a:lnTo>
                <a:lnTo>
                  <a:pt x="2" y="52"/>
                </a:lnTo>
                <a:lnTo>
                  <a:pt x="2" y="46"/>
                </a:lnTo>
                <a:lnTo>
                  <a:pt x="2" y="40"/>
                </a:lnTo>
                <a:lnTo>
                  <a:pt x="2" y="34"/>
                </a:lnTo>
                <a:lnTo>
                  <a:pt x="2" y="29"/>
                </a:lnTo>
                <a:lnTo>
                  <a:pt x="2" y="23"/>
                </a:lnTo>
                <a:lnTo>
                  <a:pt x="2" y="17"/>
                </a:lnTo>
                <a:lnTo>
                  <a:pt x="3" y="13"/>
                </a:lnTo>
                <a:lnTo>
                  <a:pt x="6" y="8"/>
                </a:lnTo>
                <a:lnTo>
                  <a:pt x="9" y="6"/>
                </a:lnTo>
                <a:lnTo>
                  <a:pt x="16" y="0"/>
                </a:lnTo>
                <a:lnTo>
                  <a:pt x="25" y="0"/>
                </a:lnTo>
                <a:lnTo>
                  <a:pt x="32" y="0"/>
                </a:lnTo>
                <a:lnTo>
                  <a:pt x="39" y="6"/>
                </a:lnTo>
                <a:lnTo>
                  <a:pt x="42" y="8"/>
                </a:lnTo>
                <a:lnTo>
                  <a:pt x="44" y="13"/>
                </a:lnTo>
                <a:lnTo>
                  <a:pt x="46" y="17"/>
                </a:lnTo>
                <a:lnTo>
                  <a:pt x="46"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3" name="Freeform 118">
            <a:extLst>
              <a:ext uri="{FF2B5EF4-FFF2-40B4-BE49-F238E27FC236}">
                <a16:creationId xmlns:a16="http://schemas.microsoft.com/office/drawing/2014/main" id="{9F66F381-5DF1-734F-A1D7-ECB2D5A9E8AC}"/>
              </a:ext>
            </a:extLst>
          </p:cNvPr>
          <p:cNvSpPr>
            <a:spLocks/>
          </p:cNvSpPr>
          <p:nvPr/>
        </p:nvSpPr>
        <p:spPr bwMode="auto">
          <a:xfrm>
            <a:off x="4581525" y="4395788"/>
            <a:ext cx="331788" cy="330200"/>
          </a:xfrm>
          <a:custGeom>
            <a:avLst/>
            <a:gdLst>
              <a:gd name="T0" fmla="*/ 2147483647 w 156"/>
              <a:gd name="T1" fmla="*/ 2147483647 h 145"/>
              <a:gd name="T2" fmla="*/ 2147483647 w 156"/>
              <a:gd name="T3" fmla="*/ 2147483647 h 145"/>
              <a:gd name="T4" fmla="*/ 2147483647 w 156"/>
              <a:gd name="T5" fmla="*/ 2147483647 h 145"/>
              <a:gd name="T6" fmla="*/ 2147483647 w 156"/>
              <a:gd name="T7" fmla="*/ 2147483647 h 145"/>
              <a:gd name="T8" fmla="*/ 2147483647 w 156"/>
              <a:gd name="T9" fmla="*/ 2147483647 h 145"/>
              <a:gd name="T10" fmla="*/ 2147483647 w 156"/>
              <a:gd name="T11" fmla="*/ 2147483647 h 145"/>
              <a:gd name="T12" fmla="*/ 2147483647 w 156"/>
              <a:gd name="T13" fmla="*/ 2147483647 h 145"/>
              <a:gd name="T14" fmla="*/ 2147483647 w 156"/>
              <a:gd name="T15" fmla="*/ 2147483647 h 145"/>
              <a:gd name="T16" fmla="*/ 2147483647 w 156"/>
              <a:gd name="T17" fmla="*/ 2147483647 h 145"/>
              <a:gd name="T18" fmla="*/ 2147483647 w 156"/>
              <a:gd name="T19" fmla="*/ 2147483647 h 145"/>
              <a:gd name="T20" fmla="*/ 2147483647 w 156"/>
              <a:gd name="T21" fmla="*/ 2147483647 h 145"/>
              <a:gd name="T22" fmla="*/ 2147483647 w 156"/>
              <a:gd name="T23" fmla="*/ 2147483647 h 145"/>
              <a:gd name="T24" fmla="*/ 2147483647 w 156"/>
              <a:gd name="T25" fmla="*/ 2147483647 h 145"/>
              <a:gd name="T26" fmla="*/ 2147483647 w 156"/>
              <a:gd name="T27" fmla="*/ 2147483647 h 145"/>
              <a:gd name="T28" fmla="*/ 2147483647 w 156"/>
              <a:gd name="T29" fmla="*/ 2147483647 h 145"/>
              <a:gd name="T30" fmla="*/ 2147483647 w 156"/>
              <a:gd name="T31" fmla="*/ 2147483647 h 145"/>
              <a:gd name="T32" fmla="*/ 2147483647 w 156"/>
              <a:gd name="T33" fmla="*/ 2147483647 h 145"/>
              <a:gd name="T34" fmla="*/ 2147483647 w 156"/>
              <a:gd name="T35" fmla="*/ 2147483647 h 145"/>
              <a:gd name="T36" fmla="*/ 2147483647 w 156"/>
              <a:gd name="T37" fmla="*/ 2147483647 h 145"/>
              <a:gd name="T38" fmla="*/ 2147483647 w 156"/>
              <a:gd name="T39" fmla="*/ 2147483647 h 145"/>
              <a:gd name="T40" fmla="*/ 2147483647 w 156"/>
              <a:gd name="T41" fmla="*/ 2147483647 h 145"/>
              <a:gd name="T42" fmla="*/ 2147483647 w 156"/>
              <a:gd name="T43" fmla="*/ 2147483647 h 145"/>
              <a:gd name="T44" fmla="*/ 2147483647 w 156"/>
              <a:gd name="T45" fmla="*/ 2147483647 h 145"/>
              <a:gd name="T46" fmla="*/ 2147483647 w 156"/>
              <a:gd name="T47" fmla="*/ 2147483647 h 145"/>
              <a:gd name="T48" fmla="*/ 2147483647 w 156"/>
              <a:gd name="T49" fmla="*/ 2147483647 h 145"/>
              <a:gd name="T50" fmla="*/ 2147483647 w 156"/>
              <a:gd name="T51" fmla="*/ 2147483647 h 145"/>
              <a:gd name="T52" fmla="*/ 2147483647 w 156"/>
              <a:gd name="T53" fmla="*/ 2147483647 h 145"/>
              <a:gd name="T54" fmla="*/ 2147483647 w 156"/>
              <a:gd name="T55" fmla="*/ 2147483647 h 145"/>
              <a:gd name="T56" fmla="*/ 2147483647 w 156"/>
              <a:gd name="T57" fmla="*/ 2147483647 h 145"/>
              <a:gd name="T58" fmla="*/ 2147483647 w 156"/>
              <a:gd name="T59" fmla="*/ 2147483647 h 145"/>
              <a:gd name="T60" fmla="*/ 2147483647 w 156"/>
              <a:gd name="T61" fmla="*/ 2147483647 h 145"/>
              <a:gd name="T62" fmla="*/ 2147483647 w 156"/>
              <a:gd name="T63" fmla="*/ 2147483647 h 145"/>
              <a:gd name="T64" fmla="*/ 2147483647 w 156"/>
              <a:gd name="T65" fmla="*/ 2147483647 h 145"/>
              <a:gd name="T66" fmla="*/ 2147483647 w 156"/>
              <a:gd name="T67" fmla="*/ 2147483647 h 145"/>
              <a:gd name="T68" fmla="*/ 2147483647 w 156"/>
              <a:gd name="T69" fmla="*/ 2147483647 h 145"/>
              <a:gd name="T70" fmla="*/ 2147483647 w 156"/>
              <a:gd name="T71" fmla="*/ 2147483647 h 145"/>
              <a:gd name="T72" fmla="*/ 2147483647 w 156"/>
              <a:gd name="T73" fmla="*/ 2147483647 h 145"/>
              <a:gd name="T74" fmla="*/ 2147483647 w 156"/>
              <a:gd name="T75" fmla="*/ 2147483647 h 145"/>
              <a:gd name="T76" fmla="*/ 2147483647 w 156"/>
              <a:gd name="T77" fmla="*/ 2147483647 h 145"/>
              <a:gd name="T78" fmla="*/ 2147483647 w 156"/>
              <a:gd name="T79" fmla="*/ 2147483647 h 145"/>
              <a:gd name="T80" fmla="*/ 2147483647 w 156"/>
              <a:gd name="T81" fmla="*/ 2147483647 h 145"/>
              <a:gd name="T82" fmla="*/ 2147483647 w 156"/>
              <a:gd name="T83" fmla="*/ 2147483647 h 145"/>
              <a:gd name="T84" fmla="*/ 2147483647 w 156"/>
              <a:gd name="T85" fmla="*/ 2147483647 h 145"/>
              <a:gd name="T86" fmla="*/ 2147483647 w 156"/>
              <a:gd name="T87" fmla="*/ 2147483647 h 145"/>
              <a:gd name="T88" fmla="*/ 2147483647 w 156"/>
              <a:gd name="T89" fmla="*/ 2147483647 h 145"/>
              <a:gd name="T90" fmla="*/ 2147483647 w 156"/>
              <a:gd name="T91" fmla="*/ 2147483647 h 145"/>
              <a:gd name="T92" fmla="*/ 2147483647 w 156"/>
              <a:gd name="T93" fmla="*/ 2147483647 h 145"/>
              <a:gd name="T94" fmla="*/ 2147483647 w 156"/>
              <a:gd name="T95" fmla="*/ 2147483647 h 145"/>
              <a:gd name="T96" fmla="*/ 2147483647 w 156"/>
              <a:gd name="T97" fmla="*/ 2147483647 h 145"/>
              <a:gd name="T98" fmla="*/ 2147483647 w 156"/>
              <a:gd name="T99" fmla="*/ 2147483647 h 145"/>
              <a:gd name="T100" fmla="*/ 2147483647 w 156"/>
              <a:gd name="T101" fmla="*/ 2147483647 h 145"/>
              <a:gd name="T102" fmla="*/ 0 w 156"/>
              <a:gd name="T103" fmla="*/ 2147483647 h 145"/>
              <a:gd name="T104" fmla="*/ 0 w 156"/>
              <a:gd name="T105" fmla="*/ 2147483647 h 145"/>
              <a:gd name="T106" fmla="*/ 0 w 156"/>
              <a:gd name="T107" fmla="*/ 2147483647 h 145"/>
              <a:gd name="T108" fmla="*/ 2147483647 w 156"/>
              <a:gd name="T109" fmla="*/ 2147483647 h 145"/>
              <a:gd name="T110" fmla="*/ 2147483647 w 156"/>
              <a:gd name="T111" fmla="*/ 2147483647 h 145"/>
              <a:gd name="T112" fmla="*/ 2147483647 w 156"/>
              <a:gd name="T113" fmla="*/ 2147483647 h 145"/>
              <a:gd name="T114" fmla="*/ 2147483647 w 156"/>
              <a:gd name="T115" fmla="*/ 0 h 145"/>
              <a:gd name="T116" fmla="*/ 2147483647 w 156"/>
              <a:gd name="T117" fmla="*/ 2147483647 h 145"/>
              <a:gd name="T118" fmla="*/ 2147483647 w 156"/>
              <a:gd name="T119" fmla="*/ 2147483647 h 145"/>
              <a:gd name="T120" fmla="*/ 2147483647 w 156"/>
              <a:gd name="T121" fmla="*/ 2147483647 h 145"/>
              <a:gd name="T122" fmla="*/ 2147483647 w 156"/>
              <a:gd name="T123" fmla="*/ 2147483647 h 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45"/>
              <a:gd name="T188" fmla="*/ 156 w 156"/>
              <a:gd name="T189" fmla="*/ 145 h 1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45">
                <a:moveTo>
                  <a:pt x="34" y="6"/>
                </a:moveTo>
                <a:lnTo>
                  <a:pt x="37" y="9"/>
                </a:lnTo>
                <a:lnTo>
                  <a:pt x="43" y="12"/>
                </a:lnTo>
                <a:lnTo>
                  <a:pt x="46" y="15"/>
                </a:lnTo>
                <a:lnTo>
                  <a:pt x="51" y="17"/>
                </a:lnTo>
                <a:lnTo>
                  <a:pt x="58" y="25"/>
                </a:lnTo>
                <a:lnTo>
                  <a:pt x="67" y="30"/>
                </a:lnTo>
                <a:lnTo>
                  <a:pt x="72" y="36"/>
                </a:lnTo>
                <a:lnTo>
                  <a:pt x="80" y="42"/>
                </a:lnTo>
                <a:lnTo>
                  <a:pt x="87" y="47"/>
                </a:lnTo>
                <a:lnTo>
                  <a:pt x="94" y="54"/>
                </a:lnTo>
                <a:lnTo>
                  <a:pt x="99" y="59"/>
                </a:lnTo>
                <a:lnTo>
                  <a:pt x="107" y="66"/>
                </a:lnTo>
                <a:lnTo>
                  <a:pt x="112" y="71"/>
                </a:lnTo>
                <a:lnTo>
                  <a:pt x="119" y="77"/>
                </a:lnTo>
                <a:lnTo>
                  <a:pt x="126" y="84"/>
                </a:lnTo>
                <a:lnTo>
                  <a:pt x="133" y="91"/>
                </a:lnTo>
                <a:lnTo>
                  <a:pt x="136" y="95"/>
                </a:lnTo>
                <a:lnTo>
                  <a:pt x="141" y="98"/>
                </a:lnTo>
                <a:lnTo>
                  <a:pt x="145" y="103"/>
                </a:lnTo>
                <a:lnTo>
                  <a:pt x="149" y="107"/>
                </a:lnTo>
                <a:lnTo>
                  <a:pt x="152" y="110"/>
                </a:lnTo>
                <a:lnTo>
                  <a:pt x="155" y="115"/>
                </a:lnTo>
                <a:lnTo>
                  <a:pt x="155" y="118"/>
                </a:lnTo>
                <a:lnTo>
                  <a:pt x="156" y="124"/>
                </a:lnTo>
                <a:lnTo>
                  <a:pt x="153" y="131"/>
                </a:lnTo>
                <a:lnTo>
                  <a:pt x="149" y="138"/>
                </a:lnTo>
                <a:lnTo>
                  <a:pt x="142" y="142"/>
                </a:lnTo>
                <a:lnTo>
                  <a:pt x="133" y="145"/>
                </a:lnTo>
                <a:lnTo>
                  <a:pt x="129" y="145"/>
                </a:lnTo>
                <a:lnTo>
                  <a:pt x="125" y="144"/>
                </a:lnTo>
                <a:lnTo>
                  <a:pt x="121" y="141"/>
                </a:lnTo>
                <a:lnTo>
                  <a:pt x="118" y="139"/>
                </a:lnTo>
                <a:lnTo>
                  <a:pt x="109" y="131"/>
                </a:lnTo>
                <a:lnTo>
                  <a:pt x="102" y="124"/>
                </a:lnTo>
                <a:lnTo>
                  <a:pt x="97" y="117"/>
                </a:lnTo>
                <a:lnTo>
                  <a:pt x="90" y="110"/>
                </a:lnTo>
                <a:lnTo>
                  <a:pt x="82" y="104"/>
                </a:lnTo>
                <a:lnTo>
                  <a:pt x="78" y="98"/>
                </a:lnTo>
                <a:lnTo>
                  <a:pt x="71" y="91"/>
                </a:lnTo>
                <a:lnTo>
                  <a:pt x="65" y="87"/>
                </a:lnTo>
                <a:lnTo>
                  <a:pt x="60" y="81"/>
                </a:lnTo>
                <a:lnTo>
                  <a:pt x="54" y="76"/>
                </a:lnTo>
                <a:lnTo>
                  <a:pt x="47" y="70"/>
                </a:lnTo>
                <a:lnTo>
                  <a:pt x="41" y="64"/>
                </a:lnTo>
                <a:lnTo>
                  <a:pt x="34" y="59"/>
                </a:lnTo>
                <a:lnTo>
                  <a:pt x="27" y="53"/>
                </a:lnTo>
                <a:lnTo>
                  <a:pt x="19" y="47"/>
                </a:lnTo>
                <a:lnTo>
                  <a:pt x="10" y="42"/>
                </a:lnTo>
                <a:lnTo>
                  <a:pt x="6" y="39"/>
                </a:lnTo>
                <a:lnTo>
                  <a:pt x="3" y="34"/>
                </a:lnTo>
                <a:lnTo>
                  <a:pt x="0" y="30"/>
                </a:lnTo>
                <a:lnTo>
                  <a:pt x="0" y="27"/>
                </a:lnTo>
                <a:lnTo>
                  <a:pt x="0" y="17"/>
                </a:lnTo>
                <a:lnTo>
                  <a:pt x="3" y="12"/>
                </a:lnTo>
                <a:lnTo>
                  <a:pt x="9" y="5"/>
                </a:lnTo>
                <a:lnTo>
                  <a:pt x="16" y="2"/>
                </a:lnTo>
                <a:lnTo>
                  <a:pt x="20" y="0"/>
                </a:lnTo>
                <a:lnTo>
                  <a:pt x="24" y="2"/>
                </a:lnTo>
                <a:lnTo>
                  <a:pt x="29" y="3"/>
                </a:lnTo>
                <a:lnTo>
                  <a:pt x="34"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4" name="Freeform 119">
            <a:extLst>
              <a:ext uri="{FF2B5EF4-FFF2-40B4-BE49-F238E27FC236}">
                <a16:creationId xmlns:a16="http://schemas.microsoft.com/office/drawing/2014/main" id="{69A50BDB-EC5A-B940-AE9F-492A0342C6FA}"/>
              </a:ext>
            </a:extLst>
          </p:cNvPr>
          <p:cNvSpPr>
            <a:spLocks/>
          </p:cNvSpPr>
          <p:nvPr/>
        </p:nvSpPr>
        <p:spPr bwMode="auto">
          <a:xfrm>
            <a:off x="4611688" y="4684713"/>
            <a:ext cx="331787" cy="179387"/>
          </a:xfrm>
          <a:custGeom>
            <a:avLst/>
            <a:gdLst>
              <a:gd name="T0" fmla="*/ 2147483647 w 156"/>
              <a:gd name="T1" fmla="*/ 2147483647 h 79"/>
              <a:gd name="T2" fmla="*/ 2147483647 w 156"/>
              <a:gd name="T3" fmla="*/ 2147483647 h 79"/>
              <a:gd name="T4" fmla="*/ 2147483647 w 156"/>
              <a:gd name="T5" fmla="*/ 2147483647 h 79"/>
              <a:gd name="T6" fmla="*/ 0 w 156"/>
              <a:gd name="T7" fmla="*/ 0 h 79"/>
              <a:gd name="T8" fmla="*/ 2147483647 w 156"/>
              <a:gd name="T9" fmla="*/ 2147483647 h 79"/>
              <a:gd name="T10" fmla="*/ 2147483647 w 156"/>
              <a:gd name="T11" fmla="*/ 2147483647 h 79"/>
              <a:gd name="T12" fmla="*/ 0 60000 65536"/>
              <a:gd name="T13" fmla="*/ 0 60000 65536"/>
              <a:gd name="T14" fmla="*/ 0 60000 65536"/>
              <a:gd name="T15" fmla="*/ 0 60000 65536"/>
              <a:gd name="T16" fmla="*/ 0 60000 65536"/>
              <a:gd name="T17" fmla="*/ 0 60000 65536"/>
              <a:gd name="T18" fmla="*/ 0 w 156"/>
              <a:gd name="T19" fmla="*/ 0 h 79"/>
              <a:gd name="T20" fmla="*/ 156 w 156"/>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56" h="79">
                <a:moveTo>
                  <a:pt x="3" y="44"/>
                </a:moveTo>
                <a:lnTo>
                  <a:pt x="154" y="79"/>
                </a:lnTo>
                <a:lnTo>
                  <a:pt x="156" y="28"/>
                </a:lnTo>
                <a:lnTo>
                  <a:pt x="0" y="0"/>
                </a:lnTo>
                <a:lnTo>
                  <a:pt x="3"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25" name="Freeform 120">
            <a:extLst>
              <a:ext uri="{FF2B5EF4-FFF2-40B4-BE49-F238E27FC236}">
                <a16:creationId xmlns:a16="http://schemas.microsoft.com/office/drawing/2014/main" id="{2FD62D4C-3D94-8547-A347-F7F02CD56902}"/>
              </a:ext>
            </a:extLst>
          </p:cNvPr>
          <p:cNvSpPr>
            <a:spLocks/>
          </p:cNvSpPr>
          <p:nvPr/>
        </p:nvSpPr>
        <p:spPr bwMode="auto">
          <a:xfrm>
            <a:off x="4860925" y="4592638"/>
            <a:ext cx="107950" cy="1023937"/>
          </a:xfrm>
          <a:custGeom>
            <a:avLst/>
            <a:gdLst>
              <a:gd name="T0" fmla="*/ 2147483647 w 51"/>
              <a:gd name="T1" fmla="*/ 2147483647 h 450"/>
              <a:gd name="T2" fmla="*/ 2147483647 w 51"/>
              <a:gd name="T3" fmla="*/ 2147483647 h 450"/>
              <a:gd name="T4" fmla="*/ 2147483647 w 51"/>
              <a:gd name="T5" fmla="*/ 2147483647 h 450"/>
              <a:gd name="T6" fmla="*/ 2147483647 w 51"/>
              <a:gd name="T7" fmla="*/ 2147483647 h 450"/>
              <a:gd name="T8" fmla="*/ 2147483647 w 51"/>
              <a:gd name="T9" fmla="*/ 2147483647 h 450"/>
              <a:gd name="T10" fmla="*/ 2147483647 w 51"/>
              <a:gd name="T11" fmla="*/ 2147483647 h 450"/>
              <a:gd name="T12" fmla="*/ 2147483647 w 51"/>
              <a:gd name="T13" fmla="*/ 2147483647 h 450"/>
              <a:gd name="T14" fmla="*/ 2147483647 w 51"/>
              <a:gd name="T15" fmla="*/ 2147483647 h 450"/>
              <a:gd name="T16" fmla="*/ 2147483647 w 51"/>
              <a:gd name="T17" fmla="*/ 2147483647 h 450"/>
              <a:gd name="T18" fmla="*/ 2147483647 w 51"/>
              <a:gd name="T19" fmla="*/ 2147483647 h 450"/>
              <a:gd name="T20" fmla="*/ 2147483647 w 51"/>
              <a:gd name="T21" fmla="*/ 2147483647 h 450"/>
              <a:gd name="T22" fmla="*/ 2147483647 w 51"/>
              <a:gd name="T23" fmla="*/ 2147483647 h 450"/>
              <a:gd name="T24" fmla="*/ 2147483647 w 51"/>
              <a:gd name="T25" fmla="*/ 2147483647 h 450"/>
              <a:gd name="T26" fmla="*/ 2147483647 w 51"/>
              <a:gd name="T27" fmla="*/ 2147483647 h 450"/>
              <a:gd name="T28" fmla="*/ 2147483647 w 51"/>
              <a:gd name="T29" fmla="*/ 2147483647 h 450"/>
              <a:gd name="T30" fmla="*/ 2147483647 w 51"/>
              <a:gd name="T31" fmla="*/ 2147483647 h 450"/>
              <a:gd name="T32" fmla="*/ 2147483647 w 51"/>
              <a:gd name="T33" fmla="*/ 2147483647 h 450"/>
              <a:gd name="T34" fmla="*/ 2147483647 w 51"/>
              <a:gd name="T35" fmla="*/ 2147483647 h 450"/>
              <a:gd name="T36" fmla="*/ 2147483647 w 51"/>
              <a:gd name="T37" fmla="*/ 2147483647 h 450"/>
              <a:gd name="T38" fmla="*/ 2147483647 w 51"/>
              <a:gd name="T39" fmla="*/ 2147483647 h 450"/>
              <a:gd name="T40" fmla="*/ 2147483647 w 51"/>
              <a:gd name="T41" fmla="*/ 2147483647 h 450"/>
              <a:gd name="T42" fmla="*/ 2147483647 w 51"/>
              <a:gd name="T43" fmla="*/ 2147483647 h 450"/>
              <a:gd name="T44" fmla="*/ 2147483647 w 51"/>
              <a:gd name="T45" fmla="*/ 2147483647 h 450"/>
              <a:gd name="T46" fmla="*/ 2147483647 w 51"/>
              <a:gd name="T47" fmla="*/ 2147483647 h 450"/>
              <a:gd name="T48" fmla="*/ 2147483647 w 51"/>
              <a:gd name="T49" fmla="*/ 2147483647 h 450"/>
              <a:gd name="T50" fmla="*/ 2147483647 w 51"/>
              <a:gd name="T51" fmla="*/ 2147483647 h 450"/>
              <a:gd name="T52" fmla="*/ 2147483647 w 51"/>
              <a:gd name="T53" fmla="*/ 2147483647 h 450"/>
              <a:gd name="T54" fmla="*/ 2147483647 w 51"/>
              <a:gd name="T55" fmla="*/ 2147483647 h 450"/>
              <a:gd name="T56" fmla="*/ 2147483647 w 51"/>
              <a:gd name="T57" fmla="*/ 2147483647 h 450"/>
              <a:gd name="T58" fmla="*/ 2147483647 w 51"/>
              <a:gd name="T59" fmla="*/ 2147483647 h 450"/>
              <a:gd name="T60" fmla="*/ 2147483647 w 51"/>
              <a:gd name="T61" fmla="*/ 2147483647 h 450"/>
              <a:gd name="T62" fmla="*/ 2147483647 w 51"/>
              <a:gd name="T63" fmla="*/ 2147483647 h 450"/>
              <a:gd name="T64" fmla="*/ 2147483647 w 51"/>
              <a:gd name="T65" fmla="*/ 2147483647 h 450"/>
              <a:gd name="T66" fmla="*/ 0 w 51"/>
              <a:gd name="T67" fmla="*/ 2147483647 h 450"/>
              <a:gd name="T68" fmla="*/ 0 w 51"/>
              <a:gd name="T69" fmla="*/ 2147483647 h 450"/>
              <a:gd name="T70" fmla="*/ 0 w 51"/>
              <a:gd name="T71" fmla="*/ 2147483647 h 450"/>
              <a:gd name="T72" fmla="*/ 0 w 51"/>
              <a:gd name="T73" fmla="*/ 2147483647 h 450"/>
              <a:gd name="T74" fmla="*/ 0 w 51"/>
              <a:gd name="T75" fmla="*/ 2147483647 h 450"/>
              <a:gd name="T76" fmla="*/ 0 w 51"/>
              <a:gd name="T77" fmla="*/ 2147483647 h 450"/>
              <a:gd name="T78" fmla="*/ 0 w 51"/>
              <a:gd name="T79" fmla="*/ 2147483647 h 450"/>
              <a:gd name="T80" fmla="*/ 2147483647 w 51"/>
              <a:gd name="T81" fmla="*/ 2147483647 h 450"/>
              <a:gd name="T82" fmla="*/ 2147483647 w 51"/>
              <a:gd name="T83" fmla="*/ 2147483647 h 450"/>
              <a:gd name="T84" fmla="*/ 2147483647 w 51"/>
              <a:gd name="T85" fmla="*/ 2147483647 h 450"/>
              <a:gd name="T86" fmla="*/ 2147483647 w 51"/>
              <a:gd name="T87" fmla="*/ 2147483647 h 450"/>
              <a:gd name="T88" fmla="*/ 2147483647 w 51"/>
              <a:gd name="T89" fmla="*/ 2147483647 h 450"/>
              <a:gd name="T90" fmla="*/ 2147483647 w 51"/>
              <a:gd name="T91" fmla="*/ 2147483647 h 450"/>
              <a:gd name="T92" fmla="*/ 2147483647 w 51"/>
              <a:gd name="T93" fmla="*/ 2147483647 h 450"/>
              <a:gd name="T94" fmla="*/ 2147483647 w 51"/>
              <a:gd name="T95" fmla="*/ 2147483647 h 4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450"/>
              <a:gd name="T146" fmla="*/ 51 w 51"/>
              <a:gd name="T147" fmla="*/ 450 h 4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450">
                <a:moveTo>
                  <a:pt x="45" y="20"/>
                </a:moveTo>
                <a:lnTo>
                  <a:pt x="45" y="24"/>
                </a:lnTo>
                <a:lnTo>
                  <a:pt x="45" y="28"/>
                </a:lnTo>
                <a:lnTo>
                  <a:pt x="45" y="33"/>
                </a:lnTo>
                <a:lnTo>
                  <a:pt x="46" y="37"/>
                </a:lnTo>
                <a:lnTo>
                  <a:pt x="46" y="43"/>
                </a:lnTo>
                <a:lnTo>
                  <a:pt x="48" y="48"/>
                </a:lnTo>
                <a:lnTo>
                  <a:pt x="48" y="54"/>
                </a:lnTo>
                <a:lnTo>
                  <a:pt x="48" y="60"/>
                </a:lnTo>
                <a:lnTo>
                  <a:pt x="48" y="64"/>
                </a:lnTo>
                <a:lnTo>
                  <a:pt x="48" y="68"/>
                </a:lnTo>
                <a:lnTo>
                  <a:pt x="46" y="72"/>
                </a:lnTo>
                <a:lnTo>
                  <a:pt x="46" y="77"/>
                </a:lnTo>
                <a:lnTo>
                  <a:pt x="45" y="81"/>
                </a:lnTo>
                <a:lnTo>
                  <a:pt x="45" y="86"/>
                </a:lnTo>
                <a:lnTo>
                  <a:pt x="45" y="92"/>
                </a:lnTo>
                <a:lnTo>
                  <a:pt x="45" y="98"/>
                </a:lnTo>
                <a:lnTo>
                  <a:pt x="44" y="102"/>
                </a:lnTo>
                <a:lnTo>
                  <a:pt x="44" y="106"/>
                </a:lnTo>
                <a:lnTo>
                  <a:pt x="44" y="111"/>
                </a:lnTo>
                <a:lnTo>
                  <a:pt x="44" y="116"/>
                </a:lnTo>
                <a:lnTo>
                  <a:pt x="44" y="121"/>
                </a:lnTo>
                <a:lnTo>
                  <a:pt x="44" y="126"/>
                </a:lnTo>
                <a:lnTo>
                  <a:pt x="44" y="130"/>
                </a:lnTo>
                <a:lnTo>
                  <a:pt x="44" y="136"/>
                </a:lnTo>
                <a:lnTo>
                  <a:pt x="44" y="140"/>
                </a:lnTo>
                <a:lnTo>
                  <a:pt x="44" y="146"/>
                </a:lnTo>
                <a:lnTo>
                  <a:pt x="44" y="152"/>
                </a:lnTo>
                <a:lnTo>
                  <a:pt x="44" y="156"/>
                </a:lnTo>
                <a:lnTo>
                  <a:pt x="44" y="162"/>
                </a:lnTo>
                <a:lnTo>
                  <a:pt x="44" y="166"/>
                </a:lnTo>
                <a:lnTo>
                  <a:pt x="44" y="170"/>
                </a:lnTo>
                <a:lnTo>
                  <a:pt x="44" y="176"/>
                </a:lnTo>
                <a:lnTo>
                  <a:pt x="44" y="180"/>
                </a:lnTo>
                <a:lnTo>
                  <a:pt x="44" y="186"/>
                </a:lnTo>
                <a:lnTo>
                  <a:pt x="44" y="190"/>
                </a:lnTo>
                <a:lnTo>
                  <a:pt x="44" y="196"/>
                </a:lnTo>
                <a:lnTo>
                  <a:pt x="44" y="201"/>
                </a:lnTo>
                <a:lnTo>
                  <a:pt x="44" y="206"/>
                </a:lnTo>
                <a:lnTo>
                  <a:pt x="44" y="210"/>
                </a:lnTo>
                <a:lnTo>
                  <a:pt x="44" y="214"/>
                </a:lnTo>
                <a:lnTo>
                  <a:pt x="44" y="220"/>
                </a:lnTo>
                <a:lnTo>
                  <a:pt x="44" y="224"/>
                </a:lnTo>
                <a:lnTo>
                  <a:pt x="44" y="228"/>
                </a:lnTo>
                <a:lnTo>
                  <a:pt x="44" y="234"/>
                </a:lnTo>
                <a:lnTo>
                  <a:pt x="44" y="238"/>
                </a:lnTo>
                <a:lnTo>
                  <a:pt x="44" y="244"/>
                </a:lnTo>
                <a:lnTo>
                  <a:pt x="44" y="248"/>
                </a:lnTo>
                <a:lnTo>
                  <a:pt x="45" y="252"/>
                </a:lnTo>
                <a:lnTo>
                  <a:pt x="45" y="257"/>
                </a:lnTo>
                <a:lnTo>
                  <a:pt x="45" y="262"/>
                </a:lnTo>
                <a:lnTo>
                  <a:pt x="45" y="267"/>
                </a:lnTo>
                <a:lnTo>
                  <a:pt x="45" y="272"/>
                </a:lnTo>
                <a:lnTo>
                  <a:pt x="45" y="277"/>
                </a:lnTo>
                <a:lnTo>
                  <a:pt x="45" y="281"/>
                </a:lnTo>
                <a:lnTo>
                  <a:pt x="45" y="287"/>
                </a:lnTo>
                <a:lnTo>
                  <a:pt x="45" y="291"/>
                </a:lnTo>
                <a:lnTo>
                  <a:pt x="45" y="295"/>
                </a:lnTo>
                <a:lnTo>
                  <a:pt x="46" y="301"/>
                </a:lnTo>
                <a:lnTo>
                  <a:pt x="46" y="305"/>
                </a:lnTo>
                <a:lnTo>
                  <a:pt x="48" y="309"/>
                </a:lnTo>
                <a:lnTo>
                  <a:pt x="48" y="313"/>
                </a:lnTo>
                <a:lnTo>
                  <a:pt x="48" y="319"/>
                </a:lnTo>
                <a:lnTo>
                  <a:pt x="48" y="323"/>
                </a:lnTo>
                <a:lnTo>
                  <a:pt x="48" y="328"/>
                </a:lnTo>
                <a:lnTo>
                  <a:pt x="48" y="332"/>
                </a:lnTo>
                <a:lnTo>
                  <a:pt x="48" y="338"/>
                </a:lnTo>
                <a:lnTo>
                  <a:pt x="48" y="343"/>
                </a:lnTo>
                <a:lnTo>
                  <a:pt x="49" y="348"/>
                </a:lnTo>
                <a:lnTo>
                  <a:pt x="49" y="353"/>
                </a:lnTo>
                <a:lnTo>
                  <a:pt x="49" y="357"/>
                </a:lnTo>
                <a:lnTo>
                  <a:pt x="49" y="362"/>
                </a:lnTo>
                <a:lnTo>
                  <a:pt x="49" y="366"/>
                </a:lnTo>
                <a:lnTo>
                  <a:pt x="49" y="372"/>
                </a:lnTo>
                <a:lnTo>
                  <a:pt x="49" y="377"/>
                </a:lnTo>
                <a:lnTo>
                  <a:pt x="49" y="382"/>
                </a:lnTo>
                <a:lnTo>
                  <a:pt x="49" y="387"/>
                </a:lnTo>
                <a:lnTo>
                  <a:pt x="49" y="391"/>
                </a:lnTo>
                <a:lnTo>
                  <a:pt x="49" y="396"/>
                </a:lnTo>
                <a:lnTo>
                  <a:pt x="49" y="401"/>
                </a:lnTo>
                <a:lnTo>
                  <a:pt x="49" y="407"/>
                </a:lnTo>
                <a:lnTo>
                  <a:pt x="49" y="411"/>
                </a:lnTo>
                <a:lnTo>
                  <a:pt x="49" y="417"/>
                </a:lnTo>
                <a:lnTo>
                  <a:pt x="49" y="423"/>
                </a:lnTo>
                <a:lnTo>
                  <a:pt x="51" y="428"/>
                </a:lnTo>
                <a:lnTo>
                  <a:pt x="49" y="433"/>
                </a:lnTo>
                <a:lnTo>
                  <a:pt x="48" y="438"/>
                </a:lnTo>
                <a:lnTo>
                  <a:pt x="45" y="441"/>
                </a:lnTo>
                <a:lnTo>
                  <a:pt x="42" y="445"/>
                </a:lnTo>
                <a:lnTo>
                  <a:pt x="35" y="448"/>
                </a:lnTo>
                <a:lnTo>
                  <a:pt x="28" y="450"/>
                </a:lnTo>
                <a:lnTo>
                  <a:pt x="20" y="448"/>
                </a:lnTo>
                <a:lnTo>
                  <a:pt x="12" y="445"/>
                </a:lnTo>
                <a:lnTo>
                  <a:pt x="10" y="441"/>
                </a:lnTo>
                <a:lnTo>
                  <a:pt x="8" y="438"/>
                </a:lnTo>
                <a:lnTo>
                  <a:pt x="7" y="433"/>
                </a:lnTo>
                <a:lnTo>
                  <a:pt x="7" y="428"/>
                </a:lnTo>
                <a:lnTo>
                  <a:pt x="5" y="423"/>
                </a:lnTo>
                <a:lnTo>
                  <a:pt x="5" y="417"/>
                </a:lnTo>
                <a:lnTo>
                  <a:pt x="5" y="411"/>
                </a:lnTo>
                <a:lnTo>
                  <a:pt x="5" y="407"/>
                </a:lnTo>
                <a:lnTo>
                  <a:pt x="5" y="401"/>
                </a:lnTo>
                <a:lnTo>
                  <a:pt x="5" y="396"/>
                </a:lnTo>
                <a:lnTo>
                  <a:pt x="5" y="391"/>
                </a:lnTo>
                <a:lnTo>
                  <a:pt x="5" y="387"/>
                </a:lnTo>
                <a:lnTo>
                  <a:pt x="5" y="382"/>
                </a:lnTo>
                <a:lnTo>
                  <a:pt x="5" y="377"/>
                </a:lnTo>
                <a:lnTo>
                  <a:pt x="5" y="372"/>
                </a:lnTo>
                <a:lnTo>
                  <a:pt x="5" y="366"/>
                </a:lnTo>
                <a:lnTo>
                  <a:pt x="5" y="362"/>
                </a:lnTo>
                <a:lnTo>
                  <a:pt x="5" y="356"/>
                </a:lnTo>
                <a:lnTo>
                  <a:pt x="5" y="352"/>
                </a:lnTo>
                <a:lnTo>
                  <a:pt x="5" y="348"/>
                </a:lnTo>
                <a:lnTo>
                  <a:pt x="4" y="342"/>
                </a:lnTo>
                <a:lnTo>
                  <a:pt x="4" y="338"/>
                </a:lnTo>
                <a:lnTo>
                  <a:pt x="4" y="332"/>
                </a:lnTo>
                <a:lnTo>
                  <a:pt x="4" y="328"/>
                </a:lnTo>
                <a:lnTo>
                  <a:pt x="2" y="322"/>
                </a:lnTo>
                <a:lnTo>
                  <a:pt x="2" y="318"/>
                </a:lnTo>
                <a:lnTo>
                  <a:pt x="2" y="313"/>
                </a:lnTo>
                <a:lnTo>
                  <a:pt x="2" y="308"/>
                </a:lnTo>
                <a:lnTo>
                  <a:pt x="2" y="304"/>
                </a:lnTo>
                <a:lnTo>
                  <a:pt x="2" y="299"/>
                </a:lnTo>
                <a:lnTo>
                  <a:pt x="2" y="295"/>
                </a:lnTo>
                <a:lnTo>
                  <a:pt x="2" y="289"/>
                </a:lnTo>
                <a:lnTo>
                  <a:pt x="2" y="285"/>
                </a:lnTo>
                <a:lnTo>
                  <a:pt x="2" y="281"/>
                </a:lnTo>
                <a:lnTo>
                  <a:pt x="2" y="277"/>
                </a:lnTo>
                <a:lnTo>
                  <a:pt x="2" y="271"/>
                </a:lnTo>
                <a:lnTo>
                  <a:pt x="1" y="265"/>
                </a:lnTo>
                <a:lnTo>
                  <a:pt x="1" y="261"/>
                </a:lnTo>
                <a:lnTo>
                  <a:pt x="1" y="257"/>
                </a:lnTo>
                <a:lnTo>
                  <a:pt x="1" y="252"/>
                </a:lnTo>
                <a:lnTo>
                  <a:pt x="0" y="247"/>
                </a:lnTo>
                <a:lnTo>
                  <a:pt x="0" y="243"/>
                </a:lnTo>
                <a:lnTo>
                  <a:pt x="0" y="237"/>
                </a:lnTo>
                <a:lnTo>
                  <a:pt x="0" y="233"/>
                </a:lnTo>
                <a:lnTo>
                  <a:pt x="0" y="227"/>
                </a:lnTo>
                <a:lnTo>
                  <a:pt x="0" y="223"/>
                </a:lnTo>
                <a:lnTo>
                  <a:pt x="0" y="218"/>
                </a:lnTo>
                <a:lnTo>
                  <a:pt x="0" y="213"/>
                </a:lnTo>
                <a:lnTo>
                  <a:pt x="0" y="208"/>
                </a:lnTo>
                <a:lnTo>
                  <a:pt x="0" y="204"/>
                </a:lnTo>
                <a:lnTo>
                  <a:pt x="0" y="199"/>
                </a:lnTo>
                <a:lnTo>
                  <a:pt x="0" y="194"/>
                </a:lnTo>
                <a:lnTo>
                  <a:pt x="0" y="189"/>
                </a:lnTo>
                <a:lnTo>
                  <a:pt x="0" y="184"/>
                </a:lnTo>
                <a:lnTo>
                  <a:pt x="0" y="179"/>
                </a:lnTo>
                <a:lnTo>
                  <a:pt x="0" y="174"/>
                </a:lnTo>
                <a:lnTo>
                  <a:pt x="0" y="169"/>
                </a:lnTo>
                <a:lnTo>
                  <a:pt x="0" y="163"/>
                </a:lnTo>
                <a:lnTo>
                  <a:pt x="0" y="159"/>
                </a:lnTo>
                <a:lnTo>
                  <a:pt x="0" y="155"/>
                </a:lnTo>
                <a:lnTo>
                  <a:pt x="0" y="149"/>
                </a:lnTo>
                <a:lnTo>
                  <a:pt x="0" y="143"/>
                </a:lnTo>
                <a:lnTo>
                  <a:pt x="0" y="138"/>
                </a:lnTo>
                <a:lnTo>
                  <a:pt x="0" y="133"/>
                </a:lnTo>
                <a:lnTo>
                  <a:pt x="0" y="128"/>
                </a:lnTo>
                <a:lnTo>
                  <a:pt x="0" y="123"/>
                </a:lnTo>
                <a:lnTo>
                  <a:pt x="0" y="118"/>
                </a:lnTo>
                <a:lnTo>
                  <a:pt x="1" y="113"/>
                </a:lnTo>
                <a:lnTo>
                  <a:pt x="1" y="109"/>
                </a:lnTo>
                <a:lnTo>
                  <a:pt x="1" y="104"/>
                </a:lnTo>
                <a:lnTo>
                  <a:pt x="1" y="101"/>
                </a:lnTo>
                <a:lnTo>
                  <a:pt x="1" y="96"/>
                </a:lnTo>
                <a:lnTo>
                  <a:pt x="1" y="89"/>
                </a:lnTo>
                <a:lnTo>
                  <a:pt x="2" y="85"/>
                </a:lnTo>
                <a:lnTo>
                  <a:pt x="2" y="79"/>
                </a:lnTo>
                <a:lnTo>
                  <a:pt x="2" y="77"/>
                </a:lnTo>
                <a:lnTo>
                  <a:pt x="2" y="72"/>
                </a:lnTo>
                <a:lnTo>
                  <a:pt x="4" y="69"/>
                </a:lnTo>
                <a:lnTo>
                  <a:pt x="4" y="64"/>
                </a:lnTo>
                <a:lnTo>
                  <a:pt x="4" y="61"/>
                </a:lnTo>
                <a:lnTo>
                  <a:pt x="4" y="55"/>
                </a:lnTo>
                <a:lnTo>
                  <a:pt x="4" y="52"/>
                </a:lnTo>
                <a:lnTo>
                  <a:pt x="2" y="45"/>
                </a:lnTo>
                <a:lnTo>
                  <a:pt x="2" y="40"/>
                </a:lnTo>
                <a:lnTo>
                  <a:pt x="2" y="33"/>
                </a:lnTo>
                <a:lnTo>
                  <a:pt x="2" y="25"/>
                </a:lnTo>
                <a:lnTo>
                  <a:pt x="1" y="18"/>
                </a:lnTo>
                <a:lnTo>
                  <a:pt x="2" y="14"/>
                </a:lnTo>
                <a:lnTo>
                  <a:pt x="5" y="10"/>
                </a:lnTo>
                <a:lnTo>
                  <a:pt x="8" y="6"/>
                </a:lnTo>
                <a:lnTo>
                  <a:pt x="14" y="1"/>
                </a:lnTo>
                <a:lnTo>
                  <a:pt x="22" y="0"/>
                </a:lnTo>
                <a:lnTo>
                  <a:pt x="31" y="0"/>
                </a:lnTo>
                <a:lnTo>
                  <a:pt x="37" y="4"/>
                </a:lnTo>
                <a:lnTo>
                  <a:pt x="39" y="6"/>
                </a:lnTo>
                <a:lnTo>
                  <a:pt x="42" y="10"/>
                </a:lnTo>
                <a:lnTo>
                  <a:pt x="44" y="14"/>
                </a:lnTo>
                <a:lnTo>
                  <a:pt x="45"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8" name="Text Placeholder 6">
            <a:extLst>
              <a:ext uri="{FF2B5EF4-FFF2-40B4-BE49-F238E27FC236}">
                <a16:creationId xmlns:a16="http://schemas.microsoft.com/office/drawing/2014/main" id="{DB330E33-62DC-974F-85C7-7EF38913B310}"/>
              </a:ext>
            </a:extLst>
          </p:cNvPr>
          <p:cNvSpPr txBox="1">
            <a:spLocks/>
          </p:cNvSpPr>
          <p:nvPr/>
        </p:nvSpPr>
        <p:spPr>
          <a:xfrm>
            <a:off x="377371" y="948073"/>
            <a:ext cx="7974843" cy="17363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endParaRPr lang="en-US" kern="0" dirty="0"/>
          </a:p>
        </p:txBody>
      </p:sp>
    </p:spTree>
    <p:extLst>
      <p:ext uri="{BB962C8B-B14F-4D97-AF65-F5344CB8AC3E}">
        <p14:creationId xmlns:p14="http://schemas.microsoft.com/office/powerpoint/2010/main" val="1894492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341">
            <a:extLst>
              <a:ext uri="{FF2B5EF4-FFF2-40B4-BE49-F238E27FC236}">
                <a16:creationId xmlns:a16="http://schemas.microsoft.com/office/drawing/2014/main" id="{EDC697FA-9BD4-E04E-ADC8-1ECDE0129CA4}"/>
              </a:ext>
            </a:extLst>
          </p:cNvPr>
          <p:cNvGrpSpPr>
            <a:grpSpLocks/>
          </p:cNvGrpSpPr>
          <p:nvPr/>
        </p:nvGrpSpPr>
        <p:grpSpPr bwMode="auto">
          <a:xfrm>
            <a:off x="1624013" y="1392238"/>
            <a:ext cx="4868862" cy="6175375"/>
            <a:chOff x="2993230" y="947153"/>
            <a:chExt cx="3663950" cy="4647198"/>
          </a:xfrm>
        </p:grpSpPr>
        <p:sp>
          <p:nvSpPr>
            <p:cNvPr id="35908" name="AutoShape 14">
              <a:extLst>
                <a:ext uri="{FF2B5EF4-FFF2-40B4-BE49-F238E27FC236}">
                  <a16:creationId xmlns:a16="http://schemas.microsoft.com/office/drawing/2014/main" id="{B05A6333-BF03-DC49-8A65-2E29E2C22811}"/>
                </a:ext>
              </a:extLst>
            </p:cNvPr>
            <p:cNvSpPr>
              <a:spLocks noChangeAspect="1" noChangeArrowheads="1" noTextEdit="1"/>
            </p:cNvSpPr>
            <p:nvPr/>
          </p:nvSpPr>
          <p:spPr bwMode="auto">
            <a:xfrm>
              <a:off x="2993230" y="2317751"/>
              <a:ext cx="366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9" name="Freeform 19">
              <a:extLst>
                <a:ext uri="{FF2B5EF4-FFF2-40B4-BE49-F238E27FC236}">
                  <a16:creationId xmlns:a16="http://schemas.microsoft.com/office/drawing/2014/main" id="{38208DC2-629E-9D48-B230-BA5FEDC2E25F}"/>
                </a:ext>
              </a:extLst>
            </p:cNvPr>
            <p:cNvSpPr>
              <a:spLocks/>
            </p:cNvSpPr>
            <p:nvPr/>
          </p:nvSpPr>
          <p:spPr bwMode="auto">
            <a:xfrm>
              <a:off x="3731381" y="4040151"/>
              <a:ext cx="1857658" cy="655947"/>
            </a:xfrm>
            <a:custGeom>
              <a:avLst/>
              <a:gdLst>
                <a:gd name="T0" fmla="*/ 0 w 1037"/>
                <a:gd name="T1" fmla="*/ 0 h 343"/>
                <a:gd name="T2" fmla="*/ 2147483647 w 1037"/>
                <a:gd name="T3" fmla="*/ 2147483647 h 343"/>
                <a:gd name="T4" fmla="*/ 2147483647 w 1037"/>
                <a:gd name="T5" fmla="*/ 2147483647 h 343"/>
                <a:gd name="T6" fmla="*/ 2147483647 w 1037"/>
                <a:gd name="T7" fmla="*/ 2147483647 h 343"/>
                <a:gd name="T8" fmla="*/ 0 w 1037"/>
                <a:gd name="T9" fmla="*/ 0 h 343"/>
                <a:gd name="T10" fmla="*/ 0 w 1037"/>
                <a:gd name="T11" fmla="*/ 0 h 343"/>
                <a:gd name="T12" fmla="*/ 0 60000 65536"/>
                <a:gd name="T13" fmla="*/ 0 60000 65536"/>
                <a:gd name="T14" fmla="*/ 0 60000 65536"/>
                <a:gd name="T15" fmla="*/ 0 60000 65536"/>
                <a:gd name="T16" fmla="*/ 0 60000 65536"/>
                <a:gd name="T17" fmla="*/ 0 60000 65536"/>
                <a:gd name="T18" fmla="*/ 0 w 1037"/>
                <a:gd name="T19" fmla="*/ 0 h 343"/>
                <a:gd name="T20" fmla="*/ 1037 w 1037"/>
                <a:gd name="T21" fmla="*/ 343 h 343"/>
              </a:gdLst>
              <a:ahLst/>
              <a:cxnLst>
                <a:cxn ang="T12">
                  <a:pos x="T0" y="T1"/>
                </a:cxn>
                <a:cxn ang="T13">
                  <a:pos x="T2" y="T3"/>
                </a:cxn>
                <a:cxn ang="T14">
                  <a:pos x="T4" y="T5"/>
                </a:cxn>
                <a:cxn ang="T15">
                  <a:pos x="T6" y="T7"/>
                </a:cxn>
                <a:cxn ang="T16">
                  <a:pos x="T8" y="T9"/>
                </a:cxn>
                <a:cxn ang="T17">
                  <a:pos x="T10" y="T11"/>
                </a:cxn>
              </a:cxnLst>
              <a:rect l="T18" t="T19" r="T20" b="T21"/>
              <a:pathLst>
                <a:path w="1037" h="343">
                  <a:moveTo>
                    <a:pt x="0" y="0"/>
                  </a:moveTo>
                  <a:lnTo>
                    <a:pt x="23" y="152"/>
                  </a:lnTo>
                  <a:lnTo>
                    <a:pt x="1037" y="343"/>
                  </a:lnTo>
                  <a:lnTo>
                    <a:pt x="1033" y="167"/>
                  </a:lnTo>
                  <a:lnTo>
                    <a:pt x="0"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0" name="Freeform 20">
              <a:extLst>
                <a:ext uri="{FF2B5EF4-FFF2-40B4-BE49-F238E27FC236}">
                  <a16:creationId xmlns:a16="http://schemas.microsoft.com/office/drawing/2014/main" id="{2996C61E-D06D-C44E-B7CE-8A6F3397E0D7}"/>
                </a:ext>
              </a:extLst>
            </p:cNvPr>
            <p:cNvSpPr>
              <a:spLocks/>
            </p:cNvSpPr>
            <p:nvPr/>
          </p:nvSpPr>
          <p:spPr bwMode="auto">
            <a:xfrm>
              <a:off x="3724216" y="3347869"/>
              <a:ext cx="2812461" cy="1017387"/>
            </a:xfrm>
            <a:custGeom>
              <a:avLst/>
              <a:gdLst>
                <a:gd name="T0" fmla="*/ 2147483647 w 1570"/>
                <a:gd name="T1" fmla="*/ 2147483647 h 532"/>
                <a:gd name="T2" fmla="*/ 0 w 1570"/>
                <a:gd name="T3" fmla="*/ 2147483647 h 532"/>
                <a:gd name="T4" fmla="*/ 2147483647 w 1570"/>
                <a:gd name="T5" fmla="*/ 2147483647 h 532"/>
                <a:gd name="T6" fmla="*/ 2147483647 w 1570"/>
                <a:gd name="T7" fmla="*/ 2147483647 h 532"/>
                <a:gd name="T8" fmla="*/ 2147483647 w 1570"/>
                <a:gd name="T9" fmla="*/ 0 h 532"/>
                <a:gd name="T10" fmla="*/ 2147483647 w 1570"/>
                <a:gd name="T11" fmla="*/ 2147483647 h 532"/>
                <a:gd name="T12" fmla="*/ 2147483647 w 1570"/>
                <a:gd name="T13" fmla="*/ 2147483647 h 532"/>
                <a:gd name="T14" fmla="*/ 0 60000 65536"/>
                <a:gd name="T15" fmla="*/ 0 60000 65536"/>
                <a:gd name="T16" fmla="*/ 0 60000 65536"/>
                <a:gd name="T17" fmla="*/ 0 60000 65536"/>
                <a:gd name="T18" fmla="*/ 0 60000 65536"/>
                <a:gd name="T19" fmla="*/ 0 60000 65536"/>
                <a:gd name="T20" fmla="*/ 0 60000 65536"/>
                <a:gd name="T21" fmla="*/ 0 w 1570"/>
                <a:gd name="T22" fmla="*/ 0 h 532"/>
                <a:gd name="T23" fmla="*/ 1570 w 1570"/>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0" h="532">
                  <a:moveTo>
                    <a:pt x="351" y="67"/>
                  </a:moveTo>
                  <a:lnTo>
                    <a:pt x="0" y="372"/>
                  </a:lnTo>
                  <a:lnTo>
                    <a:pt x="1039" y="532"/>
                  </a:lnTo>
                  <a:lnTo>
                    <a:pt x="1570" y="162"/>
                  </a:lnTo>
                  <a:lnTo>
                    <a:pt x="594" y="0"/>
                  </a:lnTo>
                  <a:lnTo>
                    <a:pt x="351" y="67"/>
                  </a:lnTo>
                  <a:close/>
                </a:path>
              </a:pathLst>
            </a:custGeom>
            <a:solidFill>
              <a:srgbClr val="B099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1" name="Freeform 56">
              <a:extLst>
                <a:ext uri="{FF2B5EF4-FFF2-40B4-BE49-F238E27FC236}">
                  <a16:creationId xmlns:a16="http://schemas.microsoft.com/office/drawing/2014/main" id="{20139A20-7CF2-3F46-AADD-5A4544CFD92C}"/>
                </a:ext>
              </a:extLst>
            </p:cNvPr>
            <p:cNvSpPr>
              <a:spLocks/>
            </p:cNvSpPr>
            <p:nvPr/>
          </p:nvSpPr>
          <p:spPr bwMode="auto">
            <a:xfrm>
              <a:off x="3718842" y="4284935"/>
              <a:ext cx="1914982" cy="441761"/>
            </a:xfrm>
            <a:custGeom>
              <a:avLst/>
              <a:gdLst>
                <a:gd name="T0" fmla="*/ 2147483647 w 1069"/>
                <a:gd name="T1" fmla="*/ 2147483647 h 231"/>
                <a:gd name="T2" fmla="*/ 2147483647 w 1069"/>
                <a:gd name="T3" fmla="*/ 2147483647 h 231"/>
                <a:gd name="T4" fmla="*/ 2147483647 w 1069"/>
                <a:gd name="T5" fmla="*/ 2147483647 h 231"/>
                <a:gd name="T6" fmla="*/ 2147483647 w 1069"/>
                <a:gd name="T7" fmla="*/ 2147483647 h 231"/>
                <a:gd name="T8" fmla="*/ 2147483647 w 1069"/>
                <a:gd name="T9" fmla="*/ 2147483647 h 231"/>
                <a:gd name="T10" fmla="*/ 2147483647 w 1069"/>
                <a:gd name="T11" fmla="*/ 2147483647 h 231"/>
                <a:gd name="T12" fmla="*/ 2147483647 w 1069"/>
                <a:gd name="T13" fmla="*/ 2147483647 h 231"/>
                <a:gd name="T14" fmla="*/ 2147483647 w 1069"/>
                <a:gd name="T15" fmla="*/ 2147483647 h 231"/>
                <a:gd name="T16" fmla="*/ 2147483647 w 1069"/>
                <a:gd name="T17" fmla="*/ 2147483647 h 231"/>
                <a:gd name="T18" fmla="*/ 2147483647 w 1069"/>
                <a:gd name="T19" fmla="*/ 2147483647 h 231"/>
                <a:gd name="T20" fmla="*/ 2147483647 w 1069"/>
                <a:gd name="T21" fmla="*/ 2147483647 h 231"/>
                <a:gd name="T22" fmla="*/ 2147483647 w 1069"/>
                <a:gd name="T23" fmla="*/ 2147483647 h 231"/>
                <a:gd name="T24" fmla="*/ 2147483647 w 1069"/>
                <a:gd name="T25" fmla="*/ 2147483647 h 231"/>
                <a:gd name="T26" fmla="*/ 2147483647 w 1069"/>
                <a:gd name="T27" fmla="*/ 2147483647 h 231"/>
                <a:gd name="T28" fmla="*/ 2147483647 w 1069"/>
                <a:gd name="T29" fmla="*/ 2147483647 h 231"/>
                <a:gd name="T30" fmla="*/ 2147483647 w 1069"/>
                <a:gd name="T31" fmla="*/ 2147483647 h 231"/>
                <a:gd name="T32" fmla="*/ 2147483647 w 1069"/>
                <a:gd name="T33" fmla="*/ 2147483647 h 231"/>
                <a:gd name="T34" fmla="*/ 0 w 1069"/>
                <a:gd name="T35" fmla="*/ 2147483647 h 231"/>
                <a:gd name="T36" fmla="*/ 2147483647 w 1069"/>
                <a:gd name="T37" fmla="*/ 2147483647 h 231"/>
                <a:gd name="T38" fmla="*/ 2147483647 w 1069"/>
                <a:gd name="T39" fmla="*/ 2147483647 h 231"/>
                <a:gd name="T40" fmla="*/ 2147483647 w 1069"/>
                <a:gd name="T41" fmla="*/ 2147483647 h 231"/>
                <a:gd name="T42" fmla="*/ 2147483647 w 1069"/>
                <a:gd name="T43" fmla="*/ 2147483647 h 231"/>
                <a:gd name="T44" fmla="*/ 2147483647 w 1069"/>
                <a:gd name="T45" fmla="*/ 2147483647 h 231"/>
                <a:gd name="T46" fmla="*/ 2147483647 w 1069"/>
                <a:gd name="T47" fmla="*/ 2147483647 h 231"/>
                <a:gd name="T48" fmla="*/ 2147483647 w 1069"/>
                <a:gd name="T49" fmla="*/ 2147483647 h 231"/>
                <a:gd name="T50" fmla="*/ 2147483647 w 1069"/>
                <a:gd name="T51" fmla="*/ 2147483647 h 231"/>
                <a:gd name="T52" fmla="*/ 2147483647 w 1069"/>
                <a:gd name="T53" fmla="*/ 2147483647 h 231"/>
                <a:gd name="T54" fmla="*/ 2147483647 w 1069"/>
                <a:gd name="T55" fmla="*/ 0 h 231"/>
                <a:gd name="T56" fmla="*/ 2147483647 w 1069"/>
                <a:gd name="T57" fmla="*/ 0 h 231"/>
                <a:gd name="T58" fmla="*/ 2147483647 w 1069"/>
                <a:gd name="T59" fmla="*/ 2147483647 h 231"/>
                <a:gd name="T60" fmla="*/ 2147483647 w 1069"/>
                <a:gd name="T61" fmla="*/ 2147483647 h 231"/>
                <a:gd name="T62" fmla="*/ 2147483647 w 1069"/>
                <a:gd name="T63" fmla="*/ 2147483647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9"/>
                <a:gd name="T97" fmla="*/ 0 h 231"/>
                <a:gd name="T98" fmla="*/ 1069 w 1069"/>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9" h="231">
                  <a:moveTo>
                    <a:pt x="55" y="4"/>
                  </a:moveTo>
                  <a:lnTo>
                    <a:pt x="1048" y="187"/>
                  </a:lnTo>
                  <a:lnTo>
                    <a:pt x="1052" y="187"/>
                  </a:lnTo>
                  <a:lnTo>
                    <a:pt x="1057" y="188"/>
                  </a:lnTo>
                  <a:lnTo>
                    <a:pt x="1059" y="190"/>
                  </a:lnTo>
                  <a:lnTo>
                    <a:pt x="1064" y="193"/>
                  </a:lnTo>
                  <a:lnTo>
                    <a:pt x="1068" y="200"/>
                  </a:lnTo>
                  <a:lnTo>
                    <a:pt x="1069" y="208"/>
                  </a:lnTo>
                  <a:lnTo>
                    <a:pt x="1068" y="217"/>
                  </a:lnTo>
                  <a:lnTo>
                    <a:pt x="1064" y="224"/>
                  </a:lnTo>
                  <a:lnTo>
                    <a:pt x="1059" y="225"/>
                  </a:lnTo>
                  <a:lnTo>
                    <a:pt x="1057" y="228"/>
                  </a:lnTo>
                  <a:lnTo>
                    <a:pt x="1052" y="231"/>
                  </a:lnTo>
                  <a:lnTo>
                    <a:pt x="1048" y="231"/>
                  </a:lnTo>
                  <a:lnTo>
                    <a:pt x="10" y="39"/>
                  </a:lnTo>
                  <a:lnTo>
                    <a:pt x="4" y="37"/>
                  </a:lnTo>
                  <a:lnTo>
                    <a:pt x="1" y="34"/>
                  </a:lnTo>
                  <a:lnTo>
                    <a:pt x="0" y="30"/>
                  </a:lnTo>
                  <a:lnTo>
                    <a:pt x="1" y="27"/>
                  </a:lnTo>
                  <a:lnTo>
                    <a:pt x="1" y="22"/>
                  </a:lnTo>
                  <a:lnTo>
                    <a:pt x="4" y="18"/>
                  </a:lnTo>
                  <a:lnTo>
                    <a:pt x="7" y="15"/>
                  </a:lnTo>
                  <a:lnTo>
                    <a:pt x="13" y="11"/>
                  </a:lnTo>
                  <a:lnTo>
                    <a:pt x="15" y="8"/>
                  </a:lnTo>
                  <a:lnTo>
                    <a:pt x="21" y="5"/>
                  </a:lnTo>
                  <a:lnTo>
                    <a:pt x="25" y="3"/>
                  </a:lnTo>
                  <a:lnTo>
                    <a:pt x="32" y="1"/>
                  </a:lnTo>
                  <a:lnTo>
                    <a:pt x="38" y="0"/>
                  </a:lnTo>
                  <a:lnTo>
                    <a:pt x="42" y="0"/>
                  </a:lnTo>
                  <a:lnTo>
                    <a:pt x="48" y="1"/>
                  </a:lnTo>
                  <a:lnTo>
                    <a:pt x="55"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2" name="Freeform 59">
              <a:extLst>
                <a:ext uri="{FF2B5EF4-FFF2-40B4-BE49-F238E27FC236}">
                  <a16:creationId xmlns:a16="http://schemas.microsoft.com/office/drawing/2014/main" id="{588A974E-C938-4D4A-A10D-C4600E520C96}"/>
                </a:ext>
              </a:extLst>
            </p:cNvPr>
            <p:cNvSpPr>
              <a:spLocks/>
            </p:cNvSpPr>
            <p:nvPr/>
          </p:nvSpPr>
          <p:spPr bwMode="auto">
            <a:xfrm>
              <a:off x="3718842" y="3489385"/>
              <a:ext cx="669975" cy="537380"/>
            </a:xfrm>
            <a:custGeom>
              <a:avLst/>
              <a:gdLst>
                <a:gd name="T0" fmla="*/ 2147483647 w 374"/>
                <a:gd name="T1" fmla="*/ 2147483647 h 281"/>
                <a:gd name="T2" fmla="*/ 2147483647 w 374"/>
                <a:gd name="T3" fmla="*/ 2147483647 h 281"/>
                <a:gd name="T4" fmla="*/ 2147483647 w 374"/>
                <a:gd name="T5" fmla="*/ 2147483647 h 281"/>
                <a:gd name="T6" fmla="*/ 2147483647 w 374"/>
                <a:gd name="T7" fmla="*/ 2147483647 h 281"/>
                <a:gd name="T8" fmla="*/ 2147483647 w 374"/>
                <a:gd name="T9" fmla="*/ 2147483647 h 281"/>
                <a:gd name="T10" fmla="*/ 2147483647 w 374"/>
                <a:gd name="T11" fmla="*/ 2147483647 h 281"/>
                <a:gd name="T12" fmla="*/ 2147483647 w 374"/>
                <a:gd name="T13" fmla="*/ 2147483647 h 281"/>
                <a:gd name="T14" fmla="*/ 2147483647 w 374"/>
                <a:gd name="T15" fmla="*/ 2147483647 h 281"/>
                <a:gd name="T16" fmla="*/ 2147483647 w 374"/>
                <a:gd name="T17" fmla="*/ 2147483647 h 281"/>
                <a:gd name="T18" fmla="*/ 2147483647 w 374"/>
                <a:gd name="T19" fmla="*/ 2147483647 h 281"/>
                <a:gd name="T20" fmla="*/ 2147483647 w 374"/>
                <a:gd name="T21" fmla="*/ 2147483647 h 281"/>
                <a:gd name="T22" fmla="*/ 0 w 374"/>
                <a:gd name="T23" fmla="*/ 2147483647 h 281"/>
                <a:gd name="T24" fmla="*/ 0 w 374"/>
                <a:gd name="T25" fmla="*/ 2147483647 h 281"/>
                <a:gd name="T26" fmla="*/ 2147483647 w 374"/>
                <a:gd name="T27" fmla="*/ 2147483647 h 281"/>
                <a:gd name="T28" fmla="*/ 2147483647 w 374"/>
                <a:gd name="T29" fmla="*/ 2147483647 h 281"/>
                <a:gd name="T30" fmla="*/ 2147483647 w 374"/>
                <a:gd name="T31" fmla="*/ 2147483647 h 281"/>
                <a:gd name="T32" fmla="*/ 2147483647 w 374"/>
                <a:gd name="T33" fmla="*/ 0 h 281"/>
                <a:gd name="T34" fmla="*/ 2147483647 w 374"/>
                <a:gd name="T35" fmla="*/ 0 h 281"/>
                <a:gd name="T36" fmla="*/ 2147483647 w 374"/>
                <a:gd name="T37" fmla="*/ 0 h 281"/>
                <a:gd name="T38" fmla="*/ 2147483647 w 374"/>
                <a:gd name="T39" fmla="*/ 2147483647 h 281"/>
                <a:gd name="T40" fmla="*/ 2147483647 w 374"/>
                <a:gd name="T41" fmla="*/ 2147483647 h 281"/>
                <a:gd name="T42" fmla="*/ 2147483647 w 374"/>
                <a:gd name="T43" fmla="*/ 2147483647 h 281"/>
                <a:gd name="T44" fmla="*/ 2147483647 w 374"/>
                <a:gd name="T45" fmla="*/ 2147483647 h 281"/>
                <a:gd name="T46" fmla="*/ 2147483647 w 374"/>
                <a:gd name="T47" fmla="*/ 2147483647 h 281"/>
                <a:gd name="T48" fmla="*/ 2147483647 w 374"/>
                <a:gd name="T49" fmla="*/ 2147483647 h 281"/>
                <a:gd name="T50" fmla="*/ 2147483647 w 374"/>
                <a:gd name="T51" fmla="*/ 2147483647 h 281"/>
                <a:gd name="T52" fmla="*/ 2147483647 w 374"/>
                <a:gd name="T53" fmla="*/ 2147483647 h 281"/>
                <a:gd name="T54" fmla="*/ 2147483647 w 374"/>
                <a:gd name="T55" fmla="*/ 2147483647 h 2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4"/>
                <a:gd name="T85" fmla="*/ 0 h 281"/>
                <a:gd name="T86" fmla="*/ 374 w 374"/>
                <a:gd name="T87" fmla="*/ 281 h 2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4" h="281">
                  <a:moveTo>
                    <a:pt x="366" y="41"/>
                  </a:moveTo>
                  <a:lnTo>
                    <a:pt x="38" y="274"/>
                  </a:lnTo>
                  <a:lnTo>
                    <a:pt x="34" y="277"/>
                  </a:lnTo>
                  <a:lnTo>
                    <a:pt x="30" y="280"/>
                  </a:lnTo>
                  <a:lnTo>
                    <a:pt x="25" y="281"/>
                  </a:lnTo>
                  <a:lnTo>
                    <a:pt x="21" y="281"/>
                  </a:lnTo>
                  <a:lnTo>
                    <a:pt x="17" y="281"/>
                  </a:lnTo>
                  <a:lnTo>
                    <a:pt x="13" y="280"/>
                  </a:lnTo>
                  <a:lnTo>
                    <a:pt x="8" y="277"/>
                  </a:lnTo>
                  <a:lnTo>
                    <a:pt x="7" y="275"/>
                  </a:lnTo>
                  <a:lnTo>
                    <a:pt x="1" y="268"/>
                  </a:lnTo>
                  <a:lnTo>
                    <a:pt x="0" y="260"/>
                  </a:lnTo>
                  <a:lnTo>
                    <a:pt x="0" y="251"/>
                  </a:lnTo>
                  <a:lnTo>
                    <a:pt x="7" y="244"/>
                  </a:lnTo>
                  <a:lnTo>
                    <a:pt x="339" y="6"/>
                  </a:lnTo>
                  <a:lnTo>
                    <a:pt x="343" y="3"/>
                  </a:lnTo>
                  <a:lnTo>
                    <a:pt x="347" y="0"/>
                  </a:lnTo>
                  <a:lnTo>
                    <a:pt x="352" y="0"/>
                  </a:lnTo>
                  <a:lnTo>
                    <a:pt x="356" y="0"/>
                  </a:lnTo>
                  <a:lnTo>
                    <a:pt x="363" y="3"/>
                  </a:lnTo>
                  <a:lnTo>
                    <a:pt x="370" y="9"/>
                  </a:lnTo>
                  <a:lnTo>
                    <a:pt x="373" y="16"/>
                  </a:lnTo>
                  <a:lnTo>
                    <a:pt x="374" y="24"/>
                  </a:lnTo>
                  <a:lnTo>
                    <a:pt x="373" y="29"/>
                  </a:lnTo>
                  <a:lnTo>
                    <a:pt x="371" y="33"/>
                  </a:lnTo>
                  <a:lnTo>
                    <a:pt x="370" y="37"/>
                  </a:lnTo>
                  <a:lnTo>
                    <a:pt x="366" y="4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3" name="Freeform 60">
              <a:extLst>
                <a:ext uri="{FF2B5EF4-FFF2-40B4-BE49-F238E27FC236}">
                  <a16:creationId xmlns:a16="http://schemas.microsoft.com/office/drawing/2014/main" id="{3871FFED-399A-614A-B4AC-CB8BC0BC2618}"/>
                </a:ext>
              </a:extLst>
            </p:cNvPr>
            <p:cNvSpPr>
              <a:spLocks/>
            </p:cNvSpPr>
            <p:nvPr/>
          </p:nvSpPr>
          <p:spPr bwMode="auto">
            <a:xfrm>
              <a:off x="3706302" y="3956006"/>
              <a:ext cx="103900" cy="390126"/>
            </a:xfrm>
            <a:custGeom>
              <a:avLst/>
              <a:gdLst>
                <a:gd name="T0" fmla="*/ 2147483647 w 58"/>
                <a:gd name="T1" fmla="*/ 2147483647 h 204"/>
                <a:gd name="T2" fmla="*/ 2147483647 w 58"/>
                <a:gd name="T3" fmla="*/ 2147483647 h 204"/>
                <a:gd name="T4" fmla="*/ 2147483647 w 58"/>
                <a:gd name="T5" fmla="*/ 2147483647 h 204"/>
                <a:gd name="T6" fmla="*/ 2147483647 w 58"/>
                <a:gd name="T7" fmla="*/ 2147483647 h 204"/>
                <a:gd name="T8" fmla="*/ 2147483647 w 58"/>
                <a:gd name="T9" fmla="*/ 2147483647 h 204"/>
                <a:gd name="T10" fmla="*/ 2147483647 w 58"/>
                <a:gd name="T11" fmla="*/ 2147483647 h 204"/>
                <a:gd name="T12" fmla="*/ 2147483647 w 58"/>
                <a:gd name="T13" fmla="*/ 2147483647 h 204"/>
                <a:gd name="T14" fmla="*/ 2147483647 w 58"/>
                <a:gd name="T15" fmla="*/ 2147483647 h 204"/>
                <a:gd name="T16" fmla="*/ 2147483647 w 58"/>
                <a:gd name="T17" fmla="*/ 2147483647 h 204"/>
                <a:gd name="T18" fmla="*/ 2147483647 w 58"/>
                <a:gd name="T19" fmla="*/ 2147483647 h 204"/>
                <a:gd name="T20" fmla="*/ 2147483647 w 58"/>
                <a:gd name="T21" fmla="*/ 2147483647 h 204"/>
                <a:gd name="T22" fmla="*/ 2147483647 w 58"/>
                <a:gd name="T23" fmla="*/ 2147483647 h 204"/>
                <a:gd name="T24" fmla="*/ 2147483647 w 58"/>
                <a:gd name="T25" fmla="*/ 2147483647 h 204"/>
                <a:gd name="T26" fmla="*/ 2147483647 w 58"/>
                <a:gd name="T27" fmla="*/ 2147483647 h 204"/>
                <a:gd name="T28" fmla="*/ 2147483647 w 58"/>
                <a:gd name="T29" fmla="*/ 2147483647 h 204"/>
                <a:gd name="T30" fmla="*/ 2147483647 w 58"/>
                <a:gd name="T31" fmla="*/ 2147483647 h 204"/>
                <a:gd name="T32" fmla="*/ 2147483647 w 58"/>
                <a:gd name="T33" fmla="*/ 2147483647 h 204"/>
                <a:gd name="T34" fmla="*/ 2147483647 w 58"/>
                <a:gd name="T35" fmla="*/ 2147483647 h 204"/>
                <a:gd name="T36" fmla="*/ 2147483647 w 58"/>
                <a:gd name="T37" fmla="*/ 2147483647 h 204"/>
                <a:gd name="T38" fmla="*/ 2147483647 w 58"/>
                <a:gd name="T39" fmla="*/ 2147483647 h 204"/>
                <a:gd name="T40" fmla="*/ 2147483647 w 58"/>
                <a:gd name="T41" fmla="*/ 2147483647 h 204"/>
                <a:gd name="T42" fmla="*/ 2147483647 w 58"/>
                <a:gd name="T43" fmla="*/ 2147483647 h 204"/>
                <a:gd name="T44" fmla="*/ 2147483647 w 58"/>
                <a:gd name="T45" fmla="*/ 2147483647 h 204"/>
                <a:gd name="T46" fmla="*/ 2147483647 w 58"/>
                <a:gd name="T47" fmla="*/ 2147483647 h 204"/>
                <a:gd name="T48" fmla="*/ 2147483647 w 58"/>
                <a:gd name="T49" fmla="*/ 2147483647 h 204"/>
                <a:gd name="T50" fmla="*/ 2147483647 w 58"/>
                <a:gd name="T51" fmla="*/ 2147483647 h 204"/>
                <a:gd name="T52" fmla="*/ 2147483647 w 58"/>
                <a:gd name="T53" fmla="*/ 2147483647 h 204"/>
                <a:gd name="T54" fmla="*/ 2147483647 w 58"/>
                <a:gd name="T55" fmla="*/ 2147483647 h 204"/>
                <a:gd name="T56" fmla="*/ 2147483647 w 58"/>
                <a:gd name="T57" fmla="*/ 2147483647 h 204"/>
                <a:gd name="T58" fmla="*/ 2147483647 w 58"/>
                <a:gd name="T59" fmla="*/ 2147483647 h 204"/>
                <a:gd name="T60" fmla="*/ 2147483647 w 58"/>
                <a:gd name="T61" fmla="*/ 2147483647 h 204"/>
                <a:gd name="T62" fmla="*/ 2147483647 w 58"/>
                <a:gd name="T63" fmla="*/ 2147483647 h 204"/>
                <a:gd name="T64" fmla="*/ 2147483647 w 58"/>
                <a:gd name="T65" fmla="*/ 2147483647 h 204"/>
                <a:gd name="T66" fmla="*/ 2147483647 w 58"/>
                <a:gd name="T67" fmla="*/ 2147483647 h 204"/>
                <a:gd name="T68" fmla="*/ 2147483647 w 58"/>
                <a:gd name="T69" fmla="*/ 2147483647 h 204"/>
                <a:gd name="T70" fmla="*/ 2147483647 w 58"/>
                <a:gd name="T71" fmla="*/ 2147483647 h 204"/>
                <a:gd name="T72" fmla="*/ 2147483647 w 58"/>
                <a:gd name="T73" fmla="*/ 2147483647 h 204"/>
                <a:gd name="T74" fmla="*/ 2147483647 w 58"/>
                <a:gd name="T75" fmla="*/ 2147483647 h 204"/>
                <a:gd name="T76" fmla="*/ 2147483647 w 58"/>
                <a:gd name="T77" fmla="*/ 2147483647 h 204"/>
                <a:gd name="T78" fmla="*/ 2147483647 w 58"/>
                <a:gd name="T79" fmla="*/ 2147483647 h 204"/>
                <a:gd name="T80" fmla="*/ 2147483647 w 58"/>
                <a:gd name="T81" fmla="*/ 2147483647 h 204"/>
                <a:gd name="T82" fmla="*/ 2147483647 w 58"/>
                <a:gd name="T83" fmla="*/ 2147483647 h 204"/>
                <a:gd name="T84" fmla="*/ 2147483647 w 58"/>
                <a:gd name="T85" fmla="*/ 2147483647 h 204"/>
                <a:gd name="T86" fmla="*/ 2147483647 w 58"/>
                <a:gd name="T87" fmla="*/ 2147483647 h 204"/>
                <a:gd name="T88" fmla="*/ 2147483647 w 58"/>
                <a:gd name="T89" fmla="*/ 2147483647 h 204"/>
                <a:gd name="T90" fmla="*/ 2147483647 w 58"/>
                <a:gd name="T91" fmla="*/ 2147483647 h 204"/>
                <a:gd name="T92" fmla="*/ 2147483647 w 58"/>
                <a:gd name="T93" fmla="*/ 2147483647 h 204"/>
                <a:gd name="T94" fmla="*/ 2147483647 w 58"/>
                <a:gd name="T95" fmla="*/ 2147483647 h 204"/>
                <a:gd name="T96" fmla="*/ 0 w 58"/>
                <a:gd name="T97" fmla="*/ 2147483647 h 204"/>
                <a:gd name="T98" fmla="*/ 2147483647 w 58"/>
                <a:gd name="T99" fmla="*/ 2147483647 h 204"/>
                <a:gd name="T100" fmla="*/ 2147483647 w 58"/>
                <a:gd name="T101" fmla="*/ 2147483647 h 204"/>
                <a:gd name="T102" fmla="*/ 2147483647 w 58"/>
                <a:gd name="T103" fmla="*/ 2147483647 h 204"/>
                <a:gd name="T104" fmla="*/ 2147483647 w 58"/>
                <a:gd name="T105" fmla="*/ 2147483647 h 204"/>
                <a:gd name="T106" fmla="*/ 2147483647 w 58"/>
                <a:gd name="T107" fmla="*/ 0 h 204"/>
                <a:gd name="T108" fmla="*/ 2147483647 w 58"/>
                <a:gd name="T109" fmla="*/ 0 h 204"/>
                <a:gd name="T110" fmla="*/ 2147483647 w 58"/>
                <a:gd name="T111" fmla="*/ 2147483647 h 204"/>
                <a:gd name="T112" fmla="*/ 2147483647 w 58"/>
                <a:gd name="T113" fmla="*/ 2147483647 h 204"/>
                <a:gd name="T114" fmla="*/ 2147483647 w 58"/>
                <a:gd name="T115" fmla="*/ 2147483647 h 204"/>
                <a:gd name="T116" fmla="*/ 2147483647 w 58"/>
                <a:gd name="T117" fmla="*/ 2147483647 h 204"/>
                <a:gd name="T118" fmla="*/ 2147483647 w 58"/>
                <a:gd name="T119" fmla="*/ 2147483647 h 204"/>
                <a:gd name="T120" fmla="*/ 2147483647 w 58"/>
                <a:gd name="T121" fmla="*/ 2147483647 h 2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8"/>
                <a:gd name="T184" fmla="*/ 0 h 204"/>
                <a:gd name="T185" fmla="*/ 58 w 58"/>
                <a:gd name="T186" fmla="*/ 204 h 2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8" h="204">
                  <a:moveTo>
                    <a:pt x="44" y="21"/>
                  </a:moveTo>
                  <a:lnTo>
                    <a:pt x="58" y="169"/>
                  </a:lnTo>
                  <a:lnTo>
                    <a:pt x="56" y="173"/>
                  </a:lnTo>
                  <a:lnTo>
                    <a:pt x="55" y="179"/>
                  </a:lnTo>
                  <a:lnTo>
                    <a:pt x="54" y="183"/>
                  </a:lnTo>
                  <a:lnTo>
                    <a:pt x="51" y="189"/>
                  </a:lnTo>
                  <a:lnTo>
                    <a:pt x="47" y="192"/>
                  </a:lnTo>
                  <a:lnTo>
                    <a:pt x="44" y="196"/>
                  </a:lnTo>
                  <a:lnTo>
                    <a:pt x="39" y="199"/>
                  </a:lnTo>
                  <a:lnTo>
                    <a:pt x="35" y="202"/>
                  </a:lnTo>
                  <a:lnTo>
                    <a:pt x="31" y="203"/>
                  </a:lnTo>
                  <a:lnTo>
                    <a:pt x="25" y="204"/>
                  </a:lnTo>
                  <a:lnTo>
                    <a:pt x="21" y="204"/>
                  </a:lnTo>
                  <a:lnTo>
                    <a:pt x="18" y="204"/>
                  </a:lnTo>
                  <a:lnTo>
                    <a:pt x="14" y="203"/>
                  </a:lnTo>
                  <a:lnTo>
                    <a:pt x="12" y="200"/>
                  </a:lnTo>
                  <a:lnTo>
                    <a:pt x="10" y="196"/>
                  </a:lnTo>
                  <a:lnTo>
                    <a:pt x="10" y="192"/>
                  </a:lnTo>
                  <a:lnTo>
                    <a:pt x="8" y="189"/>
                  </a:lnTo>
                  <a:lnTo>
                    <a:pt x="8" y="186"/>
                  </a:lnTo>
                  <a:lnTo>
                    <a:pt x="7" y="182"/>
                  </a:lnTo>
                  <a:lnTo>
                    <a:pt x="7" y="177"/>
                  </a:lnTo>
                  <a:lnTo>
                    <a:pt x="7" y="172"/>
                  </a:lnTo>
                  <a:lnTo>
                    <a:pt x="7" y="166"/>
                  </a:lnTo>
                  <a:lnTo>
                    <a:pt x="5" y="160"/>
                  </a:lnTo>
                  <a:lnTo>
                    <a:pt x="5" y="155"/>
                  </a:lnTo>
                  <a:lnTo>
                    <a:pt x="5" y="148"/>
                  </a:lnTo>
                  <a:lnTo>
                    <a:pt x="5" y="141"/>
                  </a:lnTo>
                  <a:lnTo>
                    <a:pt x="4" y="135"/>
                  </a:lnTo>
                  <a:lnTo>
                    <a:pt x="4" y="128"/>
                  </a:lnTo>
                  <a:lnTo>
                    <a:pt x="4" y="119"/>
                  </a:lnTo>
                  <a:lnTo>
                    <a:pt x="4" y="112"/>
                  </a:lnTo>
                  <a:lnTo>
                    <a:pt x="4" y="105"/>
                  </a:lnTo>
                  <a:lnTo>
                    <a:pt x="4" y="98"/>
                  </a:lnTo>
                  <a:lnTo>
                    <a:pt x="3" y="91"/>
                  </a:lnTo>
                  <a:lnTo>
                    <a:pt x="3" y="84"/>
                  </a:lnTo>
                  <a:lnTo>
                    <a:pt x="3" y="77"/>
                  </a:lnTo>
                  <a:lnTo>
                    <a:pt x="3" y="70"/>
                  </a:lnTo>
                  <a:lnTo>
                    <a:pt x="1" y="63"/>
                  </a:lnTo>
                  <a:lnTo>
                    <a:pt x="1" y="57"/>
                  </a:lnTo>
                  <a:lnTo>
                    <a:pt x="1" y="51"/>
                  </a:lnTo>
                  <a:lnTo>
                    <a:pt x="1" y="47"/>
                  </a:lnTo>
                  <a:lnTo>
                    <a:pt x="1" y="41"/>
                  </a:lnTo>
                  <a:lnTo>
                    <a:pt x="1" y="37"/>
                  </a:lnTo>
                  <a:lnTo>
                    <a:pt x="1" y="31"/>
                  </a:lnTo>
                  <a:lnTo>
                    <a:pt x="1" y="30"/>
                  </a:lnTo>
                  <a:lnTo>
                    <a:pt x="1" y="24"/>
                  </a:lnTo>
                  <a:lnTo>
                    <a:pt x="0" y="19"/>
                  </a:lnTo>
                  <a:lnTo>
                    <a:pt x="1" y="14"/>
                  </a:lnTo>
                  <a:lnTo>
                    <a:pt x="3" y="10"/>
                  </a:lnTo>
                  <a:lnTo>
                    <a:pt x="5" y="6"/>
                  </a:lnTo>
                  <a:lnTo>
                    <a:pt x="12" y="2"/>
                  </a:lnTo>
                  <a:lnTo>
                    <a:pt x="21" y="0"/>
                  </a:lnTo>
                  <a:lnTo>
                    <a:pt x="28" y="0"/>
                  </a:lnTo>
                  <a:lnTo>
                    <a:pt x="35" y="4"/>
                  </a:lnTo>
                  <a:lnTo>
                    <a:pt x="38" y="6"/>
                  </a:lnTo>
                  <a:lnTo>
                    <a:pt x="41" y="11"/>
                  </a:lnTo>
                  <a:lnTo>
                    <a:pt x="42" y="14"/>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4" name="Freeform 101">
              <a:extLst>
                <a:ext uri="{FF2B5EF4-FFF2-40B4-BE49-F238E27FC236}">
                  <a16:creationId xmlns:a16="http://schemas.microsoft.com/office/drawing/2014/main" id="{9AA7D1EB-477A-D940-886E-7855401E4625}"/>
                </a:ext>
              </a:extLst>
            </p:cNvPr>
            <p:cNvSpPr>
              <a:spLocks/>
            </p:cNvSpPr>
            <p:nvPr/>
          </p:nvSpPr>
          <p:spPr bwMode="auto">
            <a:xfrm>
              <a:off x="3761835" y="4015290"/>
              <a:ext cx="1841535" cy="393950"/>
            </a:xfrm>
            <a:custGeom>
              <a:avLst/>
              <a:gdLst>
                <a:gd name="T0" fmla="*/ 2147483647 w 1028"/>
                <a:gd name="T1" fmla="*/ 2147483647 h 206"/>
                <a:gd name="T2" fmla="*/ 2147483647 w 1028"/>
                <a:gd name="T3" fmla="*/ 2147483647 h 206"/>
                <a:gd name="T4" fmla="*/ 2147483647 w 1028"/>
                <a:gd name="T5" fmla="*/ 2147483647 h 206"/>
                <a:gd name="T6" fmla="*/ 2147483647 w 1028"/>
                <a:gd name="T7" fmla="*/ 2147483647 h 206"/>
                <a:gd name="T8" fmla="*/ 2147483647 w 1028"/>
                <a:gd name="T9" fmla="*/ 2147483647 h 206"/>
                <a:gd name="T10" fmla="*/ 2147483647 w 1028"/>
                <a:gd name="T11" fmla="*/ 2147483647 h 206"/>
                <a:gd name="T12" fmla="*/ 2147483647 w 1028"/>
                <a:gd name="T13" fmla="*/ 2147483647 h 206"/>
                <a:gd name="T14" fmla="*/ 2147483647 w 1028"/>
                <a:gd name="T15" fmla="*/ 2147483647 h 206"/>
                <a:gd name="T16" fmla="*/ 2147483647 w 1028"/>
                <a:gd name="T17" fmla="*/ 2147483647 h 206"/>
                <a:gd name="T18" fmla="*/ 2147483647 w 1028"/>
                <a:gd name="T19" fmla="*/ 2147483647 h 206"/>
                <a:gd name="T20" fmla="*/ 2147483647 w 1028"/>
                <a:gd name="T21" fmla="*/ 2147483647 h 206"/>
                <a:gd name="T22" fmla="*/ 2147483647 w 1028"/>
                <a:gd name="T23" fmla="*/ 2147483647 h 206"/>
                <a:gd name="T24" fmla="*/ 2147483647 w 1028"/>
                <a:gd name="T25" fmla="*/ 2147483647 h 206"/>
                <a:gd name="T26" fmla="*/ 2147483647 w 1028"/>
                <a:gd name="T27" fmla="*/ 2147483647 h 206"/>
                <a:gd name="T28" fmla="*/ 2147483647 w 1028"/>
                <a:gd name="T29" fmla="*/ 2147483647 h 206"/>
                <a:gd name="T30" fmla="*/ 2147483647 w 1028"/>
                <a:gd name="T31" fmla="*/ 2147483647 h 206"/>
                <a:gd name="T32" fmla="*/ 2147483647 w 1028"/>
                <a:gd name="T33" fmla="*/ 2147483647 h 206"/>
                <a:gd name="T34" fmla="*/ 2147483647 w 1028"/>
                <a:gd name="T35" fmla="*/ 2147483647 h 206"/>
                <a:gd name="T36" fmla="*/ 2147483647 w 1028"/>
                <a:gd name="T37" fmla="*/ 2147483647 h 206"/>
                <a:gd name="T38" fmla="*/ 2147483647 w 1028"/>
                <a:gd name="T39" fmla="*/ 2147483647 h 206"/>
                <a:gd name="T40" fmla="*/ 2147483647 w 1028"/>
                <a:gd name="T41" fmla="*/ 2147483647 h 206"/>
                <a:gd name="T42" fmla="*/ 0 w 1028"/>
                <a:gd name="T43" fmla="*/ 2147483647 h 206"/>
                <a:gd name="T44" fmla="*/ 2147483647 w 1028"/>
                <a:gd name="T45" fmla="*/ 2147483647 h 206"/>
                <a:gd name="T46" fmla="*/ 2147483647 w 1028"/>
                <a:gd name="T47" fmla="*/ 2147483647 h 206"/>
                <a:gd name="T48" fmla="*/ 2147483647 w 1028"/>
                <a:gd name="T49" fmla="*/ 2147483647 h 206"/>
                <a:gd name="T50" fmla="*/ 2147483647 w 1028"/>
                <a:gd name="T51" fmla="*/ 2147483647 h 206"/>
                <a:gd name="T52" fmla="*/ 2147483647 w 1028"/>
                <a:gd name="T53" fmla="*/ 0 h 206"/>
                <a:gd name="T54" fmla="*/ 2147483647 w 1028"/>
                <a:gd name="T55" fmla="*/ 0 h 206"/>
                <a:gd name="T56" fmla="*/ 2147483647 w 1028"/>
                <a:gd name="T57" fmla="*/ 2147483647 h 206"/>
                <a:gd name="T58" fmla="*/ 2147483647 w 1028"/>
                <a:gd name="T59" fmla="*/ 2147483647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28"/>
                <a:gd name="T91" fmla="*/ 0 h 206"/>
                <a:gd name="T92" fmla="*/ 1028 w 1028"/>
                <a:gd name="T93" fmla="*/ 206 h 2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28" h="206">
                  <a:moveTo>
                    <a:pt x="28" y="2"/>
                  </a:moveTo>
                  <a:lnTo>
                    <a:pt x="1009" y="163"/>
                  </a:lnTo>
                  <a:lnTo>
                    <a:pt x="1013" y="163"/>
                  </a:lnTo>
                  <a:lnTo>
                    <a:pt x="1017" y="165"/>
                  </a:lnTo>
                  <a:lnTo>
                    <a:pt x="1020" y="166"/>
                  </a:lnTo>
                  <a:lnTo>
                    <a:pt x="1024" y="169"/>
                  </a:lnTo>
                  <a:lnTo>
                    <a:pt x="1026" y="172"/>
                  </a:lnTo>
                  <a:lnTo>
                    <a:pt x="1027" y="176"/>
                  </a:lnTo>
                  <a:lnTo>
                    <a:pt x="1028" y="180"/>
                  </a:lnTo>
                  <a:lnTo>
                    <a:pt x="1028" y="185"/>
                  </a:lnTo>
                  <a:lnTo>
                    <a:pt x="1027" y="193"/>
                  </a:lnTo>
                  <a:lnTo>
                    <a:pt x="1023" y="200"/>
                  </a:lnTo>
                  <a:lnTo>
                    <a:pt x="1018" y="202"/>
                  </a:lnTo>
                  <a:lnTo>
                    <a:pt x="1014" y="203"/>
                  </a:lnTo>
                  <a:lnTo>
                    <a:pt x="1010" y="206"/>
                  </a:lnTo>
                  <a:lnTo>
                    <a:pt x="1004" y="206"/>
                  </a:lnTo>
                  <a:lnTo>
                    <a:pt x="18" y="46"/>
                  </a:lnTo>
                  <a:lnTo>
                    <a:pt x="13" y="43"/>
                  </a:lnTo>
                  <a:lnTo>
                    <a:pt x="8" y="41"/>
                  </a:lnTo>
                  <a:lnTo>
                    <a:pt x="6" y="37"/>
                  </a:lnTo>
                  <a:lnTo>
                    <a:pt x="3" y="34"/>
                  </a:lnTo>
                  <a:lnTo>
                    <a:pt x="0" y="26"/>
                  </a:lnTo>
                  <a:lnTo>
                    <a:pt x="1" y="17"/>
                  </a:lnTo>
                  <a:lnTo>
                    <a:pt x="4" y="10"/>
                  </a:lnTo>
                  <a:lnTo>
                    <a:pt x="10" y="5"/>
                  </a:lnTo>
                  <a:lnTo>
                    <a:pt x="14" y="2"/>
                  </a:lnTo>
                  <a:lnTo>
                    <a:pt x="18"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5915" name="Group 251">
              <a:extLst>
                <a:ext uri="{FF2B5EF4-FFF2-40B4-BE49-F238E27FC236}">
                  <a16:creationId xmlns:a16="http://schemas.microsoft.com/office/drawing/2014/main" id="{70E176D4-DA54-5142-BF99-AA3F7E49E6FE}"/>
                </a:ext>
              </a:extLst>
            </p:cNvPr>
            <p:cNvGrpSpPr>
              <a:grpSpLocks/>
            </p:cNvGrpSpPr>
            <p:nvPr/>
          </p:nvGrpSpPr>
          <p:grpSpPr bwMode="auto">
            <a:xfrm>
              <a:off x="4182808" y="947153"/>
              <a:ext cx="2427315" cy="3768068"/>
              <a:chOff x="4040452" y="2162381"/>
              <a:chExt cx="2427315" cy="3768068"/>
            </a:xfrm>
          </p:grpSpPr>
          <p:sp>
            <p:nvSpPr>
              <p:cNvPr id="35916" name="Freeform 18">
                <a:extLst>
                  <a:ext uri="{FF2B5EF4-FFF2-40B4-BE49-F238E27FC236}">
                    <a16:creationId xmlns:a16="http://schemas.microsoft.com/office/drawing/2014/main" id="{F86FEA55-06BB-5949-9C3E-6E3624D9D6D0}"/>
                  </a:ext>
                </a:extLst>
              </p:cNvPr>
              <p:cNvSpPr>
                <a:spLocks/>
              </p:cNvSpPr>
              <p:nvPr/>
            </p:nvSpPr>
            <p:spPr bwMode="auto">
              <a:xfrm>
                <a:off x="5412646" y="4857603"/>
                <a:ext cx="1013919" cy="1072846"/>
              </a:xfrm>
              <a:custGeom>
                <a:avLst/>
                <a:gdLst>
                  <a:gd name="T0" fmla="*/ 0 w 566"/>
                  <a:gd name="T1" fmla="*/ 2147483647 h 561"/>
                  <a:gd name="T2" fmla="*/ 2147483647 w 566"/>
                  <a:gd name="T3" fmla="*/ 2147483647 h 561"/>
                  <a:gd name="T4" fmla="*/ 2147483647 w 566"/>
                  <a:gd name="T5" fmla="*/ 2147483647 h 561"/>
                  <a:gd name="T6" fmla="*/ 2147483647 w 566"/>
                  <a:gd name="T7" fmla="*/ 0 h 561"/>
                  <a:gd name="T8" fmla="*/ 0 w 566"/>
                  <a:gd name="T9" fmla="*/ 2147483647 h 561"/>
                  <a:gd name="T10" fmla="*/ 0 w 566"/>
                  <a:gd name="T11" fmla="*/ 2147483647 h 561"/>
                  <a:gd name="T12" fmla="*/ 0 60000 65536"/>
                  <a:gd name="T13" fmla="*/ 0 60000 65536"/>
                  <a:gd name="T14" fmla="*/ 0 60000 65536"/>
                  <a:gd name="T15" fmla="*/ 0 60000 65536"/>
                  <a:gd name="T16" fmla="*/ 0 60000 65536"/>
                  <a:gd name="T17" fmla="*/ 0 60000 65536"/>
                  <a:gd name="T18" fmla="*/ 0 w 566"/>
                  <a:gd name="T19" fmla="*/ 0 h 561"/>
                  <a:gd name="T20" fmla="*/ 566 w 566"/>
                  <a:gd name="T21" fmla="*/ 561 h 561"/>
                </a:gdLst>
                <a:ahLst/>
                <a:cxnLst>
                  <a:cxn ang="T12">
                    <a:pos x="T0" y="T1"/>
                  </a:cxn>
                  <a:cxn ang="T13">
                    <a:pos x="T2" y="T3"/>
                  </a:cxn>
                  <a:cxn ang="T14">
                    <a:pos x="T4" y="T5"/>
                  </a:cxn>
                  <a:cxn ang="T15">
                    <a:pos x="T6" y="T7"/>
                  </a:cxn>
                  <a:cxn ang="T16">
                    <a:pos x="T8" y="T9"/>
                  </a:cxn>
                  <a:cxn ang="T17">
                    <a:pos x="T10" y="T11"/>
                  </a:cxn>
                </a:cxnLst>
                <a:rect l="T18" t="T19" r="T20" b="T21"/>
                <a:pathLst>
                  <a:path w="566" h="561">
                    <a:moveTo>
                      <a:pt x="0" y="375"/>
                    </a:moveTo>
                    <a:lnTo>
                      <a:pt x="15" y="561"/>
                    </a:lnTo>
                    <a:lnTo>
                      <a:pt x="566" y="132"/>
                    </a:lnTo>
                    <a:lnTo>
                      <a:pt x="544" y="0"/>
                    </a:lnTo>
                    <a:lnTo>
                      <a:pt x="0" y="375"/>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7" name="Freeform 21">
                <a:extLst>
                  <a:ext uri="{FF2B5EF4-FFF2-40B4-BE49-F238E27FC236}">
                    <a16:creationId xmlns:a16="http://schemas.microsoft.com/office/drawing/2014/main" id="{DEE9CBBA-81AD-5B4A-B433-8916498E02ED}"/>
                  </a:ext>
                </a:extLst>
              </p:cNvPr>
              <p:cNvSpPr>
                <a:spLocks/>
              </p:cNvSpPr>
              <p:nvPr/>
            </p:nvSpPr>
            <p:spPr bwMode="auto">
              <a:xfrm>
                <a:off x="5174394" y="3763721"/>
                <a:ext cx="836573" cy="1510781"/>
              </a:xfrm>
              <a:custGeom>
                <a:avLst/>
                <a:gdLst>
                  <a:gd name="T0" fmla="*/ 2147483647 w 467"/>
                  <a:gd name="T1" fmla="*/ 0 h 790"/>
                  <a:gd name="T2" fmla="*/ 2147483647 w 467"/>
                  <a:gd name="T3" fmla="*/ 2147483647 h 790"/>
                  <a:gd name="T4" fmla="*/ 2147483647 w 467"/>
                  <a:gd name="T5" fmla="*/ 2147483647 h 790"/>
                  <a:gd name="T6" fmla="*/ 2147483647 w 467"/>
                  <a:gd name="T7" fmla="*/ 2147483647 h 790"/>
                  <a:gd name="T8" fmla="*/ 0 w 467"/>
                  <a:gd name="T9" fmla="*/ 2147483647 h 790"/>
                  <a:gd name="T10" fmla="*/ 2147483647 w 467"/>
                  <a:gd name="T11" fmla="*/ 0 h 790"/>
                  <a:gd name="T12" fmla="*/ 2147483647 w 467"/>
                  <a:gd name="T13" fmla="*/ 0 h 790"/>
                  <a:gd name="T14" fmla="*/ 0 60000 65536"/>
                  <a:gd name="T15" fmla="*/ 0 60000 65536"/>
                  <a:gd name="T16" fmla="*/ 0 60000 65536"/>
                  <a:gd name="T17" fmla="*/ 0 60000 65536"/>
                  <a:gd name="T18" fmla="*/ 0 60000 65536"/>
                  <a:gd name="T19" fmla="*/ 0 60000 65536"/>
                  <a:gd name="T20" fmla="*/ 0 60000 65536"/>
                  <a:gd name="T21" fmla="*/ 0 w 467"/>
                  <a:gd name="T22" fmla="*/ 0 h 790"/>
                  <a:gd name="T23" fmla="*/ 467 w 467"/>
                  <a:gd name="T24" fmla="*/ 790 h 7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 h="790">
                    <a:moveTo>
                      <a:pt x="133" y="0"/>
                    </a:moveTo>
                    <a:lnTo>
                      <a:pt x="457" y="65"/>
                    </a:lnTo>
                    <a:lnTo>
                      <a:pt x="467" y="584"/>
                    </a:lnTo>
                    <a:lnTo>
                      <a:pt x="119" y="790"/>
                    </a:lnTo>
                    <a:lnTo>
                      <a:pt x="0" y="313"/>
                    </a:lnTo>
                    <a:lnTo>
                      <a:pt x="133" y="0"/>
                    </a:lnTo>
                    <a:close/>
                  </a:path>
                </a:pathLst>
              </a:custGeom>
              <a:solidFill>
                <a:srgbClr val="A847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8" name="Freeform 22">
                <a:extLst>
                  <a:ext uri="{FF2B5EF4-FFF2-40B4-BE49-F238E27FC236}">
                    <a16:creationId xmlns:a16="http://schemas.microsoft.com/office/drawing/2014/main" id="{A2BCA6B0-2E33-2F48-A49B-9F5A41C106D4}"/>
                  </a:ext>
                </a:extLst>
              </p:cNvPr>
              <p:cNvSpPr>
                <a:spLocks/>
              </p:cNvSpPr>
              <p:nvPr/>
            </p:nvSpPr>
            <p:spPr bwMode="auto">
              <a:xfrm>
                <a:off x="4226755" y="3733123"/>
                <a:ext cx="1185891" cy="1575802"/>
              </a:xfrm>
              <a:custGeom>
                <a:avLst/>
                <a:gdLst>
                  <a:gd name="T0" fmla="*/ 0 w 662"/>
                  <a:gd name="T1" fmla="*/ 2147483647 h 824"/>
                  <a:gd name="T2" fmla="*/ 2147483647 w 662"/>
                  <a:gd name="T3" fmla="*/ 2147483647 h 824"/>
                  <a:gd name="T4" fmla="*/ 2147483647 w 662"/>
                  <a:gd name="T5" fmla="*/ 2147483647 h 824"/>
                  <a:gd name="T6" fmla="*/ 2147483647 w 662"/>
                  <a:gd name="T7" fmla="*/ 0 h 824"/>
                  <a:gd name="T8" fmla="*/ 0 w 662"/>
                  <a:gd name="T9" fmla="*/ 2147483647 h 824"/>
                  <a:gd name="T10" fmla="*/ 0 w 662"/>
                  <a:gd name="T11" fmla="*/ 2147483647 h 824"/>
                  <a:gd name="T12" fmla="*/ 0 60000 65536"/>
                  <a:gd name="T13" fmla="*/ 0 60000 65536"/>
                  <a:gd name="T14" fmla="*/ 0 60000 65536"/>
                  <a:gd name="T15" fmla="*/ 0 60000 65536"/>
                  <a:gd name="T16" fmla="*/ 0 60000 65536"/>
                  <a:gd name="T17" fmla="*/ 0 60000 65536"/>
                  <a:gd name="T18" fmla="*/ 0 w 662"/>
                  <a:gd name="T19" fmla="*/ 0 h 824"/>
                  <a:gd name="T20" fmla="*/ 662 w 662"/>
                  <a:gd name="T21" fmla="*/ 824 h 824"/>
                </a:gdLst>
                <a:ahLst/>
                <a:cxnLst>
                  <a:cxn ang="T12">
                    <a:pos x="T0" y="T1"/>
                  </a:cxn>
                  <a:cxn ang="T13">
                    <a:pos x="T2" y="T3"/>
                  </a:cxn>
                  <a:cxn ang="T14">
                    <a:pos x="T4" y="T5"/>
                  </a:cxn>
                  <a:cxn ang="T15">
                    <a:pos x="T6" y="T7"/>
                  </a:cxn>
                  <a:cxn ang="T16">
                    <a:pos x="T8" y="T9"/>
                  </a:cxn>
                  <a:cxn ang="T17">
                    <a:pos x="T10" y="T11"/>
                  </a:cxn>
                </a:cxnLst>
                <a:rect l="T18" t="T19" r="T20" b="T21"/>
                <a:pathLst>
                  <a:path w="662" h="824">
                    <a:moveTo>
                      <a:pt x="0" y="19"/>
                    </a:moveTo>
                    <a:lnTo>
                      <a:pt x="10" y="739"/>
                    </a:lnTo>
                    <a:lnTo>
                      <a:pt x="662" y="824"/>
                    </a:lnTo>
                    <a:lnTo>
                      <a:pt x="657" y="0"/>
                    </a:lnTo>
                    <a:lnTo>
                      <a:pt x="0" y="19"/>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19" name="Freeform 23">
                <a:extLst>
                  <a:ext uri="{FF2B5EF4-FFF2-40B4-BE49-F238E27FC236}">
                    <a16:creationId xmlns:a16="http://schemas.microsoft.com/office/drawing/2014/main" id="{720E123B-5DBA-E14B-8010-0C232255E39F}"/>
                  </a:ext>
                </a:extLst>
              </p:cNvPr>
              <p:cNvSpPr>
                <a:spLocks/>
              </p:cNvSpPr>
              <p:nvPr/>
            </p:nvSpPr>
            <p:spPr bwMode="auto">
              <a:xfrm>
                <a:off x="4219590" y="5113862"/>
                <a:ext cx="1202014" cy="218011"/>
              </a:xfrm>
              <a:custGeom>
                <a:avLst/>
                <a:gdLst>
                  <a:gd name="T0" fmla="*/ 2147483647 w 671"/>
                  <a:gd name="T1" fmla="*/ 2147483647 h 114"/>
                  <a:gd name="T2" fmla="*/ 2147483647 w 671"/>
                  <a:gd name="T3" fmla="*/ 2147483647 h 114"/>
                  <a:gd name="T4" fmla="*/ 2147483647 w 671"/>
                  <a:gd name="T5" fmla="*/ 2147483647 h 114"/>
                  <a:gd name="T6" fmla="*/ 2147483647 w 671"/>
                  <a:gd name="T7" fmla="*/ 2147483647 h 114"/>
                  <a:gd name="T8" fmla="*/ 2147483647 w 671"/>
                  <a:gd name="T9" fmla="*/ 2147483647 h 114"/>
                  <a:gd name="T10" fmla="*/ 2147483647 w 671"/>
                  <a:gd name="T11" fmla="*/ 2147483647 h 114"/>
                  <a:gd name="T12" fmla="*/ 2147483647 w 671"/>
                  <a:gd name="T13" fmla="*/ 2147483647 h 114"/>
                  <a:gd name="T14" fmla="*/ 2147483647 w 671"/>
                  <a:gd name="T15" fmla="*/ 2147483647 h 114"/>
                  <a:gd name="T16" fmla="*/ 2147483647 w 671"/>
                  <a:gd name="T17" fmla="*/ 2147483647 h 114"/>
                  <a:gd name="T18" fmla="*/ 2147483647 w 671"/>
                  <a:gd name="T19" fmla="*/ 2147483647 h 114"/>
                  <a:gd name="T20" fmla="*/ 2147483647 w 671"/>
                  <a:gd name="T21" fmla="*/ 2147483647 h 114"/>
                  <a:gd name="T22" fmla="*/ 2147483647 w 671"/>
                  <a:gd name="T23" fmla="*/ 2147483647 h 114"/>
                  <a:gd name="T24" fmla="*/ 2147483647 w 671"/>
                  <a:gd name="T25" fmla="*/ 2147483647 h 114"/>
                  <a:gd name="T26" fmla="*/ 2147483647 w 671"/>
                  <a:gd name="T27" fmla="*/ 2147483647 h 114"/>
                  <a:gd name="T28" fmla="*/ 2147483647 w 671"/>
                  <a:gd name="T29" fmla="*/ 2147483647 h 114"/>
                  <a:gd name="T30" fmla="*/ 2147483647 w 671"/>
                  <a:gd name="T31" fmla="*/ 2147483647 h 114"/>
                  <a:gd name="T32" fmla="*/ 2147483647 w 671"/>
                  <a:gd name="T33" fmla="*/ 2147483647 h 114"/>
                  <a:gd name="T34" fmla="*/ 2147483647 w 671"/>
                  <a:gd name="T35" fmla="*/ 2147483647 h 114"/>
                  <a:gd name="T36" fmla="*/ 2147483647 w 671"/>
                  <a:gd name="T37" fmla="*/ 2147483647 h 114"/>
                  <a:gd name="T38" fmla="*/ 0 w 671"/>
                  <a:gd name="T39" fmla="*/ 2147483647 h 114"/>
                  <a:gd name="T40" fmla="*/ 2147483647 w 671"/>
                  <a:gd name="T41" fmla="*/ 2147483647 h 114"/>
                  <a:gd name="T42" fmla="*/ 2147483647 w 671"/>
                  <a:gd name="T43" fmla="*/ 2147483647 h 114"/>
                  <a:gd name="T44" fmla="*/ 2147483647 w 671"/>
                  <a:gd name="T45" fmla="*/ 2147483647 h 114"/>
                  <a:gd name="T46" fmla="*/ 2147483647 w 671"/>
                  <a:gd name="T47" fmla="*/ 2147483647 h 114"/>
                  <a:gd name="T48" fmla="*/ 2147483647 w 671"/>
                  <a:gd name="T49" fmla="*/ 2147483647 h 114"/>
                  <a:gd name="T50" fmla="*/ 2147483647 w 671"/>
                  <a:gd name="T51" fmla="*/ 0 h 114"/>
                  <a:gd name="T52" fmla="*/ 2147483647 w 671"/>
                  <a:gd name="T53" fmla="*/ 0 h 114"/>
                  <a:gd name="T54" fmla="*/ 2147483647 w 671"/>
                  <a:gd name="T55" fmla="*/ 0 h 114"/>
                  <a:gd name="T56" fmla="*/ 2147483647 w 671"/>
                  <a:gd name="T57" fmla="*/ 2147483647 h 114"/>
                  <a:gd name="T58" fmla="*/ 2147483647 w 671"/>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1"/>
                  <a:gd name="T91" fmla="*/ 0 h 114"/>
                  <a:gd name="T92" fmla="*/ 671 w 671"/>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1" h="114">
                    <a:moveTo>
                      <a:pt x="31" y="3"/>
                    </a:moveTo>
                    <a:lnTo>
                      <a:pt x="649" y="70"/>
                    </a:lnTo>
                    <a:lnTo>
                      <a:pt x="654" y="70"/>
                    </a:lnTo>
                    <a:lnTo>
                      <a:pt x="658" y="73"/>
                    </a:lnTo>
                    <a:lnTo>
                      <a:pt x="661" y="74"/>
                    </a:lnTo>
                    <a:lnTo>
                      <a:pt x="665" y="77"/>
                    </a:lnTo>
                    <a:lnTo>
                      <a:pt x="669" y="84"/>
                    </a:lnTo>
                    <a:lnTo>
                      <a:pt x="671" y="93"/>
                    </a:lnTo>
                    <a:lnTo>
                      <a:pt x="669" y="100"/>
                    </a:lnTo>
                    <a:lnTo>
                      <a:pt x="665" y="107"/>
                    </a:lnTo>
                    <a:lnTo>
                      <a:pt x="661" y="110"/>
                    </a:lnTo>
                    <a:lnTo>
                      <a:pt x="658" y="111"/>
                    </a:lnTo>
                    <a:lnTo>
                      <a:pt x="654" y="112"/>
                    </a:lnTo>
                    <a:lnTo>
                      <a:pt x="649" y="114"/>
                    </a:lnTo>
                    <a:lnTo>
                      <a:pt x="14" y="43"/>
                    </a:lnTo>
                    <a:lnTo>
                      <a:pt x="8" y="40"/>
                    </a:lnTo>
                    <a:lnTo>
                      <a:pt x="5" y="36"/>
                    </a:lnTo>
                    <a:lnTo>
                      <a:pt x="3" y="33"/>
                    </a:lnTo>
                    <a:lnTo>
                      <a:pt x="1" y="29"/>
                    </a:lnTo>
                    <a:lnTo>
                      <a:pt x="0" y="26"/>
                    </a:lnTo>
                    <a:lnTo>
                      <a:pt x="1" y="22"/>
                    </a:lnTo>
                    <a:lnTo>
                      <a:pt x="1" y="17"/>
                    </a:lnTo>
                    <a:lnTo>
                      <a:pt x="3" y="15"/>
                    </a:lnTo>
                    <a:lnTo>
                      <a:pt x="7" y="7"/>
                    </a:lnTo>
                    <a:lnTo>
                      <a:pt x="12" y="2"/>
                    </a:lnTo>
                    <a:lnTo>
                      <a:pt x="17" y="0"/>
                    </a:lnTo>
                    <a:lnTo>
                      <a:pt x="21" y="0"/>
                    </a:lnTo>
                    <a:lnTo>
                      <a:pt x="27"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0" name="Freeform 24">
                <a:extLst>
                  <a:ext uri="{FF2B5EF4-FFF2-40B4-BE49-F238E27FC236}">
                    <a16:creationId xmlns:a16="http://schemas.microsoft.com/office/drawing/2014/main" id="{FCE757A5-A136-F346-87DC-59BC8378422F}"/>
                  </a:ext>
                </a:extLst>
              </p:cNvPr>
              <p:cNvSpPr>
                <a:spLocks/>
              </p:cNvSpPr>
              <p:nvPr/>
            </p:nvSpPr>
            <p:spPr bwMode="auto">
              <a:xfrm>
                <a:off x="4092402" y="2312225"/>
                <a:ext cx="1323828" cy="497219"/>
              </a:xfrm>
              <a:custGeom>
                <a:avLst/>
                <a:gdLst>
                  <a:gd name="T0" fmla="*/ 2147483647 w 739"/>
                  <a:gd name="T1" fmla="*/ 2147483647 h 260"/>
                  <a:gd name="T2" fmla="*/ 2147483647 w 739"/>
                  <a:gd name="T3" fmla="*/ 0 h 260"/>
                  <a:gd name="T4" fmla="*/ 2147483647 w 739"/>
                  <a:gd name="T5" fmla="*/ 2147483647 h 260"/>
                  <a:gd name="T6" fmla="*/ 0 w 739"/>
                  <a:gd name="T7" fmla="*/ 2147483647 h 260"/>
                  <a:gd name="T8" fmla="*/ 2147483647 w 739"/>
                  <a:gd name="T9" fmla="*/ 2147483647 h 260"/>
                  <a:gd name="T10" fmla="*/ 2147483647 w 739"/>
                  <a:gd name="T11" fmla="*/ 2147483647 h 260"/>
                  <a:gd name="T12" fmla="*/ 0 60000 65536"/>
                  <a:gd name="T13" fmla="*/ 0 60000 65536"/>
                  <a:gd name="T14" fmla="*/ 0 60000 65536"/>
                  <a:gd name="T15" fmla="*/ 0 60000 65536"/>
                  <a:gd name="T16" fmla="*/ 0 60000 65536"/>
                  <a:gd name="T17" fmla="*/ 0 60000 65536"/>
                  <a:gd name="T18" fmla="*/ 0 w 739"/>
                  <a:gd name="T19" fmla="*/ 0 h 260"/>
                  <a:gd name="T20" fmla="*/ 739 w 739"/>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739" h="260">
                    <a:moveTo>
                      <a:pt x="7" y="142"/>
                    </a:moveTo>
                    <a:lnTo>
                      <a:pt x="739" y="0"/>
                    </a:lnTo>
                    <a:lnTo>
                      <a:pt x="737" y="112"/>
                    </a:lnTo>
                    <a:lnTo>
                      <a:pt x="0" y="260"/>
                    </a:lnTo>
                    <a:lnTo>
                      <a:pt x="7" y="142"/>
                    </a:lnTo>
                    <a:close/>
                  </a:path>
                </a:pathLst>
              </a:custGeom>
              <a:solidFill>
                <a:srgbClr val="A830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1" name="Freeform 25">
                <a:extLst>
                  <a:ext uri="{FF2B5EF4-FFF2-40B4-BE49-F238E27FC236}">
                    <a16:creationId xmlns:a16="http://schemas.microsoft.com/office/drawing/2014/main" id="{F781623A-C078-854A-BCC6-0F6D33EC2CF4}"/>
                  </a:ext>
                </a:extLst>
              </p:cNvPr>
              <p:cNvSpPr>
                <a:spLocks/>
              </p:cNvSpPr>
              <p:nvPr/>
            </p:nvSpPr>
            <p:spPr bwMode="auto">
              <a:xfrm>
                <a:off x="4350361" y="2507288"/>
                <a:ext cx="1741218" cy="455147"/>
              </a:xfrm>
              <a:custGeom>
                <a:avLst/>
                <a:gdLst>
                  <a:gd name="T0" fmla="*/ 0 w 972"/>
                  <a:gd name="T1" fmla="*/ 2147483647 h 238"/>
                  <a:gd name="T2" fmla="*/ 2147483647 w 972"/>
                  <a:gd name="T3" fmla="*/ 2147483647 h 238"/>
                  <a:gd name="T4" fmla="*/ 2147483647 w 972"/>
                  <a:gd name="T5" fmla="*/ 2147483647 h 238"/>
                  <a:gd name="T6" fmla="*/ 2147483647 w 972"/>
                  <a:gd name="T7" fmla="*/ 2147483647 h 238"/>
                  <a:gd name="T8" fmla="*/ 2147483647 w 972"/>
                  <a:gd name="T9" fmla="*/ 2147483647 h 238"/>
                  <a:gd name="T10" fmla="*/ 2147483647 w 972"/>
                  <a:gd name="T11" fmla="*/ 2147483647 h 238"/>
                  <a:gd name="T12" fmla="*/ 2147483647 w 972"/>
                  <a:gd name="T13" fmla="*/ 2147483647 h 238"/>
                  <a:gd name="T14" fmla="*/ 2147483647 w 972"/>
                  <a:gd name="T15" fmla="*/ 2147483647 h 238"/>
                  <a:gd name="T16" fmla="*/ 2147483647 w 972"/>
                  <a:gd name="T17" fmla="*/ 2147483647 h 238"/>
                  <a:gd name="T18" fmla="*/ 2147483647 w 972"/>
                  <a:gd name="T19" fmla="*/ 2147483647 h 238"/>
                  <a:gd name="T20" fmla="*/ 2147483647 w 972"/>
                  <a:gd name="T21" fmla="*/ 2147483647 h 238"/>
                  <a:gd name="T22" fmla="*/ 2147483647 w 972"/>
                  <a:gd name="T23" fmla="*/ 2147483647 h 238"/>
                  <a:gd name="T24" fmla="*/ 2147483647 w 972"/>
                  <a:gd name="T25" fmla="*/ 2147483647 h 238"/>
                  <a:gd name="T26" fmla="*/ 2147483647 w 972"/>
                  <a:gd name="T27" fmla="*/ 2147483647 h 238"/>
                  <a:gd name="T28" fmla="*/ 2147483647 w 972"/>
                  <a:gd name="T29" fmla="*/ 2147483647 h 238"/>
                  <a:gd name="T30" fmla="*/ 2147483647 w 972"/>
                  <a:gd name="T31" fmla="*/ 2147483647 h 238"/>
                  <a:gd name="T32" fmla="*/ 2147483647 w 972"/>
                  <a:gd name="T33" fmla="*/ 2147483647 h 238"/>
                  <a:gd name="T34" fmla="*/ 2147483647 w 972"/>
                  <a:gd name="T35" fmla="*/ 2147483647 h 238"/>
                  <a:gd name="T36" fmla="*/ 2147483647 w 972"/>
                  <a:gd name="T37" fmla="*/ 2147483647 h 238"/>
                  <a:gd name="T38" fmla="*/ 2147483647 w 972"/>
                  <a:gd name="T39" fmla="*/ 2147483647 h 238"/>
                  <a:gd name="T40" fmla="*/ 2147483647 w 972"/>
                  <a:gd name="T41" fmla="*/ 2147483647 h 238"/>
                  <a:gd name="T42" fmla="*/ 2147483647 w 972"/>
                  <a:gd name="T43" fmla="*/ 2147483647 h 238"/>
                  <a:gd name="T44" fmla="*/ 2147483647 w 972"/>
                  <a:gd name="T45" fmla="*/ 2147483647 h 238"/>
                  <a:gd name="T46" fmla="*/ 2147483647 w 972"/>
                  <a:gd name="T47" fmla="*/ 2147483647 h 238"/>
                  <a:gd name="T48" fmla="*/ 2147483647 w 972"/>
                  <a:gd name="T49" fmla="*/ 2147483647 h 238"/>
                  <a:gd name="T50" fmla="*/ 2147483647 w 972"/>
                  <a:gd name="T51" fmla="*/ 2147483647 h 238"/>
                  <a:gd name="T52" fmla="*/ 2147483647 w 972"/>
                  <a:gd name="T53" fmla="*/ 2147483647 h 238"/>
                  <a:gd name="T54" fmla="*/ 2147483647 w 972"/>
                  <a:gd name="T55" fmla="*/ 2147483647 h 238"/>
                  <a:gd name="T56" fmla="*/ 2147483647 w 972"/>
                  <a:gd name="T57" fmla="*/ 2147483647 h 238"/>
                  <a:gd name="T58" fmla="*/ 2147483647 w 972"/>
                  <a:gd name="T59" fmla="*/ 2147483647 h 238"/>
                  <a:gd name="T60" fmla="*/ 2147483647 w 972"/>
                  <a:gd name="T61" fmla="*/ 2147483647 h 238"/>
                  <a:gd name="T62" fmla="*/ 2147483647 w 972"/>
                  <a:gd name="T63" fmla="*/ 2147483647 h 238"/>
                  <a:gd name="T64" fmla="*/ 2147483647 w 972"/>
                  <a:gd name="T65" fmla="*/ 2147483647 h 238"/>
                  <a:gd name="T66" fmla="*/ 2147483647 w 972"/>
                  <a:gd name="T67" fmla="*/ 2147483647 h 238"/>
                  <a:gd name="T68" fmla="*/ 2147483647 w 972"/>
                  <a:gd name="T69" fmla="*/ 2147483647 h 238"/>
                  <a:gd name="T70" fmla="*/ 2147483647 w 972"/>
                  <a:gd name="T71" fmla="*/ 2147483647 h 238"/>
                  <a:gd name="T72" fmla="*/ 2147483647 w 972"/>
                  <a:gd name="T73" fmla="*/ 2147483647 h 238"/>
                  <a:gd name="T74" fmla="*/ 2147483647 w 972"/>
                  <a:gd name="T75" fmla="*/ 2147483647 h 238"/>
                  <a:gd name="T76" fmla="*/ 2147483647 w 972"/>
                  <a:gd name="T77" fmla="*/ 2147483647 h 238"/>
                  <a:gd name="T78" fmla="*/ 2147483647 w 972"/>
                  <a:gd name="T79" fmla="*/ 2147483647 h 238"/>
                  <a:gd name="T80" fmla="*/ 2147483647 w 972"/>
                  <a:gd name="T81" fmla="*/ 2147483647 h 238"/>
                  <a:gd name="T82" fmla="*/ 2147483647 w 972"/>
                  <a:gd name="T83" fmla="*/ 2147483647 h 238"/>
                  <a:gd name="T84" fmla="*/ 2147483647 w 972"/>
                  <a:gd name="T85" fmla="*/ 2147483647 h 238"/>
                  <a:gd name="T86" fmla="*/ 2147483647 w 972"/>
                  <a:gd name="T87" fmla="*/ 2147483647 h 238"/>
                  <a:gd name="T88" fmla="*/ 2147483647 w 972"/>
                  <a:gd name="T89" fmla="*/ 2147483647 h 238"/>
                  <a:gd name="T90" fmla="*/ 2147483647 w 972"/>
                  <a:gd name="T91" fmla="*/ 2147483647 h 238"/>
                  <a:gd name="T92" fmla="*/ 2147483647 w 972"/>
                  <a:gd name="T93" fmla="*/ 2147483647 h 238"/>
                  <a:gd name="T94" fmla="*/ 2147483647 w 972"/>
                  <a:gd name="T95" fmla="*/ 2147483647 h 238"/>
                  <a:gd name="T96" fmla="*/ 2147483647 w 972"/>
                  <a:gd name="T97" fmla="*/ 2147483647 h 238"/>
                  <a:gd name="T98" fmla="*/ 2147483647 w 972"/>
                  <a:gd name="T99" fmla="*/ 2147483647 h 238"/>
                  <a:gd name="T100" fmla="*/ 2147483647 w 972"/>
                  <a:gd name="T101" fmla="*/ 2147483647 h 238"/>
                  <a:gd name="T102" fmla="*/ 2147483647 w 972"/>
                  <a:gd name="T103" fmla="*/ 2147483647 h 238"/>
                  <a:gd name="T104" fmla="*/ 2147483647 w 972"/>
                  <a:gd name="T105" fmla="*/ 2147483647 h 238"/>
                  <a:gd name="T106" fmla="*/ 2147483647 w 972"/>
                  <a:gd name="T107" fmla="*/ 2147483647 h 238"/>
                  <a:gd name="T108" fmla="*/ 2147483647 w 972"/>
                  <a:gd name="T109" fmla="*/ 2147483647 h 238"/>
                  <a:gd name="T110" fmla="*/ 2147483647 w 972"/>
                  <a:gd name="T111" fmla="*/ 2147483647 h 238"/>
                  <a:gd name="T112" fmla="*/ 2147483647 w 972"/>
                  <a:gd name="T113" fmla="*/ 2147483647 h 238"/>
                  <a:gd name="T114" fmla="*/ 2147483647 w 972"/>
                  <a:gd name="T115" fmla="*/ 2147483647 h 238"/>
                  <a:gd name="T116" fmla="*/ 2147483647 w 972"/>
                  <a:gd name="T117" fmla="*/ 2147483647 h 238"/>
                  <a:gd name="T118" fmla="*/ 2147483647 w 972"/>
                  <a:gd name="T119" fmla="*/ 2147483647 h 238"/>
                  <a:gd name="T120" fmla="*/ 2147483647 w 972"/>
                  <a:gd name="T121" fmla="*/ 0 h 238"/>
                  <a:gd name="T122" fmla="*/ 0 w 972"/>
                  <a:gd name="T123" fmla="*/ 2147483647 h 238"/>
                  <a:gd name="T124" fmla="*/ 0 w 972"/>
                  <a:gd name="T125" fmla="*/ 2147483647 h 2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2"/>
                  <a:gd name="T190" fmla="*/ 0 h 238"/>
                  <a:gd name="T191" fmla="*/ 972 w 972"/>
                  <a:gd name="T192" fmla="*/ 238 h 2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2" h="238">
                    <a:moveTo>
                      <a:pt x="0" y="136"/>
                    </a:moveTo>
                    <a:lnTo>
                      <a:pt x="5" y="136"/>
                    </a:lnTo>
                    <a:lnTo>
                      <a:pt x="10" y="136"/>
                    </a:lnTo>
                    <a:lnTo>
                      <a:pt x="15" y="136"/>
                    </a:lnTo>
                    <a:lnTo>
                      <a:pt x="19" y="139"/>
                    </a:lnTo>
                    <a:lnTo>
                      <a:pt x="23" y="139"/>
                    </a:lnTo>
                    <a:lnTo>
                      <a:pt x="30" y="141"/>
                    </a:lnTo>
                    <a:lnTo>
                      <a:pt x="34" y="142"/>
                    </a:lnTo>
                    <a:lnTo>
                      <a:pt x="40" y="143"/>
                    </a:lnTo>
                    <a:lnTo>
                      <a:pt x="47" y="143"/>
                    </a:lnTo>
                    <a:lnTo>
                      <a:pt x="54" y="146"/>
                    </a:lnTo>
                    <a:lnTo>
                      <a:pt x="61" y="148"/>
                    </a:lnTo>
                    <a:lnTo>
                      <a:pt x="69" y="149"/>
                    </a:lnTo>
                    <a:lnTo>
                      <a:pt x="77" y="150"/>
                    </a:lnTo>
                    <a:lnTo>
                      <a:pt x="86" y="153"/>
                    </a:lnTo>
                    <a:lnTo>
                      <a:pt x="93" y="155"/>
                    </a:lnTo>
                    <a:lnTo>
                      <a:pt x="101" y="156"/>
                    </a:lnTo>
                    <a:lnTo>
                      <a:pt x="110" y="158"/>
                    </a:lnTo>
                    <a:lnTo>
                      <a:pt x="120" y="160"/>
                    </a:lnTo>
                    <a:lnTo>
                      <a:pt x="128" y="162"/>
                    </a:lnTo>
                    <a:lnTo>
                      <a:pt x="137" y="165"/>
                    </a:lnTo>
                    <a:lnTo>
                      <a:pt x="148" y="167"/>
                    </a:lnTo>
                    <a:lnTo>
                      <a:pt x="158" y="169"/>
                    </a:lnTo>
                    <a:lnTo>
                      <a:pt x="166" y="172"/>
                    </a:lnTo>
                    <a:lnTo>
                      <a:pt x="176" y="173"/>
                    </a:lnTo>
                    <a:lnTo>
                      <a:pt x="186" y="176"/>
                    </a:lnTo>
                    <a:lnTo>
                      <a:pt x="196" y="177"/>
                    </a:lnTo>
                    <a:lnTo>
                      <a:pt x="206" y="180"/>
                    </a:lnTo>
                    <a:lnTo>
                      <a:pt x="217" y="183"/>
                    </a:lnTo>
                    <a:lnTo>
                      <a:pt x="227" y="185"/>
                    </a:lnTo>
                    <a:lnTo>
                      <a:pt x="237" y="189"/>
                    </a:lnTo>
                    <a:lnTo>
                      <a:pt x="247" y="190"/>
                    </a:lnTo>
                    <a:lnTo>
                      <a:pt x="257" y="192"/>
                    </a:lnTo>
                    <a:lnTo>
                      <a:pt x="267" y="194"/>
                    </a:lnTo>
                    <a:lnTo>
                      <a:pt x="277" y="196"/>
                    </a:lnTo>
                    <a:lnTo>
                      <a:pt x="286" y="199"/>
                    </a:lnTo>
                    <a:lnTo>
                      <a:pt x="296" y="202"/>
                    </a:lnTo>
                    <a:lnTo>
                      <a:pt x="305" y="203"/>
                    </a:lnTo>
                    <a:lnTo>
                      <a:pt x="315" y="206"/>
                    </a:lnTo>
                    <a:lnTo>
                      <a:pt x="324" y="207"/>
                    </a:lnTo>
                    <a:lnTo>
                      <a:pt x="332" y="210"/>
                    </a:lnTo>
                    <a:lnTo>
                      <a:pt x="341" y="211"/>
                    </a:lnTo>
                    <a:lnTo>
                      <a:pt x="351" y="214"/>
                    </a:lnTo>
                    <a:lnTo>
                      <a:pt x="358" y="216"/>
                    </a:lnTo>
                    <a:lnTo>
                      <a:pt x="366" y="219"/>
                    </a:lnTo>
                    <a:lnTo>
                      <a:pt x="375" y="220"/>
                    </a:lnTo>
                    <a:lnTo>
                      <a:pt x="383" y="223"/>
                    </a:lnTo>
                    <a:lnTo>
                      <a:pt x="389" y="223"/>
                    </a:lnTo>
                    <a:lnTo>
                      <a:pt x="396" y="226"/>
                    </a:lnTo>
                    <a:lnTo>
                      <a:pt x="403" y="226"/>
                    </a:lnTo>
                    <a:lnTo>
                      <a:pt x="409" y="228"/>
                    </a:lnTo>
                    <a:lnTo>
                      <a:pt x="415" y="228"/>
                    </a:lnTo>
                    <a:lnTo>
                      <a:pt x="420" y="231"/>
                    </a:lnTo>
                    <a:lnTo>
                      <a:pt x="425" y="233"/>
                    </a:lnTo>
                    <a:lnTo>
                      <a:pt x="430" y="234"/>
                    </a:lnTo>
                    <a:lnTo>
                      <a:pt x="437" y="236"/>
                    </a:lnTo>
                    <a:lnTo>
                      <a:pt x="443" y="237"/>
                    </a:lnTo>
                    <a:lnTo>
                      <a:pt x="447" y="238"/>
                    </a:lnTo>
                    <a:lnTo>
                      <a:pt x="449" y="238"/>
                    </a:lnTo>
                    <a:lnTo>
                      <a:pt x="972" y="196"/>
                    </a:lnTo>
                    <a:lnTo>
                      <a:pt x="562" y="0"/>
                    </a:lnTo>
                    <a:lnTo>
                      <a:pt x="0" y="136"/>
                    </a:lnTo>
                    <a:close/>
                  </a:path>
                </a:pathLst>
              </a:custGeom>
              <a:solidFill>
                <a:srgbClr val="B09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2" name="Freeform 26">
                <a:extLst>
                  <a:ext uri="{FF2B5EF4-FFF2-40B4-BE49-F238E27FC236}">
                    <a16:creationId xmlns:a16="http://schemas.microsoft.com/office/drawing/2014/main" id="{18C63AFA-BCA1-D54B-A5F2-66E0D459B650}"/>
                  </a:ext>
                </a:extLst>
              </p:cNvPr>
              <p:cNvSpPr>
                <a:spLocks/>
              </p:cNvSpPr>
              <p:nvPr/>
            </p:nvSpPr>
            <p:spPr bwMode="auto">
              <a:xfrm>
                <a:off x="5136774" y="2849603"/>
                <a:ext cx="886732" cy="1019300"/>
              </a:xfrm>
              <a:custGeom>
                <a:avLst/>
                <a:gdLst>
                  <a:gd name="T0" fmla="*/ 0 w 495"/>
                  <a:gd name="T1" fmla="*/ 2147483647 h 533"/>
                  <a:gd name="T2" fmla="*/ 2147483647 w 495"/>
                  <a:gd name="T3" fmla="*/ 0 h 533"/>
                  <a:gd name="T4" fmla="*/ 2147483647 w 495"/>
                  <a:gd name="T5" fmla="*/ 2147483647 h 533"/>
                  <a:gd name="T6" fmla="*/ 2147483647 w 495"/>
                  <a:gd name="T7" fmla="*/ 2147483647 h 533"/>
                  <a:gd name="T8" fmla="*/ 0 w 495"/>
                  <a:gd name="T9" fmla="*/ 2147483647 h 533"/>
                  <a:gd name="T10" fmla="*/ 0 w 495"/>
                  <a:gd name="T11" fmla="*/ 2147483647 h 533"/>
                  <a:gd name="T12" fmla="*/ 0 60000 65536"/>
                  <a:gd name="T13" fmla="*/ 0 60000 65536"/>
                  <a:gd name="T14" fmla="*/ 0 60000 65536"/>
                  <a:gd name="T15" fmla="*/ 0 60000 65536"/>
                  <a:gd name="T16" fmla="*/ 0 60000 65536"/>
                  <a:gd name="T17" fmla="*/ 0 60000 65536"/>
                  <a:gd name="T18" fmla="*/ 0 w 495"/>
                  <a:gd name="T19" fmla="*/ 0 h 533"/>
                  <a:gd name="T20" fmla="*/ 495 w 495"/>
                  <a:gd name="T21" fmla="*/ 533 h 533"/>
                </a:gdLst>
                <a:ahLst/>
                <a:cxnLst>
                  <a:cxn ang="T12">
                    <a:pos x="T0" y="T1"/>
                  </a:cxn>
                  <a:cxn ang="T13">
                    <a:pos x="T2" y="T3"/>
                  </a:cxn>
                  <a:cxn ang="T14">
                    <a:pos x="T4" y="T5"/>
                  </a:cxn>
                  <a:cxn ang="T15">
                    <a:pos x="T6" y="T7"/>
                  </a:cxn>
                  <a:cxn ang="T16">
                    <a:pos x="T8" y="T9"/>
                  </a:cxn>
                  <a:cxn ang="T17">
                    <a:pos x="T10" y="T11"/>
                  </a:cxn>
                </a:cxnLst>
                <a:rect l="T18" t="T19" r="T20" b="T21"/>
                <a:pathLst>
                  <a:path w="495" h="533">
                    <a:moveTo>
                      <a:pt x="0" y="21"/>
                    </a:moveTo>
                    <a:lnTo>
                      <a:pt x="495" y="0"/>
                    </a:lnTo>
                    <a:lnTo>
                      <a:pt x="484" y="533"/>
                    </a:lnTo>
                    <a:lnTo>
                      <a:pt x="24" y="462"/>
                    </a:lnTo>
                    <a:lnTo>
                      <a:pt x="0" y="21"/>
                    </a:lnTo>
                    <a:close/>
                  </a:path>
                </a:pathLst>
              </a:custGeom>
              <a:solidFill>
                <a:srgbClr val="969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3" name="Freeform 27">
                <a:extLst>
                  <a:ext uri="{FF2B5EF4-FFF2-40B4-BE49-F238E27FC236}">
                    <a16:creationId xmlns:a16="http://schemas.microsoft.com/office/drawing/2014/main" id="{14AE6722-3E1E-3547-8686-E2B3AEE2BCF8}"/>
                  </a:ext>
                </a:extLst>
              </p:cNvPr>
              <p:cNvSpPr>
                <a:spLocks/>
              </p:cNvSpPr>
              <p:nvPr/>
            </p:nvSpPr>
            <p:spPr bwMode="auto">
              <a:xfrm>
                <a:off x="4250043" y="2748248"/>
                <a:ext cx="942264" cy="996351"/>
              </a:xfrm>
              <a:custGeom>
                <a:avLst/>
                <a:gdLst>
                  <a:gd name="T0" fmla="*/ 2147483647 w 526"/>
                  <a:gd name="T1" fmla="*/ 0 h 521"/>
                  <a:gd name="T2" fmla="*/ 2147483647 w 526"/>
                  <a:gd name="T3" fmla="*/ 2147483647 h 521"/>
                  <a:gd name="T4" fmla="*/ 2147483647 w 526"/>
                  <a:gd name="T5" fmla="*/ 2147483647 h 521"/>
                  <a:gd name="T6" fmla="*/ 0 w 526"/>
                  <a:gd name="T7" fmla="*/ 2147483647 h 521"/>
                  <a:gd name="T8" fmla="*/ 2147483647 w 526"/>
                  <a:gd name="T9" fmla="*/ 2147483647 h 521"/>
                  <a:gd name="T10" fmla="*/ 2147483647 w 526"/>
                  <a:gd name="T11" fmla="*/ 0 h 521"/>
                  <a:gd name="T12" fmla="*/ 2147483647 w 526"/>
                  <a:gd name="T13" fmla="*/ 0 h 521"/>
                  <a:gd name="T14" fmla="*/ 0 60000 65536"/>
                  <a:gd name="T15" fmla="*/ 0 60000 65536"/>
                  <a:gd name="T16" fmla="*/ 0 60000 65536"/>
                  <a:gd name="T17" fmla="*/ 0 60000 65536"/>
                  <a:gd name="T18" fmla="*/ 0 60000 65536"/>
                  <a:gd name="T19" fmla="*/ 0 60000 65536"/>
                  <a:gd name="T20" fmla="*/ 0 60000 65536"/>
                  <a:gd name="T21" fmla="*/ 0 w 526"/>
                  <a:gd name="T22" fmla="*/ 0 h 521"/>
                  <a:gd name="T23" fmla="*/ 526 w 526"/>
                  <a:gd name="T24" fmla="*/ 521 h 5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6" h="521">
                    <a:moveTo>
                      <a:pt x="35" y="0"/>
                    </a:moveTo>
                    <a:lnTo>
                      <a:pt x="505" y="70"/>
                    </a:lnTo>
                    <a:lnTo>
                      <a:pt x="526" y="521"/>
                    </a:lnTo>
                    <a:lnTo>
                      <a:pt x="0" y="518"/>
                    </a:lnTo>
                    <a:lnTo>
                      <a:pt x="10" y="13"/>
                    </a:lnTo>
                    <a:lnTo>
                      <a:pt x="35" y="0"/>
                    </a:lnTo>
                    <a:close/>
                  </a:path>
                </a:pathLst>
              </a:custGeom>
              <a:solidFill>
                <a:srgbClr val="D9E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4" name="Freeform 28">
                <a:extLst>
                  <a:ext uri="{FF2B5EF4-FFF2-40B4-BE49-F238E27FC236}">
                    <a16:creationId xmlns:a16="http://schemas.microsoft.com/office/drawing/2014/main" id="{E4E54BAC-6383-1A49-9A96-C3F6C24C2455}"/>
                  </a:ext>
                </a:extLst>
              </p:cNvPr>
              <p:cNvSpPr>
                <a:spLocks/>
              </p:cNvSpPr>
              <p:nvPr/>
            </p:nvSpPr>
            <p:spPr bwMode="auto">
              <a:xfrm>
                <a:off x="4678182" y="3283714"/>
                <a:ext cx="245419" cy="430286"/>
              </a:xfrm>
              <a:custGeom>
                <a:avLst/>
                <a:gdLst>
                  <a:gd name="T0" fmla="*/ 2147483647 w 137"/>
                  <a:gd name="T1" fmla="*/ 0 h 225"/>
                  <a:gd name="T2" fmla="*/ 2147483647 w 137"/>
                  <a:gd name="T3" fmla="*/ 2147483647 h 225"/>
                  <a:gd name="T4" fmla="*/ 2147483647 w 137"/>
                  <a:gd name="T5" fmla="*/ 2147483647 h 225"/>
                  <a:gd name="T6" fmla="*/ 2147483647 w 137"/>
                  <a:gd name="T7" fmla="*/ 2147483647 h 225"/>
                  <a:gd name="T8" fmla="*/ 2147483647 w 137"/>
                  <a:gd name="T9" fmla="*/ 2147483647 h 225"/>
                  <a:gd name="T10" fmla="*/ 2147483647 w 137"/>
                  <a:gd name="T11" fmla="*/ 2147483647 h 225"/>
                  <a:gd name="T12" fmla="*/ 2147483647 w 137"/>
                  <a:gd name="T13" fmla="*/ 2147483647 h 225"/>
                  <a:gd name="T14" fmla="*/ 2147483647 w 137"/>
                  <a:gd name="T15" fmla="*/ 2147483647 h 225"/>
                  <a:gd name="T16" fmla="*/ 2147483647 w 137"/>
                  <a:gd name="T17" fmla="*/ 2147483647 h 225"/>
                  <a:gd name="T18" fmla="*/ 2147483647 w 137"/>
                  <a:gd name="T19" fmla="*/ 2147483647 h 225"/>
                  <a:gd name="T20" fmla="*/ 2147483647 w 137"/>
                  <a:gd name="T21" fmla="*/ 2147483647 h 225"/>
                  <a:gd name="T22" fmla="*/ 2147483647 w 137"/>
                  <a:gd name="T23" fmla="*/ 2147483647 h 225"/>
                  <a:gd name="T24" fmla="*/ 2147483647 w 137"/>
                  <a:gd name="T25" fmla="*/ 2147483647 h 225"/>
                  <a:gd name="T26" fmla="*/ 2147483647 w 137"/>
                  <a:gd name="T27" fmla="*/ 2147483647 h 225"/>
                  <a:gd name="T28" fmla="*/ 2147483647 w 137"/>
                  <a:gd name="T29" fmla="*/ 2147483647 h 225"/>
                  <a:gd name="T30" fmla="*/ 2147483647 w 137"/>
                  <a:gd name="T31" fmla="*/ 2147483647 h 225"/>
                  <a:gd name="T32" fmla="*/ 2147483647 w 137"/>
                  <a:gd name="T33" fmla="*/ 2147483647 h 225"/>
                  <a:gd name="T34" fmla="*/ 2147483647 w 137"/>
                  <a:gd name="T35" fmla="*/ 2147483647 h 225"/>
                  <a:gd name="T36" fmla="*/ 2147483647 w 137"/>
                  <a:gd name="T37" fmla="*/ 2147483647 h 225"/>
                  <a:gd name="T38" fmla="*/ 0 w 137"/>
                  <a:gd name="T39" fmla="*/ 2147483647 h 225"/>
                  <a:gd name="T40" fmla="*/ 0 w 137"/>
                  <a:gd name="T41" fmla="*/ 2147483647 h 225"/>
                  <a:gd name="T42" fmla="*/ 0 w 137"/>
                  <a:gd name="T43" fmla="*/ 2147483647 h 225"/>
                  <a:gd name="T44" fmla="*/ 2147483647 w 137"/>
                  <a:gd name="T45" fmla="*/ 2147483647 h 225"/>
                  <a:gd name="T46" fmla="*/ 2147483647 w 137"/>
                  <a:gd name="T47" fmla="*/ 2147483647 h 225"/>
                  <a:gd name="T48" fmla="*/ 2147483647 w 137"/>
                  <a:gd name="T49" fmla="*/ 2147483647 h 225"/>
                  <a:gd name="T50" fmla="*/ 2147483647 w 137"/>
                  <a:gd name="T51" fmla="*/ 2147483647 h 225"/>
                  <a:gd name="T52" fmla="*/ 2147483647 w 137"/>
                  <a:gd name="T53" fmla="*/ 2147483647 h 225"/>
                  <a:gd name="T54" fmla="*/ 2147483647 w 137"/>
                  <a:gd name="T55" fmla="*/ 2147483647 h 225"/>
                  <a:gd name="T56" fmla="*/ 2147483647 w 137"/>
                  <a:gd name="T57" fmla="*/ 2147483647 h 225"/>
                  <a:gd name="T58" fmla="*/ 2147483647 w 137"/>
                  <a:gd name="T59" fmla="*/ 2147483647 h 225"/>
                  <a:gd name="T60" fmla="*/ 2147483647 w 137"/>
                  <a:gd name="T61" fmla="*/ 2147483647 h 225"/>
                  <a:gd name="T62" fmla="*/ 2147483647 w 137"/>
                  <a:gd name="T63" fmla="*/ 2147483647 h 225"/>
                  <a:gd name="T64" fmla="*/ 2147483647 w 137"/>
                  <a:gd name="T65" fmla="*/ 2147483647 h 225"/>
                  <a:gd name="T66" fmla="*/ 2147483647 w 137"/>
                  <a:gd name="T67" fmla="*/ 2147483647 h 225"/>
                  <a:gd name="T68" fmla="*/ 2147483647 w 137"/>
                  <a:gd name="T69" fmla="*/ 2147483647 h 225"/>
                  <a:gd name="T70" fmla="*/ 2147483647 w 137"/>
                  <a:gd name="T71" fmla="*/ 2147483647 h 225"/>
                  <a:gd name="T72" fmla="*/ 2147483647 w 137"/>
                  <a:gd name="T73" fmla="*/ 2147483647 h 225"/>
                  <a:gd name="T74" fmla="*/ 2147483647 w 137"/>
                  <a:gd name="T75" fmla="*/ 2147483647 h 225"/>
                  <a:gd name="T76" fmla="*/ 2147483647 w 137"/>
                  <a:gd name="T77" fmla="*/ 2147483647 h 225"/>
                  <a:gd name="T78" fmla="*/ 2147483647 w 137"/>
                  <a:gd name="T79" fmla="*/ 2147483647 h 225"/>
                  <a:gd name="T80" fmla="*/ 2147483647 w 137"/>
                  <a:gd name="T81" fmla="*/ 2147483647 h 225"/>
                  <a:gd name="T82" fmla="*/ 2147483647 w 137"/>
                  <a:gd name="T83" fmla="*/ 2147483647 h 225"/>
                  <a:gd name="T84" fmla="*/ 2147483647 w 137"/>
                  <a:gd name="T85" fmla="*/ 2147483647 h 225"/>
                  <a:gd name="T86" fmla="*/ 2147483647 w 137"/>
                  <a:gd name="T87" fmla="*/ 2147483647 h 225"/>
                  <a:gd name="T88" fmla="*/ 2147483647 w 137"/>
                  <a:gd name="T89" fmla="*/ 2147483647 h 225"/>
                  <a:gd name="T90" fmla="*/ 2147483647 w 137"/>
                  <a:gd name="T91" fmla="*/ 2147483647 h 225"/>
                  <a:gd name="T92" fmla="*/ 2147483647 w 137"/>
                  <a:gd name="T93" fmla="*/ 2147483647 h 225"/>
                  <a:gd name="T94" fmla="*/ 2147483647 w 137"/>
                  <a:gd name="T95" fmla="*/ 2147483647 h 225"/>
                  <a:gd name="T96" fmla="*/ 2147483647 w 137"/>
                  <a:gd name="T97" fmla="*/ 2147483647 h 225"/>
                  <a:gd name="T98" fmla="*/ 2147483647 w 137"/>
                  <a:gd name="T99" fmla="*/ 2147483647 h 225"/>
                  <a:gd name="T100" fmla="*/ 2147483647 w 137"/>
                  <a:gd name="T101" fmla="*/ 2147483647 h 225"/>
                  <a:gd name="T102" fmla="*/ 2147483647 w 137"/>
                  <a:gd name="T103" fmla="*/ 2147483647 h 225"/>
                  <a:gd name="T104" fmla="*/ 2147483647 w 137"/>
                  <a:gd name="T105" fmla="*/ 2147483647 h 225"/>
                  <a:gd name="T106" fmla="*/ 2147483647 w 137"/>
                  <a:gd name="T107" fmla="*/ 2147483647 h 225"/>
                  <a:gd name="T108" fmla="*/ 2147483647 w 137"/>
                  <a:gd name="T109" fmla="*/ 2147483647 h 225"/>
                  <a:gd name="T110" fmla="*/ 2147483647 w 137"/>
                  <a:gd name="T111" fmla="*/ 0 h 2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7"/>
                  <a:gd name="T169" fmla="*/ 0 h 225"/>
                  <a:gd name="T170" fmla="*/ 137 w 137"/>
                  <a:gd name="T171" fmla="*/ 225 h 2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7" h="225">
                    <a:moveTo>
                      <a:pt x="137" y="0"/>
                    </a:moveTo>
                    <a:lnTo>
                      <a:pt x="131" y="0"/>
                    </a:lnTo>
                    <a:lnTo>
                      <a:pt x="125" y="1"/>
                    </a:lnTo>
                    <a:lnTo>
                      <a:pt x="121" y="3"/>
                    </a:lnTo>
                    <a:lnTo>
                      <a:pt x="115" y="4"/>
                    </a:lnTo>
                    <a:lnTo>
                      <a:pt x="111" y="5"/>
                    </a:lnTo>
                    <a:lnTo>
                      <a:pt x="107" y="7"/>
                    </a:lnTo>
                    <a:lnTo>
                      <a:pt x="103" y="8"/>
                    </a:lnTo>
                    <a:lnTo>
                      <a:pt x="98" y="11"/>
                    </a:lnTo>
                    <a:lnTo>
                      <a:pt x="94" y="13"/>
                    </a:lnTo>
                    <a:lnTo>
                      <a:pt x="88" y="14"/>
                    </a:lnTo>
                    <a:lnTo>
                      <a:pt x="86" y="15"/>
                    </a:lnTo>
                    <a:lnTo>
                      <a:pt x="81" y="18"/>
                    </a:lnTo>
                    <a:lnTo>
                      <a:pt x="74" y="23"/>
                    </a:lnTo>
                    <a:lnTo>
                      <a:pt x="69" y="27"/>
                    </a:lnTo>
                    <a:lnTo>
                      <a:pt x="61" y="31"/>
                    </a:lnTo>
                    <a:lnTo>
                      <a:pt x="56" y="37"/>
                    </a:lnTo>
                    <a:lnTo>
                      <a:pt x="50" y="41"/>
                    </a:lnTo>
                    <a:lnTo>
                      <a:pt x="46" y="47"/>
                    </a:lnTo>
                    <a:lnTo>
                      <a:pt x="42" y="51"/>
                    </a:lnTo>
                    <a:lnTo>
                      <a:pt x="36" y="57"/>
                    </a:lnTo>
                    <a:lnTo>
                      <a:pt x="33" y="62"/>
                    </a:lnTo>
                    <a:lnTo>
                      <a:pt x="30" y="68"/>
                    </a:lnTo>
                    <a:lnTo>
                      <a:pt x="26" y="72"/>
                    </a:lnTo>
                    <a:lnTo>
                      <a:pt x="23" y="78"/>
                    </a:lnTo>
                    <a:lnTo>
                      <a:pt x="20" y="84"/>
                    </a:lnTo>
                    <a:lnTo>
                      <a:pt x="17" y="89"/>
                    </a:lnTo>
                    <a:lnTo>
                      <a:pt x="15" y="93"/>
                    </a:lnTo>
                    <a:lnTo>
                      <a:pt x="13" y="99"/>
                    </a:lnTo>
                    <a:lnTo>
                      <a:pt x="12" y="103"/>
                    </a:lnTo>
                    <a:lnTo>
                      <a:pt x="10" y="109"/>
                    </a:lnTo>
                    <a:lnTo>
                      <a:pt x="9" y="113"/>
                    </a:lnTo>
                    <a:lnTo>
                      <a:pt x="8" y="118"/>
                    </a:lnTo>
                    <a:lnTo>
                      <a:pt x="6" y="122"/>
                    </a:lnTo>
                    <a:lnTo>
                      <a:pt x="6" y="127"/>
                    </a:lnTo>
                    <a:lnTo>
                      <a:pt x="5" y="135"/>
                    </a:lnTo>
                    <a:lnTo>
                      <a:pt x="3" y="140"/>
                    </a:lnTo>
                    <a:lnTo>
                      <a:pt x="2" y="146"/>
                    </a:lnTo>
                    <a:lnTo>
                      <a:pt x="0" y="152"/>
                    </a:lnTo>
                    <a:lnTo>
                      <a:pt x="0" y="157"/>
                    </a:lnTo>
                    <a:lnTo>
                      <a:pt x="0" y="164"/>
                    </a:lnTo>
                    <a:lnTo>
                      <a:pt x="0" y="170"/>
                    </a:lnTo>
                    <a:lnTo>
                      <a:pt x="0" y="177"/>
                    </a:lnTo>
                    <a:lnTo>
                      <a:pt x="0" y="184"/>
                    </a:lnTo>
                    <a:lnTo>
                      <a:pt x="2" y="191"/>
                    </a:lnTo>
                    <a:lnTo>
                      <a:pt x="2" y="197"/>
                    </a:lnTo>
                    <a:lnTo>
                      <a:pt x="2" y="203"/>
                    </a:lnTo>
                    <a:lnTo>
                      <a:pt x="3" y="207"/>
                    </a:lnTo>
                    <a:lnTo>
                      <a:pt x="3" y="213"/>
                    </a:lnTo>
                    <a:lnTo>
                      <a:pt x="5" y="218"/>
                    </a:lnTo>
                    <a:lnTo>
                      <a:pt x="5" y="221"/>
                    </a:lnTo>
                    <a:lnTo>
                      <a:pt x="9" y="221"/>
                    </a:lnTo>
                    <a:lnTo>
                      <a:pt x="12" y="221"/>
                    </a:lnTo>
                    <a:lnTo>
                      <a:pt x="17" y="223"/>
                    </a:lnTo>
                    <a:lnTo>
                      <a:pt x="22" y="223"/>
                    </a:lnTo>
                    <a:lnTo>
                      <a:pt x="29" y="223"/>
                    </a:lnTo>
                    <a:lnTo>
                      <a:pt x="36" y="224"/>
                    </a:lnTo>
                    <a:lnTo>
                      <a:pt x="43" y="224"/>
                    </a:lnTo>
                    <a:lnTo>
                      <a:pt x="50" y="224"/>
                    </a:lnTo>
                    <a:lnTo>
                      <a:pt x="56" y="224"/>
                    </a:lnTo>
                    <a:lnTo>
                      <a:pt x="61" y="224"/>
                    </a:lnTo>
                    <a:lnTo>
                      <a:pt x="66" y="225"/>
                    </a:lnTo>
                    <a:lnTo>
                      <a:pt x="71" y="225"/>
                    </a:lnTo>
                    <a:lnTo>
                      <a:pt x="73" y="225"/>
                    </a:lnTo>
                    <a:lnTo>
                      <a:pt x="71" y="224"/>
                    </a:lnTo>
                    <a:lnTo>
                      <a:pt x="70" y="221"/>
                    </a:lnTo>
                    <a:lnTo>
                      <a:pt x="70" y="218"/>
                    </a:lnTo>
                    <a:lnTo>
                      <a:pt x="71" y="214"/>
                    </a:lnTo>
                    <a:lnTo>
                      <a:pt x="71" y="208"/>
                    </a:lnTo>
                    <a:lnTo>
                      <a:pt x="73" y="203"/>
                    </a:lnTo>
                    <a:lnTo>
                      <a:pt x="74" y="196"/>
                    </a:lnTo>
                    <a:lnTo>
                      <a:pt x="77" y="188"/>
                    </a:lnTo>
                    <a:lnTo>
                      <a:pt x="77" y="184"/>
                    </a:lnTo>
                    <a:lnTo>
                      <a:pt x="78" y="180"/>
                    </a:lnTo>
                    <a:lnTo>
                      <a:pt x="78" y="174"/>
                    </a:lnTo>
                    <a:lnTo>
                      <a:pt x="80" y="171"/>
                    </a:lnTo>
                    <a:lnTo>
                      <a:pt x="81" y="166"/>
                    </a:lnTo>
                    <a:lnTo>
                      <a:pt x="84" y="162"/>
                    </a:lnTo>
                    <a:lnTo>
                      <a:pt x="84" y="157"/>
                    </a:lnTo>
                    <a:lnTo>
                      <a:pt x="87" y="153"/>
                    </a:lnTo>
                    <a:lnTo>
                      <a:pt x="87" y="147"/>
                    </a:lnTo>
                    <a:lnTo>
                      <a:pt x="88" y="142"/>
                    </a:lnTo>
                    <a:lnTo>
                      <a:pt x="90" y="136"/>
                    </a:lnTo>
                    <a:lnTo>
                      <a:pt x="93" y="132"/>
                    </a:lnTo>
                    <a:lnTo>
                      <a:pt x="94" y="126"/>
                    </a:lnTo>
                    <a:lnTo>
                      <a:pt x="95" y="122"/>
                    </a:lnTo>
                    <a:lnTo>
                      <a:pt x="97" y="116"/>
                    </a:lnTo>
                    <a:lnTo>
                      <a:pt x="100" y="112"/>
                    </a:lnTo>
                    <a:lnTo>
                      <a:pt x="100" y="106"/>
                    </a:lnTo>
                    <a:lnTo>
                      <a:pt x="103" y="101"/>
                    </a:lnTo>
                    <a:lnTo>
                      <a:pt x="104" y="95"/>
                    </a:lnTo>
                    <a:lnTo>
                      <a:pt x="105" y="91"/>
                    </a:lnTo>
                    <a:lnTo>
                      <a:pt x="107" y="85"/>
                    </a:lnTo>
                    <a:lnTo>
                      <a:pt x="108" y="79"/>
                    </a:lnTo>
                    <a:lnTo>
                      <a:pt x="110" y="75"/>
                    </a:lnTo>
                    <a:lnTo>
                      <a:pt x="113" y="71"/>
                    </a:lnTo>
                    <a:lnTo>
                      <a:pt x="113" y="65"/>
                    </a:lnTo>
                    <a:lnTo>
                      <a:pt x="115" y="61"/>
                    </a:lnTo>
                    <a:lnTo>
                      <a:pt x="115" y="55"/>
                    </a:lnTo>
                    <a:lnTo>
                      <a:pt x="118" y="51"/>
                    </a:lnTo>
                    <a:lnTo>
                      <a:pt x="120" y="47"/>
                    </a:lnTo>
                    <a:lnTo>
                      <a:pt x="121" y="42"/>
                    </a:lnTo>
                    <a:lnTo>
                      <a:pt x="122" y="38"/>
                    </a:lnTo>
                    <a:lnTo>
                      <a:pt x="124" y="35"/>
                    </a:lnTo>
                    <a:lnTo>
                      <a:pt x="127" y="27"/>
                    </a:lnTo>
                    <a:lnTo>
                      <a:pt x="128" y="20"/>
                    </a:lnTo>
                    <a:lnTo>
                      <a:pt x="131" y="14"/>
                    </a:lnTo>
                    <a:lnTo>
                      <a:pt x="132" y="10"/>
                    </a:lnTo>
                    <a:lnTo>
                      <a:pt x="134" y="4"/>
                    </a:lnTo>
                    <a:lnTo>
                      <a:pt x="135" y="3"/>
                    </a:lnTo>
                    <a:lnTo>
                      <a:pt x="137"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5" name="Freeform 29">
                <a:extLst>
                  <a:ext uri="{FF2B5EF4-FFF2-40B4-BE49-F238E27FC236}">
                    <a16:creationId xmlns:a16="http://schemas.microsoft.com/office/drawing/2014/main" id="{70F1223D-CB78-4243-8340-56F99F60534C}"/>
                  </a:ext>
                </a:extLst>
              </p:cNvPr>
              <p:cNvSpPr>
                <a:spLocks/>
              </p:cNvSpPr>
              <p:nvPr/>
            </p:nvSpPr>
            <p:spPr bwMode="auto">
              <a:xfrm>
                <a:off x="5065119" y="3243554"/>
                <a:ext cx="546370" cy="481920"/>
              </a:xfrm>
              <a:custGeom>
                <a:avLst/>
                <a:gdLst>
                  <a:gd name="T0" fmla="*/ 2147483647 w 305"/>
                  <a:gd name="T1" fmla="*/ 2147483647 h 252"/>
                  <a:gd name="T2" fmla="*/ 2147483647 w 305"/>
                  <a:gd name="T3" fmla="*/ 2147483647 h 252"/>
                  <a:gd name="T4" fmla="*/ 2147483647 w 305"/>
                  <a:gd name="T5" fmla="*/ 2147483647 h 252"/>
                  <a:gd name="T6" fmla="*/ 2147483647 w 305"/>
                  <a:gd name="T7" fmla="*/ 2147483647 h 252"/>
                  <a:gd name="T8" fmla="*/ 2147483647 w 305"/>
                  <a:gd name="T9" fmla="*/ 2147483647 h 252"/>
                  <a:gd name="T10" fmla="*/ 2147483647 w 305"/>
                  <a:gd name="T11" fmla="*/ 2147483647 h 252"/>
                  <a:gd name="T12" fmla="*/ 2147483647 w 305"/>
                  <a:gd name="T13" fmla="*/ 2147483647 h 252"/>
                  <a:gd name="T14" fmla="*/ 2147483647 w 305"/>
                  <a:gd name="T15" fmla="*/ 2147483647 h 252"/>
                  <a:gd name="T16" fmla="*/ 2147483647 w 305"/>
                  <a:gd name="T17" fmla="*/ 2147483647 h 252"/>
                  <a:gd name="T18" fmla="*/ 2147483647 w 305"/>
                  <a:gd name="T19" fmla="*/ 2147483647 h 252"/>
                  <a:gd name="T20" fmla="*/ 2147483647 w 305"/>
                  <a:gd name="T21" fmla="*/ 2147483647 h 252"/>
                  <a:gd name="T22" fmla="*/ 2147483647 w 305"/>
                  <a:gd name="T23" fmla="*/ 2147483647 h 252"/>
                  <a:gd name="T24" fmla="*/ 2147483647 w 305"/>
                  <a:gd name="T25" fmla="*/ 2147483647 h 252"/>
                  <a:gd name="T26" fmla="*/ 2147483647 w 305"/>
                  <a:gd name="T27" fmla="*/ 2147483647 h 252"/>
                  <a:gd name="T28" fmla="*/ 2147483647 w 305"/>
                  <a:gd name="T29" fmla="*/ 2147483647 h 252"/>
                  <a:gd name="T30" fmla="*/ 2147483647 w 305"/>
                  <a:gd name="T31" fmla="*/ 2147483647 h 252"/>
                  <a:gd name="T32" fmla="*/ 2147483647 w 305"/>
                  <a:gd name="T33" fmla="*/ 2147483647 h 252"/>
                  <a:gd name="T34" fmla="*/ 0 w 305"/>
                  <a:gd name="T35" fmla="*/ 2147483647 h 252"/>
                  <a:gd name="T36" fmla="*/ 2147483647 w 305"/>
                  <a:gd name="T37" fmla="*/ 2147483647 h 252"/>
                  <a:gd name="T38" fmla="*/ 2147483647 w 305"/>
                  <a:gd name="T39" fmla="*/ 2147483647 h 252"/>
                  <a:gd name="T40" fmla="*/ 2147483647 w 305"/>
                  <a:gd name="T41" fmla="*/ 2147483647 h 252"/>
                  <a:gd name="T42" fmla="*/ 2147483647 w 305"/>
                  <a:gd name="T43" fmla="*/ 2147483647 h 252"/>
                  <a:gd name="T44" fmla="*/ 2147483647 w 305"/>
                  <a:gd name="T45" fmla="*/ 2147483647 h 252"/>
                  <a:gd name="T46" fmla="*/ 2147483647 w 305"/>
                  <a:gd name="T47" fmla="*/ 2147483647 h 252"/>
                  <a:gd name="T48" fmla="*/ 2147483647 w 305"/>
                  <a:gd name="T49" fmla="*/ 2147483647 h 252"/>
                  <a:gd name="T50" fmla="*/ 2147483647 w 305"/>
                  <a:gd name="T51" fmla="*/ 2147483647 h 252"/>
                  <a:gd name="T52" fmla="*/ 2147483647 w 305"/>
                  <a:gd name="T53" fmla="*/ 2147483647 h 252"/>
                  <a:gd name="T54" fmla="*/ 2147483647 w 305"/>
                  <a:gd name="T55" fmla="*/ 2147483647 h 252"/>
                  <a:gd name="T56" fmla="*/ 2147483647 w 305"/>
                  <a:gd name="T57" fmla="*/ 2147483647 h 252"/>
                  <a:gd name="T58" fmla="*/ 2147483647 w 305"/>
                  <a:gd name="T59" fmla="*/ 2147483647 h 252"/>
                  <a:gd name="T60" fmla="*/ 2147483647 w 305"/>
                  <a:gd name="T61" fmla="*/ 2147483647 h 252"/>
                  <a:gd name="T62" fmla="*/ 2147483647 w 305"/>
                  <a:gd name="T63" fmla="*/ 2147483647 h 252"/>
                  <a:gd name="T64" fmla="*/ 2147483647 w 305"/>
                  <a:gd name="T65" fmla="*/ 2147483647 h 252"/>
                  <a:gd name="T66" fmla="*/ 2147483647 w 305"/>
                  <a:gd name="T67" fmla="*/ 2147483647 h 252"/>
                  <a:gd name="T68" fmla="*/ 2147483647 w 305"/>
                  <a:gd name="T69" fmla="*/ 2147483647 h 252"/>
                  <a:gd name="T70" fmla="*/ 2147483647 w 305"/>
                  <a:gd name="T71" fmla="*/ 2147483647 h 252"/>
                  <a:gd name="T72" fmla="*/ 2147483647 w 305"/>
                  <a:gd name="T73" fmla="*/ 2147483647 h 252"/>
                  <a:gd name="T74" fmla="*/ 2147483647 w 305"/>
                  <a:gd name="T75" fmla="*/ 2147483647 h 252"/>
                  <a:gd name="T76" fmla="*/ 2147483647 w 305"/>
                  <a:gd name="T77" fmla="*/ 2147483647 h 252"/>
                  <a:gd name="T78" fmla="*/ 2147483647 w 305"/>
                  <a:gd name="T79" fmla="*/ 2147483647 h 252"/>
                  <a:gd name="T80" fmla="*/ 2147483647 w 305"/>
                  <a:gd name="T81" fmla="*/ 2147483647 h 252"/>
                  <a:gd name="T82" fmla="*/ 2147483647 w 305"/>
                  <a:gd name="T83" fmla="*/ 2147483647 h 252"/>
                  <a:gd name="T84" fmla="*/ 2147483647 w 305"/>
                  <a:gd name="T85" fmla="*/ 2147483647 h 252"/>
                  <a:gd name="T86" fmla="*/ 2147483647 w 305"/>
                  <a:gd name="T87" fmla="*/ 2147483647 h 252"/>
                  <a:gd name="T88" fmla="*/ 2147483647 w 305"/>
                  <a:gd name="T89" fmla="*/ 2147483647 h 252"/>
                  <a:gd name="T90" fmla="*/ 2147483647 w 305"/>
                  <a:gd name="T91" fmla="*/ 2147483647 h 252"/>
                  <a:gd name="T92" fmla="*/ 2147483647 w 305"/>
                  <a:gd name="T93" fmla="*/ 0 h 252"/>
                  <a:gd name="T94" fmla="*/ 2147483647 w 305"/>
                  <a:gd name="T95" fmla="*/ 2147483647 h 252"/>
                  <a:gd name="T96" fmla="*/ 2147483647 w 30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5"/>
                  <a:gd name="T148" fmla="*/ 0 h 252"/>
                  <a:gd name="T149" fmla="*/ 305 w 30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5" h="252">
                    <a:moveTo>
                      <a:pt x="91" y="51"/>
                    </a:moveTo>
                    <a:lnTo>
                      <a:pt x="84" y="59"/>
                    </a:lnTo>
                    <a:lnTo>
                      <a:pt x="77" y="68"/>
                    </a:lnTo>
                    <a:lnTo>
                      <a:pt x="74" y="72"/>
                    </a:lnTo>
                    <a:lnTo>
                      <a:pt x="71" y="75"/>
                    </a:lnTo>
                    <a:lnTo>
                      <a:pt x="68" y="80"/>
                    </a:lnTo>
                    <a:lnTo>
                      <a:pt x="65" y="85"/>
                    </a:lnTo>
                    <a:lnTo>
                      <a:pt x="62" y="89"/>
                    </a:lnTo>
                    <a:lnTo>
                      <a:pt x="60" y="93"/>
                    </a:lnTo>
                    <a:lnTo>
                      <a:pt x="57" y="97"/>
                    </a:lnTo>
                    <a:lnTo>
                      <a:pt x="55" y="102"/>
                    </a:lnTo>
                    <a:lnTo>
                      <a:pt x="53" y="106"/>
                    </a:lnTo>
                    <a:lnTo>
                      <a:pt x="50" y="110"/>
                    </a:lnTo>
                    <a:lnTo>
                      <a:pt x="48" y="114"/>
                    </a:lnTo>
                    <a:lnTo>
                      <a:pt x="47" y="119"/>
                    </a:lnTo>
                    <a:lnTo>
                      <a:pt x="41" y="127"/>
                    </a:lnTo>
                    <a:lnTo>
                      <a:pt x="37" y="136"/>
                    </a:lnTo>
                    <a:lnTo>
                      <a:pt x="34" y="140"/>
                    </a:lnTo>
                    <a:lnTo>
                      <a:pt x="33" y="144"/>
                    </a:lnTo>
                    <a:lnTo>
                      <a:pt x="31" y="148"/>
                    </a:lnTo>
                    <a:lnTo>
                      <a:pt x="30" y="153"/>
                    </a:lnTo>
                    <a:lnTo>
                      <a:pt x="26" y="160"/>
                    </a:lnTo>
                    <a:lnTo>
                      <a:pt x="23" y="168"/>
                    </a:lnTo>
                    <a:lnTo>
                      <a:pt x="21" y="175"/>
                    </a:lnTo>
                    <a:lnTo>
                      <a:pt x="19" y="184"/>
                    </a:lnTo>
                    <a:lnTo>
                      <a:pt x="16" y="191"/>
                    </a:lnTo>
                    <a:lnTo>
                      <a:pt x="13" y="198"/>
                    </a:lnTo>
                    <a:lnTo>
                      <a:pt x="10" y="204"/>
                    </a:lnTo>
                    <a:lnTo>
                      <a:pt x="9" y="211"/>
                    </a:lnTo>
                    <a:lnTo>
                      <a:pt x="7" y="217"/>
                    </a:lnTo>
                    <a:lnTo>
                      <a:pt x="6" y="222"/>
                    </a:lnTo>
                    <a:lnTo>
                      <a:pt x="4" y="227"/>
                    </a:lnTo>
                    <a:lnTo>
                      <a:pt x="4" y="232"/>
                    </a:lnTo>
                    <a:lnTo>
                      <a:pt x="1" y="239"/>
                    </a:lnTo>
                    <a:lnTo>
                      <a:pt x="0" y="246"/>
                    </a:lnTo>
                    <a:lnTo>
                      <a:pt x="0" y="251"/>
                    </a:lnTo>
                    <a:lnTo>
                      <a:pt x="0" y="252"/>
                    </a:lnTo>
                    <a:lnTo>
                      <a:pt x="170" y="249"/>
                    </a:lnTo>
                    <a:lnTo>
                      <a:pt x="172" y="246"/>
                    </a:lnTo>
                    <a:lnTo>
                      <a:pt x="176" y="241"/>
                    </a:lnTo>
                    <a:lnTo>
                      <a:pt x="179" y="235"/>
                    </a:lnTo>
                    <a:lnTo>
                      <a:pt x="183" y="229"/>
                    </a:lnTo>
                    <a:lnTo>
                      <a:pt x="187" y="224"/>
                    </a:lnTo>
                    <a:lnTo>
                      <a:pt x="193" y="218"/>
                    </a:lnTo>
                    <a:lnTo>
                      <a:pt x="197" y="209"/>
                    </a:lnTo>
                    <a:lnTo>
                      <a:pt x="203" y="201"/>
                    </a:lnTo>
                    <a:lnTo>
                      <a:pt x="209" y="192"/>
                    </a:lnTo>
                    <a:lnTo>
                      <a:pt x="216" y="185"/>
                    </a:lnTo>
                    <a:lnTo>
                      <a:pt x="217" y="181"/>
                    </a:lnTo>
                    <a:lnTo>
                      <a:pt x="221" y="175"/>
                    </a:lnTo>
                    <a:lnTo>
                      <a:pt x="224" y="171"/>
                    </a:lnTo>
                    <a:lnTo>
                      <a:pt x="227" y="167"/>
                    </a:lnTo>
                    <a:lnTo>
                      <a:pt x="230" y="161"/>
                    </a:lnTo>
                    <a:lnTo>
                      <a:pt x="234" y="157"/>
                    </a:lnTo>
                    <a:lnTo>
                      <a:pt x="237" y="153"/>
                    </a:lnTo>
                    <a:lnTo>
                      <a:pt x="241" y="148"/>
                    </a:lnTo>
                    <a:lnTo>
                      <a:pt x="244" y="143"/>
                    </a:lnTo>
                    <a:lnTo>
                      <a:pt x="247" y="137"/>
                    </a:lnTo>
                    <a:lnTo>
                      <a:pt x="250" y="133"/>
                    </a:lnTo>
                    <a:lnTo>
                      <a:pt x="254" y="127"/>
                    </a:lnTo>
                    <a:lnTo>
                      <a:pt x="257" y="123"/>
                    </a:lnTo>
                    <a:lnTo>
                      <a:pt x="260" y="119"/>
                    </a:lnTo>
                    <a:lnTo>
                      <a:pt x="262" y="114"/>
                    </a:lnTo>
                    <a:lnTo>
                      <a:pt x="267" y="110"/>
                    </a:lnTo>
                    <a:lnTo>
                      <a:pt x="270" y="106"/>
                    </a:lnTo>
                    <a:lnTo>
                      <a:pt x="272" y="100"/>
                    </a:lnTo>
                    <a:lnTo>
                      <a:pt x="274" y="96"/>
                    </a:lnTo>
                    <a:lnTo>
                      <a:pt x="278" y="92"/>
                    </a:lnTo>
                    <a:lnTo>
                      <a:pt x="280" y="87"/>
                    </a:lnTo>
                    <a:lnTo>
                      <a:pt x="284" y="83"/>
                    </a:lnTo>
                    <a:lnTo>
                      <a:pt x="285" y="80"/>
                    </a:lnTo>
                    <a:lnTo>
                      <a:pt x="288" y="76"/>
                    </a:lnTo>
                    <a:lnTo>
                      <a:pt x="292" y="69"/>
                    </a:lnTo>
                    <a:lnTo>
                      <a:pt x="295" y="63"/>
                    </a:lnTo>
                    <a:lnTo>
                      <a:pt x="298" y="56"/>
                    </a:lnTo>
                    <a:lnTo>
                      <a:pt x="302" y="52"/>
                    </a:lnTo>
                    <a:lnTo>
                      <a:pt x="304" y="48"/>
                    </a:lnTo>
                    <a:lnTo>
                      <a:pt x="305" y="44"/>
                    </a:lnTo>
                    <a:lnTo>
                      <a:pt x="305" y="42"/>
                    </a:lnTo>
                    <a:lnTo>
                      <a:pt x="305" y="41"/>
                    </a:lnTo>
                    <a:lnTo>
                      <a:pt x="302" y="39"/>
                    </a:lnTo>
                    <a:lnTo>
                      <a:pt x="298" y="36"/>
                    </a:lnTo>
                    <a:lnTo>
                      <a:pt x="294" y="34"/>
                    </a:lnTo>
                    <a:lnTo>
                      <a:pt x="287" y="31"/>
                    </a:lnTo>
                    <a:lnTo>
                      <a:pt x="280" y="26"/>
                    </a:lnTo>
                    <a:lnTo>
                      <a:pt x="272" y="24"/>
                    </a:lnTo>
                    <a:lnTo>
                      <a:pt x="264" y="19"/>
                    </a:lnTo>
                    <a:lnTo>
                      <a:pt x="257" y="17"/>
                    </a:lnTo>
                    <a:lnTo>
                      <a:pt x="248" y="14"/>
                    </a:lnTo>
                    <a:lnTo>
                      <a:pt x="241" y="9"/>
                    </a:lnTo>
                    <a:lnTo>
                      <a:pt x="234" y="7"/>
                    </a:lnTo>
                    <a:lnTo>
                      <a:pt x="228" y="5"/>
                    </a:lnTo>
                    <a:lnTo>
                      <a:pt x="223" y="1"/>
                    </a:lnTo>
                    <a:lnTo>
                      <a:pt x="219" y="0"/>
                    </a:lnTo>
                    <a:lnTo>
                      <a:pt x="216" y="0"/>
                    </a:lnTo>
                    <a:lnTo>
                      <a:pt x="114" y="56"/>
                    </a:lnTo>
                    <a:lnTo>
                      <a:pt x="91" y="51"/>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6" name="Freeform 30">
                <a:extLst>
                  <a:ext uri="{FF2B5EF4-FFF2-40B4-BE49-F238E27FC236}">
                    <a16:creationId xmlns:a16="http://schemas.microsoft.com/office/drawing/2014/main" id="{7DC6E5E4-B6D6-3947-B4A6-71900BF9C437}"/>
                  </a:ext>
                </a:extLst>
              </p:cNvPr>
              <p:cNvSpPr>
                <a:spLocks/>
              </p:cNvSpPr>
              <p:nvPr/>
            </p:nvSpPr>
            <p:spPr bwMode="auto">
              <a:xfrm>
                <a:off x="4803578" y="3195745"/>
                <a:ext cx="406643" cy="523992"/>
              </a:xfrm>
              <a:custGeom>
                <a:avLst/>
                <a:gdLst>
                  <a:gd name="T0" fmla="*/ 2147483647 w 227"/>
                  <a:gd name="T1" fmla="*/ 0 h 274"/>
                  <a:gd name="T2" fmla="*/ 2147483647 w 227"/>
                  <a:gd name="T3" fmla="*/ 0 h 274"/>
                  <a:gd name="T4" fmla="*/ 2147483647 w 227"/>
                  <a:gd name="T5" fmla="*/ 2147483647 h 274"/>
                  <a:gd name="T6" fmla="*/ 2147483647 w 227"/>
                  <a:gd name="T7" fmla="*/ 2147483647 h 274"/>
                  <a:gd name="T8" fmla="*/ 2147483647 w 227"/>
                  <a:gd name="T9" fmla="*/ 2147483647 h 274"/>
                  <a:gd name="T10" fmla="*/ 2147483647 w 227"/>
                  <a:gd name="T11" fmla="*/ 2147483647 h 274"/>
                  <a:gd name="T12" fmla="*/ 2147483647 w 227"/>
                  <a:gd name="T13" fmla="*/ 2147483647 h 274"/>
                  <a:gd name="T14" fmla="*/ 2147483647 w 227"/>
                  <a:gd name="T15" fmla="*/ 2147483647 h 274"/>
                  <a:gd name="T16" fmla="*/ 2147483647 w 227"/>
                  <a:gd name="T17" fmla="*/ 2147483647 h 274"/>
                  <a:gd name="T18" fmla="*/ 2147483647 w 227"/>
                  <a:gd name="T19" fmla="*/ 2147483647 h 274"/>
                  <a:gd name="T20" fmla="*/ 2147483647 w 227"/>
                  <a:gd name="T21" fmla="*/ 2147483647 h 274"/>
                  <a:gd name="T22" fmla="*/ 2147483647 w 227"/>
                  <a:gd name="T23" fmla="*/ 2147483647 h 274"/>
                  <a:gd name="T24" fmla="*/ 2147483647 w 227"/>
                  <a:gd name="T25" fmla="*/ 2147483647 h 274"/>
                  <a:gd name="T26" fmla="*/ 2147483647 w 227"/>
                  <a:gd name="T27" fmla="*/ 2147483647 h 274"/>
                  <a:gd name="T28" fmla="*/ 2147483647 w 227"/>
                  <a:gd name="T29" fmla="*/ 2147483647 h 274"/>
                  <a:gd name="T30" fmla="*/ 2147483647 w 227"/>
                  <a:gd name="T31" fmla="*/ 2147483647 h 274"/>
                  <a:gd name="T32" fmla="*/ 2147483647 w 227"/>
                  <a:gd name="T33" fmla="*/ 2147483647 h 274"/>
                  <a:gd name="T34" fmla="*/ 2147483647 w 227"/>
                  <a:gd name="T35" fmla="*/ 2147483647 h 274"/>
                  <a:gd name="T36" fmla="*/ 2147483647 w 227"/>
                  <a:gd name="T37" fmla="*/ 2147483647 h 274"/>
                  <a:gd name="T38" fmla="*/ 2147483647 w 227"/>
                  <a:gd name="T39" fmla="*/ 2147483647 h 274"/>
                  <a:gd name="T40" fmla="*/ 2147483647 w 227"/>
                  <a:gd name="T41" fmla="*/ 2147483647 h 274"/>
                  <a:gd name="T42" fmla="*/ 2147483647 w 227"/>
                  <a:gd name="T43" fmla="*/ 2147483647 h 274"/>
                  <a:gd name="T44" fmla="*/ 2147483647 w 227"/>
                  <a:gd name="T45" fmla="*/ 2147483647 h 274"/>
                  <a:gd name="T46" fmla="*/ 2147483647 w 227"/>
                  <a:gd name="T47" fmla="*/ 2147483647 h 274"/>
                  <a:gd name="T48" fmla="*/ 2147483647 w 227"/>
                  <a:gd name="T49" fmla="*/ 2147483647 h 274"/>
                  <a:gd name="T50" fmla="*/ 2147483647 w 227"/>
                  <a:gd name="T51" fmla="*/ 2147483647 h 274"/>
                  <a:gd name="T52" fmla="*/ 2147483647 w 227"/>
                  <a:gd name="T53" fmla="*/ 2147483647 h 274"/>
                  <a:gd name="T54" fmla="*/ 2147483647 w 227"/>
                  <a:gd name="T55" fmla="*/ 2147483647 h 274"/>
                  <a:gd name="T56" fmla="*/ 2147483647 w 227"/>
                  <a:gd name="T57" fmla="*/ 2147483647 h 274"/>
                  <a:gd name="T58" fmla="*/ 2147483647 w 227"/>
                  <a:gd name="T59" fmla="*/ 2147483647 h 274"/>
                  <a:gd name="T60" fmla="*/ 2147483647 w 227"/>
                  <a:gd name="T61" fmla="*/ 2147483647 h 274"/>
                  <a:gd name="T62" fmla="*/ 2147483647 w 227"/>
                  <a:gd name="T63" fmla="*/ 2147483647 h 274"/>
                  <a:gd name="T64" fmla="*/ 2147483647 w 227"/>
                  <a:gd name="T65" fmla="*/ 2147483647 h 274"/>
                  <a:gd name="T66" fmla="*/ 2147483647 w 227"/>
                  <a:gd name="T67" fmla="*/ 2147483647 h 274"/>
                  <a:gd name="T68" fmla="*/ 2147483647 w 227"/>
                  <a:gd name="T69" fmla="*/ 2147483647 h 274"/>
                  <a:gd name="T70" fmla="*/ 2147483647 w 227"/>
                  <a:gd name="T71" fmla="*/ 2147483647 h 274"/>
                  <a:gd name="T72" fmla="*/ 2147483647 w 227"/>
                  <a:gd name="T73" fmla="*/ 2147483647 h 274"/>
                  <a:gd name="T74" fmla="*/ 2147483647 w 227"/>
                  <a:gd name="T75" fmla="*/ 2147483647 h 274"/>
                  <a:gd name="T76" fmla="*/ 2147483647 w 227"/>
                  <a:gd name="T77" fmla="*/ 2147483647 h 274"/>
                  <a:gd name="T78" fmla="*/ 2147483647 w 227"/>
                  <a:gd name="T79" fmla="*/ 2147483647 h 274"/>
                  <a:gd name="T80" fmla="*/ 2147483647 w 227"/>
                  <a:gd name="T81" fmla="*/ 2147483647 h 274"/>
                  <a:gd name="T82" fmla="*/ 2147483647 w 227"/>
                  <a:gd name="T83" fmla="*/ 2147483647 h 274"/>
                  <a:gd name="T84" fmla="*/ 2147483647 w 227"/>
                  <a:gd name="T85" fmla="*/ 2147483647 h 274"/>
                  <a:gd name="T86" fmla="*/ 0 w 227"/>
                  <a:gd name="T87" fmla="*/ 2147483647 h 274"/>
                  <a:gd name="T88" fmla="*/ 0 w 227"/>
                  <a:gd name="T89" fmla="*/ 2147483647 h 274"/>
                  <a:gd name="T90" fmla="*/ 0 w 227"/>
                  <a:gd name="T91" fmla="*/ 2147483647 h 274"/>
                  <a:gd name="T92" fmla="*/ 0 w 227"/>
                  <a:gd name="T93" fmla="*/ 2147483647 h 274"/>
                  <a:gd name="T94" fmla="*/ 0 w 227"/>
                  <a:gd name="T95" fmla="*/ 2147483647 h 274"/>
                  <a:gd name="T96" fmla="*/ 0 w 227"/>
                  <a:gd name="T97" fmla="*/ 2147483647 h 274"/>
                  <a:gd name="T98" fmla="*/ 0 w 227"/>
                  <a:gd name="T99" fmla="*/ 2147483647 h 274"/>
                  <a:gd name="T100" fmla="*/ 0 w 227"/>
                  <a:gd name="T101" fmla="*/ 2147483647 h 274"/>
                  <a:gd name="T102" fmla="*/ 0 w 227"/>
                  <a:gd name="T103" fmla="*/ 2147483647 h 274"/>
                  <a:gd name="T104" fmla="*/ 0 w 227"/>
                  <a:gd name="T105" fmla="*/ 2147483647 h 274"/>
                  <a:gd name="T106" fmla="*/ 0 w 227"/>
                  <a:gd name="T107" fmla="*/ 2147483647 h 274"/>
                  <a:gd name="T108" fmla="*/ 0 w 227"/>
                  <a:gd name="T109" fmla="*/ 2147483647 h 274"/>
                  <a:gd name="T110" fmla="*/ 2147483647 w 227"/>
                  <a:gd name="T111" fmla="*/ 2147483647 h 274"/>
                  <a:gd name="T112" fmla="*/ 2147483647 w 227"/>
                  <a:gd name="T113" fmla="*/ 2147483647 h 274"/>
                  <a:gd name="T114" fmla="*/ 2147483647 w 227"/>
                  <a:gd name="T115" fmla="*/ 2147483647 h 274"/>
                  <a:gd name="T116" fmla="*/ 2147483647 w 227"/>
                  <a:gd name="T117" fmla="*/ 0 h 274"/>
                  <a:gd name="T118" fmla="*/ 2147483647 w 227"/>
                  <a:gd name="T119" fmla="*/ 0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274"/>
                  <a:gd name="T182" fmla="*/ 227 w 227"/>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274">
                    <a:moveTo>
                      <a:pt x="166" y="0"/>
                    </a:moveTo>
                    <a:lnTo>
                      <a:pt x="159" y="0"/>
                    </a:lnTo>
                    <a:lnTo>
                      <a:pt x="153" y="2"/>
                    </a:lnTo>
                    <a:lnTo>
                      <a:pt x="147" y="3"/>
                    </a:lnTo>
                    <a:lnTo>
                      <a:pt x="143" y="6"/>
                    </a:lnTo>
                    <a:lnTo>
                      <a:pt x="138" y="8"/>
                    </a:lnTo>
                    <a:lnTo>
                      <a:pt x="132" y="9"/>
                    </a:lnTo>
                    <a:lnTo>
                      <a:pt x="128" y="10"/>
                    </a:lnTo>
                    <a:lnTo>
                      <a:pt x="122" y="13"/>
                    </a:lnTo>
                    <a:lnTo>
                      <a:pt x="118" y="16"/>
                    </a:lnTo>
                    <a:lnTo>
                      <a:pt x="112" y="17"/>
                    </a:lnTo>
                    <a:lnTo>
                      <a:pt x="108" y="20"/>
                    </a:lnTo>
                    <a:lnTo>
                      <a:pt x="104" y="23"/>
                    </a:lnTo>
                    <a:lnTo>
                      <a:pt x="99" y="25"/>
                    </a:lnTo>
                    <a:lnTo>
                      <a:pt x="95" y="27"/>
                    </a:lnTo>
                    <a:lnTo>
                      <a:pt x="91" y="32"/>
                    </a:lnTo>
                    <a:lnTo>
                      <a:pt x="88" y="34"/>
                    </a:lnTo>
                    <a:lnTo>
                      <a:pt x="79" y="39"/>
                    </a:lnTo>
                    <a:lnTo>
                      <a:pt x="72" y="44"/>
                    </a:lnTo>
                    <a:lnTo>
                      <a:pt x="67" y="51"/>
                    </a:lnTo>
                    <a:lnTo>
                      <a:pt x="60" y="59"/>
                    </a:lnTo>
                    <a:lnTo>
                      <a:pt x="54" y="66"/>
                    </a:lnTo>
                    <a:lnTo>
                      <a:pt x="48" y="73"/>
                    </a:lnTo>
                    <a:lnTo>
                      <a:pt x="44" y="80"/>
                    </a:lnTo>
                    <a:lnTo>
                      <a:pt x="40" y="86"/>
                    </a:lnTo>
                    <a:lnTo>
                      <a:pt x="35" y="93"/>
                    </a:lnTo>
                    <a:lnTo>
                      <a:pt x="30" y="100"/>
                    </a:lnTo>
                    <a:lnTo>
                      <a:pt x="27" y="107"/>
                    </a:lnTo>
                    <a:lnTo>
                      <a:pt x="24" y="114"/>
                    </a:lnTo>
                    <a:lnTo>
                      <a:pt x="20" y="120"/>
                    </a:lnTo>
                    <a:lnTo>
                      <a:pt x="17" y="125"/>
                    </a:lnTo>
                    <a:lnTo>
                      <a:pt x="16" y="132"/>
                    </a:lnTo>
                    <a:lnTo>
                      <a:pt x="14" y="138"/>
                    </a:lnTo>
                    <a:lnTo>
                      <a:pt x="11" y="144"/>
                    </a:lnTo>
                    <a:lnTo>
                      <a:pt x="10" y="149"/>
                    </a:lnTo>
                    <a:lnTo>
                      <a:pt x="8" y="154"/>
                    </a:lnTo>
                    <a:lnTo>
                      <a:pt x="7" y="158"/>
                    </a:lnTo>
                    <a:lnTo>
                      <a:pt x="6" y="165"/>
                    </a:lnTo>
                    <a:lnTo>
                      <a:pt x="6" y="172"/>
                    </a:lnTo>
                    <a:lnTo>
                      <a:pt x="3" y="175"/>
                    </a:lnTo>
                    <a:lnTo>
                      <a:pt x="3" y="181"/>
                    </a:lnTo>
                    <a:lnTo>
                      <a:pt x="1" y="186"/>
                    </a:lnTo>
                    <a:lnTo>
                      <a:pt x="1" y="193"/>
                    </a:lnTo>
                    <a:lnTo>
                      <a:pt x="0" y="200"/>
                    </a:lnTo>
                    <a:lnTo>
                      <a:pt x="0" y="209"/>
                    </a:lnTo>
                    <a:lnTo>
                      <a:pt x="0" y="216"/>
                    </a:lnTo>
                    <a:lnTo>
                      <a:pt x="0" y="225"/>
                    </a:lnTo>
                    <a:lnTo>
                      <a:pt x="0" y="230"/>
                    </a:lnTo>
                    <a:lnTo>
                      <a:pt x="0" y="237"/>
                    </a:lnTo>
                    <a:lnTo>
                      <a:pt x="0" y="243"/>
                    </a:lnTo>
                    <a:lnTo>
                      <a:pt x="0" y="249"/>
                    </a:lnTo>
                    <a:lnTo>
                      <a:pt x="0" y="253"/>
                    </a:lnTo>
                    <a:lnTo>
                      <a:pt x="0" y="257"/>
                    </a:lnTo>
                    <a:lnTo>
                      <a:pt x="0" y="259"/>
                    </a:lnTo>
                    <a:lnTo>
                      <a:pt x="0" y="260"/>
                    </a:lnTo>
                    <a:lnTo>
                      <a:pt x="133" y="274"/>
                    </a:lnTo>
                    <a:lnTo>
                      <a:pt x="227" y="91"/>
                    </a:lnTo>
                    <a:lnTo>
                      <a:pt x="201" y="19"/>
                    </a:lnTo>
                    <a:lnTo>
                      <a:pt x="166" y="0"/>
                    </a:lnTo>
                    <a:close/>
                  </a:path>
                </a:pathLst>
              </a:custGeom>
              <a:solidFill>
                <a:srgbClr val="D1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7" name="Freeform 31">
                <a:extLst>
                  <a:ext uri="{FF2B5EF4-FFF2-40B4-BE49-F238E27FC236}">
                    <a16:creationId xmlns:a16="http://schemas.microsoft.com/office/drawing/2014/main" id="{7AAD530C-9AF4-704E-BF58-728B712475A4}"/>
                  </a:ext>
                </a:extLst>
              </p:cNvPr>
              <p:cNvSpPr>
                <a:spLocks/>
              </p:cNvSpPr>
              <p:nvPr/>
            </p:nvSpPr>
            <p:spPr bwMode="auto">
              <a:xfrm>
                <a:off x="5149314" y="3228255"/>
                <a:ext cx="249002" cy="147254"/>
              </a:xfrm>
              <a:custGeom>
                <a:avLst/>
                <a:gdLst>
                  <a:gd name="T0" fmla="*/ 0 w 139"/>
                  <a:gd name="T1" fmla="*/ 0 h 77"/>
                  <a:gd name="T2" fmla="*/ 2147483647 w 139"/>
                  <a:gd name="T3" fmla="*/ 2147483647 h 77"/>
                  <a:gd name="T4" fmla="*/ 2147483647 w 139"/>
                  <a:gd name="T5" fmla="*/ 2147483647 h 77"/>
                  <a:gd name="T6" fmla="*/ 0 w 139"/>
                  <a:gd name="T7" fmla="*/ 0 h 77"/>
                  <a:gd name="T8" fmla="*/ 0 w 139"/>
                  <a:gd name="T9" fmla="*/ 0 h 77"/>
                  <a:gd name="T10" fmla="*/ 0 60000 65536"/>
                  <a:gd name="T11" fmla="*/ 0 60000 65536"/>
                  <a:gd name="T12" fmla="*/ 0 60000 65536"/>
                  <a:gd name="T13" fmla="*/ 0 60000 65536"/>
                  <a:gd name="T14" fmla="*/ 0 60000 65536"/>
                  <a:gd name="T15" fmla="*/ 0 w 139"/>
                  <a:gd name="T16" fmla="*/ 0 h 77"/>
                  <a:gd name="T17" fmla="*/ 139 w 139"/>
                  <a:gd name="T18" fmla="*/ 77 h 77"/>
                </a:gdLst>
                <a:ahLst/>
                <a:cxnLst>
                  <a:cxn ang="T10">
                    <a:pos x="T0" y="T1"/>
                  </a:cxn>
                  <a:cxn ang="T11">
                    <a:pos x="T2" y="T3"/>
                  </a:cxn>
                  <a:cxn ang="T12">
                    <a:pos x="T4" y="T5"/>
                  </a:cxn>
                  <a:cxn ang="T13">
                    <a:pos x="T6" y="T7"/>
                  </a:cxn>
                  <a:cxn ang="T14">
                    <a:pos x="T8" y="T9"/>
                  </a:cxn>
                </a:cxnLst>
                <a:rect l="T15" t="T16" r="T17" b="T18"/>
                <a:pathLst>
                  <a:path w="139" h="77">
                    <a:moveTo>
                      <a:pt x="0" y="0"/>
                    </a:moveTo>
                    <a:lnTo>
                      <a:pt x="45" y="77"/>
                    </a:lnTo>
                    <a:lnTo>
                      <a:pt x="139" y="13"/>
                    </a:lnTo>
                    <a:lnTo>
                      <a:pt x="0" y="0"/>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8" name="Freeform 32">
                <a:extLst>
                  <a:ext uri="{FF2B5EF4-FFF2-40B4-BE49-F238E27FC236}">
                    <a16:creationId xmlns:a16="http://schemas.microsoft.com/office/drawing/2014/main" id="{A33A0068-228E-5E48-8769-34D6E0132D99}"/>
                  </a:ext>
                </a:extLst>
              </p:cNvPr>
              <p:cNvSpPr>
                <a:spLocks/>
              </p:cNvSpPr>
              <p:nvPr/>
            </p:nvSpPr>
            <p:spPr bwMode="auto">
              <a:xfrm>
                <a:off x="5220969" y="3075264"/>
                <a:ext cx="189886" cy="170203"/>
              </a:xfrm>
              <a:custGeom>
                <a:avLst/>
                <a:gdLst>
                  <a:gd name="T0" fmla="*/ 2147483647 w 106"/>
                  <a:gd name="T1" fmla="*/ 0 h 89"/>
                  <a:gd name="T2" fmla="*/ 0 w 106"/>
                  <a:gd name="T3" fmla="*/ 2147483647 h 89"/>
                  <a:gd name="T4" fmla="*/ 2147483647 w 106"/>
                  <a:gd name="T5" fmla="*/ 2147483647 h 89"/>
                  <a:gd name="T6" fmla="*/ 2147483647 w 106"/>
                  <a:gd name="T7" fmla="*/ 2147483647 h 89"/>
                  <a:gd name="T8" fmla="*/ 2147483647 w 106"/>
                  <a:gd name="T9" fmla="*/ 0 h 89"/>
                  <a:gd name="T10" fmla="*/ 2147483647 w 106"/>
                  <a:gd name="T11" fmla="*/ 0 h 89"/>
                  <a:gd name="T12" fmla="*/ 0 60000 65536"/>
                  <a:gd name="T13" fmla="*/ 0 60000 65536"/>
                  <a:gd name="T14" fmla="*/ 0 60000 65536"/>
                  <a:gd name="T15" fmla="*/ 0 60000 65536"/>
                  <a:gd name="T16" fmla="*/ 0 60000 65536"/>
                  <a:gd name="T17" fmla="*/ 0 60000 65536"/>
                  <a:gd name="T18" fmla="*/ 0 w 106"/>
                  <a:gd name="T19" fmla="*/ 0 h 89"/>
                  <a:gd name="T20" fmla="*/ 106 w 106"/>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106" h="89">
                    <a:moveTo>
                      <a:pt x="44" y="0"/>
                    </a:moveTo>
                    <a:lnTo>
                      <a:pt x="0" y="80"/>
                    </a:lnTo>
                    <a:lnTo>
                      <a:pt x="106" y="89"/>
                    </a:lnTo>
                    <a:lnTo>
                      <a:pt x="96" y="19"/>
                    </a:lnTo>
                    <a:lnTo>
                      <a:pt x="44" y="0"/>
                    </a:lnTo>
                    <a:close/>
                  </a:path>
                </a:pathLst>
              </a:custGeom>
              <a:solidFill>
                <a:srgbClr val="FF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29" name="Freeform 33">
                <a:extLst>
                  <a:ext uri="{FF2B5EF4-FFF2-40B4-BE49-F238E27FC236}">
                    <a16:creationId xmlns:a16="http://schemas.microsoft.com/office/drawing/2014/main" id="{EE5489A3-E206-0E41-BF2C-226055FF9626}"/>
                  </a:ext>
                </a:extLst>
              </p:cNvPr>
              <p:cNvSpPr>
                <a:spLocks/>
              </p:cNvSpPr>
              <p:nvPr/>
            </p:nvSpPr>
            <p:spPr bwMode="auto">
              <a:xfrm>
                <a:off x="5240674" y="2884026"/>
                <a:ext cx="272289" cy="218011"/>
              </a:xfrm>
              <a:custGeom>
                <a:avLst/>
                <a:gdLst>
                  <a:gd name="T0" fmla="*/ 2147483647 w 152"/>
                  <a:gd name="T1" fmla="*/ 0 h 114"/>
                  <a:gd name="T2" fmla="*/ 2147483647 w 152"/>
                  <a:gd name="T3" fmla="*/ 2147483647 h 114"/>
                  <a:gd name="T4" fmla="*/ 2147483647 w 152"/>
                  <a:gd name="T5" fmla="*/ 2147483647 h 114"/>
                  <a:gd name="T6" fmla="*/ 2147483647 w 152"/>
                  <a:gd name="T7" fmla="*/ 2147483647 h 114"/>
                  <a:gd name="T8" fmla="*/ 2147483647 w 152"/>
                  <a:gd name="T9" fmla="*/ 2147483647 h 114"/>
                  <a:gd name="T10" fmla="*/ 0 w 152"/>
                  <a:gd name="T11" fmla="*/ 2147483647 h 114"/>
                  <a:gd name="T12" fmla="*/ 0 w 152"/>
                  <a:gd name="T13" fmla="*/ 2147483647 h 114"/>
                  <a:gd name="T14" fmla="*/ 0 w 152"/>
                  <a:gd name="T15" fmla="*/ 2147483647 h 114"/>
                  <a:gd name="T16" fmla="*/ 2147483647 w 152"/>
                  <a:gd name="T17" fmla="*/ 2147483647 h 114"/>
                  <a:gd name="T18" fmla="*/ 2147483647 w 152"/>
                  <a:gd name="T19" fmla="*/ 2147483647 h 114"/>
                  <a:gd name="T20" fmla="*/ 2147483647 w 152"/>
                  <a:gd name="T21" fmla="*/ 2147483647 h 114"/>
                  <a:gd name="T22" fmla="*/ 2147483647 w 152"/>
                  <a:gd name="T23" fmla="*/ 2147483647 h 114"/>
                  <a:gd name="T24" fmla="*/ 2147483647 w 152"/>
                  <a:gd name="T25" fmla="*/ 2147483647 h 114"/>
                  <a:gd name="T26" fmla="*/ 2147483647 w 152"/>
                  <a:gd name="T27" fmla="*/ 2147483647 h 114"/>
                  <a:gd name="T28" fmla="*/ 2147483647 w 152"/>
                  <a:gd name="T29" fmla="*/ 2147483647 h 114"/>
                  <a:gd name="T30" fmla="*/ 2147483647 w 152"/>
                  <a:gd name="T31" fmla="*/ 2147483647 h 114"/>
                  <a:gd name="T32" fmla="*/ 2147483647 w 152"/>
                  <a:gd name="T33" fmla="*/ 2147483647 h 114"/>
                  <a:gd name="T34" fmla="*/ 2147483647 w 152"/>
                  <a:gd name="T35" fmla="*/ 2147483647 h 114"/>
                  <a:gd name="T36" fmla="*/ 2147483647 w 152"/>
                  <a:gd name="T37" fmla="*/ 2147483647 h 114"/>
                  <a:gd name="T38" fmla="*/ 2147483647 w 152"/>
                  <a:gd name="T39" fmla="*/ 2147483647 h 114"/>
                  <a:gd name="T40" fmla="*/ 2147483647 w 152"/>
                  <a:gd name="T41" fmla="*/ 2147483647 h 114"/>
                  <a:gd name="T42" fmla="*/ 2147483647 w 152"/>
                  <a:gd name="T43" fmla="*/ 2147483647 h 114"/>
                  <a:gd name="T44" fmla="*/ 2147483647 w 152"/>
                  <a:gd name="T45" fmla="*/ 2147483647 h 114"/>
                  <a:gd name="T46" fmla="*/ 2147483647 w 152"/>
                  <a:gd name="T47" fmla="*/ 2147483647 h 114"/>
                  <a:gd name="T48" fmla="*/ 2147483647 w 152"/>
                  <a:gd name="T49" fmla="*/ 2147483647 h 114"/>
                  <a:gd name="T50" fmla="*/ 2147483647 w 152"/>
                  <a:gd name="T51" fmla="*/ 2147483647 h 114"/>
                  <a:gd name="T52" fmla="*/ 2147483647 w 152"/>
                  <a:gd name="T53" fmla="*/ 2147483647 h 114"/>
                  <a:gd name="T54" fmla="*/ 2147483647 w 152"/>
                  <a:gd name="T55" fmla="*/ 2147483647 h 114"/>
                  <a:gd name="T56" fmla="*/ 2147483647 w 152"/>
                  <a:gd name="T57" fmla="*/ 2147483647 h 114"/>
                  <a:gd name="T58" fmla="*/ 2147483647 w 152"/>
                  <a:gd name="T59" fmla="*/ 2147483647 h 114"/>
                  <a:gd name="T60" fmla="*/ 2147483647 w 152"/>
                  <a:gd name="T61" fmla="*/ 2147483647 h 114"/>
                  <a:gd name="T62" fmla="*/ 2147483647 w 152"/>
                  <a:gd name="T63" fmla="*/ 2147483647 h 114"/>
                  <a:gd name="T64" fmla="*/ 2147483647 w 152"/>
                  <a:gd name="T65" fmla="*/ 2147483647 h 114"/>
                  <a:gd name="T66" fmla="*/ 2147483647 w 152"/>
                  <a:gd name="T67" fmla="*/ 2147483647 h 114"/>
                  <a:gd name="T68" fmla="*/ 2147483647 w 152"/>
                  <a:gd name="T69" fmla="*/ 2147483647 h 114"/>
                  <a:gd name="T70" fmla="*/ 2147483647 w 152"/>
                  <a:gd name="T71" fmla="*/ 2147483647 h 114"/>
                  <a:gd name="T72" fmla="*/ 2147483647 w 152"/>
                  <a:gd name="T73" fmla="*/ 2147483647 h 114"/>
                  <a:gd name="T74" fmla="*/ 2147483647 w 152"/>
                  <a:gd name="T75" fmla="*/ 2147483647 h 114"/>
                  <a:gd name="T76" fmla="*/ 2147483647 w 152"/>
                  <a:gd name="T77" fmla="*/ 2147483647 h 114"/>
                  <a:gd name="T78" fmla="*/ 2147483647 w 152"/>
                  <a:gd name="T79" fmla="*/ 2147483647 h 114"/>
                  <a:gd name="T80" fmla="*/ 2147483647 w 152"/>
                  <a:gd name="T81" fmla="*/ 2147483647 h 114"/>
                  <a:gd name="T82" fmla="*/ 2147483647 w 152"/>
                  <a:gd name="T83" fmla="*/ 2147483647 h 114"/>
                  <a:gd name="T84" fmla="*/ 2147483647 w 152"/>
                  <a:gd name="T85" fmla="*/ 2147483647 h 114"/>
                  <a:gd name="T86" fmla="*/ 2147483647 w 152"/>
                  <a:gd name="T87" fmla="*/ 2147483647 h 114"/>
                  <a:gd name="T88" fmla="*/ 2147483647 w 152"/>
                  <a:gd name="T89" fmla="*/ 2147483647 h 114"/>
                  <a:gd name="T90" fmla="*/ 2147483647 w 152"/>
                  <a:gd name="T91" fmla="*/ 2147483647 h 114"/>
                  <a:gd name="T92" fmla="*/ 2147483647 w 152"/>
                  <a:gd name="T93" fmla="*/ 2147483647 h 114"/>
                  <a:gd name="T94" fmla="*/ 2147483647 w 152"/>
                  <a:gd name="T95" fmla="*/ 2147483647 h 114"/>
                  <a:gd name="T96" fmla="*/ 2147483647 w 152"/>
                  <a:gd name="T97" fmla="*/ 0 h 114"/>
                  <a:gd name="T98" fmla="*/ 2147483647 w 152"/>
                  <a:gd name="T99" fmla="*/ 0 h 1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
                  <a:gd name="T151" fmla="*/ 0 h 114"/>
                  <a:gd name="T152" fmla="*/ 152 w 152"/>
                  <a:gd name="T153" fmla="*/ 114 h 1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 h="114">
                    <a:moveTo>
                      <a:pt x="18" y="0"/>
                    </a:moveTo>
                    <a:lnTo>
                      <a:pt x="11" y="7"/>
                    </a:lnTo>
                    <a:lnTo>
                      <a:pt x="8" y="14"/>
                    </a:lnTo>
                    <a:lnTo>
                      <a:pt x="4" y="22"/>
                    </a:lnTo>
                    <a:lnTo>
                      <a:pt x="3" y="29"/>
                    </a:lnTo>
                    <a:lnTo>
                      <a:pt x="0" y="34"/>
                    </a:lnTo>
                    <a:lnTo>
                      <a:pt x="0" y="41"/>
                    </a:lnTo>
                    <a:lnTo>
                      <a:pt x="0" y="46"/>
                    </a:lnTo>
                    <a:lnTo>
                      <a:pt x="1" y="51"/>
                    </a:lnTo>
                    <a:lnTo>
                      <a:pt x="3" y="56"/>
                    </a:lnTo>
                    <a:lnTo>
                      <a:pt x="4" y="60"/>
                    </a:lnTo>
                    <a:lnTo>
                      <a:pt x="6" y="64"/>
                    </a:lnTo>
                    <a:lnTo>
                      <a:pt x="10" y="68"/>
                    </a:lnTo>
                    <a:lnTo>
                      <a:pt x="14" y="77"/>
                    </a:lnTo>
                    <a:lnTo>
                      <a:pt x="21" y="84"/>
                    </a:lnTo>
                    <a:lnTo>
                      <a:pt x="24" y="87"/>
                    </a:lnTo>
                    <a:lnTo>
                      <a:pt x="28" y="90"/>
                    </a:lnTo>
                    <a:lnTo>
                      <a:pt x="33" y="94"/>
                    </a:lnTo>
                    <a:lnTo>
                      <a:pt x="37" y="97"/>
                    </a:lnTo>
                    <a:lnTo>
                      <a:pt x="43" y="101"/>
                    </a:lnTo>
                    <a:lnTo>
                      <a:pt x="47" y="104"/>
                    </a:lnTo>
                    <a:lnTo>
                      <a:pt x="52" y="105"/>
                    </a:lnTo>
                    <a:lnTo>
                      <a:pt x="57" y="110"/>
                    </a:lnTo>
                    <a:lnTo>
                      <a:pt x="62" y="111"/>
                    </a:lnTo>
                    <a:lnTo>
                      <a:pt x="68" y="112"/>
                    </a:lnTo>
                    <a:lnTo>
                      <a:pt x="72" y="112"/>
                    </a:lnTo>
                    <a:lnTo>
                      <a:pt x="79" y="114"/>
                    </a:lnTo>
                    <a:lnTo>
                      <a:pt x="84" y="112"/>
                    </a:lnTo>
                    <a:lnTo>
                      <a:pt x="88" y="112"/>
                    </a:lnTo>
                    <a:lnTo>
                      <a:pt x="94" y="112"/>
                    </a:lnTo>
                    <a:lnTo>
                      <a:pt x="98" y="111"/>
                    </a:lnTo>
                    <a:lnTo>
                      <a:pt x="102" y="107"/>
                    </a:lnTo>
                    <a:lnTo>
                      <a:pt x="106" y="105"/>
                    </a:lnTo>
                    <a:lnTo>
                      <a:pt x="112" y="102"/>
                    </a:lnTo>
                    <a:lnTo>
                      <a:pt x="116" y="98"/>
                    </a:lnTo>
                    <a:lnTo>
                      <a:pt x="123" y="91"/>
                    </a:lnTo>
                    <a:lnTo>
                      <a:pt x="132" y="84"/>
                    </a:lnTo>
                    <a:lnTo>
                      <a:pt x="138" y="75"/>
                    </a:lnTo>
                    <a:lnTo>
                      <a:pt x="145" y="68"/>
                    </a:lnTo>
                    <a:lnTo>
                      <a:pt x="147" y="61"/>
                    </a:lnTo>
                    <a:lnTo>
                      <a:pt x="152" y="56"/>
                    </a:lnTo>
                    <a:lnTo>
                      <a:pt x="152" y="49"/>
                    </a:lnTo>
                    <a:lnTo>
                      <a:pt x="150" y="44"/>
                    </a:lnTo>
                    <a:lnTo>
                      <a:pt x="147" y="39"/>
                    </a:lnTo>
                    <a:lnTo>
                      <a:pt x="145" y="34"/>
                    </a:lnTo>
                    <a:lnTo>
                      <a:pt x="140" y="29"/>
                    </a:lnTo>
                    <a:lnTo>
                      <a:pt x="138" y="26"/>
                    </a:lnTo>
                    <a:lnTo>
                      <a:pt x="133" y="23"/>
                    </a:lnTo>
                    <a:lnTo>
                      <a:pt x="18" y="0"/>
                    </a:lnTo>
                    <a:close/>
                  </a:path>
                </a:pathLst>
              </a:custGeom>
              <a:solidFill>
                <a:srgbClr val="FF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0" name="Freeform 34">
                <a:extLst>
                  <a:ext uri="{FF2B5EF4-FFF2-40B4-BE49-F238E27FC236}">
                    <a16:creationId xmlns:a16="http://schemas.microsoft.com/office/drawing/2014/main" id="{14F45424-B594-9245-A002-81F76BE49C66}"/>
                  </a:ext>
                </a:extLst>
              </p:cNvPr>
              <p:cNvSpPr>
                <a:spLocks/>
              </p:cNvSpPr>
              <p:nvPr/>
            </p:nvSpPr>
            <p:spPr bwMode="auto">
              <a:xfrm>
                <a:off x="5489676" y="3383158"/>
                <a:ext cx="352902" cy="686545"/>
              </a:xfrm>
              <a:custGeom>
                <a:avLst/>
                <a:gdLst>
                  <a:gd name="T0" fmla="*/ 0 w 197"/>
                  <a:gd name="T1" fmla="*/ 2147483647 h 359"/>
                  <a:gd name="T2" fmla="*/ 2147483647 w 197"/>
                  <a:gd name="T3" fmla="*/ 2147483647 h 359"/>
                  <a:gd name="T4" fmla="*/ 2147483647 w 197"/>
                  <a:gd name="T5" fmla="*/ 2147483647 h 359"/>
                  <a:gd name="T6" fmla="*/ 2147483647 w 197"/>
                  <a:gd name="T7" fmla="*/ 2147483647 h 359"/>
                  <a:gd name="T8" fmla="*/ 2147483647 w 197"/>
                  <a:gd name="T9" fmla="*/ 2147483647 h 359"/>
                  <a:gd name="T10" fmla="*/ 2147483647 w 197"/>
                  <a:gd name="T11" fmla="*/ 2147483647 h 359"/>
                  <a:gd name="T12" fmla="*/ 2147483647 w 197"/>
                  <a:gd name="T13" fmla="*/ 2147483647 h 359"/>
                  <a:gd name="T14" fmla="*/ 2147483647 w 197"/>
                  <a:gd name="T15" fmla="*/ 2147483647 h 359"/>
                  <a:gd name="T16" fmla="*/ 2147483647 w 197"/>
                  <a:gd name="T17" fmla="*/ 2147483647 h 359"/>
                  <a:gd name="T18" fmla="*/ 2147483647 w 197"/>
                  <a:gd name="T19" fmla="*/ 2147483647 h 359"/>
                  <a:gd name="T20" fmla="*/ 2147483647 w 197"/>
                  <a:gd name="T21" fmla="*/ 2147483647 h 359"/>
                  <a:gd name="T22" fmla="*/ 2147483647 w 197"/>
                  <a:gd name="T23" fmla="*/ 2147483647 h 359"/>
                  <a:gd name="T24" fmla="*/ 2147483647 w 197"/>
                  <a:gd name="T25" fmla="*/ 2147483647 h 359"/>
                  <a:gd name="T26" fmla="*/ 2147483647 w 197"/>
                  <a:gd name="T27" fmla="*/ 2147483647 h 359"/>
                  <a:gd name="T28" fmla="*/ 2147483647 w 197"/>
                  <a:gd name="T29" fmla="*/ 2147483647 h 359"/>
                  <a:gd name="T30" fmla="*/ 2147483647 w 197"/>
                  <a:gd name="T31" fmla="*/ 2147483647 h 359"/>
                  <a:gd name="T32" fmla="*/ 2147483647 w 197"/>
                  <a:gd name="T33" fmla="*/ 2147483647 h 359"/>
                  <a:gd name="T34" fmla="*/ 2147483647 w 197"/>
                  <a:gd name="T35" fmla="*/ 2147483647 h 359"/>
                  <a:gd name="T36" fmla="*/ 2147483647 w 197"/>
                  <a:gd name="T37" fmla="*/ 2147483647 h 359"/>
                  <a:gd name="T38" fmla="*/ 2147483647 w 197"/>
                  <a:gd name="T39" fmla="*/ 2147483647 h 359"/>
                  <a:gd name="T40" fmla="*/ 2147483647 w 197"/>
                  <a:gd name="T41" fmla="*/ 0 h 359"/>
                  <a:gd name="T42" fmla="*/ 2147483647 w 197"/>
                  <a:gd name="T43" fmla="*/ 0 h 359"/>
                  <a:gd name="T44" fmla="*/ 2147483647 w 197"/>
                  <a:gd name="T45" fmla="*/ 2147483647 h 359"/>
                  <a:gd name="T46" fmla="*/ 2147483647 w 197"/>
                  <a:gd name="T47" fmla="*/ 2147483647 h 359"/>
                  <a:gd name="T48" fmla="*/ 2147483647 w 197"/>
                  <a:gd name="T49" fmla="*/ 2147483647 h 359"/>
                  <a:gd name="T50" fmla="*/ 2147483647 w 197"/>
                  <a:gd name="T51" fmla="*/ 2147483647 h 359"/>
                  <a:gd name="T52" fmla="*/ 2147483647 w 197"/>
                  <a:gd name="T53" fmla="*/ 2147483647 h 359"/>
                  <a:gd name="T54" fmla="*/ 0 w 197"/>
                  <a:gd name="T55" fmla="*/ 2147483647 h 359"/>
                  <a:gd name="T56" fmla="*/ 0 w 197"/>
                  <a:gd name="T57" fmla="*/ 2147483647 h 3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359"/>
                  <a:gd name="T89" fmla="*/ 197 w 197"/>
                  <a:gd name="T90" fmla="*/ 359 h 3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359">
                    <a:moveTo>
                      <a:pt x="0" y="338"/>
                    </a:moveTo>
                    <a:lnTo>
                      <a:pt x="3" y="339"/>
                    </a:lnTo>
                    <a:lnTo>
                      <a:pt x="7" y="344"/>
                    </a:lnTo>
                    <a:lnTo>
                      <a:pt x="11" y="345"/>
                    </a:lnTo>
                    <a:lnTo>
                      <a:pt x="17" y="348"/>
                    </a:lnTo>
                    <a:lnTo>
                      <a:pt x="21" y="349"/>
                    </a:lnTo>
                    <a:lnTo>
                      <a:pt x="27" y="352"/>
                    </a:lnTo>
                    <a:lnTo>
                      <a:pt x="33" y="354"/>
                    </a:lnTo>
                    <a:lnTo>
                      <a:pt x="40" y="355"/>
                    </a:lnTo>
                    <a:lnTo>
                      <a:pt x="44" y="355"/>
                    </a:lnTo>
                    <a:lnTo>
                      <a:pt x="50" y="356"/>
                    </a:lnTo>
                    <a:lnTo>
                      <a:pt x="55" y="356"/>
                    </a:lnTo>
                    <a:lnTo>
                      <a:pt x="60" y="358"/>
                    </a:lnTo>
                    <a:lnTo>
                      <a:pt x="65" y="359"/>
                    </a:lnTo>
                    <a:lnTo>
                      <a:pt x="68" y="359"/>
                    </a:lnTo>
                    <a:lnTo>
                      <a:pt x="155" y="267"/>
                    </a:lnTo>
                    <a:lnTo>
                      <a:pt x="165" y="236"/>
                    </a:lnTo>
                    <a:lnTo>
                      <a:pt x="197" y="207"/>
                    </a:lnTo>
                    <a:lnTo>
                      <a:pt x="187" y="172"/>
                    </a:lnTo>
                    <a:lnTo>
                      <a:pt x="167" y="95"/>
                    </a:lnTo>
                    <a:lnTo>
                      <a:pt x="88" y="0"/>
                    </a:lnTo>
                    <a:lnTo>
                      <a:pt x="30" y="0"/>
                    </a:lnTo>
                    <a:lnTo>
                      <a:pt x="14" y="71"/>
                    </a:lnTo>
                    <a:lnTo>
                      <a:pt x="60" y="145"/>
                    </a:lnTo>
                    <a:lnTo>
                      <a:pt x="101" y="179"/>
                    </a:lnTo>
                    <a:lnTo>
                      <a:pt x="31" y="243"/>
                    </a:lnTo>
                    <a:lnTo>
                      <a:pt x="7" y="305"/>
                    </a:lnTo>
                    <a:lnTo>
                      <a:pt x="0" y="338"/>
                    </a:lnTo>
                    <a:close/>
                  </a:path>
                </a:pathLst>
              </a:custGeom>
              <a:solidFill>
                <a:srgbClr val="D1C2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1" name="Freeform 35">
                <a:extLst>
                  <a:ext uri="{FF2B5EF4-FFF2-40B4-BE49-F238E27FC236}">
                    <a16:creationId xmlns:a16="http://schemas.microsoft.com/office/drawing/2014/main" id="{09FB4BEF-C4FA-6241-8E64-1F4F1968CE99}"/>
                  </a:ext>
                </a:extLst>
              </p:cNvPr>
              <p:cNvSpPr>
                <a:spLocks/>
              </p:cNvSpPr>
              <p:nvPr/>
            </p:nvSpPr>
            <p:spPr bwMode="auto">
              <a:xfrm>
                <a:off x="5251422" y="2868727"/>
                <a:ext cx="146893" cy="227574"/>
              </a:xfrm>
              <a:custGeom>
                <a:avLst/>
                <a:gdLst>
                  <a:gd name="T0" fmla="*/ 2147483647 w 82"/>
                  <a:gd name="T1" fmla="*/ 0 h 119"/>
                  <a:gd name="T2" fmla="*/ 2147483647 w 82"/>
                  <a:gd name="T3" fmla="*/ 2147483647 h 119"/>
                  <a:gd name="T4" fmla="*/ 2147483647 w 82"/>
                  <a:gd name="T5" fmla="*/ 2147483647 h 119"/>
                  <a:gd name="T6" fmla="*/ 2147483647 w 82"/>
                  <a:gd name="T7" fmla="*/ 2147483647 h 119"/>
                  <a:gd name="T8" fmla="*/ 2147483647 w 82"/>
                  <a:gd name="T9" fmla="*/ 2147483647 h 119"/>
                  <a:gd name="T10" fmla="*/ 2147483647 w 82"/>
                  <a:gd name="T11" fmla="*/ 2147483647 h 119"/>
                  <a:gd name="T12" fmla="*/ 0 w 82"/>
                  <a:gd name="T13" fmla="*/ 2147483647 h 119"/>
                  <a:gd name="T14" fmla="*/ 0 w 82"/>
                  <a:gd name="T15" fmla="*/ 2147483647 h 119"/>
                  <a:gd name="T16" fmla="*/ 2147483647 w 82"/>
                  <a:gd name="T17" fmla="*/ 2147483647 h 119"/>
                  <a:gd name="T18" fmla="*/ 2147483647 w 82"/>
                  <a:gd name="T19" fmla="*/ 2147483647 h 119"/>
                  <a:gd name="T20" fmla="*/ 2147483647 w 82"/>
                  <a:gd name="T21" fmla="*/ 2147483647 h 119"/>
                  <a:gd name="T22" fmla="*/ 2147483647 w 82"/>
                  <a:gd name="T23" fmla="*/ 2147483647 h 119"/>
                  <a:gd name="T24" fmla="*/ 2147483647 w 82"/>
                  <a:gd name="T25" fmla="*/ 2147483647 h 119"/>
                  <a:gd name="T26" fmla="*/ 2147483647 w 82"/>
                  <a:gd name="T27" fmla="*/ 2147483647 h 119"/>
                  <a:gd name="T28" fmla="*/ 2147483647 w 82"/>
                  <a:gd name="T29" fmla="*/ 2147483647 h 119"/>
                  <a:gd name="T30" fmla="*/ 2147483647 w 82"/>
                  <a:gd name="T31" fmla="*/ 2147483647 h 119"/>
                  <a:gd name="T32" fmla="*/ 2147483647 w 82"/>
                  <a:gd name="T33" fmla="*/ 2147483647 h 119"/>
                  <a:gd name="T34" fmla="*/ 2147483647 w 82"/>
                  <a:gd name="T35" fmla="*/ 2147483647 h 119"/>
                  <a:gd name="T36" fmla="*/ 2147483647 w 82"/>
                  <a:gd name="T37" fmla="*/ 2147483647 h 119"/>
                  <a:gd name="T38" fmla="*/ 2147483647 w 82"/>
                  <a:gd name="T39" fmla="*/ 2147483647 h 119"/>
                  <a:gd name="T40" fmla="*/ 2147483647 w 82"/>
                  <a:gd name="T41" fmla="*/ 2147483647 h 119"/>
                  <a:gd name="T42" fmla="*/ 2147483647 w 82"/>
                  <a:gd name="T43" fmla="*/ 2147483647 h 119"/>
                  <a:gd name="T44" fmla="*/ 2147483647 w 82"/>
                  <a:gd name="T45" fmla="*/ 2147483647 h 119"/>
                  <a:gd name="T46" fmla="*/ 2147483647 w 82"/>
                  <a:gd name="T47" fmla="*/ 2147483647 h 119"/>
                  <a:gd name="T48" fmla="*/ 2147483647 w 82"/>
                  <a:gd name="T49" fmla="*/ 2147483647 h 119"/>
                  <a:gd name="T50" fmla="*/ 2147483647 w 82"/>
                  <a:gd name="T51" fmla="*/ 0 h 119"/>
                  <a:gd name="T52" fmla="*/ 2147483647 w 82"/>
                  <a:gd name="T53" fmla="*/ 0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19"/>
                  <a:gd name="T83" fmla="*/ 82 w 82"/>
                  <a:gd name="T84" fmla="*/ 119 h 1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19">
                    <a:moveTo>
                      <a:pt x="12" y="0"/>
                    </a:moveTo>
                    <a:lnTo>
                      <a:pt x="8" y="5"/>
                    </a:lnTo>
                    <a:lnTo>
                      <a:pt x="5" y="13"/>
                    </a:lnTo>
                    <a:lnTo>
                      <a:pt x="4" y="18"/>
                    </a:lnTo>
                    <a:lnTo>
                      <a:pt x="2" y="25"/>
                    </a:lnTo>
                    <a:lnTo>
                      <a:pt x="1" y="31"/>
                    </a:lnTo>
                    <a:lnTo>
                      <a:pt x="0" y="37"/>
                    </a:lnTo>
                    <a:lnTo>
                      <a:pt x="0" y="44"/>
                    </a:lnTo>
                    <a:lnTo>
                      <a:pt x="1" y="49"/>
                    </a:lnTo>
                    <a:lnTo>
                      <a:pt x="1" y="54"/>
                    </a:lnTo>
                    <a:lnTo>
                      <a:pt x="1" y="59"/>
                    </a:lnTo>
                    <a:lnTo>
                      <a:pt x="2" y="64"/>
                    </a:lnTo>
                    <a:lnTo>
                      <a:pt x="2" y="69"/>
                    </a:lnTo>
                    <a:lnTo>
                      <a:pt x="4" y="74"/>
                    </a:lnTo>
                    <a:lnTo>
                      <a:pt x="5" y="78"/>
                    </a:lnTo>
                    <a:lnTo>
                      <a:pt x="7" y="82"/>
                    </a:lnTo>
                    <a:lnTo>
                      <a:pt x="8" y="86"/>
                    </a:lnTo>
                    <a:lnTo>
                      <a:pt x="12" y="93"/>
                    </a:lnTo>
                    <a:lnTo>
                      <a:pt x="15" y="99"/>
                    </a:lnTo>
                    <a:lnTo>
                      <a:pt x="19" y="103"/>
                    </a:lnTo>
                    <a:lnTo>
                      <a:pt x="24" y="109"/>
                    </a:lnTo>
                    <a:lnTo>
                      <a:pt x="28" y="115"/>
                    </a:lnTo>
                    <a:lnTo>
                      <a:pt x="31" y="118"/>
                    </a:lnTo>
                    <a:lnTo>
                      <a:pt x="76" y="119"/>
                    </a:lnTo>
                    <a:lnTo>
                      <a:pt x="82" y="34"/>
                    </a:lnTo>
                    <a:lnTo>
                      <a:pt x="12" y="0"/>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2" name="Freeform 36">
                <a:extLst>
                  <a:ext uri="{FF2B5EF4-FFF2-40B4-BE49-F238E27FC236}">
                    <a16:creationId xmlns:a16="http://schemas.microsoft.com/office/drawing/2014/main" id="{0F11216C-8853-624C-AAF3-8CD31DDA32BE}"/>
                  </a:ext>
                </a:extLst>
              </p:cNvPr>
              <p:cNvSpPr>
                <a:spLocks/>
              </p:cNvSpPr>
              <p:nvPr/>
            </p:nvSpPr>
            <p:spPr bwMode="auto">
              <a:xfrm>
                <a:off x="4853737" y="4572659"/>
                <a:ext cx="265124" cy="935155"/>
              </a:xfrm>
              <a:custGeom>
                <a:avLst/>
                <a:gdLst>
                  <a:gd name="T0" fmla="*/ 0 w 148"/>
                  <a:gd name="T1" fmla="*/ 2147483647 h 489"/>
                  <a:gd name="T2" fmla="*/ 2147483647 w 148"/>
                  <a:gd name="T3" fmla="*/ 2147483647 h 489"/>
                  <a:gd name="T4" fmla="*/ 2147483647 w 148"/>
                  <a:gd name="T5" fmla="*/ 2147483647 h 489"/>
                  <a:gd name="T6" fmla="*/ 2147483647 w 148"/>
                  <a:gd name="T7" fmla="*/ 2147483647 h 489"/>
                  <a:gd name="T8" fmla="*/ 2147483647 w 148"/>
                  <a:gd name="T9" fmla="*/ 0 h 489"/>
                  <a:gd name="T10" fmla="*/ 0 w 148"/>
                  <a:gd name="T11" fmla="*/ 2147483647 h 489"/>
                  <a:gd name="T12" fmla="*/ 0 w 148"/>
                  <a:gd name="T13" fmla="*/ 2147483647 h 489"/>
                  <a:gd name="T14" fmla="*/ 0 60000 65536"/>
                  <a:gd name="T15" fmla="*/ 0 60000 65536"/>
                  <a:gd name="T16" fmla="*/ 0 60000 65536"/>
                  <a:gd name="T17" fmla="*/ 0 60000 65536"/>
                  <a:gd name="T18" fmla="*/ 0 60000 65536"/>
                  <a:gd name="T19" fmla="*/ 0 60000 65536"/>
                  <a:gd name="T20" fmla="*/ 0 60000 65536"/>
                  <a:gd name="T21" fmla="*/ 0 w 148"/>
                  <a:gd name="T22" fmla="*/ 0 h 489"/>
                  <a:gd name="T23" fmla="*/ 148 w 148"/>
                  <a:gd name="T24" fmla="*/ 489 h 4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489">
                    <a:moveTo>
                      <a:pt x="0" y="29"/>
                    </a:moveTo>
                    <a:lnTo>
                      <a:pt x="9" y="471"/>
                    </a:lnTo>
                    <a:lnTo>
                      <a:pt x="148" y="489"/>
                    </a:lnTo>
                    <a:lnTo>
                      <a:pt x="137" y="56"/>
                    </a:lnTo>
                    <a:lnTo>
                      <a:pt x="36" y="0"/>
                    </a:lnTo>
                    <a:lnTo>
                      <a:pt x="0" y="29"/>
                    </a:lnTo>
                    <a:close/>
                  </a:path>
                </a:pathLst>
              </a:custGeom>
              <a:solidFill>
                <a:srgbClr val="704A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3" name="Freeform 37">
                <a:extLst>
                  <a:ext uri="{FF2B5EF4-FFF2-40B4-BE49-F238E27FC236}">
                    <a16:creationId xmlns:a16="http://schemas.microsoft.com/office/drawing/2014/main" id="{06A04CFA-1F2E-3546-AF47-0A1067190D68}"/>
                  </a:ext>
                </a:extLst>
              </p:cNvPr>
              <p:cNvSpPr>
                <a:spLocks/>
              </p:cNvSpPr>
              <p:nvPr/>
            </p:nvSpPr>
            <p:spPr bwMode="auto">
              <a:xfrm>
                <a:off x="4049409" y="2480514"/>
                <a:ext cx="1373986" cy="374827"/>
              </a:xfrm>
              <a:custGeom>
                <a:avLst/>
                <a:gdLst>
                  <a:gd name="T0" fmla="*/ 2147483647 w 767"/>
                  <a:gd name="T1" fmla="*/ 2147483647 h 196"/>
                  <a:gd name="T2" fmla="*/ 2147483647 w 767"/>
                  <a:gd name="T3" fmla="*/ 0 h 196"/>
                  <a:gd name="T4" fmla="*/ 2147483647 w 767"/>
                  <a:gd name="T5" fmla="*/ 0 h 196"/>
                  <a:gd name="T6" fmla="*/ 2147483647 w 767"/>
                  <a:gd name="T7" fmla="*/ 2147483647 h 196"/>
                  <a:gd name="T8" fmla="*/ 2147483647 w 767"/>
                  <a:gd name="T9" fmla="*/ 2147483647 h 196"/>
                  <a:gd name="T10" fmla="*/ 2147483647 w 767"/>
                  <a:gd name="T11" fmla="*/ 2147483647 h 196"/>
                  <a:gd name="T12" fmla="*/ 2147483647 w 767"/>
                  <a:gd name="T13" fmla="*/ 2147483647 h 196"/>
                  <a:gd name="T14" fmla="*/ 2147483647 w 767"/>
                  <a:gd name="T15" fmla="*/ 2147483647 h 196"/>
                  <a:gd name="T16" fmla="*/ 2147483647 w 767"/>
                  <a:gd name="T17" fmla="*/ 2147483647 h 196"/>
                  <a:gd name="T18" fmla="*/ 2147483647 w 767"/>
                  <a:gd name="T19" fmla="*/ 2147483647 h 196"/>
                  <a:gd name="T20" fmla="*/ 2147483647 w 767"/>
                  <a:gd name="T21" fmla="*/ 2147483647 h 196"/>
                  <a:gd name="T22" fmla="*/ 2147483647 w 767"/>
                  <a:gd name="T23" fmla="*/ 2147483647 h 196"/>
                  <a:gd name="T24" fmla="*/ 2147483647 w 767"/>
                  <a:gd name="T25" fmla="*/ 2147483647 h 196"/>
                  <a:gd name="T26" fmla="*/ 2147483647 w 767"/>
                  <a:gd name="T27" fmla="*/ 2147483647 h 196"/>
                  <a:gd name="T28" fmla="*/ 2147483647 w 767"/>
                  <a:gd name="T29" fmla="*/ 2147483647 h 196"/>
                  <a:gd name="T30" fmla="*/ 2147483647 w 767"/>
                  <a:gd name="T31" fmla="*/ 2147483647 h 196"/>
                  <a:gd name="T32" fmla="*/ 2147483647 w 767"/>
                  <a:gd name="T33" fmla="*/ 2147483647 h 196"/>
                  <a:gd name="T34" fmla="*/ 2147483647 w 767"/>
                  <a:gd name="T35" fmla="*/ 2147483647 h 196"/>
                  <a:gd name="T36" fmla="*/ 2147483647 w 767"/>
                  <a:gd name="T37" fmla="*/ 2147483647 h 196"/>
                  <a:gd name="T38" fmla="*/ 2147483647 w 767"/>
                  <a:gd name="T39" fmla="*/ 2147483647 h 196"/>
                  <a:gd name="T40" fmla="*/ 2147483647 w 767"/>
                  <a:gd name="T41" fmla="*/ 2147483647 h 196"/>
                  <a:gd name="T42" fmla="*/ 0 w 767"/>
                  <a:gd name="T43" fmla="*/ 2147483647 h 196"/>
                  <a:gd name="T44" fmla="*/ 2147483647 w 767"/>
                  <a:gd name="T45" fmla="*/ 2147483647 h 196"/>
                  <a:gd name="T46" fmla="*/ 2147483647 w 767"/>
                  <a:gd name="T47" fmla="*/ 2147483647 h 196"/>
                  <a:gd name="T48" fmla="*/ 2147483647 w 767"/>
                  <a:gd name="T49" fmla="*/ 2147483647 h 196"/>
                  <a:gd name="T50" fmla="*/ 2147483647 w 767"/>
                  <a:gd name="T51" fmla="*/ 2147483647 h 196"/>
                  <a:gd name="T52" fmla="*/ 2147483647 w 767"/>
                  <a:gd name="T53" fmla="*/ 2147483647 h 196"/>
                  <a:gd name="T54" fmla="*/ 2147483647 w 767"/>
                  <a:gd name="T55" fmla="*/ 2147483647 h 1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7"/>
                  <a:gd name="T85" fmla="*/ 0 h 196"/>
                  <a:gd name="T86" fmla="*/ 767 w 767"/>
                  <a:gd name="T87" fmla="*/ 196 h 1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7" h="196">
                    <a:moveTo>
                      <a:pt x="15" y="155"/>
                    </a:moveTo>
                    <a:lnTo>
                      <a:pt x="746" y="0"/>
                    </a:lnTo>
                    <a:lnTo>
                      <a:pt x="750" y="0"/>
                    </a:lnTo>
                    <a:lnTo>
                      <a:pt x="754" y="1"/>
                    </a:lnTo>
                    <a:lnTo>
                      <a:pt x="757" y="3"/>
                    </a:lnTo>
                    <a:lnTo>
                      <a:pt x="761" y="6"/>
                    </a:lnTo>
                    <a:lnTo>
                      <a:pt x="764" y="13"/>
                    </a:lnTo>
                    <a:lnTo>
                      <a:pt x="767" y="21"/>
                    </a:lnTo>
                    <a:lnTo>
                      <a:pt x="764" y="28"/>
                    </a:lnTo>
                    <a:lnTo>
                      <a:pt x="761" y="35"/>
                    </a:lnTo>
                    <a:lnTo>
                      <a:pt x="757" y="38"/>
                    </a:lnTo>
                    <a:lnTo>
                      <a:pt x="754" y="40"/>
                    </a:lnTo>
                    <a:lnTo>
                      <a:pt x="750" y="41"/>
                    </a:lnTo>
                    <a:lnTo>
                      <a:pt x="746" y="42"/>
                    </a:lnTo>
                    <a:lnTo>
                      <a:pt x="28" y="196"/>
                    </a:lnTo>
                    <a:lnTo>
                      <a:pt x="22" y="196"/>
                    </a:lnTo>
                    <a:lnTo>
                      <a:pt x="18" y="196"/>
                    </a:lnTo>
                    <a:lnTo>
                      <a:pt x="14" y="194"/>
                    </a:lnTo>
                    <a:lnTo>
                      <a:pt x="11" y="193"/>
                    </a:lnTo>
                    <a:lnTo>
                      <a:pt x="4" y="187"/>
                    </a:lnTo>
                    <a:lnTo>
                      <a:pt x="1" y="180"/>
                    </a:lnTo>
                    <a:lnTo>
                      <a:pt x="0" y="172"/>
                    </a:lnTo>
                    <a:lnTo>
                      <a:pt x="2" y="164"/>
                    </a:lnTo>
                    <a:lnTo>
                      <a:pt x="4" y="160"/>
                    </a:lnTo>
                    <a:lnTo>
                      <a:pt x="7" y="157"/>
                    </a:lnTo>
                    <a:lnTo>
                      <a:pt x="11" y="155"/>
                    </a:lnTo>
                    <a:lnTo>
                      <a:pt x="15" y="1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4" name="Freeform 38">
                <a:extLst>
                  <a:ext uri="{FF2B5EF4-FFF2-40B4-BE49-F238E27FC236}">
                    <a16:creationId xmlns:a16="http://schemas.microsoft.com/office/drawing/2014/main" id="{48132D28-6752-3149-A28C-5D2AFA75D04F}"/>
                  </a:ext>
                </a:extLst>
              </p:cNvPr>
              <p:cNvSpPr>
                <a:spLocks/>
              </p:cNvSpPr>
              <p:nvPr/>
            </p:nvSpPr>
            <p:spPr bwMode="auto">
              <a:xfrm>
                <a:off x="4049409" y="2545535"/>
                <a:ext cx="75238" cy="281121"/>
              </a:xfrm>
              <a:custGeom>
                <a:avLst/>
                <a:gdLst>
                  <a:gd name="T0" fmla="*/ 2147483647 w 42"/>
                  <a:gd name="T1" fmla="*/ 0 h 147"/>
                  <a:gd name="T2" fmla="*/ 2147483647 w 42"/>
                  <a:gd name="T3" fmla="*/ 2147483647 h 147"/>
                  <a:gd name="T4" fmla="*/ 2147483647 w 42"/>
                  <a:gd name="T5" fmla="*/ 2147483647 h 147"/>
                  <a:gd name="T6" fmla="*/ 2147483647 w 42"/>
                  <a:gd name="T7" fmla="*/ 2147483647 h 147"/>
                  <a:gd name="T8" fmla="*/ 2147483647 w 42"/>
                  <a:gd name="T9" fmla="*/ 2147483647 h 147"/>
                  <a:gd name="T10" fmla="*/ 2147483647 w 42"/>
                  <a:gd name="T11" fmla="*/ 2147483647 h 147"/>
                  <a:gd name="T12" fmla="*/ 2147483647 w 42"/>
                  <a:gd name="T13" fmla="*/ 2147483647 h 147"/>
                  <a:gd name="T14" fmla="*/ 2147483647 w 42"/>
                  <a:gd name="T15" fmla="*/ 2147483647 h 147"/>
                  <a:gd name="T16" fmla="*/ 2147483647 w 42"/>
                  <a:gd name="T17" fmla="*/ 2147483647 h 147"/>
                  <a:gd name="T18" fmla="*/ 2147483647 w 42"/>
                  <a:gd name="T19" fmla="*/ 2147483647 h 147"/>
                  <a:gd name="T20" fmla="*/ 2147483647 w 42"/>
                  <a:gd name="T21" fmla="*/ 2147483647 h 147"/>
                  <a:gd name="T22" fmla="*/ 2147483647 w 42"/>
                  <a:gd name="T23" fmla="*/ 2147483647 h 147"/>
                  <a:gd name="T24" fmla="*/ 2147483647 w 42"/>
                  <a:gd name="T25" fmla="*/ 2147483647 h 147"/>
                  <a:gd name="T26" fmla="*/ 2147483647 w 42"/>
                  <a:gd name="T27" fmla="*/ 2147483647 h 147"/>
                  <a:gd name="T28" fmla="*/ 2147483647 w 42"/>
                  <a:gd name="T29" fmla="*/ 2147483647 h 147"/>
                  <a:gd name="T30" fmla="*/ 2147483647 w 42"/>
                  <a:gd name="T31" fmla="*/ 2147483647 h 147"/>
                  <a:gd name="T32" fmla="*/ 2147483647 w 42"/>
                  <a:gd name="T33" fmla="*/ 2147483647 h 147"/>
                  <a:gd name="T34" fmla="*/ 2147483647 w 42"/>
                  <a:gd name="T35" fmla="*/ 2147483647 h 147"/>
                  <a:gd name="T36" fmla="*/ 2147483647 w 42"/>
                  <a:gd name="T37" fmla="*/ 2147483647 h 147"/>
                  <a:gd name="T38" fmla="*/ 2147483647 w 42"/>
                  <a:gd name="T39" fmla="*/ 2147483647 h 147"/>
                  <a:gd name="T40" fmla="*/ 2147483647 w 42"/>
                  <a:gd name="T41" fmla="*/ 2147483647 h 147"/>
                  <a:gd name="T42" fmla="*/ 2147483647 w 42"/>
                  <a:gd name="T43" fmla="*/ 2147483647 h 147"/>
                  <a:gd name="T44" fmla="*/ 2147483647 w 42"/>
                  <a:gd name="T45" fmla="*/ 2147483647 h 147"/>
                  <a:gd name="T46" fmla="*/ 2147483647 w 42"/>
                  <a:gd name="T47" fmla="*/ 2147483647 h 147"/>
                  <a:gd name="T48" fmla="*/ 2147483647 w 42"/>
                  <a:gd name="T49" fmla="*/ 2147483647 h 147"/>
                  <a:gd name="T50" fmla="*/ 2147483647 w 42"/>
                  <a:gd name="T51" fmla="*/ 2147483647 h 147"/>
                  <a:gd name="T52" fmla="*/ 2147483647 w 42"/>
                  <a:gd name="T53" fmla="*/ 2147483647 h 147"/>
                  <a:gd name="T54" fmla="*/ 2147483647 w 42"/>
                  <a:gd name="T55" fmla="*/ 2147483647 h 147"/>
                  <a:gd name="T56" fmla="*/ 2147483647 w 42"/>
                  <a:gd name="T57" fmla="*/ 2147483647 h 147"/>
                  <a:gd name="T58" fmla="*/ 0 w 42"/>
                  <a:gd name="T59" fmla="*/ 2147483647 h 147"/>
                  <a:gd name="T60" fmla="*/ 0 w 42"/>
                  <a:gd name="T61" fmla="*/ 2147483647 h 147"/>
                  <a:gd name="T62" fmla="*/ 2147483647 w 42"/>
                  <a:gd name="T63" fmla="*/ 0 h 147"/>
                  <a:gd name="T64" fmla="*/ 2147483647 w 42"/>
                  <a:gd name="T65" fmla="*/ 0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147"/>
                  <a:gd name="T101" fmla="*/ 42 w 42"/>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147">
                    <a:moveTo>
                      <a:pt x="42" y="0"/>
                    </a:moveTo>
                    <a:lnTo>
                      <a:pt x="42" y="3"/>
                    </a:lnTo>
                    <a:lnTo>
                      <a:pt x="42" y="7"/>
                    </a:lnTo>
                    <a:lnTo>
                      <a:pt x="42" y="11"/>
                    </a:lnTo>
                    <a:lnTo>
                      <a:pt x="42" y="16"/>
                    </a:lnTo>
                    <a:lnTo>
                      <a:pt x="42" y="21"/>
                    </a:lnTo>
                    <a:lnTo>
                      <a:pt x="42" y="27"/>
                    </a:lnTo>
                    <a:lnTo>
                      <a:pt x="42" y="31"/>
                    </a:lnTo>
                    <a:lnTo>
                      <a:pt x="42" y="38"/>
                    </a:lnTo>
                    <a:lnTo>
                      <a:pt x="42" y="44"/>
                    </a:lnTo>
                    <a:lnTo>
                      <a:pt x="42" y="50"/>
                    </a:lnTo>
                    <a:lnTo>
                      <a:pt x="42" y="55"/>
                    </a:lnTo>
                    <a:lnTo>
                      <a:pt x="42" y="62"/>
                    </a:lnTo>
                    <a:lnTo>
                      <a:pt x="42" y="68"/>
                    </a:lnTo>
                    <a:lnTo>
                      <a:pt x="42" y="74"/>
                    </a:lnTo>
                    <a:lnTo>
                      <a:pt x="42" y="81"/>
                    </a:lnTo>
                    <a:lnTo>
                      <a:pt x="42" y="88"/>
                    </a:lnTo>
                    <a:lnTo>
                      <a:pt x="42" y="94"/>
                    </a:lnTo>
                    <a:lnTo>
                      <a:pt x="42" y="98"/>
                    </a:lnTo>
                    <a:lnTo>
                      <a:pt x="42" y="104"/>
                    </a:lnTo>
                    <a:lnTo>
                      <a:pt x="42" y="111"/>
                    </a:lnTo>
                    <a:lnTo>
                      <a:pt x="42" y="115"/>
                    </a:lnTo>
                    <a:lnTo>
                      <a:pt x="42" y="121"/>
                    </a:lnTo>
                    <a:lnTo>
                      <a:pt x="42" y="125"/>
                    </a:lnTo>
                    <a:lnTo>
                      <a:pt x="42" y="129"/>
                    </a:lnTo>
                    <a:lnTo>
                      <a:pt x="42" y="136"/>
                    </a:lnTo>
                    <a:lnTo>
                      <a:pt x="42" y="142"/>
                    </a:lnTo>
                    <a:lnTo>
                      <a:pt x="42" y="146"/>
                    </a:lnTo>
                    <a:lnTo>
                      <a:pt x="42" y="147"/>
                    </a:lnTo>
                    <a:lnTo>
                      <a:pt x="0" y="147"/>
                    </a:lnTo>
                    <a:lnTo>
                      <a:pt x="0" y="2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5" name="Freeform 39">
                <a:extLst>
                  <a:ext uri="{FF2B5EF4-FFF2-40B4-BE49-F238E27FC236}">
                    <a16:creationId xmlns:a16="http://schemas.microsoft.com/office/drawing/2014/main" id="{2EAE9B68-52F3-6246-AE58-A38B5D6A863E}"/>
                  </a:ext>
                </a:extLst>
              </p:cNvPr>
              <p:cNvSpPr>
                <a:spLocks/>
              </p:cNvSpPr>
              <p:nvPr/>
            </p:nvSpPr>
            <p:spPr bwMode="auto">
              <a:xfrm>
                <a:off x="4040452" y="2272064"/>
                <a:ext cx="1402648" cy="359528"/>
              </a:xfrm>
              <a:custGeom>
                <a:avLst/>
                <a:gdLst>
                  <a:gd name="T0" fmla="*/ 2147483647 w 783"/>
                  <a:gd name="T1" fmla="*/ 2147483647 h 188"/>
                  <a:gd name="T2" fmla="*/ 2147483647 w 783"/>
                  <a:gd name="T3" fmla="*/ 0 h 188"/>
                  <a:gd name="T4" fmla="*/ 2147483647 w 783"/>
                  <a:gd name="T5" fmla="*/ 0 h 188"/>
                  <a:gd name="T6" fmla="*/ 2147483647 w 783"/>
                  <a:gd name="T7" fmla="*/ 0 h 188"/>
                  <a:gd name="T8" fmla="*/ 2147483647 w 783"/>
                  <a:gd name="T9" fmla="*/ 2147483647 h 188"/>
                  <a:gd name="T10" fmla="*/ 2147483647 w 783"/>
                  <a:gd name="T11" fmla="*/ 2147483647 h 188"/>
                  <a:gd name="T12" fmla="*/ 2147483647 w 783"/>
                  <a:gd name="T13" fmla="*/ 2147483647 h 188"/>
                  <a:gd name="T14" fmla="*/ 2147483647 w 783"/>
                  <a:gd name="T15" fmla="*/ 2147483647 h 188"/>
                  <a:gd name="T16" fmla="*/ 2147483647 w 783"/>
                  <a:gd name="T17" fmla="*/ 2147483647 h 188"/>
                  <a:gd name="T18" fmla="*/ 2147483647 w 783"/>
                  <a:gd name="T19" fmla="*/ 2147483647 h 188"/>
                  <a:gd name="T20" fmla="*/ 2147483647 w 783"/>
                  <a:gd name="T21" fmla="*/ 2147483647 h 188"/>
                  <a:gd name="T22" fmla="*/ 2147483647 w 783"/>
                  <a:gd name="T23" fmla="*/ 2147483647 h 188"/>
                  <a:gd name="T24" fmla="*/ 2147483647 w 783"/>
                  <a:gd name="T25" fmla="*/ 2147483647 h 188"/>
                  <a:gd name="T26" fmla="*/ 2147483647 w 783"/>
                  <a:gd name="T27" fmla="*/ 2147483647 h 188"/>
                  <a:gd name="T28" fmla="*/ 2147483647 w 783"/>
                  <a:gd name="T29" fmla="*/ 2147483647 h 188"/>
                  <a:gd name="T30" fmla="*/ 2147483647 w 783"/>
                  <a:gd name="T31" fmla="*/ 2147483647 h 188"/>
                  <a:gd name="T32" fmla="*/ 2147483647 w 783"/>
                  <a:gd name="T33" fmla="*/ 2147483647 h 188"/>
                  <a:gd name="T34" fmla="*/ 2147483647 w 783"/>
                  <a:gd name="T35" fmla="*/ 2147483647 h 188"/>
                  <a:gd name="T36" fmla="*/ 2147483647 w 783"/>
                  <a:gd name="T37" fmla="*/ 2147483647 h 188"/>
                  <a:gd name="T38" fmla="*/ 2147483647 w 783"/>
                  <a:gd name="T39" fmla="*/ 2147483647 h 188"/>
                  <a:gd name="T40" fmla="*/ 2147483647 w 783"/>
                  <a:gd name="T41" fmla="*/ 2147483647 h 188"/>
                  <a:gd name="T42" fmla="*/ 0 w 783"/>
                  <a:gd name="T43" fmla="*/ 2147483647 h 188"/>
                  <a:gd name="T44" fmla="*/ 2147483647 w 783"/>
                  <a:gd name="T45" fmla="*/ 2147483647 h 188"/>
                  <a:gd name="T46" fmla="*/ 2147483647 w 783"/>
                  <a:gd name="T47" fmla="*/ 2147483647 h 188"/>
                  <a:gd name="T48" fmla="*/ 2147483647 w 783"/>
                  <a:gd name="T49" fmla="*/ 2147483647 h 188"/>
                  <a:gd name="T50" fmla="*/ 2147483647 w 783"/>
                  <a:gd name="T51" fmla="*/ 2147483647 h 188"/>
                  <a:gd name="T52" fmla="*/ 2147483647 w 783"/>
                  <a:gd name="T53" fmla="*/ 2147483647 h 188"/>
                  <a:gd name="T54" fmla="*/ 2147483647 w 783"/>
                  <a:gd name="T55" fmla="*/ 2147483647 h 1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3"/>
                  <a:gd name="T85" fmla="*/ 0 h 188"/>
                  <a:gd name="T86" fmla="*/ 783 w 783"/>
                  <a:gd name="T87" fmla="*/ 188 h 1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3" h="188">
                    <a:moveTo>
                      <a:pt x="19" y="146"/>
                    </a:moveTo>
                    <a:lnTo>
                      <a:pt x="761" y="0"/>
                    </a:lnTo>
                    <a:lnTo>
                      <a:pt x="765" y="0"/>
                    </a:lnTo>
                    <a:lnTo>
                      <a:pt x="769" y="0"/>
                    </a:lnTo>
                    <a:lnTo>
                      <a:pt x="772" y="1"/>
                    </a:lnTo>
                    <a:lnTo>
                      <a:pt x="776" y="4"/>
                    </a:lnTo>
                    <a:lnTo>
                      <a:pt x="781" y="10"/>
                    </a:lnTo>
                    <a:lnTo>
                      <a:pt x="783" y="18"/>
                    </a:lnTo>
                    <a:lnTo>
                      <a:pt x="783" y="25"/>
                    </a:lnTo>
                    <a:lnTo>
                      <a:pt x="781" y="32"/>
                    </a:lnTo>
                    <a:lnTo>
                      <a:pt x="778" y="37"/>
                    </a:lnTo>
                    <a:lnTo>
                      <a:pt x="775" y="39"/>
                    </a:lnTo>
                    <a:lnTo>
                      <a:pt x="771" y="41"/>
                    </a:lnTo>
                    <a:lnTo>
                      <a:pt x="766" y="42"/>
                    </a:lnTo>
                    <a:lnTo>
                      <a:pt x="26" y="188"/>
                    </a:lnTo>
                    <a:lnTo>
                      <a:pt x="20" y="187"/>
                    </a:lnTo>
                    <a:lnTo>
                      <a:pt x="16" y="187"/>
                    </a:lnTo>
                    <a:lnTo>
                      <a:pt x="12" y="184"/>
                    </a:lnTo>
                    <a:lnTo>
                      <a:pt x="9" y="183"/>
                    </a:lnTo>
                    <a:lnTo>
                      <a:pt x="3" y="177"/>
                    </a:lnTo>
                    <a:lnTo>
                      <a:pt x="2" y="170"/>
                    </a:lnTo>
                    <a:lnTo>
                      <a:pt x="0" y="161"/>
                    </a:lnTo>
                    <a:lnTo>
                      <a:pt x="3" y="154"/>
                    </a:lnTo>
                    <a:lnTo>
                      <a:pt x="5" y="150"/>
                    </a:lnTo>
                    <a:lnTo>
                      <a:pt x="9" y="149"/>
                    </a:lnTo>
                    <a:lnTo>
                      <a:pt x="13" y="146"/>
                    </a:lnTo>
                    <a:lnTo>
                      <a:pt x="19" y="14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6" name="Freeform 40">
                <a:extLst>
                  <a:ext uri="{FF2B5EF4-FFF2-40B4-BE49-F238E27FC236}">
                    <a16:creationId xmlns:a16="http://schemas.microsoft.com/office/drawing/2014/main" id="{2DC490BC-A593-C74E-B68B-C4CD2ACCC497}"/>
                  </a:ext>
                </a:extLst>
              </p:cNvPr>
              <p:cNvSpPr>
                <a:spLocks/>
              </p:cNvSpPr>
              <p:nvPr/>
            </p:nvSpPr>
            <p:spPr bwMode="auto">
              <a:xfrm>
                <a:off x="5190515" y="3056141"/>
                <a:ext cx="130771" cy="221836"/>
              </a:xfrm>
              <a:custGeom>
                <a:avLst/>
                <a:gdLst>
                  <a:gd name="T0" fmla="*/ 2147483647 w 73"/>
                  <a:gd name="T1" fmla="*/ 2147483647 h 116"/>
                  <a:gd name="T2" fmla="*/ 2147483647 w 73"/>
                  <a:gd name="T3" fmla="*/ 2147483647 h 116"/>
                  <a:gd name="T4" fmla="*/ 2147483647 w 73"/>
                  <a:gd name="T5" fmla="*/ 2147483647 h 116"/>
                  <a:gd name="T6" fmla="*/ 2147483647 w 73"/>
                  <a:gd name="T7" fmla="*/ 2147483647 h 116"/>
                  <a:gd name="T8" fmla="*/ 2147483647 w 73"/>
                  <a:gd name="T9" fmla="*/ 2147483647 h 116"/>
                  <a:gd name="T10" fmla="*/ 2147483647 w 73"/>
                  <a:gd name="T11" fmla="*/ 2147483647 h 116"/>
                  <a:gd name="T12" fmla="*/ 2147483647 w 73"/>
                  <a:gd name="T13" fmla="*/ 2147483647 h 116"/>
                  <a:gd name="T14" fmla="*/ 2147483647 w 73"/>
                  <a:gd name="T15" fmla="*/ 2147483647 h 116"/>
                  <a:gd name="T16" fmla="*/ 2147483647 w 73"/>
                  <a:gd name="T17" fmla="*/ 2147483647 h 116"/>
                  <a:gd name="T18" fmla="*/ 2147483647 w 73"/>
                  <a:gd name="T19" fmla="*/ 2147483647 h 116"/>
                  <a:gd name="T20" fmla="*/ 2147483647 w 73"/>
                  <a:gd name="T21" fmla="*/ 2147483647 h 116"/>
                  <a:gd name="T22" fmla="*/ 2147483647 w 73"/>
                  <a:gd name="T23" fmla="*/ 2147483647 h 116"/>
                  <a:gd name="T24" fmla="*/ 2147483647 w 73"/>
                  <a:gd name="T25" fmla="*/ 2147483647 h 116"/>
                  <a:gd name="T26" fmla="*/ 2147483647 w 73"/>
                  <a:gd name="T27" fmla="*/ 2147483647 h 116"/>
                  <a:gd name="T28" fmla="*/ 2147483647 w 73"/>
                  <a:gd name="T29" fmla="*/ 2147483647 h 116"/>
                  <a:gd name="T30" fmla="*/ 2147483647 w 73"/>
                  <a:gd name="T31" fmla="*/ 2147483647 h 116"/>
                  <a:gd name="T32" fmla="*/ 2147483647 w 73"/>
                  <a:gd name="T33" fmla="*/ 2147483647 h 116"/>
                  <a:gd name="T34" fmla="*/ 2147483647 w 73"/>
                  <a:gd name="T35" fmla="*/ 2147483647 h 116"/>
                  <a:gd name="T36" fmla="*/ 2147483647 w 73"/>
                  <a:gd name="T37" fmla="*/ 2147483647 h 116"/>
                  <a:gd name="T38" fmla="*/ 2147483647 w 73"/>
                  <a:gd name="T39" fmla="*/ 2147483647 h 116"/>
                  <a:gd name="T40" fmla="*/ 2147483647 w 73"/>
                  <a:gd name="T41" fmla="*/ 2147483647 h 116"/>
                  <a:gd name="T42" fmla="*/ 2147483647 w 73"/>
                  <a:gd name="T43" fmla="*/ 2147483647 h 116"/>
                  <a:gd name="T44" fmla="*/ 0 w 73"/>
                  <a:gd name="T45" fmla="*/ 2147483647 h 116"/>
                  <a:gd name="T46" fmla="*/ 0 w 73"/>
                  <a:gd name="T47" fmla="*/ 2147483647 h 116"/>
                  <a:gd name="T48" fmla="*/ 2147483647 w 73"/>
                  <a:gd name="T49" fmla="*/ 2147483647 h 116"/>
                  <a:gd name="T50" fmla="*/ 2147483647 w 73"/>
                  <a:gd name="T51" fmla="*/ 2147483647 h 116"/>
                  <a:gd name="T52" fmla="*/ 2147483647 w 73"/>
                  <a:gd name="T53" fmla="*/ 2147483647 h 116"/>
                  <a:gd name="T54" fmla="*/ 2147483647 w 73"/>
                  <a:gd name="T55" fmla="*/ 2147483647 h 116"/>
                  <a:gd name="T56" fmla="*/ 2147483647 w 73"/>
                  <a:gd name="T57" fmla="*/ 2147483647 h 116"/>
                  <a:gd name="T58" fmla="*/ 2147483647 w 73"/>
                  <a:gd name="T59" fmla="*/ 2147483647 h 116"/>
                  <a:gd name="T60" fmla="*/ 2147483647 w 73"/>
                  <a:gd name="T61" fmla="*/ 2147483647 h 116"/>
                  <a:gd name="T62" fmla="*/ 2147483647 w 73"/>
                  <a:gd name="T63" fmla="*/ 2147483647 h 116"/>
                  <a:gd name="T64" fmla="*/ 2147483647 w 73"/>
                  <a:gd name="T65" fmla="*/ 2147483647 h 116"/>
                  <a:gd name="T66" fmla="*/ 2147483647 w 73"/>
                  <a:gd name="T67" fmla="*/ 2147483647 h 116"/>
                  <a:gd name="T68" fmla="*/ 2147483647 w 73"/>
                  <a:gd name="T69" fmla="*/ 2147483647 h 116"/>
                  <a:gd name="T70" fmla="*/ 2147483647 w 73"/>
                  <a:gd name="T71" fmla="*/ 2147483647 h 116"/>
                  <a:gd name="T72" fmla="*/ 2147483647 w 73"/>
                  <a:gd name="T73" fmla="*/ 2147483647 h 116"/>
                  <a:gd name="T74" fmla="*/ 2147483647 w 73"/>
                  <a:gd name="T75" fmla="*/ 2147483647 h 116"/>
                  <a:gd name="T76" fmla="*/ 2147483647 w 73"/>
                  <a:gd name="T77" fmla="*/ 2147483647 h 116"/>
                  <a:gd name="T78" fmla="*/ 2147483647 w 73"/>
                  <a:gd name="T79" fmla="*/ 2147483647 h 116"/>
                  <a:gd name="T80" fmla="*/ 2147483647 w 73"/>
                  <a:gd name="T81" fmla="*/ 2147483647 h 116"/>
                  <a:gd name="T82" fmla="*/ 2147483647 w 73"/>
                  <a:gd name="T83" fmla="*/ 2147483647 h 116"/>
                  <a:gd name="T84" fmla="*/ 2147483647 w 73"/>
                  <a:gd name="T85" fmla="*/ 2147483647 h 116"/>
                  <a:gd name="T86" fmla="*/ 2147483647 w 73"/>
                  <a:gd name="T87" fmla="*/ 0 h 116"/>
                  <a:gd name="T88" fmla="*/ 2147483647 w 73"/>
                  <a:gd name="T89" fmla="*/ 2147483647 h 116"/>
                  <a:gd name="T90" fmla="*/ 2147483647 w 73"/>
                  <a:gd name="T91" fmla="*/ 2147483647 h 116"/>
                  <a:gd name="T92" fmla="*/ 2147483647 w 73"/>
                  <a:gd name="T93" fmla="*/ 2147483647 h 116"/>
                  <a:gd name="T94" fmla="*/ 2147483647 w 73"/>
                  <a:gd name="T95" fmla="*/ 2147483647 h 116"/>
                  <a:gd name="T96" fmla="*/ 2147483647 w 73"/>
                  <a:gd name="T97" fmla="*/ 2147483647 h 116"/>
                  <a:gd name="T98" fmla="*/ 2147483647 w 73"/>
                  <a:gd name="T99" fmla="*/ 2147483647 h 116"/>
                  <a:gd name="T100" fmla="*/ 2147483647 w 73"/>
                  <a:gd name="T101" fmla="*/ 2147483647 h 116"/>
                  <a:gd name="T102" fmla="*/ 2147483647 w 73"/>
                  <a:gd name="T103" fmla="*/ 2147483647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116"/>
                  <a:gd name="T158" fmla="*/ 73 w 73"/>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116">
                    <a:moveTo>
                      <a:pt x="73" y="29"/>
                    </a:moveTo>
                    <a:lnTo>
                      <a:pt x="71" y="35"/>
                    </a:lnTo>
                    <a:lnTo>
                      <a:pt x="69" y="39"/>
                    </a:lnTo>
                    <a:lnTo>
                      <a:pt x="68" y="44"/>
                    </a:lnTo>
                    <a:lnTo>
                      <a:pt x="66" y="48"/>
                    </a:lnTo>
                    <a:lnTo>
                      <a:pt x="62" y="56"/>
                    </a:lnTo>
                    <a:lnTo>
                      <a:pt x="58" y="65"/>
                    </a:lnTo>
                    <a:lnTo>
                      <a:pt x="53" y="72"/>
                    </a:lnTo>
                    <a:lnTo>
                      <a:pt x="49" y="81"/>
                    </a:lnTo>
                    <a:lnTo>
                      <a:pt x="48" y="85"/>
                    </a:lnTo>
                    <a:lnTo>
                      <a:pt x="46" y="89"/>
                    </a:lnTo>
                    <a:lnTo>
                      <a:pt x="45" y="95"/>
                    </a:lnTo>
                    <a:lnTo>
                      <a:pt x="44" y="100"/>
                    </a:lnTo>
                    <a:lnTo>
                      <a:pt x="41" y="105"/>
                    </a:lnTo>
                    <a:lnTo>
                      <a:pt x="39" y="109"/>
                    </a:lnTo>
                    <a:lnTo>
                      <a:pt x="35" y="112"/>
                    </a:lnTo>
                    <a:lnTo>
                      <a:pt x="32" y="115"/>
                    </a:lnTo>
                    <a:lnTo>
                      <a:pt x="24" y="116"/>
                    </a:lnTo>
                    <a:lnTo>
                      <a:pt x="17" y="116"/>
                    </a:lnTo>
                    <a:lnTo>
                      <a:pt x="8" y="112"/>
                    </a:lnTo>
                    <a:lnTo>
                      <a:pt x="4" y="106"/>
                    </a:lnTo>
                    <a:lnTo>
                      <a:pt x="1" y="103"/>
                    </a:lnTo>
                    <a:lnTo>
                      <a:pt x="0" y="99"/>
                    </a:lnTo>
                    <a:lnTo>
                      <a:pt x="0" y="95"/>
                    </a:lnTo>
                    <a:lnTo>
                      <a:pt x="1" y="90"/>
                    </a:lnTo>
                    <a:lnTo>
                      <a:pt x="2" y="83"/>
                    </a:lnTo>
                    <a:lnTo>
                      <a:pt x="4" y="79"/>
                    </a:lnTo>
                    <a:lnTo>
                      <a:pt x="5" y="73"/>
                    </a:lnTo>
                    <a:lnTo>
                      <a:pt x="7" y="69"/>
                    </a:lnTo>
                    <a:lnTo>
                      <a:pt x="11" y="61"/>
                    </a:lnTo>
                    <a:lnTo>
                      <a:pt x="15" y="54"/>
                    </a:lnTo>
                    <a:lnTo>
                      <a:pt x="17" y="48"/>
                    </a:lnTo>
                    <a:lnTo>
                      <a:pt x="19" y="44"/>
                    </a:lnTo>
                    <a:lnTo>
                      <a:pt x="21" y="39"/>
                    </a:lnTo>
                    <a:lnTo>
                      <a:pt x="24" y="35"/>
                    </a:lnTo>
                    <a:lnTo>
                      <a:pt x="25" y="29"/>
                    </a:lnTo>
                    <a:lnTo>
                      <a:pt x="28" y="25"/>
                    </a:lnTo>
                    <a:lnTo>
                      <a:pt x="29" y="21"/>
                    </a:lnTo>
                    <a:lnTo>
                      <a:pt x="32" y="15"/>
                    </a:lnTo>
                    <a:lnTo>
                      <a:pt x="34" y="11"/>
                    </a:lnTo>
                    <a:lnTo>
                      <a:pt x="36" y="7"/>
                    </a:lnTo>
                    <a:lnTo>
                      <a:pt x="39" y="4"/>
                    </a:lnTo>
                    <a:lnTo>
                      <a:pt x="42" y="2"/>
                    </a:lnTo>
                    <a:lnTo>
                      <a:pt x="51" y="0"/>
                    </a:lnTo>
                    <a:lnTo>
                      <a:pt x="59" y="2"/>
                    </a:lnTo>
                    <a:lnTo>
                      <a:pt x="66" y="5"/>
                    </a:lnTo>
                    <a:lnTo>
                      <a:pt x="72" y="11"/>
                    </a:lnTo>
                    <a:lnTo>
                      <a:pt x="73" y="14"/>
                    </a:lnTo>
                    <a:lnTo>
                      <a:pt x="73" y="20"/>
                    </a:lnTo>
                    <a:lnTo>
                      <a:pt x="73" y="24"/>
                    </a:lnTo>
                    <a:lnTo>
                      <a:pt x="73"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7" name="Freeform 41">
                <a:extLst>
                  <a:ext uri="{FF2B5EF4-FFF2-40B4-BE49-F238E27FC236}">
                    <a16:creationId xmlns:a16="http://schemas.microsoft.com/office/drawing/2014/main" id="{62BED29E-C41B-C04A-9F2F-71CEFE59B6B9}"/>
                  </a:ext>
                </a:extLst>
              </p:cNvPr>
              <p:cNvSpPr>
                <a:spLocks/>
              </p:cNvSpPr>
              <p:nvPr/>
            </p:nvSpPr>
            <p:spPr bwMode="auto">
              <a:xfrm>
                <a:off x="5339200" y="3094388"/>
                <a:ext cx="87778" cy="198888"/>
              </a:xfrm>
              <a:custGeom>
                <a:avLst/>
                <a:gdLst>
                  <a:gd name="T0" fmla="*/ 2147483647 w 49"/>
                  <a:gd name="T1" fmla="*/ 2147483647 h 104"/>
                  <a:gd name="T2" fmla="*/ 2147483647 w 49"/>
                  <a:gd name="T3" fmla="*/ 2147483647 h 104"/>
                  <a:gd name="T4" fmla="*/ 2147483647 w 49"/>
                  <a:gd name="T5" fmla="*/ 2147483647 h 104"/>
                  <a:gd name="T6" fmla="*/ 2147483647 w 49"/>
                  <a:gd name="T7" fmla="*/ 2147483647 h 104"/>
                  <a:gd name="T8" fmla="*/ 2147483647 w 49"/>
                  <a:gd name="T9" fmla="*/ 2147483647 h 104"/>
                  <a:gd name="T10" fmla="*/ 2147483647 w 49"/>
                  <a:gd name="T11" fmla="*/ 2147483647 h 104"/>
                  <a:gd name="T12" fmla="*/ 2147483647 w 49"/>
                  <a:gd name="T13" fmla="*/ 2147483647 h 104"/>
                  <a:gd name="T14" fmla="*/ 2147483647 w 49"/>
                  <a:gd name="T15" fmla="*/ 2147483647 h 104"/>
                  <a:gd name="T16" fmla="*/ 2147483647 w 49"/>
                  <a:gd name="T17" fmla="*/ 2147483647 h 104"/>
                  <a:gd name="T18" fmla="*/ 2147483647 w 49"/>
                  <a:gd name="T19" fmla="*/ 2147483647 h 104"/>
                  <a:gd name="T20" fmla="*/ 2147483647 w 49"/>
                  <a:gd name="T21" fmla="*/ 2147483647 h 104"/>
                  <a:gd name="T22" fmla="*/ 2147483647 w 49"/>
                  <a:gd name="T23" fmla="*/ 2147483647 h 104"/>
                  <a:gd name="T24" fmla="*/ 2147483647 w 49"/>
                  <a:gd name="T25" fmla="*/ 2147483647 h 104"/>
                  <a:gd name="T26" fmla="*/ 2147483647 w 49"/>
                  <a:gd name="T27" fmla="*/ 2147483647 h 104"/>
                  <a:gd name="T28" fmla="*/ 0 w 49"/>
                  <a:gd name="T29" fmla="*/ 2147483647 h 104"/>
                  <a:gd name="T30" fmla="*/ 0 w 49"/>
                  <a:gd name="T31" fmla="*/ 2147483647 h 104"/>
                  <a:gd name="T32" fmla="*/ 2147483647 w 49"/>
                  <a:gd name="T33" fmla="*/ 2147483647 h 104"/>
                  <a:gd name="T34" fmla="*/ 2147483647 w 49"/>
                  <a:gd name="T35" fmla="*/ 2147483647 h 104"/>
                  <a:gd name="T36" fmla="*/ 2147483647 w 49"/>
                  <a:gd name="T37" fmla="*/ 2147483647 h 104"/>
                  <a:gd name="T38" fmla="*/ 2147483647 w 49"/>
                  <a:gd name="T39" fmla="*/ 2147483647 h 104"/>
                  <a:gd name="T40" fmla="*/ 2147483647 w 49"/>
                  <a:gd name="T41" fmla="*/ 0 h 104"/>
                  <a:gd name="T42" fmla="*/ 2147483647 w 49"/>
                  <a:gd name="T43" fmla="*/ 0 h 104"/>
                  <a:gd name="T44" fmla="*/ 2147483647 w 49"/>
                  <a:gd name="T45" fmla="*/ 2147483647 h 104"/>
                  <a:gd name="T46" fmla="*/ 2147483647 w 49"/>
                  <a:gd name="T47" fmla="*/ 2147483647 h 104"/>
                  <a:gd name="T48" fmla="*/ 2147483647 w 49"/>
                  <a:gd name="T49" fmla="*/ 2147483647 h 104"/>
                  <a:gd name="T50" fmla="*/ 2147483647 w 49"/>
                  <a:gd name="T51" fmla="*/ 2147483647 h 104"/>
                  <a:gd name="T52" fmla="*/ 2147483647 w 49"/>
                  <a:gd name="T53" fmla="*/ 2147483647 h 104"/>
                  <a:gd name="T54" fmla="*/ 2147483647 w 49"/>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104"/>
                  <a:gd name="T86" fmla="*/ 49 w 49"/>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104">
                    <a:moveTo>
                      <a:pt x="44" y="19"/>
                    </a:moveTo>
                    <a:lnTo>
                      <a:pt x="49" y="83"/>
                    </a:lnTo>
                    <a:lnTo>
                      <a:pt x="49" y="86"/>
                    </a:lnTo>
                    <a:lnTo>
                      <a:pt x="47" y="92"/>
                    </a:lnTo>
                    <a:lnTo>
                      <a:pt x="44" y="95"/>
                    </a:lnTo>
                    <a:lnTo>
                      <a:pt x="43" y="97"/>
                    </a:lnTo>
                    <a:lnTo>
                      <a:pt x="36" y="103"/>
                    </a:lnTo>
                    <a:lnTo>
                      <a:pt x="29" y="104"/>
                    </a:lnTo>
                    <a:lnTo>
                      <a:pt x="20" y="103"/>
                    </a:lnTo>
                    <a:lnTo>
                      <a:pt x="13" y="100"/>
                    </a:lnTo>
                    <a:lnTo>
                      <a:pt x="9" y="96"/>
                    </a:lnTo>
                    <a:lnTo>
                      <a:pt x="7" y="93"/>
                    </a:lnTo>
                    <a:lnTo>
                      <a:pt x="6" y="89"/>
                    </a:lnTo>
                    <a:lnTo>
                      <a:pt x="6" y="85"/>
                    </a:lnTo>
                    <a:lnTo>
                      <a:pt x="0" y="22"/>
                    </a:lnTo>
                    <a:lnTo>
                      <a:pt x="0" y="17"/>
                    </a:lnTo>
                    <a:lnTo>
                      <a:pt x="2" y="12"/>
                    </a:lnTo>
                    <a:lnTo>
                      <a:pt x="3" y="8"/>
                    </a:lnTo>
                    <a:lnTo>
                      <a:pt x="6" y="5"/>
                    </a:lnTo>
                    <a:lnTo>
                      <a:pt x="13" y="1"/>
                    </a:lnTo>
                    <a:lnTo>
                      <a:pt x="22" y="0"/>
                    </a:lnTo>
                    <a:lnTo>
                      <a:pt x="30" y="0"/>
                    </a:lnTo>
                    <a:lnTo>
                      <a:pt x="36" y="2"/>
                    </a:lnTo>
                    <a:lnTo>
                      <a:pt x="39" y="5"/>
                    </a:lnTo>
                    <a:lnTo>
                      <a:pt x="41" y="9"/>
                    </a:lnTo>
                    <a:lnTo>
                      <a:pt x="43" y="12"/>
                    </a:lnTo>
                    <a:lnTo>
                      <a:pt x="44"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8" name="Freeform 42">
                <a:extLst>
                  <a:ext uri="{FF2B5EF4-FFF2-40B4-BE49-F238E27FC236}">
                    <a16:creationId xmlns:a16="http://schemas.microsoft.com/office/drawing/2014/main" id="{B1EE3022-C193-BC46-BA03-DB30F3DC828D}"/>
                  </a:ext>
                </a:extLst>
              </p:cNvPr>
              <p:cNvSpPr>
                <a:spLocks/>
              </p:cNvSpPr>
              <p:nvPr/>
            </p:nvSpPr>
            <p:spPr bwMode="auto">
              <a:xfrm>
                <a:off x="4767751" y="3188095"/>
                <a:ext cx="340361" cy="537380"/>
              </a:xfrm>
              <a:custGeom>
                <a:avLst/>
                <a:gdLst>
                  <a:gd name="T0" fmla="*/ 2147483647 w 190"/>
                  <a:gd name="T1" fmla="*/ 2147483647 h 281"/>
                  <a:gd name="T2" fmla="*/ 2147483647 w 190"/>
                  <a:gd name="T3" fmla="*/ 2147483647 h 281"/>
                  <a:gd name="T4" fmla="*/ 2147483647 w 190"/>
                  <a:gd name="T5" fmla="*/ 2147483647 h 281"/>
                  <a:gd name="T6" fmla="*/ 2147483647 w 190"/>
                  <a:gd name="T7" fmla="*/ 2147483647 h 281"/>
                  <a:gd name="T8" fmla="*/ 2147483647 w 190"/>
                  <a:gd name="T9" fmla="*/ 2147483647 h 281"/>
                  <a:gd name="T10" fmla="*/ 2147483647 w 190"/>
                  <a:gd name="T11" fmla="*/ 2147483647 h 281"/>
                  <a:gd name="T12" fmla="*/ 2147483647 w 190"/>
                  <a:gd name="T13" fmla="*/ 2147483647 h 281"/>
                  <a:gd name="T14" fmla="*/ 2147483647 w 190"/>
                  <a:gd name="T15" fmla="*/ 2147483647 h 281"/>
                  <a:gd name="T16" fmla="*/ 2147483647 w 190"/>
                  <a:gd name="T17" fmla="*/ 2147483647 h 281"/>
                  <a:gd name="T18" fmla="*/ 2147483647 w 190"/>
                  <a:gd name="T19" fmla="*/ 2147483647 h 281"/>
                  <a:gd name="T20" fmla="*/ 2147483647 w 190"/>
                  <a:gd name="T21" fmla="*/ 2147483647 h 281"/>
                  <a:gd name="T22" fmla="*/ 2147483647 w 190"/>
                  <a:gd name="T23" fmla="*/ 2147483647 h 281"/>
                  <a:gd name="T24" fmla="*/ 2147483647 w 190"/>
                  <a:gd name="T25" fmla="*/ 2147483647 h 281"/>
                  <a:gd name="T26" fmla="*/ 2147483647 w 190"/>
                  <a:gd name="T27" fmla="*/ 2147483647 h 281"/>
                  <a:gd name="T28" fmla="*/ 2147483647 w 190"/>
                  <a:gd name="T29" fmla="*/ 2147483647 h 281"/>
                  <a:gd name="T30" fmla="*/ 2147483647 w 190"/>
                  <a:gd name="T31" fmla="*/ 2147483647 h 281"/>
                  <a:gd name="T32" fmla="*/ 2147483647 w 190"/>
                  <a:gd name="T33" fmla="*/ 2147483647 h 281"/>
                  <a:gd name="T34" fmla="*/ 2147483647 w 190"/>
                  <a:gd name="T35" fmla="*/ 2147483647 h 281"/>
                  <a:gd name="T36" fmla="*/ 2147483647 w 190"/>
                  <a:gd name="T37" fmla="*/ 2147483647 h 281"/>
                  <a:gd name="T38" fmla="*/ 2147483647 w 190"/>
                  <a:gd name="T39" fmla="*/ 2147483647 h 281"/>
                  <a:gd name="T40" fmla="*/ 2147483647 w 190"/>
                  <a:gd name="T41" fmla="*/ 2147483647 h 281"/>
                  <a:gd name="T42" fmla="*/ 2147483647 w 190"/>
                  <a:gd name="T43" fmla="*/ 2147483647 h 281"/>
                  <a:gd name="T44" fmla="*/ 2147483647 w 190"/>
                  <a:gd name="T45" fmla="*/ 2147483647 h 281"/>
                  <a:gd name="T46" fmla="*/ 0 w 190"/>
                  <a:gd name="T47" fmla="*/ 2147483647 h 281"/>
                  <a:gd name="T48" fmla="*/ 0 w 190"/>
                  <a:gd name="T49" fmla="*/ 2147483647 h 281"/>
                  <a:gd name="T50" fmla="*/ 0 w 190"/>
                  <a:gd name="T51" fmla="*/ 2147483647 h 281"/>
                  <a:gd name="T52" fmla="*/ 0 w 190"/>
                  <a:gd name="T53" fmla="*/ 2147483647 h 281"/>
                  <a:gd name="T54" fmla="*/ 2147483647 w 190"/>
                  <a:gd name="T55" fmla="*/ 2147483647 h 281"/>
                  <a:gd name="T56" fmla="*/ 2147483647 w 190"/>
                  <a:gd name="T57" fmla="*/ 2147483647 h 281"/>
                  <a:gd name="T58" fmla="*/ 2147483647 w 190"/>
                  <a:gd name="T59" fmla="*/ 2147483647 h 281"/>
                  <a:gd name="T60" fmla="*/ 2147483647 w 190"/>
                  <a:gd name="T61" fmla="*/ 2147483647 h 281"/>
                  <a:gd name="T62" fmla="*/ 2147483647 w 190"/>
                  <a:gd name="T63" fmla="*/ 2147483647 h 281"/>
                  <a:gd name="T64" fmla="*/ 2147483647 w 190"/>
                  <a:gd name="T65" fmla="*/ 2147483647 h 281"/>
                  <a:gd name="T66" fmla="*/ 2147483647 w 190"/>
                  <a:gd name="T67" fmla="*/ 2147483647 h 281"/>
                  <a:gd name="T68" fmla="*/ 2147483647 w 190"/>
                  <a:gd name="T69" fmla="*/ 2147483647 h 281"/>
                  <a:gd name="T70" fmla="*/ 2147483647 w 190"/>
                  <a:gd name="T71" fmla="*/ 2147483647 h 281"/>
                  <a:gd name="T72" fmla="*/ 2147483647 w 190"/>
                  <a:gd name="T73" fmla="*/ 2147483647 h 281"/>
                  <a:gd name="T74" fmla="*/ 2147483647 w 190"/>
                  <a:gd name="T75" fmla="*/ 2147483647 h 281"/>
                  <a:gd name="T76" fmla="*/ 2147483647 w 190"/>
                  <a:gd name="T77" fmla="*/ 2147483647 h 281"/>
                  <a:gd name="T78" fmla="*/ 2147483647 w 190"/>
                  <a:gd name="T79" fmla="*/ 2147483647 h 281"/>
                  <a:gd name="T80" fmla="*/ 2147483647 w 190"/>
                  <a:gd name="T81" fmla="*/ 2147483647 h 281"/>
                  <a:gd name="T82" fmla="*/ 2147483647 w 190"/>
                  <a:gd name="T83" fmla="*/ 2147483647 h 281"/>
                  <a:gd name="T84" fmla="*/ 2147483647 w 190"/>
                  <a:gd name="T85" fmla="*/ 2147483647 h 281"/>
                  <a:gd name="T86" fmla="*/ 2147483647 w 190"/>
                  <a:gd name="T87" fmla="*/ 2147483647 h 281"/>
                  <a:gd name="T88" fmla="*/ 2147483647 w 190"/>
                  <a:gd name="T89" fmla="*/ 2147483647 h 281"/>
                  <a:gd name="T90" fmla="*/ 2147483647 w 190"/>
                  <a:gd name="T91" fmla="*/ 2147483647 h 281"/>
                  <a:gd name="T92" fmla="*/ 2147483647 w 190"/>
                  <a:gd name="T93" fmla="*/ 2147483647 h 281"/>
                  <a:gd name="T94" fmla="*/ 2147483647 w 190"/>
                  <a:gd name="T95" fmla="*/ 2147483647 h 281"/>
                  <a:gd name="T96" fmla="*/ 2147483647 w 190"/>
                  <a:gd name="T97" fmla="*/ 2147483647 h 281"/>
                  <a:gd name="T98" fmla="*/ 2147483647 w 190"/>
                  <a:gd name="T99" fmla="*/ 2147483647 h 281"/>
                  <a:gd name="T100" fmla="*/ 2147483647 w 190"/>
                  <a:gd name="T101" fmla="*/ 2147483647 h 281"/>
                  <a:gd name="T102" fmla="*/ 2147483647 w 190"/>
                  <a:gd name="T103" fmla="*/ 2147483647 h 281"/>
                  <a:gd name="T104" fmla="*/ 2147483647 w 190"/>
                  <a:gd name="T105" fmla="*/ 0 h 281"/>
                  <a:gd name="T106" fmla="*/ 2147483647 w 190"/>
                  <a:gd name="T107" fmla="*/ 0 h 281"/>
                  <a:gd name="T108" fmla="*/ 2147483647 w 190"/>
                  <a:gd name="T109" fmla="*/ 2147483647 h 281"/>
                  <a:gd name="T110" fmla="*/ 2147483647 w 190"/>
                  <a:gd name="T111" fmla="*/ 2147483647 h 281"/>
                  <a:gd name="T112" fmla="*/ 2147483647 w 190"/>
                  <a:gd name="T113" fmla="*/ 2147483647 h 281"/>
                  <a:gd name="T114" fmla="*/ 2147483647 w 190"/>
                  <a:gd name="T115" fmla="*/ 2147483647 h 281"/>
                  <a:gd name="T116" fmla="*/ 2147483647 w 190"/>
                  <a:gd name="T117" fmla="*/ 2147483647 h 281"/>
                  <a:gd name="T118" fmla="*/ 2147483647 w 190"/>
                  <a:gd name="T119" fmla="*/ 2147483647 h 2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81"/>
                  <a:gd name="T182" fmla="*/ 190 w 190"/>
                  <a:gd name="T183" fmla="*/ 281 h 2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81">
                    <a:moveTo>
                      <a:pt x="175" y="43"/>
                    </a:moveTo>
                    <a:lnTo>
                      <a:pt x="166" y="46"/>
                    </a:lnTo>
                    <a:lnTo>
                      <a:pt x="159" y="48"/>
                    </a:lnTo>
                    <a:lnTo>
                      <a:pt x="150" y="51"/>
                    </a:lnTo>
                    <a:lnTo>
                      <a:pt x="145" y="55"/>
                    </a:lnTo>
                    <a:lnTo>
                      <a:pt x="138" y="60"/>
                    </a:lnTo>
                    <a:lnTo>
                      <a:pt x="131" y="64"/>
                    </a:lnTo>
                    <a:lnTo>
                      <a:pt x="124" y="70"/>
                    </a:lnTo>
                    <a:lnTo>
                      <a:pt x="118" y="77"/>
                    </a:lnTo>
                    <a:lnTo>
                      <a:pt x="111" y="81"/>
                    </a:lnTo>
                    <a:lnTo>
                      <a:pt x="105" y="88"/>
                    </a:lnTo>
                    <a:lnTo>
                      <a:pt x="99" y="94"/>
                    </a:lnTo>
                    <a:lnTo>
                      <a:pt x="95" y="101"/>
                    </a:lnTo>
                    <a:lnTo>
                      <a:pt x="89" y="108"/>
                    </a:lnTo>
                    <a:lnTo>
                      <a:pt x="85" y="115"/>
                    </a:lnTo>
                    <a:lnTo>
                      <a:pt x="81" y="122"/>
                    </a:lnTo>
                    <a:lnTo>
                      <a:pt x="77" y="131"/>
                    </a:lnTo>
                    <a:lnTo>
                      <a:pt x="72" y="138"/>
                    </a:lnTo>
                    <a:lnTo>
                      <a:pt x="68" y="146"/>
                    </a:lnTo>
                    <a:lnTo>
                      <a:pt x="64" y="153"/>
                    </a:lnTo>
                    <a:lnTo>
                      <a:pt x="61" y="162"/>
                    </a:lnTo>
                    <a:lnTo>
                      <a:pt x="58" y="170"/>
                    </a:lnTo>
                    <a:lnTo>
                      <a:pt x="55" y="179"/>
                    </a:lnTo>
                    <a:lnTo>
                      <a:pt x="54" y="182"/>
                    </a:lnTo>
                    <a:lnTo>
                      <a:pt x="53" y="187"/>
                    </a:lnTo>
                    <a:lnTo>
                      <a:pt x="51" y="190"/>
                    </a:lnTo>
                    <a:lnTo>
                      <a:pt x="51" y="196"/>
                    </a:lnTo>
                    <a:lnTo>
                      <a:pt x="48" y="203"/>
                    </a:lnTo>
                    <a:lnTo>
                      <a:pt x="47" y="212"/>
                    </a:lnTo>
                    <a:lnTo>
                      <a:pt x="45" y="216"/>
                    </a:lnTo>
                    <a:lnTo>
                      <a:pt x="45" y="220"/>
                    </a:lnTo>
                    <a:lnTo>
                      <a:pt x="44" y="224"/>
                    </a:lnTo>
                    <a:lnTo>
                      <a:pt x="44" y="229"/>
                    </a:lnTo>
                    <a:lnTo>
                      <a:pt x="43" y="237"/>
                    </a:lnTo>
                    <a:lnTo>
                      <a:pt x="43" y="244"/>
                    </a:lnTo>
                    <a:lnTo>
                      <a:pt x="43" y="253"/>
                    </a:lnTo>
                    <a:lnTo>
                      <a:pt x="43" y="261"/>
                    </a:lnTo>
                    <a:lnTo>
                      <a:pt x="43" y="264"/>
                    </a:lnTo>
                    <a:lnTo>
                      <a:pt x="40" y="270"/>
                    </a:lnTo>
                    <a:lnTo>
                      <a:pt x="38" y="273"/>
                    </a:lnTo>
                    <a:lnTo>
                      <a:pt x="36" y="277"/>
                    </a:lnTo>
                    <a:lnTo>
                      <a:pt x="28" y="280"/>
                    </a:lnTo>
                    <a:lnTo>
                      <a:pt x="21" y="281"/>
                    </a:lnTo>
                    <a:lnTo>
                      <a:pt x="13" y="280"/>
                    </a:lnTo>
                    <a:lnTo>
                      <a:pt x="6" y="277"/>
                    </a:lnTo>
                    <a:lnTo>
                      <a:pt x="3" y="273"/>
                    </a:lnTo>
                    <a:lnTo>
                      <a:pt x="2" y="270"/>
                    </a:lnTo>
                    <a:lnTo>
                      <a:pt x="0" y="264"/>
                    </a:lnTo>
                    <a:lnTo>
                      <a:pt x="0" y="261"/>
                    </a:lnTo>
                    <a:lnTo>
                      <a:pt x="0" y="256"/>
                    </a:lnTo>
                    <a:lnTo>
                      <a:pt x="0" y="250"/>
                    </a:lnTo>
                    <a:lnTo>
                      <a:pt x="0" y="244"/>
                    </a:lnTo>
                    <a:lnTo>
                      <a:pt x="0" y="240"/>
                    </a:lnTo>
                    <a:lnTo>
                      <a:pt x="0" y="234"/>
                    </a:lnTo>
                    <a:lnTo>
                      <a:pt x="0" y="229"/>
                    </a:lnTo>
                    <a:lnTo>
                      <a:pt x="2" y="224"/>
                    </a:lnTo>
                    <a:lnTo>
                      <a:pt x="2" y="220"/>
                    </a:lnTo>
                    <a:lnTo>
                      <a:pt x="2" y="214"/>
                    </a:lnTo>
                    <a:lnTo>
                      <a:pt x="3" y="209"/>
                    </a:lnTo>
                    <a:lnTo>
                      <a:pt x="3" y="203"/>
                    </a:lnTo>
                    <a:lnTo>
                      <a:pt x="4" y="199"/>
                    </a:lnTo>
                    <a:lnTo>
                      <a:pt x="4" y="193"/>
                    </a:lnTo>
                    <a:lnTo>
                      <a:pt x="6" y="187"/>
                    </a:lnTo>
                    <a:lnTo>
                      <a:pt x="7" y="183"/>
                    </a:lnTo>
                    <a:lnTo>
                      <a:pt x="10" y="179"/>
                    </a:lnTo>
                    <a:lnTo>
                      <a:pt x="10" y="173"/>
                    </a:lnTo>
                    <a:lnTo>
                      <a:pt x="11" y="169"/>
                    </a:lnTo>
                    <a:lnTo>
                      <a:pt x="13" y="163"/>
                    </a:lnTo>
                    <a:lnTo>
                      <a:pt x="14" y="159"/>
                    </a:lnTo>
                    <a:lnTo>
                      <a:pt x="16" y="153"/>
                    </a:lnTo>
                    <a:lnTo>
                      <a:pt x="19" y="148"/>
                    </a:lnTo>
                    <a:lnTo>
                      <a:pt x="20" y="143"/>
                    </a:lnTo>
                    <a:lnTo>
                      <a:pt x="21" y="139"/>
                    </a:lnTo>
                    <a:lnTo>
                      <a:pt x="23" y="135"/>
                    </a:lnTo>
                    <a:lnTo>
                      <a:pt x="26" y="129"/>
                    </a:lnTo>
                    <a:lnTo>
                      <a:pt x="28" y="125"/>
                    </a:lnTo>
                    <a:lnTo>
                      <a:pt x="30" y="121"/>
                    </a:lnTo>
                    <a:lnTo>
                      <a:pt x="33" y="115"/>
                    </a:lnTo>
                    <a:lnTo>
                      <a:pt x="36" y="111"/>
                    </a:lnTo>
                    <a:lnTo>
                      <a:pt x="37" y="107"/>
                    </a:lnTo>
                    <a:lnTo>
                      <a:pt x="40" y="102"/>
                    </a:lnTo>
                    <a:lnTo>
                      <a:pt x="43" y="98"/>
                    </a:lnTo>
                    <a:lnTo>
                      <a:pt x="45" y="94"/>
                    </a:lnTo>
                    <a:lnTo>
                      <a:pt x="47" y="88"/>
                    </a:lnTo>
                    <a:lnTo>
                      <a:pt x="50" y="85"/>
                    </a:lnTo>
                    <a:lnTo>
                      <a:pt x="55" y="77"/>
                    </a:lnTo>
                    <a:lnTo>
                      <a:pt x="63" y="68"/>
                    </a:lnTo>
                    <a:lnTo>
                      <a:pt x="70" y="61"/>
                    </a:lnTo>
                    <a:lnTo>
                      <a:pt x="77" y="54"/>
                    </a:lnTo>
                    <a:lnTo>
                      <a:pt x="82" y="47"/>
                    </a:lnTo>
                    <a:lnTo>
                      <a:pt x="91" y="40"/>
                    </a:lnTo>
                    <a:lnTo>
                      <a:pt x="98" y="34"/>
                    </a:lnTo>
                    <a:lnTo>
                      <a:pt x="106" y="27"/>
                    </a:lnTo>
                    <a:lnTo>
                      <a:pt x="111" y="24"/>
                    </a:lnTo>
                    <a:lnTo>
                      <a:pt x="115" y="21"/>
                    </a:lnTo>
                    <a:lnTo>
                      <a:pt x="119" y="20"/>
                    </a:lnTo>
                    <a:lnTo>
                      <a:pt x="124" y="17"/>
                    </a:lnTo>
                    <a:lnTo>
                      <a:pt x="128" y="14"/>
                    </a:lnTo>
                    <a:lnTo>
                      <a:pt x="132" y="12"/>
                    </a:lnTo>
                    <a:lnTo>
                      <a:pt x="138" y="10"/>
                    </a:lnTo>
                    <a:lnTo>
                      <a:pt x="142" y="9"/>
                    </a:lnTo>
                    <a:lnTo>
                      <a:pt x="146" y="6"/>
                    </a:lnTo>
                    <a:lnTo>
                      <a:pt x="150" y="4"/>
                    </a:lnTo>
                    <a:lnTo>
                      <a:pt x="156" y="3"/>
                    </a:lnTo>
                    <a:lnTo>
                      <a:pt x="162" y="2"/>
                    </a:lnTo>
                    <a:lnTo>
                      <a:pt x="166" y="0"/>
                    </a:lnTo>
                    <a:lnTo>
                      <a:pt x="170" y="0"/>
                    </a:lnTo>
                    <a:lnTo>
                      <a:pt x="175" y="0"/>
                    </a:lnTo>
                    <a:lnTo>
                      <a:pt x="179" y="3"/>
                    </a:lnTo>
                    <a:lnTo>
                      <a:pt x="185" y="7"/>
                    </a:lnTo>
                    <a:lnTo>
                      <a:pt x="189" y="14"/>
                    </a:lnTo>
                    <a:lnTo>
                      <a:pt x="189" y="19"/>
                    </a:lnTo>
                    <a:lnTo>
                      <a:pt x="190" y="23"/>
                    </a:lnTo>
                    <a:lnTo>
                      <a:pt x="189" y="27"/>
                    </a:lnTo>
                    <a:lnTo>
                      <a:pt x="189" y="30"/>
                    </a:lnTo>
                    <a:lnTo>
                      <a:pt x="185" y="34"/>
                    </a:lnTo>
                    <a:lnTo>
                      <a:pt x="183" y="37"/>
                    </a:lnTo>
                    <a:lnTo>
                      <a:pt x="179" y="40"/>
                    </a:lnTo>
                    <a:lnTo>
                      <a:pt x="175"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39" name="Freeform 43">
                <a:extLst>
                  <a:ext uri="{FF2B5EF4-FFF2-40B4-BE49-F238E27FC236}">
                    <a16:creationId xmlns:a16="http://schemas.microsoft.com/office/drawing/2014/main" id="{82C37B90-670B-7240-BA03-1026438229B3}"/>
                  </a:ext>
                </a:extLst>
              </p:cNvPr>
              <p:cNvSpPr>
                <a:spLocks/>
              </p:cNvSpPr>
              <p:nvPr/>
            </p:nvSpPr>
            <p:spPr bwMode="auto">
              <a:xfrm>
                <a:off x="5756590" y="3629855"/>
                <a:ext cx="132562" cy="242873"/>
              </a:xfrm>
              <a:custGeom>
                <a:avLst/>
                <a:gdLst>
                  <a:gd name="T0" fmla="*/ 2147483647 w 74"/>
                  <a:gd name="T1" fmla="*/ 2147483647 h 127"/>
                  <a:gd name="T2" fmla="*/ 2147483647 w 74"/>
                  <a:gd name="T3" fmla="*/ 2147483647 h 127"/>
                  <a:gd name="T4" fmla="*/ 2147483647 w 74"/>
                  <a:gd name="T5" fmla="*/ 2147483647 h 127"/>
                  <a:gd name="T6" fmla="*/ 2147483647 w 74"/>
                  <a:gd name="T7" fmla="*/ 2147483647 h 127"/>
                  <a:gd name="T8" fmla="*/ 2147483647 w 74"/>
                  <a:gd name="T9" fmla="*/ 2147483647 h 127"/>
                  <a:gd name="T10" fmla="*/ 2147483647 w 74"/>
                  <a:gd name="T11" fmla="*/ 2147483647 h 127"/>
                  <a:gd name="T12" fmla="*/ 2147483647 w 74"/>
                  <a:gd name="T13" fmla="*/ 2147483647 h 127"/>
                  <a:gd name="T14" fmla="*/ 2147483647 w 74"/>
                  <a:gd name="T15" fmla="*/ 2147483647 h 127"/>
                  <a:gd name="T16" fmla="*/ 2147483647 w 74"/>
                  <a:gd name="T17" fmla="*/ 2147483647 h 127"/>
                  <a:gd name="T18" fmla="*/ 2147483647 w 74"/>
                  <a:gd name="T19" fmla="*/ 2147483647 h 127"/>
                  <a:gd name="T20" fmla="*/ 2147483647 w 74"/>
                  <a:gd name="T21" fmla="*/ 2147483647 h 127"/>
                  <a:gd name="T22" fmla="*/ 2147483647 w 74"/>
                  <a:gd name="T23" fmla="*/ 2147483647 h 127"/>
                  <a:gd name="T24" fmla="*/ 2147483647 w 74"/>
                  <a:gd name="T25" fmla="*/ 2147483647 h 127"/>
                  <a:gd name="T26" fmla="*/ 2147483647 w 74"/>
                  <a:gd name="T27" fmla="*/ 2147483647 h 127"/>
                  <a:gd name="T28" fmla="*/ 2147483647 w 74"/>
                  <a:gd name="T29" fmla="*/ 2147483647 h 127"/>
                  <a:gd name="T30" fmla="*/ 2147483647 w 74"/>
                  <a:gd name="T31" fmla="*/ 2147483647 h 127"/>
                  <a:gd name="T32" fmla="*/ 2147483647 w 74"/>
                  <a:gd name="T33" fmla="*/ 2147483647 h 127"/>
                  <a:gd name="T34" fmla="*/ 2147483647 w 74"/>
                  <a:gd name="T35" fmla="*/ 2147483647 h 127"/>
                  <a:gd name="T36" fmla="*/ 0 w 74"/>
                  <a:gd name="T37" fmla="*/ 2147483647 h 127"/>
                  <a:gd name="T38" fmla="*/ 2147483647 w 74"/>
                  <a:gd name="T39" fmla="*/ 2147483647 h 127"/>
                  <a:gd name="T40" fmla="*/ 2147483647 w 74"/>
                  <a:gd name="T41" fmla="*/ 2147483647 h 127"/>
                  <a:gd name="T42" fmla="*/ 2147483647 w 74"/>
                  <a:gd name="T43" fmla="*/ 2147483647 h 127"/>
                  <a:gd name="T44" fmla="*/ 2147483647 w 74"/>
                  <a:gd name="T45" fmla="*/ 2147483647 h 127"/>
                  <a:gd name="T46" fmla="*/ 2147483647 w 74"/>
                  <a:gd name="T47" fmla="*/ 2147483647 h 127"/>
                  <a:gd name="T48" fmla="*/ 2147483647 w 74"/>
                  <a:gd name="T49" fmla="*/ 2147483647 h 127"/>
                  <a:gd name="T50" fmla="*/ 2147483647 w 74"/>
                  <a:gd name="T51" fmla="*/ 2147483647 h 127"/>
                  <a:gd name="T52" fmla="*/ 2147483647 w 74"/>
                  <a:gd name="T53" fmla="*/ 2147483647 h 127"/>
                  <a:gd name="T54" fmla="*/ 2147483647 w 74"/>
                  <a:gd name="T55" fmla="*/ 2147483647 h 127"/>
                  <a:gd name="T56" fmla="*/ 2147483647 w 74"/>
                  <a:gd name="T57" fmla="*/ 2147483647 h 127"/>
                  <a:gd name="T58" fmla="*/ 2147483647 w 74"/>
                  <a:gd name="T59" fmla="*/ 2147483647 h 127"/>
                  <a:gd name="T60" fmla="*/ 2147483647 w 74"/>
                  <a:gd name="T61" fmla="*/ 2147483647 h 127"/>
                  <a:gd name="T62" fmla="*/ 2147483647 w 74"/>
                  <a:gd name="T63" fmla="*/ 0 h 127"/>
                  <a:gd name="T64" fmla="*/ 2147483647 w 74"/>
                  <a:gd name="T65" fmla="*/ 2147483647 h 127"/>
                  <a:gd name="T66" fmla="*/ 2147483647 w 74"/>
                  <a:gd name="T67" fmla="*/ 2147483647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27"/>
                  <a:gd name="T104" fmla="*/ 74 w 74"/>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27">
                    <a:moveTo>
                      <a:pt x="37" y="5"/>
                    </a:moveTo>
                    <a:lnTo>
                      <a:pt x="44" y="9"/>
                    </a:lnTo>
                    <a:lnTo>
                      <a:pt x="52" y="16"/>
                    </a:lnTo>
                    <a:lnTo>
                      <a:pt x="55" y="19"/>
                    </a:lnTo>
                    <a:lnTo>
                      <a:pt x="58" y="23"/>
                    </a:lnTo>
                    <a:lnTo>
                      <a:pt x="61" y="27"/>
                    </a:lnTo>
                    <a:lnTo>
                      <a:pt x="64" y="32"/>
                    </a:lnTo>
                    <a:lnTo>
                      <a:pt x="65" y="36"/>
                    </a:lnTo>
                    <a:lnTo>
                      <a:pt x="68" y="40"/>
                    </a:lnTo>
                    <a:lnTo>
                      <a:pt x="69" y="46"/>
                    </a:lnTo>
                    <a:lnTo>
                      <a:pt x="71" y="50"/>
                    </a:lnTo>
                    <a:lnTo>
                      <a:pt x="72" y="56"/>
                    </a:lnTo>
                    <a:lnTo>
                      <a:pt x="72" y="60"/>
                    </a:lnTo>
                    <a:lnTo>
                      <a:pt x="74" y="66"/>
                    </a:lnTo>
                    <a:lnTo>
                      <a:pt x="74" y="71"/>
                    </a:lnTo>
                    <a:lnTo>
                      <a:pt x="74" y="76"/>
                    </a:lnTo>
                    <a:lnTo>
                      <a:pt x="72" y="80"/>
                    </a:lnTo>
                    <a:lnTo>
                      <a:pt x="72" y="84"/>
                    </a:lnTo>
                    <a:lnTo>
                      <a:pt x="71" y="90"/>
                    </a:lnTo>
                    <a:lnTo>
                      <a:pt x="69" y="93"/>
                    </a:lnTo>
                    <a:lnTo>
                      <a:pt x="68" y="98"/>
                    </a:lnTo>
                    <a:lnTo>
                      <a:pt x="65" y="101"/>
                    </a:lnTo>
                    <a:lnTo>
                      <a:pt x="62" y="107"/>
                    </a:lnTo>
                    <a:lnTo>
                      <a:pt x="59" y="110"/>
                    </a:lnTo>
                    <a:lnTo>
                      <a:pt x="55" y="112"/>
                    </a:lnTo>
                    <a:lnTo>
                      <a:pt x="51" y="115"/>
                    </a:lnTo>
                    <a:lnTo>
                      <a:pt x="47" y="118"/>
                    </a:lnTo>
                    <a:lnTo>
                      <a:pt x="42" y="121"/>
                    </a:lnTo>
                    <a:lnTo>
                      <a:pt x="37" y="124"/>
                    </a:lnTo>
                    <a:lnTo>
                      <a:pt x="30" y="125"/>
                    </a:lnTo>
                    <a:lnTo>
                      <a:pt x="25" y="127"/>
                    </a:lnTo>
                    <a:lnTo>
                      <a:pt x="18" y="125"/>
                    </a:lnTo>
                    <a:lnTo>
                      <a:pt x="14" y="125"/>
                    </a:lnTo>
                    <a:lnTo>
                      <a:pt x="10" y="122"/>
                    </a:lnTo>
                    <a:lnTo>
                      <a:pt x="7" y="121"/>
                    </a:lnTo>
                    <a:lnTo>
                      <a:pt x="3" y="114"/>
                    </a:lnTo>
                    <a:lnTo>
                      <a:pt x="1" y="107"/>
                    </a:lnTo>
                    <a:lnTo>
                      <a:pt x="0" y="101"/>
                    </a:lnTo>
                    <a:lnTo>
                      <a:pt x="1" y="98"/>
                    </a:lnTo>
                    <a:lnTo>
                      <a:pt x="1" y="93"/>
                    </a:lnTo>
                    <a:lnTo>
                      <a:pt x="4" y="91"/>
                    </a:lnTo>
                    <a:lnTo>
                      <a:pt x="6" y="87"/>
                    </a:lnTo>
                    <a:lnTo>
                      <a:pt x="11" y="84"/>
                    </a:lnTo>
                    <a:lnTo>
                      <a:pt x="14" y="83"/>
                    </a:lnTo>
                    <a:lnTo>
                      <a:pt x="21" y="83"/>
                    </a:lnTo>
                    <a:lnTo>
                      <a:pt x="25" y="81"/>
                    </a:lnTo>
                    <a:lnTo>
                      <a:pt x="28" y="78"/>
                    </a:lnTo>
                    <a:lnTo>
                      <a:pt x="30" y="76"/>
                    </a:lnTo>
                    <a:lnTo>
                      <a:pt x="31" y="74"/>
                    </a:lnTo>
                    <a:lnTo>
                      <a:pt x="31" y="67"/>
                    </a:lnTo>
                    <a:lnTo>
                      <a:pt x="30" y="61"/>
                    </a:lnTo>
                    <a:lnTo>
                      <a:pt x="27" y="54"/>
                    </a:lnTo>
                    <a:lnTo>
                      <a:pt x="23" y="50"/>
                    </a:lnTo>
                    <a:lnTo>
                      <a:pt x="18" y="46"/>
                    </a:lnTo>
                    <a:lnTo>
                      <a:pt x="16" y="43"/>
                    </a:lnTo>
                    <a:lnTo>
                      <a:pt x="10" y="39"/>
                    </a:lnTo>
                    <a:lnTo>
                      <a:pt x="7" y="36"/>
                    </a:lnTo>
                    <a:lnTo>
                      <a:pt x="4" y="32"/>
                    </a:lnTo>
                    <a:lnTo>
                      <a:pt x="4" y="27"/>
                    </a:lnTo>
                    <a:lnTo>
                      <a:pt x="4" y="20"/>
                    </a:lnTo>
                    <a:lnTo>
                      <a:pt x="7" y="13"/>
                    </a:lnTo>
                    <a:lnTo>
                      <a:pt x="13" y="6"/>
                    </a:lnTo>
                    <a:lnTo>
                      <a:pt x="20" y="2"/>
                    </a:lnTo>
                    <a:lnTo>
                      <a:pt x="23" y="0"/>
                    </a:lnTo>
                    <a:lnTo>
                      <a:pt x="28"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0" name="Freeform 44">
                <a:extLst>
                  <a:ext uri="{FF2B5EF4-FFF2-40B4-BE49-F238E27FC236}">
                    <a16:creationId xmlns:a16="http://schemas.microsoft.com/office/drawing/2014/main" id="{88121F8F-5A70-B948-B4A2-B28C3D110095}"/>
                  </a:ext>
                </a:extLst>
              </p:cNvPr>
              <p:cNvSpPr>
                <a:spLocks/>
              </p:cNvSpPr>
              <p:nvPr/>
            </p:nvSpPr>
            <p:spPr bwMode="auto">
              <a:xfrm>
                <a:off x="4628023" y="3193832"/>
                <a:ext cx="429930" cy="529730"/>
              </a:xfrm>
              <a:custGeom>
                <a:avLst/>
                <a:gdLst>
                  <a:gd name="T0" fmla="*/ 2147483647 w 240"/>
                  <a:gd name="T1" fmla="*/ 2147483647 h 277"/>
                  <a:gd name="T2" fmla="*/ 2147483647 w 240"/>
                  <a:gd name="T3" fmla="*/ 2147483647 h 277"/>
                  <a:gd name="T4" fmla="*/ 2147483647 w 240"/>
                  <a:gd name="T5" fmla="*/ 2147483647 h 277"/>
                  <a:gd name="T6" fmla="*/ 2147483647 w 240"/>
                  <a:gd name="T7" fmla="*/ 2147483647 h 277"/>
                  <a:gd name="T8" fmla="*/ 2147483647 w 240"/>
                  <a:gd name="T9" fmla="*/ 2147483647 h 277"/>
                  <a:gd name="T10" fmla="*/ 2147483647 w 240"/>
                  <a:gd name="T11" fmla="*/ 2147483647 h 277"/>
                  <a:gd name="T12" fmla="*/ 2147483647 w 240"/>
                  <a:gd name="T13" fmla="*/ 2147483647 h 277"/>
                  <a:gd name="T14" fmla="*/ 2147483647 w 240"/>
                  <a:gd name="T15" fmla="*/ 2147483647 h 277"/>
                  <a:gd name="T16" fmla="*/ 2147483647 w 240"/>
                  <a:gd name="T17" fmla="*/ 2147483647 h 277"/>
                  <a:gd name="T18" fmla="*/ 2147483647 w 240"/>
                  <a:gd name="T19" fmla="*/ 2147483647 h 277"/>
                  <a:gd name="T20" fmla="*/ 2147483647 w 240"/>
                  <a:gd name="T21" fmla="*/ 2147483647 h 277"/>
                  <a:gd name="T22" fmla="*/ 2147483647 w 240"/>
                  <a:gd name="T23" fmla="*/ 2147483647 h 277"/>
                  <a:gd name="T24" fmla="*/ 2147483647 w 240"/>
                  <a:gd name="T25" fmla="*/ 2147483647 h 277"/>
                  <a:gd name="T26" fmla="*/ 2147483647 w 240"/>
                  <a:gd name="T27" fmla="*/ 2147483647 h 277"/>
                  <a:gd name="T28" fmla="*/ 2147483647 w 240"/>
                  <a:gd name="T29" fmla="*/ 2147483647 h 277"/>
                  <a:gd name="T30" fmla="*/ 2147483647 w 240"/>
                  <a:gd name="T31" fmla="*/ 2147483647 h 277"/>
                  <a:gd name="T32" fmla="*/ 2147483647 w 240"/>
                  <a:gd name="T33" fmla="*/ 2147483647 h 277"/>
                  <a:gd name="T34" fmla="*/ 2147483647 w 240"/>
                  <a:gd name="T35" fmla="*/ 2147483647 h 277"/>
                  <a:gd name="T36" fmla="*/ 2147483647 w 240"/>
                  <a:gd name="T37" fmla="*/ 2147483647 h 277"/>
                  <a:gd name="T38" fmla="*/ 2147483647 w 240"/>
                  <a:gd name="T39" fmla="*/ 2147483647 h 277"/>
                  <a:gd name="T40" fmla="*/ 2147483647 w 240"/>
                  <a:gd name="T41" fmla="*/ 2147483647 h 277"/>
                  <a:gd name="T42" fmla="*/ 2147483647 w 240"/>
                  <a:gd name="T43" fmla="*/ 2147483647 h 277"/>
                  <a:gd name="T44" fmla="*/ 0 w 240"/>
                  <a:gd name="T45" fmla="*/ 2147483647 h 277"/>
                  <a:gd name="T46" fmla="*/ 0 w 240"/>
                  <a:gd name="T47" fmla="*/ 2147483647 h 277"/>
                  <a:gd name="T48" fmla="*/ 2147483647 w 240"/>
                  <a:gd name="T49" fmla="*/ 2147483647 h 277"/>
                  <a:gd name="T50" fmla="*/ 2147483647 w 240"/>
                  <a:gd name="T51" fmla="*/ 2147483647 h 277"/>
                  <a:gd name="T52" fmla="*/ 2147483647 w 240"/>
                  <a:gd name="T53" fmla="*/ 2147483647 h 277"/>
                  <a:gd name="T54" fmla="*/ 2147483647 w 240"/>
                  <a:gd name="T55" fmla="*/ 2147483647 h 277"/>
                  <a:gd name="T56" fmla="*/ 2147483647 w 240"/>
                  <a:gd name="T57" fmla="*/ 2147483647 h 277"/>
                  <a:gd name="T58" fmla="*/ 2147483647 w 240"/>
                  <a:gd name="T59" fmla="*/ 2147483647 h 277"/>
                  <a:gd name="T60" fmla="*/ 2147483647 w 240"/>
                  <a:gd name="T61" fmla="*/ 2147483647 h 277"/>
                  <a:gd name="T62" fmla="*/ 2147483647 w 240"/>
                  <a:gd name="T63" fmla="*/ 2147483647 h 277"/>
                  <a:gd name="T64" fmla="*/ 2147483647 w 240"/>
                  <a:gd name="T65" fmla="*/ 2147483647 h 277"/>
                  <a:gd name="T66" fmla="*/ 2147483647 w 240"/>
                  <a:gd name="T67" fmla="*/ 2147483647 h 277"/>
                  <a:gd name="T68" fmla="*/ 2147483647 w 240"/>
                  <a:gd name="T69" fmla="*/ 2147483647 h 277"/>
                  <a:gd name="T70" fmla="*/ 2147483647 w 240"/>
                  <a:gd name="T71" fmla="*/ 2147483647 h 277"/>
                  <a:gd name="T72" fmla="*/ 2147483647 w 240"/>
                  <a:gd name="T73" fmla="*/ 2147483647 h 277"/>
                  <a:gd name="T74" fmla="*/ 2147483647 w 240"/>
                  <a:gd name="T75" fmla="*/ 2147483647 h 277"/>
                  <a:gd name="T76" fmla="*/ 2147483647 w 240"/>
                  <a:gd name="T77" fmla="*/ 2147483647 h 277"/>
                  <a:gd name="T78" fmla="*/ 2147483647 w 240"/>
                  <a:gd name="T79" fmla="*/ 2147483647 h 277"/>
                  <a:gd name="T80" fmla="*/ 2147483647 w 240"/>
                  <a:gd name="T81" fmla="*/ 2147483647 h 277"/>
                  <a:gd name="T82" fmla="*/ 2147483647 w 240"/>
                  <a:gd name="T83" fmla="*/ 0 h 277"/>
                  <a:gd name="T84" fmla="*/ 2147483647 w 240"/>
                  <a:gd name="T85" fmla="*/ 2147483647 h 277"/>
                  <a:gd name="T86" fmla="*/ 2147483647 w 240"/>
                  <a:gd name="T87" fmla="*/ 2147483647 h 277"/>
                  <a:gd name="T88" fmla="*/ 2147483647 w 240"/>
                  <a:gd name="T89" fmla="*/ 2147483647 h 277"/>
                  <a:gd name="T90" fmla="*/ 2147483647 w 240"/>
                  <a:gd name="T91" fmla="*/ 2147483647 h 2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77"/>
                  <a:gd name="T140" fmla="*/ 240 w 240"/>
                  <a:gd name="T141" fmla="*/ 277 h 2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77">
                    <a:moveTo>
                      <a:pt x="217" y="44"/>
                    </a:moveTo>
                    <a:lnTo>
                      <a:pt x="213" y="44"/>
                    </a:lnTo>
                    <a:lnTo>
                      <a:pt x="209" y="44"/>
                    </a:lnTo>
                    <a:lnTo>
                      <a:pt x="203" y="44"/>
                    </a:lnTo>
                    <a:lnTo>
                      <a:pt x="200" y="44"/>
                    </a:lnTo>
                    <a:lnTo>
                      <a:pt x="194" y="44"/>
                    </a:lnTo>
                    <a:lnTo>
                      <a:pt x="190" y="45"/>
                    </a:lnTo>
                    <a:lnTo>
                      <a:pt x="186" y="47"/>
                    </a:lnTo>
                    <a:lnTo>
                      <a:pt x="182" y="48"/>
                    </a:lnTo>
                    <a:lnTo>
                      <a:pt x="177" y="50"/>
                    </a:lnTo>
                    <a:lnTo>
                      <a:pt x="173" y="51"/>
                    </a:lnTo>
                    <a:lnTo>
                      <a:pt x="167" y="52"/>
                    </a:lnTo>
                    <a:lnTo>
                      <a:pt x="165" y="55"/>
                    </a:lnTo>
                    <a:lnTo>
                      <a:pt x="156" y="58"/>
                    </a:lnTo>
                    <a:lnTo>
                      <a:pt x="148" y="64"/>
                    </a:lnTo>
                    <a:lnTo>
                      <a:pt x="143" y="65"/>
                    </a:lnTo>
                    <a:lnTo>
                      <a:pt x="139" y="67"/>
                    </a:lnTo>
                    <a:lnTo>
                      <a:pt x="135" y="70"/>
                    </a:lnTo>
                    <a:lnTo>
                      <a:pt x="131" y="72"/>
                    </a:lnTo>
                    <a:lnTo>
                      <a:pt x="122" y="78"/>
                    </a:lnTo>
                    <a:lnTo>
                      <a:pt x="115" y="84"/>
                    </a:lnTo>
                    <a:lnTo>
                      <a:pt x="108" y="91"/>
                    </a:lnTo>
                    <a:lnTo>
                      <a:pt x="101" y="98"/>
                    </a:lnTo>
                    <a:lnTo>
                      <a:pt x="94" y="105"/>
                    </a:lnTo>
                    <a:lnTo>
                      <a:pt x="88" y="112"/>
                    </a:lnTo>
                    <a:lnTo>
                      <a:pt x="81" y="119"/>
                    </a:lnTo>
                    <a:lnTo>
                      <a:pt x="75" y="128"/>
                    </a:lnTo>
                    <a:lnTo>
                      <a:pt x="70" y="135"/>
                    </a:lnTo>
                    <a:lnTo>
                      <a:pt x="64" y="143"/>
                    </a:lnTo>
                    <a:lnTo>
                      <a:pt x="60" y="152"/>
                    </a:lnTo>
                    <a:lnTo>
                      <a:pt x="55" y="160"/>
                    </a:lnTo>
                    <a:lnTo>
                      <a:pt x="54" y="163"/>
                    </a:lnTo>
                    <a:lnTo>
                      <a:pt x="51" y="169"/>
                    </a:lnTo>
                    <a:lnTo>
                      <a:pt x="50" y="173"/>
                    </a:lnTo>
                    <a:lnTo>
                      <a:pt x="50" y="177"/>
                    </a:lnTo>
                    <a:lnTo>
                      <a:pt x="47" y="182"/>
                    </a:lnTo>
                    <a:lnTo>
                      <a:pt x="47" y="186"/>
                    </a:lnTo>
                    <a:lnTo>
                      <a:pt x="45" y="190"/>
                    </a:lnTo>
                    <a:lnTo>
                      <a:pt x="45" y="194"/>
                    </a:lnTo>
                    <a:lnTo>
                      <a:pt x="44" y="199"/>
                    </a:lnTo>
                    <a:lnTo>
                      <a:pt x="43" y="203"/>
                    </a:lnTo>
                    <a:lnTo>
                      <a:pt x="43" y="209"/>
                    </a:lnTo>
                    <a:lnTo>
                      <a:pt x="43" y="213"/>
                    </a:lnTo>
                    <a:lnTo>
                      <a:pt x="43" y="217"/>
                    </a:lnTo>
                    <a:lnTo>
                      <a:pt x="43" y="221"/>
                    </a:lnTo>
                    <a:lnTo>
                      <a:pt x="43" y="226"/>
                    </a:lnTo>
                    <a:lnTo>
                      <a:pt x="45" y="230"/>
                    </a:lnTo>
                    <a:lnTo>
                      <a:pt x="45" y="234"/>
                    </a:lnTo>
                    <a:lnTo>
                      <a:pt x="47" y="238"/>
                    </a:lnTo>
                    <a:lnTo>
                      <a:pt x="47" y="243"/>
                    </a:lnTo>
                    <a:lnTo>
                      <a:pt x="50" y="248"/>
                    </a:lnTo>
                    <a:lnTo>
                      <a:pt x="50" y="253"/>
                    </a:lnTo>
                    <a:lnTo>
                      <a:pt x="50" y="257"/>
                    </a:lnTo>
                    <a:lnTo>
                      <a:pt x="48" y="261"/>
                    </a:lnTo>
                    <a:lnTo>
                      <a:pt x="47" y="265"/>
                    </a:lnTo>
                    <a:lnTo>
                      <a:pt x="41" y="271"/>
                    </a:lnTo>
                    <a:lnTo>
                      <a:pt x="36" y="275"/>
                    </a:lnTo>
                    <a:lnTo>
                      <a:pt x="27" y="277"/>
                    </a:lnTo>
                    <a:lnTo>
                      <a:pt x="19" y="275"/>
                    </a:lnTo>
                    <a:lnTo>
                      <a:pt x="14" y="271"/>
                    </a:lnTo>
                    <a:lnTo>
                      <a:pt x="11" y="270"/>
                    </a:lnTo>
                    <a:lnTo>
                      <a:pt x="9" y="265"/>
                    </a:lnTo>
                    <a:lnTo>
                      <a:pt x="7" y="261"/>
                    </a:lnTo>
                    <a:lnTo>
                      <a:pt x="6" y="255"/>
                    </a:lnTo>
                    <a:lnTo>
                      <a:pt x="4" y="250"/>
                    </a:lnTo>
                    <a:lnTo>
                      <a:pt x="3" y="244"/>
                    </a:lnTo>
                    <a:lnTo>
                      <a:pt x="1" y="240"/>
                    </a:lnTo>
                    <a:lnTo>
                      <a:pt x="0" y="233"/>
                    </a:lnTo>
                    <a:lnTo>
                      <a:pt x="0" y="227"/>
                    </a:lnTo>
                    <a:lnTo>
                      <a:pt x="0" y="221"/>
                    </a:lnTo>
                    <a:lnTo>
                      <a:pt x="0" y="217"/>
                    </a:lnTo>
                    <a:lnTo>
                      <a:pt x="0" y="210"/>
                    </a:lnTo>
                    <a:lnTo>
                      <a:pt x="0" y="206"/>
                    </a:lnTo>
                    <a:lnTo>
                      <a:pt x="0" y="199"/>
                    </a:lnTo>
                    <a:lnTo>
                      <a:pt x="1" y="194"/>
                    </a:lnTo>
                    <a:lnTo>
                      <a:pt x="1" y="187"/>
                    </a:lnTo>
                    <a:lnTo>
                      <a:pt x="3" y="183"/>
                    </a:lnTo>
                    <a:lnTo>
                      <a:pt x="4" y="176"/>
                    </a:lnTo>
                    <a:lnTo>
                      <a:pt x="7" y="172"/>
                    </a:lnTo>
                    <a:lnTo>
                      <a:pt x="7" y="166"/>
                    </a:lnTo>
                    <a:lnTo>
                      <a:pt x="9" y="160"/>
                    </a:lnTo>
                    <a:lnTo>
                      <a:pt x="11" y="155"/>
                    </a:lnTo>
                    <a:lnTo>
                      <a:pt x="14" y="149"/>
                    </a:lnTo>
                    <a:lnTo>
                      <a:pt x="16" y="143"/>
                    </a:lnTo>
                    <a:lnTo>
                      <a:pt x="19" y="138"/>
                    </a:lnTo>
                    <a:lnTo>
                      <a:pt x="21" y="132"/>
                    </a:lnTo>
                    <a:lnTo>
                      <a:pt x="24" y="128"/>
                    </a:lnTo>
                    <a:lnTo>
                      <a:pt x="27" y="122"/>
                    </a:lnTo>
                    <a:lnTo>
                      <a:pt x="30" y="116"/>
                    </a:lnTo>
                    <a:lnTo>
                      <a:pt x="33" y="111"/>
                    </a:lnTo>
                    <a:lnTo>
                      <a:pt x="38" y="106"/>
                    </a:lnTo>
                    <a:lnTo>
                      <a:pt x="41" y="102"/>
                    </a:lnTo>
                    <a:lnTo>
                      <a:pt x="45" y="98"/>
                    </a:lnTo>
                    <a:lnTo>
                      <a:pt x="48" y="92"/>
                    </a:lnTo>
                    <a:lnTo>
                      <a:pt x="54" y="88"/>
                    </a:lnTo>
                    <a:lnTo>
                      <a:pt x="57" y="82"/>
                    </a:lnTo>
                    <a:lnTo>
                      <a:pt x="61" y="78"/>
                    </a:lnTo>
                    <a:lnTo>
                      <a:pt x="65" y="74"/>
                    </a:lnTo>
                    <a:lnTo>
                      <a:pt x="70" y="68"/>
                    </a:lnTo>
                    <a:lnTo>
                      <a:pt x="74" y="64"/>
                    </a:lnTo>
                    <a:lnTo>
                      <a:pt x="78" y="60"/>
                    </a:lnTo>
                    <a:lnTo>
                      <a:pt x="82" y="57"/>
                    </a:lnTo>
                    <a:lnTo>
                      <a:pt x="88" y="52"/>
                    </a:lnTo>
                    <a:lnTo>
                      <a:pt x="92" y="48"/>
                    </a:lnTo>
                    <a:lnTo>
                      <a:pt x="98" y="44"/>
                    </a:lnTo>
                    <a:lnTo>
                      <a:pt x="102" y="40"/>
                    </a:lnTo>
                    <a:lnTo>
                      <a:pt x="108" y="37"/>
                    </a:lnTo>
                    <a:lnTo>
                      <a:pt x="112" y="33"/>
                    </a:lnTo>
                    <a:lnTo>
                      <a:pt x="118" y="30"/>
                    </a:lnTo>
                    <a:lnTo>
                      <a:pt x="123" y="27"/>
                    </a:lnTo>
                    <a:lnTo>
                      <a:pt x="128" y="24"/>
                    </a:lnTo>
                    <a:lnTo>
                      <a:pt x="133" y="21"/>
                    </a:lnTo>
                    <a:lnTo>
                      <a:pt x="139" y="18"/>
                    </a:lnTo>
                    <a:lnTo>
                      <a:pt x="143" y="16"/>
                    </a:lnTo>
                    <a:lnTo>
                      <a:pt x="149" y="14"/>
                    </a:lnTo>
                    <a:lnTo>
                      <a:pt x="155" y="11"/>
                    </a:lnTo>
                    <a:lnTo>
                      <a:pt x="160" y="9"/>
                    </a:lnTo>
                    <a:lnTo>
                      <a:pt x="166" y="7"/>
                    </a:lnTo>
                    <a:lnTo>
                      <a:pt x="172" y="7"/>
                    </a:lnTo>
                    <a:lnTo>
                      <a:pt x="177" y="4"/>
                    </a:lnTo>
                    <a:lnTo>
                      <a:pt x="183" y="3"/>
                    </a:lnTo>
                    <a:lnTo>
                      <a:pt x="189" y="1"/>
                    </a:lnTo>
                    <a:lnTo>
                      <a:pt x="194" y="1"/>
                    </a:lnTo>
                    <a:lnTo>
                      <a:pt x="200" y="0"/>
                    </a:lnTo>
                    <a:lnTo>
                      <a:pt x="206" y="0"/>
                    </a:lnTo>
                    <a:lnTo>
                      <a:pt x="211" y="0"/>
                    </a:lnTo>
                    <a:lnTo>
                      <a:pt x="217" y="0"/>
                    </a:lnTo>
                    <a:lnTo>
                      <a:pt x="223" y="0"/>
                    </a:lnTo>
                    <a:lnTo>
                      <a:pt x="227" y="1"/>
                    </a:lnTo>
                    <a:lnTo>
                      <a:pt x="230" y="3"/>
                    </a:lnTo>
                    <a:lnTo>
                      <a:pt x="234" y="7"/>
                    </a:lnTo>
                    <a:lnTo>
                      <a:pt x="237" y="14"/>
                    </a:lnTo>
                    <a:lnTo>
                      <a:pt x="240" y="23"/>
                    </a:lnTo>
                    <a:lnTo>
                      <a:pt x="237" y="30"/>
                    </a:lnTo>
                    <a:lnTo>
                      <a:pt x="234" y="37"/>
                    </a:lnTo>
                    <a:lnTo>
                      <a:pt x="230" y="40"/>
                    </a:lnTo>
                    <a:lnTo>
                      <a:pt x="227" y="41"/>
                    </a:lnTo>
                    <a:lnTo>
                      <a:pt x="223" y="43"/>
                    </a:lnTo>
                    <a:lnTo>
                      <a:pt x="217"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1" name="Freeform 46">
                <a:extLst>
                  <a:ext uri="{FF2B5EF4-FFF2-40B4-BE49-F238E27FC236}">
                    <a16:creationId xmlns:a16="http://schemas.microsoft.com/office/drawing/2014/main" id="{2699CCC3-A731-7A40-9B43-E4FDDF0679BC}"/>
                  </a:ext>
                </a:extLst>
              </p:cNvPr>
              <p:cNvSpPr>
                <a:spLocks/>
              </p:cNvSpPr>
              <p:nvPr/>
            </p:nvSpPr>
            <p:spPr bwMode="auto">
              <a:xfrm>
                <a:off x="5120652" y="3188095"/>
                <a:ext cx="137937" cy="219924"/>
              </a:xfrm>
              <a:custGeom>
                <a:avLst/>
                <a:gdLst>
                  <a:gd name="T0" fmla="*/ 2147483647 w 77"/>
                  <a:gd name="T1" fmla="*/ 2147483647 h 115"/>
                  <a:gd name="T2" fmla="*/ 2147483647 w 77"/>
                  <a:gd name="T3" fmla="*/ 2147483647 h 115"/>
                  <a:gd name="T4" fmla="*/ 2147483647 w 77"/>
                  <a:gd name="T5" fmla="*/ 2147483647 h 115"/>
                  <a:gd name="T6" fmla="*/ 2147483647 w 77"/>
                  <a:gd name="T7" fmla="*/ 2147483647 h 115"/>
                  <a:gd name="T8" fmla="*/ 2147483647 w 77"/>
                  <a:gd name="T9" fmla="*/ 2147483647 h 115"/>
                  <a:gd name="T10" fmla="*/ 2147483647 w 77"/>
                  <a:gd name="T11" fmla="*/ 2147483647 h 115"/>
                  <a:gd name="T12" fmla="*/ 2147483647 w 77"/>
                  <a:gd name="T13" fmla="*/ 2147483647 h 115"/>
                  <a:gd name="T14" fmla="*/ 2147483647 w 77"/>
                  <a:gd name="T15" fmla="*/ 2147483647 h 115"/>
                  <a:gd name="T16" fmla="*/ 2147483647 w 77"/>
                  <a:gd name="T17" fmla="*/ 2147483647 h 115"/>
                  <a:gd name="T18" fmla="*/ 2147483647 w 77"/>
                  <a:gd name="T19" fmla="*/ 2147483647 h 115"/>
                  <a:gd name="T20" fmla="*/ 2147483647 w 77"/>
                  <a:gd name="T21" fmla="*/ 2147483647 h 115"/>
                  <a:gd name="T22" fmla="*/ 2147483647 w 77"/>
                  <a:gd name="T23" fmla="*/ 2147483647 h 115"/>
                  <a:gd name="T24" fmla="*/ 2147483647 w 77"/>
                  <a:gd name="T25" fmla="*/ 2147483647 h 115"/>
                  <a:gd name="T26" fmla="*/ 2147483647 w 77"/>
                  <a:gd name="T27" fmla="*/ 2147483647 h 115"/>
                  <a:gd name="T28" fmla="*/ 2147483647 w 77"/>
                  <a:gd name="T29" fmla="*/ 2147483647 h 115"/>
                  <a:gd name="T30" fmla="*/ 2147483647 w 77"/>
                  <a:gd name="T31" fmla="*/ 2147483647 h 115"/>
                  <a:gd name="T32" fmla="*/ 2147483647 w 77"/>
                  <a:gd name="T33" fmla="*/ 2147483647 h 115"/>
                  <a:gd name="T34" fmla="*/ 2147483647 w 77"/>
                  <a:gd name="T35" fmla="*/ 2147483647 h 115"/>
                  <a:gd name="T36" fmla="*/ 2147483647 w 77"/>
                  <a:gd name="T37" fmla="*/ 2147483647 h 115"/>
                  <a:gd name="T38" fmla="*/ 2147483647 w 77"/>
                  <a:gd name="T39" fmla="*/ 2147483647 h 115"/>
                  <a:gd name="T40" fmla="*/ 2147483647 w 77"/>
                  <a:gd name="T41" fmla="*/ 2147483647 h 115"/>
                  <a:gd name="T42" fmla="*/ 2147483647 w 77"/>
                  <a:gd name="T43" fmla="*/ 2147483647 h 115"/>
                  <a:gd name="T44" fmla="*/ 2147483647 w 77"/>
                  <a:gd name="T45" fmla="*/ 2147483647 h 115"/>
                  <a:gd name="T46" fmla="*/ 2147483647 w 77"/>
                  <a:gd name="T47" fmla="*/ 2147483647 h 115"/>
                  <a:gd name="T48" fmla="*/ 2147483647 w 77"/>
                  <a:gd name="T49" fmla="*/ 2147483647 h 115"/>
                  <a:gd name="T50" fmla="*/ 2147483647 w 77"/>
                  <a:gd name="T51" fmla="*/ 2147483647 h 115"/>
                  <a:gd name="T52" fmla="*/ 2147483647 w 77"/>
                  <a:gd name="T53" fmla="*/ 2147483647 h 115"/>
                  <a:gd name="T54" fmla="*/ 2147483647 w 77"/>
                  <a:gd name="T55" fmla="*/ 2147483647 h 115"/>
                  <a:gd name="T56" fmla="*/ 2147483647 w 77"/>
                  <a:gd name="T57" fmla="*/ 2147483647 h 115"/>
                  <a:gd name="T58" fmla="*/ 2147483647 w 77"/>
                  <a:gd name="T59" fmla="*/ 2147483647 h 115"/>
                  <a:gd name="T60" fmla="*/ 2147483647 w 77"/>
                  <a:gd name="T61" fmla="*/ 2147483647 h 115"/>
                  <a:gd name="T62" fmla="*/ 2147483647 w 77"/>
                  <a:gd name="T63" fmla="*/ 2147483647 h 115"/>
                  <a:gd name="T64" fmla="*/ 2147483647 w 77"/>
                  <a:gd name="T65" fmla="*/ 2147483647 h 115"/>
                  <a:gd name="T66" fmla="*/ 2147483647 w 77"/>
                  <a:gd name="T67" fmla="*/ 2147483647 h 115"/>
                  <a:gd name="T68" fmla="*/ 2147483647 w 77"/>
                  <a:gd name="T69" fmla="*/ 2147483647 h 115"/>
                  <a:gd name="T70" fmla="*/ 2147483647 w 77"/>
                  <a:gd name="T71" fmla="*/ 2147483647 h 115"/>
                  <a:gd name="T72" fmla="*/ 2147483647 w 77"/>
                  <a:gd name="T73" fmla="*/ 2147483647 h 115"/>
                  <a:gd name="T74" fmla="*/ 2147483647 w 77"/>
                  <a:gd name="T75" fmla="*/ 2147483647 h 115"/>
                  <a:gd name="T76" fmla="*/ 2147483647 w 77"/>
                  <a:gd name="T77" fmla="*/ 2147483647 h 115"/>
                  <a:gd name="T78" fmla="*/ 2147483647 w 77"/>
                  <a:gd name="T79" fmla="*/ 2147483647 h 115"/>
                  <a:gd name="T80" fmla="*/ 2147483647 w 77"/>
                  <a:gd name="T81" fmla="*/ 2147483647 h 115"/>
                  <a:gd name="T82" fmla="*/ 2147483647 w 77"/>
                  <a:gd name="T83" fmla="*/ 2147483647 h 115"/>
                  <a:gd name="T84" fmla="*/ 2147483647 w 77"/>
                  <a:gd name="T85" fmla="*/ 2147483647 h 115"/>
                  <a:gd name="T86" fmla="*/ 2147483647 w 77"/>
                  <a:gd name="T87" fmla="*/ 2147483647 h 115"/>
                  <a:gd name="T88" fmla="*/ 2147483647 w 77"/>
                  <a:gd name="T89" fmla="*/ 2147483647 h 115"/>
                  <a:gd name="T90" fmla="*/ 2147483647 w 77"/>
                  <a:gd name="T91" fmla="*/ 2147483647 h 115"/>
                  <a:gd name="T92" fmla="*/ 2147483647 w 77"/>
                  <a:gd name="T93" fmla="*/ 2147483647 h 115"/>
                  <a:gd name="T94" fmla="*/ 2147483647 w 77"/>
                  <a:gd name="T95" fmla="*/ 2147483647 h 115"/>
                  <a:gd name="T96" fmla="*/ 0 w 77"/>
                  <a:gd name="T97" fmla="*/ 2147483647 h 115"/>
                  <a:gd name="T98" fmla="*/ 0 w 77"/>
                  <a:gd name="T99" fmla="*/ 2147483647 h 115"/>
                  <a:gd name="T100" fmla="*/ 2147483647 w 77"/>
                  <a:gd name="T101" fmla="*/ 2147483647 h 115"/>
                  <a:gd name="T102" fmla="*/ 2147483647 w 77"/>
                  <a:gd name="T103" fmla="*/ 2147483647 h 115"/>
                  <a:gd name="T104" fmla="*/ 2147483647 w 77"/>
                  <a:gd name="T105" fmla="*/ 2147483647 h 115"/>
                  <a:gd name="T106" fmla="*/ 2147483647 w 77"/>
                  <a:gd name="T107" fmla="*/ 2147483647 h 115"/>
                  <a:gd name="T108" fmla="*/ 2147483647 w 77"/>
                  <a:gd name="T109" fmla="*/ 2147483647 h 115"/>
                  <a:gd name="T110" fmla="*/ 2147483647 w 77"/>
                  <a:gd name="T111" fmla="*/ 0 h 115"/>
                  <a:gd name="T112" fmla="*/ 2147483647 w 77"/>
                  <a:gd name="T113" fmla="*/ 2147483647 h 115"/>
                  <a:gd name="T114" fmla="*/ 2147483647 w 77"/>
                  <a:gd name="T115" fmla="*/ 2147483647 h 115"/>
                  <a:gd name="T116" fmla="*/ 2147483647 w 77"/>
                  <a:gd name="T117" fmla="*/ 2147483647 h 115"/>
                  <a:gd name="T118" fmla="*/ 2147483647 w 77"/>
                  <a:gd name="T119" fmla="*/ 2147483647 h 115"/>
                  <a:gd name="T120" fmla="*/ 2147483647 w 77"/>
                  <a:gd name="T121" fmla="*/ 2147483647 h 115"/>
                  <a:gd name="T122" fmla="*/ 2147483647 w 77"/>
                  <a:gd name="T123" fmla="*/ 2147483647 h 1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
                  <a:gd name="T187" fmla="*/ 0 h 115"/>
                  <a:gd name="T188" fmla="*/ 77 w 77"/>
                  <a:gd name="T189" fmla="*/ 115 h 1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 h="115">
                    <a:moveTo>
                      <a:pt x="43" y="13"/>
                    </a:moveTo>
                    <a:lnTo>
                      <a:pt x="44" y="17"/>
                    </a:lnTo>
                    <a:lnTo>
                      <a:pt x="46" y="21"/>
                    </a:lnTo>
                    <a:lnTo>
                      <a:pt x="49" y="26"/>
                    </a:lnTo>
                    <a:lnTo>
                      <a:pt x="51" y="30"/>
                    </a:lnTo>
                    <a:lnTo>
                      <a:pt x="51" y="34"/>
                    </a:lnTo>
                    <a:lnTo>
                      <a:pt x="54" y="38"/>
                    </a:lnTo>
                    <a:lnTo>
                      <a:pt x="54" y="43"/>
                    </a:lnTo>
                    <a:lnTo>
                      <a:pt x="57" y="47"/>
                    </a:lnTo>
                    <a:lnTo>
                      <a:pt x="58" y="51"/>
                    </a:lnTo>
                    <a:lnTo>
                      <a:pt x="60" y="55"/>
                    </a:lnTo>
                    <a:lnTo>
                      <a:pt x="61" y="60"/>
                    </a:lnTo>
                    <a:lnTo>
                      <a:pt x="63" y="64"/>
                    </a:lnTo>
                    <a:lnTo>
                      <a:pt x="66" y="68"/>
                    </a:lnTo>
                    <a:lnTo>
                      <a:pt x="68" y="73"/>
                    </a:lnTo>
                    <a:lnTo>
                      <a:pt x="70" y="78"/>
                    </a:lnTo>
                    <a:lnTo>
                      <a:pt x="74" y="82"/>
                    </a:lnTo>
                    <a:lnTo>
                      <a:pt x="75" y="87"/>
                    </a:lnTo>
                    <a:lnTo>
                      <a:pt x="77" y="90"/>
                    </a:lnTo>
                    <a:lnTo>
                      <a:pt x="77" y="94"/>
                    </a:lnTo>
                    <a:lnTo>
                      <a:pt x="77" y="98"/>
                    </a:lnTo>
                    <a:lnTo>
                      <a:pt x="73" y="105"/>
                    </a:lnTo>
                    <a:lnTo>
                      <a:pt x="67" y="112"/>
                    </a:lnTo>
                    <a:lnTo>
                      <a:pt x="63" y="114"/>
                    </a:lnTo>
                    <a:lnTo>
                      <a:pt x="58" y="115"/>
                    </a:lnTo>
                    <a:lnTo>
                      <a:pt x="54" y="115"/>
                    </a:lnTo>
                    <a:lnTo>
                      <a:pt x="51" y="115"/>
                    </a:lnTo>
                    <a:lnTo>
                      <a:pt x="46" y="114"/>
                    </a:lnTo>
                    <a:lnTo>
                      <a:pt x="43" y="112"/>
                    </a:lnTo>
                    <a:lnTo>
                      <a:pt x="39" y="109"/>
                    </a:lnTo>
                    <a:lnTo>
                      <a:pt x="37" y="105"/>
                    </a:lnTo>
                    <a:lnTo>
                      <a:pt x="33" y="101"/>
                    </a:lnTo>
                    <a:lnTo>
                      <a:pt x="30" y="97"/>
                    </a:lnTo>
                    <a:lnTo>
                      <a:pt x="29" y="92"/>
                    </a:lnTo>
                    <a:lnTo>
                      <a:pt x="26" y="87"/>
                    </a:lnTo>
                    <a:lnTo>
                      <a:pt x="24" y="82"/>
                    </a:lnTo>
                    <a:lnTo>
                      <a:pt x="23" y="78"/>
                    </a:lnTo>
                    <a:lnTo>
                      <a:pt x="20" y="74"/>
                    </a:lnTo>
                    <a:lnTo>
                      <a:pt x="19" y="70"/>
                    </a:lnTo>
                    <a:lnTo>
                      <a:pt x="17" y="65"/>
                    </a:lnTo>
                    <a:lnTo>
                      <a:pt x="16" y="61"/>
                    </a:lnTo>
                    <a:lnTo>
                      <a:pt x="13" y="57"/>
                    </a:lnTo>
                    <a:lnTo>
                      <a:pt x="13" y="53"/>
                    </a:lnTo>
                    <a:lnTo>
                      <a:pt x="10" y="48"/>
                    </a:lnTo>
                    <a:lnTo>
                      <a:pt x="9" y="44"/>
                    </a:lnTo>
                    <a:lnTo>
                      <a:pt x="6" y="38"/>
                    </a:lnTo>
                    <a:lnTo>
                      <a:pt x="5" y="34"/>
                    </a:lnTo>
                    <a:lnTo>
                      <a:pt x="2" y="29"/>
                    </a:lnTo>
                    <a:lnTo>
                      <a:pt x="0" y="24"/>
                    </a:lnTo>
                    <a:lnTo>
                      <a:pt x="0" y="20"/>
                    </a:lnTo>
                    <a:lnTo>
                      <a:pt x="2" y="16"/>
                    </a:lnTo>
                    <a:lnTo>
                      <a:pt x="5" y="9"/>
                    </a:lnTo>
                    <a:lnTo>
                      <a:pt x="12" y="4"/>
                    </a:lnTo>
                    <a:lnTo>
                      <a:pt x="14" y="2"/>
                    </a:lnTo>
                    <a:lnTo>
                      <a:pt x="19" y="2"/>
                    </a:lnTo>
                    <a:lnTo>
                      <a:pt x="23" y="0"/>
                    </a:lnTo>
                    <a:lnTo>
                      <a:pt x="27" y="2"/>
                    </a:lnTo>
                    <a:lnTo>
                      <a:pt x="31" y="2"/>
                    </a:lnTo>
                    <a:lnTo>
                      <a:pt x="36" y="4"/>
                    </a:lnTo>
                    <a:lnTo>
                      <a:pt x="39" y="9"/>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2" name="Freeform 47">
                <a:extLst>
                  <a:ext uri="{FF2B5EF4-FFF2-40B4-BE49-F238E27FC236}">
                    <a16:creationId xmlns:a16="http://schemas.microsoft.com/office/drawing/2014/main" id="{4FFD2E58-F7B5-8C4A-9C8A-60858E77328E}"/>
                  </a:ext>
                </a:extLst>
              </p:cNvPr>
              <p:cNvSpPr>
                <a:spLocks/>
              </p:cNvSpPr>
              <p:nvPr/>
            </p:nvSpPr>
            <p:spPr bwMode="auto">
              <a:xfrm>
                <a:off x="5190515" y="3245467"/>
                <a:ext cx="243627" cy="151079"/>
              </a:xfrm>
              <a:custGeom>
                <a:avLst/>
                <a:gdLst>
                  <a:gd name="T0" fmla="*/ 2147483647 w 136"/>
                  <a:gd name="T1" fmla="*/ 2147483647 h 79"/>
                  <a:gd name="T2" fmla="*/ 2147483647 w 136"/>
                  <a:gd name="T3" fmla="*/ 2147483647 h 79"/>
                  <a:gd name="T4" fmla="*/ 2147483647 w 136"/>
                  <a:gd name="T5" fmla="*/ 2147483647 h 79"/>
                  <a:gd name="T6" fmla="*/ 2147483647 w 136"/>
                  <a:gd name="T7" fmla="*/ 2147483647 h 79"/>
                  <a:gd name="T8" fmla="*/ 2147483647 w 136"/>
                  <a:gd name="T9" fmla="*/ 2147483647 h 79"/>
                  <a:gd name="T10" fmla="*/ 2147483647 w 136"/>
                  <a:gd name="T11" fmla="*/ 2147483647 h 79"/>
                  <a:gd name="T12" fmla="*/ 2147483647 w 136"/>
                  <a:gd name="T13" fmla="*/ 2147483647 h 79"/>
                  <a:gd name="T14" fmla="*/ 2147483647 w 136"/>
                  <a:gd name="T15" fmla="*/ 2147483647 h 79"/>
                  <a:gd name="T16" fmla="*/ 2147483647 w 136"/>
                  <a:gd name="T17" fmla="*/ 2147483647 h 79"/>
                  <a:gd name="T18" fmla="*/ 2147483647 w 136"/>
                  <a:gd name="T19" fmla="*/ 2147483647 h 79"/>
                  <a:gd name="T20" fmla="*/ 2147483647 w 136"/>
                  <a:gd name="T21" fmla="*/ 2147483647 h 79"/>
                  <a:gd name="T22" fmla="*/ 2147483647 w 136"/>
                  <a:gd name="T23" fmla="*/ 2147483647 h 79"/>
                  <a:gd name="T24" fmla="*/ 2147483647 w 136"/>
                  <a:gd name="T25" fmla="*/ 2147483647 h 79"/>
                  <a:gd name="T26" fmla="*/ 2147483647 w 136"/>
                  <a:gd name="T27" fmla="*/ 2147483647 h 79"/>
                  <a:gd name="T28" fmla="*/ 2147483647 w 136"/>
                  <a:gd name="T29" fmla="*/ 2147483647 h 79"/>
                  <a:gd name="T30" fmla="*/ 2147483647 w 136"/>
                  <a:gd name="T31" fmla="*/ 2147483647 h 79"/>
                  <a:gd name="T32" fmla="*/ 2147483647 w 136"/>
                  <a:gd name="T33" fmla="*/ 2147483647 h 79"/>
                  <a:gd name="T34" fmla="*/ 2147483647 w 136"/>
                  <a:gd name="T35" fmla="*/ 2147483647 h 79"/>
                  <a:gd name="T36" fmla="*/ 2147483647 w 136"/>
                  <a:gd name="T37" fmla="*/ 2147483647 h 79"/>
                  <a:gd name="T38" fmla="*/ 2147483647 w 136"/>
                  <a:gd name="T39" fmla="*/ 2147483647 h 79"/>
                  <a:gd name="T40" fmla="*/ 2147483647 w 136"/>
                  <a:gd name="T41" fmla="*/ 2147483647 h 79"/>
                  <a:gd name="T42" fmla="*/ 2147483647 w 136"/>
                  <a:gd name="T43" fmla="*/ 2147483647 h 79"/>
                  <a:gd name="T44" fmla="*/ 2147483647 w 136"/>
                  <a:gd name="T45" fmla="*/ 2147483647 h 79"/>
                  <a:gd name="T46" fmla="*/ 0 w 136"/>
                  <a:gd name="T47" fmla="*/ 2147483647 h 79"/>
                  <a:gd name="T48" fmla="*/ 2147483647 w 136"/>
                  <a:gd name="T49" fmla="*/ 2147483647 h 79"/>
                  <a:gd name="T50" fmla="*/ 2147483647 w 136"/>
                  <a:gd name="T51" fmla="*/ 2147483647 h 79"/>
                  <a:gd name="T52" fmla="*/ 2147483647 w 136"/>
                  <a:gd name="T53" fmla="*/ 2147483647 h 79"/>
                  <a:gd name="T54" fmla="*/ 2147483647 w 136"/>
                  <a:gd name="T55" fmla="*/ 2147483647 h 79"/>
                  <a:gd name="T56" fmla="*/ 2147483647 w 136"/>
                  <a:gd name="T57" fmla="*/ 2147483647 h 79"/>
                  <a:gd name="T58" fmla="*/ 2147483647 w 136"/>
                  <a:gd name="T59" fmla="*/ 2147483647 h 79"/>
                  <a:gd name="T60" fmla="*/ 2147483647 w 136"/>
                  <a:gd name="T61" fmla="*/ 2147483647 h 79"/>
                  <a:gd name="T62" fmla="*/ 2147483647 w 136"/>
                  <a:gd name="T63" fmla="*/ 2147483647 h 79"/>
                  <a:gd name="T64" fmla="*/ 2147483647 w 136"/>
                  <a:gd name="T65" fmla="*/ 2147483647 h 79"/>
                  <a:gd name="T66" fmla="*/ 2147483647 w 136"/>
                  <a:gd name="T67" fmla="*/ 2147483647 h 79"/>
                  <a:gd name="T68" fmla="*/ 2147483647 w 136"/>
                  <a:gd name="T69" fmla="*/ 2147483647 h 79"/>
                  <a:gd name="T70" fmla="*/ 2147483647 w 136"/>
                  <a:gd name="T71" fmla="*/ 2147483647 h 79"/>
                  <a:gd name="T72" fmla="*/ 2147483647 w 136"/>
                  <a:gd name="T73" fmla="*/ 2147483647 h 79"/>
                  <a:gd name="T74" fmla="*/ 2147483647 w 136"/>
                  <a:gd name="T75" fmla="*/ 2147483647 h 79"/>
                  <a:gd name="T76" fmla="*/ 2147483647 w 136"/>
                  <a:gd name="T77" fmla="*/ 2147483647 h 79"/>
                  <a:gd name="T78" fmla="*/ 2147483647 w 136"/>
                  <a:gd name="T79" fmla="*/ 2147483647 h 79"/>
                  <a:gd name="T80" fmla="*/ 2147483647 w 136"/>
                  <a:gd name="T81" fmla="*/ 2147483647 h 79"/>
                  <a:gd name="T82" fmla="*/ 2147483647 w 136"/>
                  <a:gd name="T83" fmla="*/ 2147483647 h 79"/>
                  <a:gd name="T84" fmla="*/ 2147483647 w 136"/>
                  <a:gd name="T85" fmla="*/ 2147483647 h 79"/>
                  <a:gd name="T86" fmla="*/ 2147483647 w 136"/>
                  <a:gd name="T87" fmla="*/ 2147483647 h 79"/>
                  <a:gd name="T88" fmla="*/ 2147483647 w 136"/>
                  <a:gd name="T89" fmla="*/ 2147483647 h 79"/>
                  <a:gd name="T90" fmla="*/ 2147483647 w 136"/>
                  <a:gd name="T91" fmla="*/ 2147483647 h 79"/>
                  <a:gd name="T92" fmla="*/ 2147483647 w 136"/>
                  <a:gd name="T93" fmla="*/ 2147483647 h 79"/>
                  <a:gd name="T94" fmla="*/ 2147483647 w 136"/>
                  <a:gd name="T95" fmla="*/ 0 h 79"/>
                  <a:gd name="T96" fmla="*/ 2147483647 w 136"/>
                  <a:gd name="T97" fmla="*/ 2147483647 h 79"/>
                  <a:gd name="T98" fmla="*/ 2147483647 w 136"/>
                  <a:gd name="T99" fmla="*/ 2147483647 h 79"/>
                  <a:gd name="T100" fmla="*/ 2147483647 w 136"/>
                  <a:gd name="T101" fmla="*/ 2147483647 h 79"/>
                  <a:gd name="T102" fmla="*/ 2147483647 w 136"/>
                  <a:gd name="T103" fmla="*/ 2147483647 h 79"/>
                  <a:gd name="T104" fmla="*/ 2147483647 w 136"/>
                  <a:gd name="T105" fmla="*/ 2147483647 h 79"/>
                  <a:gd name="T106" fmla="*/ 2147483647 w 136"/>
                  <a:gd name="T107" fmla="*/ 2147483647 h 79"/>
                  <a:gd name="T108" fmla="*/ 2147483647 w 136"/>
                  <a:gd name="T109" fmla="*/ 2147483647 h 79"/>
                  <a:gd name="T110" fmla="*/ 2147483647 w 136"/>
                  <a:gd name="T111" fmla="*/ 2147483647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6"/>
                  <a:gd name="T169" fmla="*/ 0 h 79"/>
                  <a:gd name="T170" fmla="*/ 136 w 136"/>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6" h="79">
                    <a:moveTo>
                      <a:pt x="126" y="43"/>
                    </a:moveTo>
                    <a:lnTo>
                      <a:pt x="119" y="47"/>
                    </a:lnTo>
                    <a:lnTo>
                      <a:pt x="113" y="50"/>
                    </a:lnTo>
                    <a:lnTo>
                      <a:pt x="107" y="52"/>
                    </a:lnTo>
                    <a:lnTo>
                      <a:pt x="102" y="55"/>
                    </a:lnTo>
                    <a:lnTo>
                      <a:pt x="96" y="57"/>
                    </a:lnTo>
                    <a:lnTo>
                      <a:pt x="90" y="60"/>
                    </a:lnTo>
                    <a:lnTo>
                      <a:pt x="85" y="61"/>
                    </a:lnTo>
                    <a:lnTo>
                      <a:pt x="79" y="64"/>
                    </a:lnTo>
                    <a:lnTo>
                      <a:pt x="73" y="64"/>
                    </a:lnTo>
                    <a:lnTo>
                      <a:pt x="66" y="67"/>
                    </a:lnTo>
                    <a:lnTo>
                      <a:pt x="61" y="67"/>
                    </a:lnTo>
                    <a:lnTo>
                      <a:pt x="55" y="69"/>
                    </a:lnTo>
                    <a:lnTo>
                      <a:pt x="49" y="71"/>
                    </a:lnTo>
                    <a:lnTo>
                      <a:pt x="42" y="74"/>
                    </a:lnTo>
                    <a:lnTo>
                      <a:pt x="36" y="75"/>
                    </a:lnTo>
                    <a:lnTo>
                      <a:pt x="29" y="79"/>
                    </a:lnTo>
                    <a:lnTo>
                      <a:pt x="24" y="79"/>
                    </a:lnTo>
                    <a:lnTo>
                      <a:pt x="19" y="79"/>
                    </a:lnTo>
                    <a:lnTo>
                      <a:pt x="15" y="79"/>
                    </a:lnTo>
                    <a:lnTo>
                      <a:pt x="12" y="78"/>
                    </a:lnTo>
                    <a:lnTo>
                      <a:pt x="5" y="72"/>
                    </a:lnTo>
                    <a:lnTo>
                      <a:pt x="2" y="67"/>
                    </a:lnTo>
                    <a:lnTo>
                      <a:pt x="0" y="58"/>
                    </a:lnTo>
                    <a:lnTo>
                      <a:pt x="1" y="50"/>
                    </a:lnTo>
                    <a:lnTo>
                      <a:pt x="2" y="47"/>
                    </a:lnTo>
                    <a:lnTo>
                      <a:pt x="5" y="43"/>
                    </a:lnTo>
                    <a:lnTo>
                      <a:pt x="8" y="41"/>
                    </a:lnTo>
                    <a:lnTo>
                      <a:pt x="14" y="40"/>
                    </a:lnTo>
                    <a:lnTo>
                      <a:pt x="19" y="37"/>
                    </a:lnTo>
                    <a:lnTo>
                      <a:pt x="25" y="34"/>
                    </a:lnTo>
                    <a:lnTo>
                      <a:pt x="31" y="33"/>
                    </a:lnTo>
                    <a:lnTo>
                      <a:pt x="36" y="31"/>
                    </a:lnTo>
                    <a:lnTo>
                      <a:pt x="42" y="28"/>
                    </a:lnTo>
                    <a:lnTo>
                      <a:pt x="48" y="28"/>
                    </a:lnTo>
                    <a:lnTo>
                      <a:pt x="53" y="25"/>
                    </a:lnTo>
                    <a:lnTo>
                      <a:pt x="58" y="24"/>
                    </a:lnTo>
                    <a:lnTo>
                      <a:pt x="63" y="23"/>
                    </a:lnTo>
                    <a:lnTo>
                      <a:pt x="69" y="21"/>
                    </a:lnTo>
                    <a:lnTo>
                      <a:pt x="73" y="18"/>
                    </a:lnTo>
                    <a:lnTo>
                      <a:pt x="79" y="17"/>
                    </a:lnTo>
                    <a:lnTo>
                      <a:pt x="83" y="14"/>
                    </a:lnTo>
                    <a:lnTo>
                      <a:pt x="90" y="13"/>
                    </a:lnTo>
                    <a:lnTo>
                      <a:pt x="96" y="8"/>
                    </a:lnTo>
                    <a:lnTo>
                      <a:pt x="102" y="6"/>
                    </a:lnTo>
                    <a:lnTo>
                      <a:pt x="106" y="3"/>
                    </a:lnTo>
                    <a:lnTo>
                      <a:pt x="110" y="1"/>
                    </a:lnTo>
                    <a:lnTo>
                      <a:pt x="114" y="0"/>
                    </a:lnTo>
                    <a:lnTo>
                      <a:pt x="119" y="1"/>
                    </a:lnTo>
                    <a:lnTo>
                      <a:pt x="126" y="6"/>
                    </a:lnTo>
                    <a:lnTo>
                      <a:pt x="132" y="13"/>
                    </a:lnTo>
                    <a:lnTo>
                      <a:pt x="134" y="18"/>
                    </a:lnTo>
                    <a:lnTo>
                      <a:pt x="136" y="28"/>
                    </a:lnTo>
                    <a:lnTo>
                      <a:pt x="133" y="35"/>
                    </a:lnTo>
                    <a:lnTo>
                      <a:pt x="12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3" name="Freeform 48">
                <a:extLst>
                  <a:ext uri="{FF2B5EF4-FFF2-40B4-BE49-F238E27FC236}">
                    <a16:creationId xmlns:a16="http://schemas.microsoft.com/office/drawing/2014/main" id="{E705034F-6209-C74F-BDDA-B3F2AFC2E890}"/>
                  </a:ext>
                </a:extLst>
              </p:cNvPr>
              <p:cNvSpPr>
                <a:spLocks/>
              </p:cNvSpPr>
              <p:nvPr/>
            </p:nvSpPr>
            <p:spPr bwMode="auto">
              <a:xfrm>
                <a:off x="5027501" y="3327699"/>
                <a:ext cx="231088" cy="436023"/>
              </a:xfrm>
              <a:custGeom>
                <a:avLst/>
                <a:gdLst>
                  <a:gd name="T0" fmla="*/ 2147483647 w 129"/>
                  <a:gd name="T1" fmla="*/ 2147483647 h 228"/>
                  <a:gd name="T2" fmla="*/ 2147483647 w 129"/>
                  <a:gd name="T3" fmla="*/ 2147483647 h 228"/>
                  <a:gd name="T4" fmla="*/ 2147483647 w 129"/>
                  <a:gd name="T5" fmla="*/ 2147483647 h 228"/>
                  <a:gd name="T6" fmla="*/ 2147483647 w 129"/>
                  <a:gd name="T7" fmla="*/ 2147483647 h 228"/>
                  <a:gd name="T8" fmla="*/ 2147483647 w 129"/>
                  <a:gd name="T9" fmla="*/ 2147483647 h 228"/>
                  <a:gd name="T10" fmla="*/ 2147483647 w 129"/>
                  <a:gd name="T11" fmla="*/ 2147483647 h 228"/>
                  <a:gd name="T12" fmla="*/ 2147483647 w 129"/>
                  <a:gd name="T13" fmla="*/ 2147483647 h 228"/>
                  <a:gd name="T14" fmla="*/ 2147483647 w 129"/>
                  <a:gd name="T15" fmla="*/ 2147483647 h 228"/>
                  <a:gd name="T16" fmla="*/ 2147483647 w 129"/>
                  <a:gd name="T17" fmla="*/ 2147483647 h 228"/>
                  <a:gd name="T18" fmla="*/ 2147483647 w 129"/>
                  <a:gd name="T19" fmla="*/ 2147483647 h 228"/>
                  <a:gd name="T20" fmla="*/ 2147483647 w 129"/>
                  <a:gd name="T21" fmla="*/ 2147483647 h 228"/>
                  <a:gd name="T22" fmla="*/ 2147483647 w 129"/>
                  <a:gd name="T23" fmla="*/ 2147483647 h 228"/>
                  <a:gd name="T24" fmla="*/ 2147483647 w 129"/>
                  <a:gd name="T25" fmla="*/ 2147483647 h 228"/>
                  <a:gd name="T26" fmla="*/ 2147483647 w 129"/>
                  <a:gd name="T27" fmla="*/ 2147483647 h 228"/>
                  <a:gd name="T28" fmla="*/ 2147483647 w 129"/>
                  <a:gd name="T29" fmla="*/ 2147483647 h 228"/>
                  <a:gd name="T30" fmla="*/ 2147483647 w 129"/>
                  <a:gd name="T31" fmla="*/ 2147483647 h 228"/>
                  <a:gd name="T32" fmla="*/ 2147483647 w 129"/>
                  <a:gd name="T33" fmla="*/ 2147483647 h 228"/>
                  <a:gd name="T34" fmla="*/ 2147483647 w 129"/>
                  <a:gd name="T35" fmla="*/ 2147483647 h 228"/>
                  <a:gd name="T36" fmla="*/ 2147483647 w 129"/>
                  <a:gd name="T37" fmla="*/ 2147483647 h 228"/>
                  <a:gd name="T38" fmla="*/ 2147483647 w 129"/>
                  <a:gd name="T39" fmla="*/ 2147483647 h 228"/>
                  <a:gd name="T40" fmla="*/ 2147483647 w 129"/>
                  <a:gd name="T41" fmla="*/ 2147483647 h 228"/>
                  <a:gd name="T42" fmla="*/ 0 w 129"/>
                  <a:gd name="T43" fmla="*/ 2147483647 h 228"/>
                  <a:gd name="T44" fmla="*/ 2147483647 w 129"/>
                  <a:gd name="T45" fmla="*/ 2147483647 h 228"/>
                  <a:gd name="T46" fmla="*/ 2147483647 w 129"/>
                  <a:gd name="T47" fmla="*/ 2147483647 h 228"/>
                  <a:gd name="T48" fmla="*/ 2147483647 w 129"/>
                  <a:gd name="T49" fmla="*/ 2147483647 h 228"/>
                  <a:gd name="T50" fmla="*/ 2147483647 w 129"/>
                  <a:gd name="T51" fmla="*/ 2147483647 h 228"/>
                  <a:gd name="T52" fmla="*/ 2147483647 w 129"/>
                  <a:gd name="T53" fmla="*/ 2147483647 h 228"/>
                  <a:gd name="T54" fmla="*/ 2147483647 w 129"/>
                  <a:gd name="T55" fmla="*/ 2147483647 h 228"/>
                  <a:gd name="T56" fmla="*/ 2147483647 w 129"/>
                  <a:gd name="T57" fmla="*/ 2147483647 h 228"/>
                  <a:gd name="T58" fmla="*/ 2147483647 w 129"/>
                  <a:gd name="T59" fmla="*/ 2147483647 h 228"/>
                  <a:gd name="T60" fmla="*/ 2147483647 w 129"/>
                  <a:gd name="T61" fmla="*/ 2147483647 h 228"/>
                  <a:gd name="T62" fmla="*/ 2147483647 w 129"/>
                  <a:gd name="T63" fmla="*/ 2147483647 h 228"/>
                  <a:gd name="T64" fmla="*/ 2147483647 w 129"/>
                  <a:gd name="T65" fmla="*/ 2147483647 h 228"/>
                  <a:gd name="T66" fmla="*/ 2147483647 w 129"/>
                  <a:gd name="T67" fmla="*/ 2147483647 h 228"/>
                  <a:gd name="T68" fmla="*/ 2147483647 w 129"/>
                  <a:gd name="T69" fmla="*/ 2147483647 h 228"/>
                  <a:gd name="T70" fmla="*/ 2147483647 w 129"/>
                  <a:gd name="T71" fmla="*/ 2147483647 h 228"/>
                  <a:gd name="T72" fmla="*/ 2147483647 w 129"/>
                  <a:gd name="T73" fmla="*/ 2147483647 h 228"/>
                  <a:gd name="T74" fmla="*/ 2147483647 w 129"/>
                  <a:gd name="T75" fmla="*/ 2147483647 h 228"/>
                  <a:gd name="T76" fmla="*/ 2147483647 w 129"/>
                  <a:gd name="T77" fmla="*/ 2147483647 h 228"/>
                  <a:gd name="T78" fmla="*/ 2147483647 w 129"/>
                  <a:gd name="T79" fmla="*/ 2147483647 h 228"/>
                  <a:gd name="T80" fmla="*/ 2147483647 w 129"/>
                  <a:gd name="T81" fmla="*/ 2147483647 h 228"/>
                  <a:gd name="T82" fmla="*/ 2147483647 w 129"/>
                  <a:gd name="T83" fmla="*/ 0 h 228"/>
                  <a:gd name="T84" fmla="*/ 2147483647 w 129"/>
                  <a:gd name="T85" fmla="*/ 2147483647 h 228"/>
                  <a:gd name="T86" fmla="*/ 2147483647 w 129"/>
                  <a:gd name="T87" fmla="*/ 2147483647 h 228"/>
                  <a:gd name="T88" fmla="*/ 2147483647 w 129"/>
                  <a:gd name="T89" fmla="*/ 2147483647 h 228"/>
                  <a:gd name="T90" fmla="*/ 2147483647 w 129"/>
                  <a:gd name="T91" fmla="*/ 2147483647 h 228"/>
                  <a:gd name="T92" fmla="*/ 2147483647 w 129"/>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9"/>
                  <a:gd name="T142" fmla="*/ 0 h 228"/>
                  <a:gd name="T143" fmla="*/ 129 w 129"/>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9" h="228">
                    <a:moveTo>
                      <a:pt x="126" y="36"/>
                    </a:moveTo>
                    <a:lnTo>
                      <a:pt x="122" y="41"/>
                    </a:lnTo>
                    <a:lnTo>
                      <a:pt x="118" y="48"/>
                    </a:lnTo>
                    <a:lnTo>
                      <a:pt x="113" y="53"/>
                    </a:lnTo>
                    <a:lnTo>
                      <a:pt x="110" y="59"/>
                    </a:lnTo>
                    <a:lnTo>
                      <a:pt x="106" y="63"/>
                    </a:lnTo>
                    <a:lnTo>
                      <a:pt x="103" y="70"/>
                    </a:lnTo>
                    <a:lnTo>
                      <a:pt x="101" y="75"/>
                    </a:lnTo>
                    <a:lnTo>
                      <a:pt x="98" y="80"/>
                    </a:lnTo>
                    <a:lnTo>
                      <a:pt x="95" y="86"/>
                    </a:lnTo>
                    <a:lnTo>
                      <a:pt x="93" y="90"/>
                    </a:lnTo>
                    <a:lnTo>
                      <a:pt x="91" y="96"/>
                    </a:lnTo>
                    <a:lnTo>
                      <a:pt x="88" y="102"/>
                    </a:lnTo>
                    <a:lnTo>
                      <a:pt x="86" y="107"/>
                    </a:lnTo>
                    <a:lnTo>
                      <a:pt x="83" y="113"/>
                    </a:lnTo>
                    <a:lnTo>
                      <a:pt x="81" y="117"/>
                    </a:lnTo>
                    <a:lnTo>
                      <a:pt x="79" y="123"/>
                    </a:lnTo>
                    <a:lnTo>
                      <a:pt x="78" y="129"/>
                    </a:lnTo>
                    <a:lnTo>
                      <a:pt x="75" y="133"/>
                    </a:lnTo>
                    <a:lnTo>
                      <a:pt x="72" y="139"/>
                    </a:lnTo>
                    <a:lnTo>
                      <a:pt x="71" y="144"/>
                    </a:lnTo>
                    <a:lnTo>
                      <a:pt x="69" y="148"/>
                    </a:lnTo>
                    <a:lnTo>
                      <a:pt x="66" y="156"/>
                    </a:lnTo>
                    <a:lnTo>
                      <a:pt x="64" y="160"/>
                    </a:lnTo>
                    <a:lnTo>
                      <a:pt x="62" y="167"/>
                    </a:lnTo>
                    <a:lnTo>
                      <a:pt x="61" y="173"/>
                    </a:lnTo>
                    <a:lnTo>
                      <a:pt x="58" y="178"/>
                    </a:lnTo>
                    <a:lnTo>
                      <a:pt x="55" y="184"/>
                    </a:lnTo>
                    <a:lnTo>
                      <a:pt x="54" y="190"/>
                    </a:lnTo>
                    <a:lnTo>
                      <a:pt x="51" y="197"/>
                    </a:lnTo>
                    <a:lnTo>
                      <a:pt x="48" y="202"/>
                    </a:lnTo>
                    <a:lnTo>
                      <a:pt x="45" y="209"/>
                    </a:lnTo>
                    <a:lnTo>
                      <a:pt x="42" y="217"/>
                    </a:lnTo>
                    <a:lnTo>
                      <a:pt x="40" y="221"/>
                    </a:lnTo>
                    <a:lnTo>
                      <a:pt x="37" y="224"/>
                    </a:lnTo>
                    <a:lnTo>
                      <a:pt x="32" y="225"/>
                    </a:lnTo>
                    <a:lnTo>
                      <a:pt x="28" y="228"/>
                    </a:lnTo>
                    <a:lnTo>
                      <a:pt x="25" y="228"/>
                    </a:lnTo>
                    <a:lnTo>
                      <a:pt x="21" y="228"/>
                    </a:lnTo>
                    <a:lnTo>
                      <a:pt x="17" y="228"/>
                    </a:lnTo>
                    <a:lnTo>
                      <a:pt x="13" y="226"/>
                    </a:lnTo>
                    <a:lnTo>
                      <a:pt x="5" y="221"/>
                    </a:lnTo>
                    <a:lnTo>
                      <a:pt x="1" y="215"/>
                    </a:lnTo>
                    <a:lnTo>
                      <a:pt x="0" y="209"/>
                    </a:lnTo>
                    <a:lnTo>
                      <a:pt x="0" y="205"/>
                    </a:lnTo>
                    <a:lnTo>
                      <a:pt x="1" y="201"/>
                    </a:lnTo>
                    <a:lnTo>
                      <a:pt x="3" y="197"/>
                    </a:lnTo>
                    <a:lnTo>
                      <a:pt x="5" y="190"/>
                    </a:lnTo>
                    <a:lnTo>
                      <a:pt x="8" y="183"/>
                    </a:lnTo>
                    <a:lnTo>
                      <a:pt x="11" y="175"/>
                    </a:lnTo>
                    <a:lnTo>
                      <a:pt x="14" y="171"/>
                    </a:lnTo>
                    <a:lnTo>
                      <a:pt x="17" y="164"/>
                    </a:lnTo>
                    <a:lnTo>
                      <a:pt x="18" y="158"/>
                    </a:lnTo>
                    <a:lnTo>
                      <a:pt x="21" y="151"/>
                    </a:lnTo>
                    <a:lnTo>
                      <a:pt x="22" y="147"/>
                    </a:lnTo>
                    <a:lnTo>
                      <a:pt x="25" y="140"/>
                    </a:lnTo>
                    <a:lnTo>
                      <a:pt x="27" y="136"/>
                    </a:lnTo>
                    <a:lnTo>
                      <a:pt x="30" y="129"/>
                    </a:lnTo>
                    <a:lnTo>
                      <a:pt x="31" y="123"/>
                    </a:lnTo>
                    <a:lnTo>
                      <a:pt x="34" y="117"/>
                    </a:lnTo>
                    <a:lnTo>
                      <a:pt x="37" y="113"/>
                    </a:lnTo>
                    <a:lnTo>
                      <a:pt x="38" y="107"/>
                    </a:lnTo>
                    <a:lnTo>
                      <a:pt x="41" y="103"/>
                    </a:lnTo>
                    <a:lnTo>
                      <a:pt x="42" y="96"/>
                    </a:lnTo>
                    <a:lnTo>
                      <a:pt x="45" y="90"/>
                    </a:lnTo>
                    <a:lnTo>
                      <a:pt x="47" y="86"/>
                    </a:lnTo>
                    <a:lnTo>
                      <a:pt x="49" y="80"/>
                    </a:lnTo>
                    <a:lnTo>
                      <a:pt x="52" y="73"/>
                    </a:lnTo>
                    <a:lnTo>
                      <a:pt x="54" y="69"/>
                    </a:lnTo>
                    <a:lnTo>
                      <a:pt x="57" y="63"/>
                    </a:lnTo>
                    <a:lnTo>
                      <a:pt x="61" y="58"/>
                    </a:lnTo>
                    <a:lnTo>
                      <a:pt x="62" y="52"/>
                    </a:lnTo>
                    <a:lnTo>
                      <a:pt x="65" y="46"/>
                    </a:lnTo>
                    <a:lnTo>
                      <a:pt x="69" y="41"/>
                    </a:lnTo>
                    <a:lnTo>
                      <a:pt x="72" y="35"/>
                    </a:lnTo>
                    <a:lnTo>
                      <a:pt x="76" y="29"/>
                    </a:lnTo>
                    <a:lnTo>
                      <a:pt x="79" y="22"/>
                    </a:lnTo>
                    <a:lnTo>
                      <a:pt x="85" y="17"/>
                    </a:lnTo>
                    <a:lnTo>
                      <a:pt x="89" y="11"/>
                    </a:lnTo>
                    <a:lnTo>
                      <a:pt x="91" y="7"/>
                    </a:lnTo>
                    <a:lnTo>
                      <a:pt x="95" y="4"/>
                    </a:lnTo>
                    <a:lnTo>
                      <a:pt x="98" y="1"/>
                    </a:lnTo>
                    <a:lnTo>
                      <a:pt x="103" y="1"/>
                    </a:lnTo>
                    <a:lnTo>
                      <a:pt x="106" y="0"/>
                    </a:lnTo>
                    <a:lnTo>
                      <a:pt x="110" y="1"/>
                    </a:lnTo>
                    <a:lnTo>
                      <a:pt x="115" y="2"/>
                    </a:lnTo>
                    <a:lnTo>
                      <a:pt x="119" y="5"/>
                    </a:lnTo>
                    <a:lnTo>
                      <a:pt x="125" y="11"/>
                    </a:lnTo>
                    <a:lnTo>
                      <a:pt x="129" y="18"/>
                    </a:lnTo>
                    <a:lnTo>
                      <a:pt x="129" y="22"/>
                    </a:lnTo>
                    <a:lnTo>
                      <a:pt x="129" y="26"/>
                    </a:lnTo>
                    <a:lnTo>
                      <a:pt x="127" y="31"/>
                    </a:lnTo>
                    <a:lnTo>
                      <a:pt x="126" y="3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4" name="Freeform 49">
                <a:extLst>
                  <a:ext uri="{FF2B5EF4-FFF2-40B4-BE49-F238E27FC236}">
                    <a16:creationId xmlns:a16="http://schemas.microsoft.com/office/drawing/2014/main" id="{C607A462-093E-F448-99BE-5FBA6E2E3DB3}"/>
                  </a:ext>
                </a:extLst>
              </p:cNvPr>
              <p:cNvSpPr>
                <a:spLocks/>
              </p:cNvSpPr>
              <p:nvPr/>
            </p:nvSpPr>
            <p:spPr bwMode="auto">
              <a:xfrm>
                <a:off x="4210633" y="3679577"/>
                <a:ext cx="1216345" cy="122392"/>
              </a:xfrm>
              <a:custGeom>
                <a:avLst/>
                <a:gdLst>
                  <a:gd name="T0" fmla="*/ 2147483647 w 679"/>
                  <a:gd name="T1" fmla="*/ 2147483647 h 64"/>
                  <a:gd name="T2" fmla="*/ 2147483647 w 679"/>
                  <a:gd name="T3" fmla="*/ 0 h 64"/>
                  <a:gd name="T4" fmla="*/ 2147483647 w 679"/>
                  <a:gd name="T5" fmla="*/ 0 h 64"/>
                  <a:gd name="T6" fmla="*/ 2147483647 w 679"/>
                  <a:gd name="T7" fmla="*/ 2147483647 h 64"/>
                  <a:gd name="T8" fmla="*/ 2147483647 w 679"/>
                  <a:gd name="T9" fmla="*/ 2147483647 h 64"/>
                  <a:gd name="T10" fmla="*/ 2147483647 w 679"/>
                  <a:gd name="T11" fmla="*/ 2147483647 h 64"/>
                  <a:gd name="T12" fmla="*/ 2147483647 w 679"/>
                  <a:gd name="T13" fmla="*/ 2147483647 h 64"/>
                  <a:gd name="T14" fmla="*/ 2147483647 w 679"/>
                  <a:gd name="T15" fmla="*/ 2147483647 h 64"/>
                  <a:gd name="T16" fmla="*/ 2147483647 w 679"/>
                  <a:gd name="T17" fmla="*/ 2147483647 h 64"/>
                  <a:gd name="T18" fmla="*/ 2147483647 w 679"/>
                  <a:gd name="T19" fmla="*/ 2147483647 h 64"/>
                  <a:gd name="T20" fmla="*/ 2147483647 w 679"/>
                  <a:gd name="T21" fmla="*/ 2147483647 h 64"/>
                  <a:gd name="T22" fmla="*/ 2147483647 w 679"/>
                  <a:gd name="T23" fmla="*/ 2147483647 h 64"/>
                  <a:gd name="T24" fmla="*/ 2147483647 w 679"/>
                  <a:gd name="T25" fmla="*/ 2147483647 h 64"/>
                  <a:gd name="T26" fmla="*/ 2147483647 w 679"/>
                  <a:gd name="T27" fmla="*/ 2147483647 h 64"/>
                  <a:gd name="T28" fmla="*/ 2147483647 w 679"/>
                  <a:gd name="T29" fmla="*/ 2147483647 h 64"/>
                  <a:gd name="T30" fmla="*/ 2147483647 w 679"/>
                  <a:gd name="T31" fmla="*/ 2147483647 h 64"/>
                  <a:gd name="T32" fmla="*/ 2147483647 w 679"/>
                  <a:gd name="T33" fmla="*/ 2147483647 h 64"/>
                  <a:gd name="T34" fmla="*/ 2147483647 w 679"/>
                  <a:gd name="T35" fmla="*/ 2147483647 h 64"/>
                  <a:gd name="T36" fmla="*/ 2147483647 w 679"/>
                  <a:gd name="T37" fmla="*/ 2147483647 h 64"/>
                  <a:gd name="T38" fmla="*/ 0 w 679"/>
                  <a:gd name="T39" fmla="*/ 2147483647 h 64"/>
                  <a:gd name="T40" fmla="*/ 0 w 679"/>
                  <a:gd name="T41" fmla="*/ 2147483647 h 64"/>
                  <a:gd name="T42" fmla="*/ 2147483647 w 679"/>
                  <a:gd name="T43" fmla="*/ 2147483647 h 64"/>
                  <a:gd name="T44" fmla="*/ 2147483647 w 679"/>
                  <a:gd name="T45" fmla="*/ 2147483647 h 64"/>
                  <a:gd name="T46" fmla="*/ 2147483647 w 679"/>
                  <a:gd name="T47" fmla="*/ 2147483647 h 64"/>
                  <a:gd name="T48" fmla="*/ 2147483647 w 679"/>
                  <a:gd name="T49" fmla="*/ 2147483647 h 64"/>
                  <a:gd name="T50" fmla="*/ 2147483647 w 679"/>
                  <a:gd name="T51" fmla="*/ 2147483647 h 64"/>
                  <a:gd name="T52" fmla="*/ 2147483647 w 679"/>
                  <a:gd name="T53" fmla="*/ 2147483647 h 64"/>
                  <a:gd name="T54" fmla="*/ 2147483647 w 679"/>
                  <a:gd name="T55" fmla="*/ 214748364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9"/>
                  <a:gd name="T85" fmla="*/ 0 h 64"/>
                  <a:gd name="T86" fmla="*/ 679 w 679"/>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9" h="64">
                    <a:moveTo>
                      <a:pt x="26" y="21"/>
                    </a:moveTo>
                    <a:lnTo>
                      <a:pt x="657" y="0"/>
                    </a:lnTo>
                    <a:lnTo>
                      <a:pt x="661" y="0"/>
                    </a:lnTo>
                    <a:lnTo>
                      <a:pt x="666" y="1"/>
                    </a:lnTo>
                    <a:lnTo>
                      <a:pt x="669" y="4"/>
                    </a:lnTo>
                    <a:lnTo>
                      <a:pt x="673" y="7"/>
                    </a:lnTo>
                    <a:lnTo>
                      <a:pt x="677" y="14"/>
                    </a:lnTo>
                    <a:lnTo>
                      <a:pt x="679" y="23"/>
                    </a:lnTo>
                    <a:lnTo>
                      <a:pt x="677" y="30"/>
                    </a:lnTo>
                    <a:lnTo>
                      <a:pt x="673" y="37"/>
                    </a:lnTo>
                    <a:lnTo>
                      <a:pt x="669" y="40"/>
                    </a:lnTo>
                    <a:lnTo>
                      <a:pt x="666" y="42"/>
                    </a:lnTo>
                    <a:lnTo>
                      <a:pt x="661" y="44"/>
                    </a:lnTo>
                    <a:lnTo>
                      <a:pt x="657" y="45"/>
                    </a:lnTo>
                    <a:lnTo>
                      <a:pt x="19" y="64"/>
                    </a:lnTo>
                    <a:lnTo>
                      <a:pt x="13" y="61"/>
                    </a:lnTo>
                    <a:lnTo>
                      <a:pt x="9" y="60"/>
                    </a:lnTo>
                    <a:lnTo>
                      <a:pt x="6" y="57"/>
                    </a:lnTo>
                    <a:lnTo>
                      <a:pt x="3" y="54"/>
                    </a:lnTo>
                    <a:lnTo>
                      <a:pt x="0" y="47"/>
                    </a:lnTo>
                    <a:lnTo>
                      <a:pt x="0" y="38"/>
                    </a:lnTo>
                    <a:lnTo>
                      <a:pt x="2" y="31"/>
                    </a:lnTo>
                    <a:lnTo>
                      <a:pt x="8" y="25"/>
                    </a:lnTo>
                    <a:lnTo>
                      <a:pt x="10" y="23"/>
                    </a:lnTo>
                    <a:lnTo>
                      <a:pt x="16" y="21"/>
                    </a:lnTo>
                    <a:lnTo>
                      <a:pt x="19" y="21"/>
                    </a:lnTo>
                    <a:lnTo>
                      <a:pt x="2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5" name="Freeform 50">
                <a:extLst>
                  <a:ext uri="{FF2B5EF4-FFF2-40B4-BE49-F238E27FC236}">
                    <a16:creationId xmlns:a16="http://schemas.microsoft.com/office/drawing/2014/main" id="{ECA438D6-D5DB-5842-9635-1420CE06359E}"/>
                  </a:ext>
                </a:extLst>
              </p:cNvPr>
              <p:cNvSpPr>
                <a:spLocks/>
              </p:cNvSpPr>
              <p:nvPr/>
            </p:nvSpPr>
            <p:spPr bwMode="auto">
              <a:xfrm>
                <a:off x="5348156" y="3691051"/>
                <a:ext cx="288412" cy="131955"/>
              </a:xfrm>
              <a:custGeom>
                <a:avLst/>
                <a:gdLst>
                  <a:gd name="T0" fmla="*/ 2147483647 w 161"/>
                  <a:gd name="T1" fmla="*/ 2147483647 h 69"/>
                  <a:gd name="T2" fmla="*/ 2147483647 w 161"/>
                  <a:gd name="T3" fmla="*/ 2147483647 h 69"/>
                  <a:gd name="T4" fmla="*/ 2147483647 w 161"/>
                  <a:gd name="T5" fmla="*/ 2147483647 h 69"/>
                  <a:gd name="T6" fmla="*/ 2147483647 w 161"/>
                  <a:gd name="T7" fmla="*/ 2147483647 h 69"/>
                  <a:gd name="T8" fmla="*/ 2147483647 w 161"/>
                  <a:gd name="T9" fmla="*/ 2147483647 h 69"/>
                  <a:gd name="T10" fmla="*/ 2147483647 w 161"/>
                  <a:gd name="T11" fmla="*/ 2147483647 h 69"/>
                  <a:gd name="T12" fmla="*/ 2147483647 w 161"/>
                  <a:gd name="T13" fmla="*/ 2147483647 h 69"/>
                  <a:gd name="T14" fmla="*/ 2147483647 w 161"/>
                  <a:gd name="T15" fmla="*/ 2147483647 h 69"/>
                  <a:gd name="T16" fmla="*/ 2147483647 w 161"/>
                  <a:gd name="T17" fmla="*/ 2147483647 h 69"/>
                  <a:gd name="T18" fmla="*/ 2147483647 w 161"/>
                  <a:gd name="T19" fmla="*/ 2147483647 h 69"/>
                  <a:gd name="T20" fmla="*/ 2147483647 w 161"/>
                  <a:gd name="T21" fmla="*/ 2147483647 h 69"/>
                  <a:gd name="T22" fmla="*/ 2147483647 w 161"/>
                  <a:gd name="T23" fmla="*/ 2147483647 h 69"/>
                  <a:gd name="T24" fmla="*/ 2147483647 w 161"/>
                  <a:gd name="T25" fmla="*/ 2147483647 h 69"/>
                  <a:gd name="T26" fmla="*/ 2147483647 w 161"/>
                  <a:gd name="T27" fmla="*/ 2147483647 h 69"/>
                  <a:gd name="T28" fmla="*/ 2147483647 w 161"/>
                  <a:gd name="T29" fmla="*/ 2147483647 h 69"/>
                  <a:gd name="T30" fmla="*/ 2147483647 w 161"/>
                  <a:gd name="T31" fmla="*/ 2147483647 h 69"/>
                  <a:gd name="T32" fmla="*/ 2147483647 w 161"/>
                  <a:gd name="T33" fmla="*/ 2147483647 h 69"/>
                  <a:gd name="T34" fmla="*/ 2147483647 w 161"/>
                  <a:gd name="T35" fmla="*/ 2147483647 h 69"/>
                  <a:gd name="T36" fmla="*/ 2147483647 w 161"/>
                  <a:gd name="T37" fmla="*/ 2147483647 h 69"/>
                  <a:gd name="T38" fmla="*/ 2147483647 w 161"/>
                  <a:gd name="T39" fmla="*/ 2147483647 h 69"/>
                  <a:gd name="T40" fmla="*/ 2147483647 w 161"/>
                  <a:gd name="T41" fmla="*/ 2147483647 h 69"/>
                  <a:gd name="T42" fmla="*/ 2147483647 w 161"/>
                  <a:gd name="T43" fmla="*/ 2147483647 h 69"/>
                  <a:gd name="T44" fmla="*/ 2147483647 w 161"/>
                  <a:gd name="T45" fmla="*/ 2147483647 h 69"/>
                  <a:gd name="T46" fmla="*/ 2147483647 w 161"/>
                  <a:gd name="T47" fmla="*/ 2147483647 h 69"/>
                  <a:gd name="T48" fmla="*/ 2147483647 w 161"/>
                  <a:gd name="T49" fmla="*/ 2147483647 h 69"/>
                  <a:gd name="T50" fmla="*/ 2147483647 w 161"/>
                  <a:gd name="T51" fmla="*/ 2147483647 h 69"/>
                  <a:gd name="T52" fmla="*/ 2147483647 w 161"/>
                  <a:gd name="T53" fmla="*/ 2147483647 h 69"/>
                  <a:gd name="T54" fmla="*/ 0 w 161"/>
                  <a:gd name="T55" fmla="*/ 2147483647 h 69"/>
                  <a:gd name="T56" fmla="*/ 2147483647 w 161"/>
                  <a:gd name="T57" fmla="*/ 2147483647 h 69"/>
                  <a:gd name="T58" fmla="*/ 2147483647 w 161"/>
                  <a:gd name="T59" fmla="*/ 2147483647 h 69"/>
                  <a:gd name="T60" fmla="*/ 2147483647 w 161"/>
                  <a:gd name="T61" fmla="*/ 0 h 69"/>
                  <a:gd name="T62" fmla="*/ 2147483647 w 161"/>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69"/>
                  <a:gd name="T98" fmla="*/ 161 w 161"/>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69">
                    <a:moveTo>
                      <a:pt x="26" y="1"/>
                    </a:moveTo>
                    <a:lnTo>
                      <a:pt x="34" y="2"/>
                    </a:lnTo>
                    <a:lnTo>
                      <a:pt x="42" y="5"/>
                    </a:lnTo>
                    <a:lnTo>
                      <a:pt x="49" y="7"/>
                    </a:lnTo>
                    <a:lnTo>
                      <a:pt x="58" y="8"/>
                    </a:lnTo>
                    <a:lnTo>
                      <a:pt x="63" y="10"/>
                    </a:lnTo>
                    <a:lnTo>
                      <a:pt x="70" y="11"/>
                    </a:lnTo>
                    <a:lnTo>
                      <a:pt x="78" y="12"/>
                    </a:lnTo>
                    <a:lnTo>
                      <a:pt x="85" y="14"/>
                    </a:lnTo>
                    <a:lnTo>
                      <a:pt x="90" y="15"/>
                    </a:lnTo>
                    <a:lnTo>
                      <a:pt x="97" y="17"/>
                    </a:lnTo>
                    <a:lnTo>
                      <a:pt x="104" y="17"/>
                    </a:lnTo>
                    <a:lnTo>
                      <a:pt x="112" y="19"/>
                    </a:lnTo>
                    <a:lnTo>
                      <a:pt x="119" y="19"/>
                    </a:lnTo>
                    <a:lnTo>
                      <a:pt x="126" y="22"/>
                    </a:lnTo>
                    <a:lnTo>
                      <a:pt x="129" y="22"/>
                    </a:lnTo>
                    <a:lnTo>
                      <a:pt x="133" y="22"/>
                    </a:lnTo>
                    <a:lnTo>
                      <a:pt x="137" y="24"/>
                    </a:lnTo>
                    <a:lnTo>
                      <a:pt x="143" y="25"/>
                    </a:lnTo>
                    <a:lnTo>
                      <a:pt x="146" y="25"/>
                    </a:lnTo>
                    <a:lnTo>
                      <a:pt x="150" y="27"/>
                    </a:lnTo>
                    <a:lnTo>
                      <a:pt x="154" y="29"/>
                    </a:lnTo>
                    <a:lnTo>
                      <a:pt x="157" y="34"/>
                    </a:lnTo>
                    <a:lnTo>
                      <a:pt x="158" y="36"/>
                    </a:lnTo>
                    <a:lnTo>
                      <a:pt x="161" y="41"/>
                    </a:lnTo>
                    <a:lnTo>
                      <a:pt x="161" y="45"/>
                    </a:lnTo>
                    <a:lnTo>
                      <a:pt x="161" y="49"/>
                    </a:lnTo>
                    <a:lnTo>
                      <a:pt x="158" y="56"/>
                    </a:lnTo>
                    <a:lnTo>
                      <a:pt x="154" y="63"/>
                    </a:lnTo>
                    <a:lnTo>
                      <a:pt x="150" y="65"/>
                    </a:lnTo>
                    <a:lnTo>
                      <a:pt x="146" y="68"/>
                    </a:lnTo>
                    <a:lnTo>
                      <a:pt x="141" y="68"/>
                    </a:lnTo>
                    <a:lnTo>
                      <a:pt x="137" y="69"/>
                    </a:lnTo>
                    <a:lnTo>
                      <a:pt x="131" y="68"/>
                    </a:lnTo>
                    <a:lnTo>
                      <a:pt x="127" y="66"/>
                    </a:lnTo>
                    <a:lnTo>
                      <a:pt x="123" y="66"/>
                    </a:lnTo>
                    <a:lnTo>
                      <a:pt x="119" y="66"/>
                    </a:lnTo>
                    <a:lnTo>
                      <a:pt x="112" y="63"/>
                    </a:lnTo>
                    <a:lnTo>
                      <a:pt x="104" y="63"/>
                    </a:lnTo>
                    <a:lnTo>
                      <a:pt x="96" y="61"/>
                    </a:lnTo>
                    <a:lnTo>
                      <a:pt x="89" y="59"/>
                    </a:lnTo>
                    <a:lnTo>
                      <a:pt x="82" y="58"/>
                    </a:lnTo>
                    <a:lnTo>
                      <a:pt x="76" y="58"/>
                    </a:lnTo>
                    <a:lnTo>
                      <a:pt x="69" y="55"/>
                    </a:lnTo>
                    <a:lnTo>
                      <a:pt x="62" y="54"/>
                    </a:lnTo>
                    <a:lnTo>
                      <a:pt x="55" y="52"/>
                    </a:lnTo>
                    <a:lnTo>
                      <a:pt x="49" y="51"/>
                    </a:lnTo>
                    <a:lnTo>
                      <a:pt x="41" y="49"/>
                    </a:lnTo>
                    <a:lnTo>
                      <a:pt x="34" y="48"/>
                    </a:lnTo>
                    <a:lnTo>
                      <a:pt x="25" y="45"/>
                    </a:lnTo>
                    <a:lnTo>
                      <a:pt x="17" y="44"/>
                    </a:lnTo>
                    <a:lnTo>
                      <a:pt x="11" y="42"/>
                    </a:lnTo>
                    <a:lnTo>
                      <a:pt x="7" y="39"/>
                    </a:lnTo>
                    <a:lnTo>
                      <a:pt x="4" y="35"/>
                    </a:lnTo>
                    <a:lnTo>
                      <a:pt x="1" y="32"/>
                    </a:lnTo>
                    <a:lnTo>
                      <a:pt x="0" y="25"/>
                    </a:lnTo>
                    <a:lnTo>
                      <a:pt x="1" y="17"/>
                    </a:lnTo>
                    <a:lnTo>
                      <a:pt x="2" y="10"/>
                    </a:lnTo>
                    <a:lnTo>
                      <a:pt x="8" y="4"/>
                    </a:lnTo>
                    <a:lnTo>
                      <a:pt x="11" y="1"/>
                    </a:lnTo>
                    <a:lnTo>
                      <a:pt x="17" y="0"/>
                    </a:lnTo>
                    <a:lnTo>
                      <a:pt x="21" y="0"/>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6" name="Freeform 51">
                <a:extLst>
                  <a:ext uri="{FF2B5EF4-FFF2-40B4-BE49-F238E27FC236}">
                    <a16:creationId xmlns:a16="http://schemas.microsoft.com/office/drawing/2014/main" id="{7F0F5FB2-7D56-6C48-AE8B-5B1ED2D0F2FC}"/>
                  </a:ext>
                </a:extLst>
              </p:cNvPr>
              <p:cNvSpPr>
                <a:spLocks/>
              </p:cNvSpPr>
              <p:nvPr/>
            </p:nvSpPr>
            <p:spPr bwMode="auto">
              <a:xfrm>
                <a:off x="4210633" y="3731212"/>
                <a:ext cx="78821" cy="1472533"/>
              </a:xfrm>
              <a:custGeom>
                <a:avLst/>
                <a:gdLst>
                  <a:gd name="T0" fmla="*/ 2147483647 w 44"/>
                  <a:gd name="T1" fmla="*/ 2147483647 h 770"/>
                  <a:gd name="T2" fmla="*/ 2147483647 w 44"/>
                  <a:gd name="T3" fmla="*/ 2147483647 h 770"/>
                  <a:gd name="T4" fmla="*/ 2147483647 w 44"/>
                  <a:gd name="T5" fmla="*/ 2147483647 h 770"/>
                  <a:gd name="T6" fmla="*/ 2147483647 w 44"/>
                  <a:gd name="T7" fmla="*/ 2147483647 h 770"/>
                  <a:gd name="T8" fmla="*/ 2147483647 w 44"/>
                  <a:gd name="T9" fmla="*/ 2147483647 h 770"/>
                  <a:gd name="T10" fmla="*/ 2147483647 w 44"/>
                  <a:gd name="T11" fmla="*/ 2147483647 h 770"/>
                  <a:gd name="T12" fmla="*/ 2147483647 w 44"/>
                  <a:gd name="T13" fmla="*/ 2147483647 h 770"/>
                  <a:gd name="T14" fmla="*/ 2147483647 w 44"/>
                  <a:gd name="T15" fmla="*/ 2147483647 h 770"/>
                  <a:gd name="T16" fmla="*/ 2147483647 w 44"/>
                  <a:gd name="T17" fmla="*/ 2147483647 h 770"/>
                  <a:gd name="T18" fmla="*/ 2147483647 w 44"/>
                  <a:gd name="T19" fmla="*/ 2147483647 h 770"/>
                  <a:gd name="T20" fmla="*/ 2147483647 w 44"/>
                  <a:gd name="T21" fmla="*/ 2147483647 h 770"/>
                  <a:gd name="T22" fmla="*/ 2147483647 w 44"/>
                  <a:gd name="T23" fmla="*/ 2147483647 h 770"/>
                  <a:gd name="T24" fmla="*/ 0 w 44"/>
                  <a:gd name="T25" fmla="*/ 2147483647 h 770"/>
                  <a:gd name="T26" fmla="*/ 0 w 44"/>
                  <a:gd name="T27" fmla="*/ 2147483647 h 770"/>
                  <a:gd name="T28" fmla="*/ 2147483647 w 44"/>
                  <a:gd name="T29" fmla="*/ 2147483647 h 770"/>
                  <a:gd name="T30" fmla="*/ 2147483647 w 44"/>
                  <a:gd name="T31" fmla="*/ 2147483647 h 770"/>
                  <a:gd name="T32" fmla="*/ 2147483647 w 44"/>
                  <a:gd name="T33" fmla="*/ 2147483647 h 770"/>
                  <a:gd name="T34" fmla="*/ 2147483647 w 44"/>
                  <a:gd name="T35" fmla="*/ 2147483647 h 770"/>
                  <a:gd name="T36" fmla="*/ 2147483647 w 44"/>
                  <a:gd name="T37" fmla="*/ 2147483647 h 770"/>
                  <a:gd name="T38" fmla="*/ 2147483647 w 44"/>
                  <a:gd name="T39" fmla="*/ 2147483647 h 770"/>
                  <a:gd name="T40" fmla="*/ 2147483647 w 44"/>
                  <a:gd name="T41" fmla="*/ 0 h 770"/>
                  <a:gd name="T42" fmla="*/ 2147483647 w 44"/>
                  <a:gd name="T43" fmla="*/ 2147483647 h 770"/>
                  <a:gd name="T44" fmla="*/ 2147483647 w 44"/>
                  <a:gd name="T45" fmla="*/ 2147483647 h 770"/>
                  <a:gd name="T46" fmla="*/ 2147483647 w 44"/>
                  <a:gd name="T47" fmla="*/ 2147483647 h 770"/>
                  <a:gd name="T48" fmla="*/ 2147483647 w 44"/>
                  <a:gd name="T49" fmla="*/ 2147483647 h 770"/>
                  <a:gd name="T50" fmla="*/ 2147483647 w 44"/>
                  <a:gd name="T51" fmla="*/ 2147483647 h 770"/>
                  <a:gd name="T52" fmla="*/ 2147483647 w 44"/>
                  <a:gd name="T53" fmla="*/ 2147483647 h 770"/>
                  <a:gd name="T54" fmla="*/ 2147483647 w 44"/>
                  <a:gd name="T55" fmla="*/ 2147483647 h 7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770"/>
                  <a:gd name="T86" fmla="*/ 44 w 44"/>
                  <a:gd name="T87" fmla="*/ 770 h 7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770">
                    <a:moveTo>
                      <a:pt x="44" y="21"/>
                    </a:moveTo>
                    <a:lnTo>
                      <a:pt x="43" y="749"/>
                    </a:lnTo>
                    <a:lnTo>
                      <a:pt x="43" y="753"/>
                    </a:lnTo>
                    <a:lnTo>
                      <a:pt x="42" y="757"/>
                    </a:lnTo>
                    <a:lnTo>
                      <a:pt x="39" y="760"/>
                    </a:lnTo>
                    <a:lnTo>
                      <a:pt x="36" y="764"/>
                    </a:lnTo>
                    <a:lnTo>
                      <a:pt x="29" y="769"/>
                    </a:lnTo>
                    <a:lnTo>
                      <a:pt x="22" y="770"/>
                    </a:lnTo>
                    <a:lnTo>
                      <a:pt x="13" y="769"/>
                    </a:lnTo>
                    <a:lnTo>
                      <a:pt x="6" y="764"/>
                    </a:lnTo>
                    <a:lnTo>
                      <a:pt x="3" y="760"/>
                    </a:lnTo>
                    <a:lnTo>
                      <a:pt x="2" y="757"/>
                    </a:lnTo>
                    <a:lnTo>
                      <a:pt x="0" y="753"/>
                    </a:lnTo>
                    <a:lnTo>
                      <a:pt x="0" y="749"/>
                    </a:lnTo>
                    <a:lnTo>
                      <a:pt x="2" y="21"/>
                    </a:lnTo>
                    <a:lnTo>
                      <a:pt x="2" y="15"/>
                    </a:lnTo>
                    <a:lnTo>
                      <a:pt x="3" y="11"/>
                    </a:lnTo>
                    <a:lnTo>
                      <a:pt x="5" y="7"/>
                    </a:lnTo>
                    <a:lnTo>
                      <a:pt x="8" y="4"/>
                    </a:lnTo>
                    <a:lnTo>
                      <a:pt x="15" y="1"/>
                    </a:lnTo>
                    <a:lnTo>
                      <a:pt x="23" y="0"/>
                    </a:lnTo>
                    <a:lnTo>
                      <a:pt x="32" y="1"/>
                    </a:lnTo>
                    <a:lnTo>
                      <a:pt x="37" y="4"/>
                    </a:lnTo>
                    <a:lnTo>
                      <a:pt x="40" y="7"/>
                    </a:lnTo>
                    <a:lnTo>
                      <a:pt x="43" y="11"/>
                    </a:lnTo>
                    <a:lnTo>
                      <a:pt x="44" y="15"/>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7" name="Freeform 52">
                <a:extLst>
                  <a:ext uri="{FF2B5EF4-FFF2-40B4-BE49-F238E27FC236}">
                    <a16:creationId xmlns:a16="http://schemas.microsoft.com/office/drawing/2014/main" id="{18890857-1AA2-4F4D-B5BF-2A822A5BBCB7}"/>
                  </a:ext>
                </a:extLst>
              </p:cNvPr>
              <p:cNvSpPr>
                <a:spLocks/>
              </p:cNvSpPr>
              <p:nvPr/>
            </p:nvSpPr>
            <p:spPr bwMode="auto">
              <a:xfrm>
                <a:off x="5348156" y="3717824"/>
                <a:ext cx="94944" cy="1589189"/>
              </a:xfrm>
              <a:custGeom>
                <a:avLst/>
                <a:gdLst>
                  <a:gd name="T0" fmla="*/ 2147483647 w 53"/>
                  <a:gd name="T1" fmla="*/ 2147483647 h 831"/>
                  <a:gd name="T2" fmla="*/ 2147483647 w 53"/>
                  <a:gd name="T3" fmla="*/ 2147483647 h 831"/>
                  <a:gd name="T4" fmla="*/ 2147483647 w 53"/>
                  <a:gd name="T5" fmla="*/ 2147483647 h 831"/>
                  <a:gd name="T6" fmla="*/ 2147483647 w 53"/>
                  <a:gd name="T7" fmla="*/ 2147483647 h 831"/>
                  <a:gd name="T8" fmla="*/ 2147483647 w 53"/>
                  <a:gd name="T9" fmla="*/ 2147483647 h 831"/>
                  <a:gd name="T10" fmla="*/ 2147483647 w 53"/>
                  <a:gd name="T11" fmla="*/ 2147483647 h 831"/>
                  <a:gd name="T12" fmla="*/ 2147483647 w 53"/>
                  <a:gd name="T13" fmla="*/ 2147483647 h 831"/>
                  <a:gd name="T14" fmla="*/ 2147483647 w 53"/>
                  <a:gd name="T15" fmla="*/ 2147483647 h 831"/>
                  <a:gd name="T16" fmla="*/ 2147483647 w 53"/>
                  <a:gd name="T17" fmla="*/ 2147483647 h 831"/>
                  <a:gd name="T18" fmla="*/ 2147483647 w 53"/>
                  <a:gd name="T19" fmla="*/ 2147483647 h 831"/>
                  <a:gd name="T20" fmla="*/ 2147483647 w 53"/>
                  <a:gd name="T21" fmla="*/ 2147483647 h 831"/>
                  <a:gd name="T22" fmla="*/ 2147483647 w 53"/>
                  <a:gd name="T23" fmla="*/ 2147483647 h 831"/>
                  <a:gd name="T24" fmla="*/ 2147483647 w 53"/>
                  <a:gd name="T25" fmla="*/ 2147483647 h 831"/>
                  <a:gd name="T26" fmla="*/ 2147483647 w 53"/>
                  <a:gd name="T27" fmla="*/ 2147483647 h 831"/>
                  <a:gd name="T28" fmla="*/ 2147483647 w 53"/>
                  <a:gd name="T29" fmla="*/ 2147483647 h 831"/>
                  <a:gd name="T30" fmla="*/ 2147483647 w 53"/>
                  <a:gd name="T31" fmla="*/ 2147483647 h 831"/>
                  <a:gd name="T32" fmla="*/ 2147483647 w 53"/>
                  <a:gd name="T33" fmla="*/ 2147483647 h 831"/>
                  <a:gd name="T34" fmla="*/ 0 w 53"/>
                  <a:gd name="T35" fmla="*/ 2147483647 h 831"/>
                  <a:gd name="T36" fmla="*/ 0 w 53"/>
                  <a:gd name="T37" fmla="*/ 2147483647 h 831"/>
                  <a:gd name="T38" fmla="*/ 2147483647 w 53"/>
                  <a:gd name="T39" fmla="*/ 2147483647 h 831"/>
                  <a:gd name="T40" fmla="*/ 2147483647 w 53"/>
                  <a:gd name="T41" fmla="*/ 2147483647 h 831"/>
                  <a:gd name="T42" fmla="*/ 2147483647 w 53"/>
                  <a:gd name="T43" fmla="*/ 2147483647 h 831"/>
                  <a:gd name="T44" fmla="*/ 2147483647 w 53"/>
                  <a:gd name="T45" fmla="*/ 0 h 831"/>
                  <a:gd name="T46" fmla="*/ 2147483647 w 53"/>
                  <a:gd name="T47" fmla="*/ 0 h 831"/>
                  <a:gd name="T48" fmla="*/ 2147483647 w 53"/>
                  <a:gd name="T49" fmla="*/ 0 h 831"/>
                  <a:gd name="T50" fmla="*/ 2147483647 w 53"/>
                  <a:gd name="T51" fmla="*/ 2147483647 h 831"/>
                  <a:gd name="T52" fmla="*/ 2147483647 w 53"/>
                  <a:gd name="T53" fmla="*/ 2147483647 h 831"/>
                  <a:gd name="T54" fmla="*/ 2147483647 w 53"/>
                  <a:gd name="T55" fmla="*/ 2147483647 h 831"/>
                  <a:gd name="T56" fmla="*/ 2147483647 w 53"/>
                  <a:gd name="T57" fmla="*/ 2147483647 h 831"/>
                  <a:gd name="T58" fmla="*/ 2147483647 w 53"/>
                  <a:gd name="T59" fmla="*/ 2147483647 h 831"/>
                  <a:gd name="T60" fmla="*/ 2147483647 w 53"/>
                  <a:gd name="T61" fmla="*/ 2147483647 h 831"/>
                  <a:gd name="T62" fmla="*/ 2147483647 w 53"/>
                  <a:gd name="T63" fmla="*/ 2147483647 h 8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831"/>
                  <a:gd name="T98" fmla="*/ 53 w 53"/>
                  <a:gd name="T99" fmla="*/ 831 h 8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831">
                    <a:moveTo>
                      <a:pt x="44" y="20"/>
                    </a:moveTo>
                    <a:lnTo>
                      <a:pt x="53" y="806"/>
                    </a:lnTo>
                    <a:lnTo>
                      <a:pt x="53" y="810"/>
                    </a:lnTo>
                    <a:lnTo>
                      <a:pt x="52" y="815"/>
                    </a:lnTo>
                    <a:lnTo>
                      <a:pt x="51" y="818"/>
                    </a:lnTo>
                    <a:lnTo>
                      <a:pt x="49" y="823"/>
                    </a:lnTo>
                    <a:lnTo>
                      <a:pt x="42" y="828"/>
                    </a:lnTo>
                    <a:lnTo>
                      <a:pt x="35" y="831"/>
                    </a:lnTo>
                    <a:lnTo>
                      <a:pt x="31" y="830"/>
                    </a:lnTo>
                    <a:lnTo>
                      <a:pt x="26" y="830"/>
                    </a:lnTo>
                    <a:lnTo>
                      <a:pt x="22" y="828"/>
                    </a:lnTo>
                    <a:lnTo>
                      <a:pt x="19" y="828"/>
                    </a:lnTo>
                    <a:lnTo>
                      <a:pt x="15" y="824"/>
                    </a:lnTo>
                    <a:lnTo>
                      <a:pt x="12" y="821"/>
                    </a:lnTo>
                    <a:lnTo>
                      <a:pt x="11" y="817"/>
                    </a:lnTo>
                    <a:lnTo>
                      <a:pt x="9" y="813"/>
                    </a:lnTo>
                    <a:lnTo>
                      <a:pt x="1" y="25"/>
                    </a:lnTo>
                    <a:lnTo>
                      <a:pt x="0" y="18"/>
                    </a:lnTo>
                    <a:lnTo>
                      <a:pt x="0" y="14"/>
                    </a:lnTo>
                    <a:lnTo>
                      <a:pt x="1" y="10"/>
                    </a:lnTo>
                    <a:lnTo>
                      <a:pt x="4" y="7"/>
                    </a:lnTo>
                    <a:lnTo>
                      <a:pt x="9" y="3"/>
                    </a:lnTo>
                    <a:lnTo>
                      <a:pt x="18" y="0"/>
                    </a:lnTo>
                    <a:lnTo>
                      <a:pt x="22" y="0"/>
                    </a:lnTo>
                    <a:lnTo>
                      <a:pt x="26" y="0"/>
                    </a:lnTo>
                    <a:lnTo>
                      <a:pt x="29" y="1"/>
                    </a:lnTo>
                    <a:lnTo>
                      <a:pt x="35" y="4"/>
                    </a:lnTo>
                    <a:lnTo>
                      <a:pt x="36" y="5"/>
                    </a:lnTo>
                    <a:lnTo>
                      <a:pt x="39" y="10"/>
                    </a:lnTo>
                    <a:lnTo>
                      <a:pt x="42"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8" name="Freeform 53">
                <a:extLst>
                  <a:ext uri="{FF2B5EF4-FFF2-40B4-BE49-F238E27FC236}">
                    <a16:creationId xmlns:a16="http://schemas.microsoft.com/office/drawing/2014/main" id="{1C1C7503-412F-784E-ADEE-315B5CC7F689}"/>
                  </a:ext>
                </a:extLst>
              </p:cNvPr>
              <p:cNvSpPr>
                <a:spLocks/>
              </p:cNvSpPr>
              <p:nvPr/>
            </p:nvSpPr>
            <p:spPr bwMode="auto">
              <a:xfrm>
                <a:off x="5387567" y="4848042"/>
                <a:ext cx="643105" cy="495307"/>
              </a:xfrm>
              <a:custGeom>
                <a:avLst/>
                <a:gdLst>
                  <a:gd name="T0" fmla="*/ 2147483647 w 359"/>
                  <a:gd name="T1" fmla="*/ 2147483647 h 259"/>
                  <a:gd name="T2" fmla="*/ 2147483647 w 359"/>
                  <a:gd name="T3" fmla="*/ 2147483647 h 259"/>
                  <a:gd name="T4" fmla="*/ 2147483647 w 359"/>
                  <a:gd name="T5" fmla="*/ 2147483647 h 259"/>
                  <a:gd name="T6" fmla="*/ 2147483647 w 359"/>
                  <a:gd name="T7" fmla="*/ 2147483647 h 259"/>
                  <a:gd name="T8" fmla="*/ 2147483647 w 359"/>
                  <a:gd name="T9" fmla="*/ 2147483647 h 259"/>
                  <a:gd name="T10" fmla="*/ 2147483647 w 359"/>
                  <a:gd name="T11" fmla="*/ 2147483647 h 259"/>
                  <a:gd name="T12" fmla="*/ 2147483647 w 359"/>
                  <a:gd name="T13" fmla="*/ 2147483647 h 259"/>
                  <a:gd name="T14" fmla="*/ 2147483647 w 359"/>
                  <a:gd name="T15" fmla="*/ 2147483647 h 259"/>
                  <a:gd name="T16" fmla="*/ 2147483647 w 359"/>
                  <a:gd name="T17" fmla="*/ 2147483647 h 259"/>
                  <a:gd name="T18" fmla="*/ 2147483647 w 359"/>
                  <a:gd name="T19" fmla="*/ 2147483647 h 259"/>
                  <a:gd name="T20" fmla="*/ 2147483647 w 359"/>
                  <a:gd name="T21" fmla="*/ 2147483647 h 259"/>
                  <a:gd name="T22" fmla="*/ 2147483647 w 359"/>
                  <a:gd name="T23" fmla="*/ 2147483647 h 259"/>
                  <a:gd name="T24" fmla="*/ 2147483647 w 359"/>
                  <a:gd name="T25" fmla="*/ 2147483647 h 259"/>
                  <a:gd name="T26" fmla="*/ 2147483647 w 359"/>
                  <a:gd name="T27" fmla="*/ 2147483647 h 259"/>
                  <a:gd name="T28" fmla="*/ 2147483647 w 359"/>
                  <a:gd name="T29" fmla="*/ 2147483647 h 259"/>
                  <a:gd name="T30" fmla="*/ 2147483647 w 359"/>
                  <a:gd name="T31" fmla="*/ 2147483647 h 259"/>
                  <a:gd name="T32" fmla="*/ 2147483647 w 359"/>
                  <a:gd name="T33" fmla="*/ 2147483647 h 259"/>
                  <a:gd name="T34" fmla="*/ 2147483647 w 359"/>
                  <a:gd name="T35" fmla="*/ 2147483647 h 259"/>
                  <a:gd name="T36" fmla="*/ 2147483647 w 359"/>
                  <a:gd name="T37" fmla="*/ 2147483647 h 259"/>
                  <a:gd name="T38" fmla="*/ 2147483647 w 359"/>
                  <a:gd name="T39" fmla="*/ 2147483647 h 259"/>
                  <a:gd name="T40" fmla="*/ 2147483647 w 359"/>
                  <a:gd name="T41" fmla="*/ 2147483647 h 259"/>
                  <a:gd name="T42" fmla="*/ 2147483647 w 359"/>
                  <a:gd name="T43" fmla="*/ 0 h 259"/>
                  <a:gd name="T44" fmla="*/ 2147483647 w 359"/>
                  <a:gd name="T45" fmla="*/ 2147483647 h 259"/>
                  <a:gd name="T46" fmla="*/ 2147483647 w 359"/>
                  <a:gd name="T47" fmla="*/ 2147483647 h 259"/>
                  <a:gd name="T48" fmla="*/ 2147483647 w 359"/>
                  <a:gd name="T49" fmla="*/ 2147483647 h 259"/>
                  <a:gd name="T50" fmla="*/ 2147483647 w 359"/>
                  <a:gd name="T51" fmla="*/ 2147483647 h 259"/>
                  <a:gd name="T52" fmla="*/ 2147483647 w 359"/>
                  <a:gd name="T53" fmla="*/ 2147483647 h 259"/>
                  <a:gd name="T54" fmla="*/ 2147483647 w 359"/>
                  <a:gd name="T55" fmla="*/ 2147483647 h 259"/>
                  <a:gd name="T56" fmla="*/ 2147483647 w 359"/>
                  <a:gd name="T57" fmla="*/ 2147483647 h 259"/>
                  <a:gd name="T58" fmla="*/ 2147483647 w 359"/>
                  <a:gd name="T59" fmla="*/ 2147483647 h 259"/>
                  <a:gd name="T60" fmla="*/ 2147483647 w 359"/>
                  <a:gd name="T61" fmla="*/ 2147483647 h 259"/>
                  <a:gd name="T62" fmla="*/ 2147483647 w 359"/>
                  <a:gd name="T63" fmla="*/ 2147483647 h 259"/>
                  <a:gd name="T64" fmla="*/ 2147483647 w 359"/>
                  <a:gd name="T65" fmla="*/ 2147483647 h 259"/>
                  <a:gd name="T66" fmla="*/ 2147483647 w 359"/>
                  <a:gd name="T67" fmla="*/ 2147483647 h 259"/>
                  <a:gd name="T68" fmla="*/ 2147483647 w 359"/>
                  <a:gd name="T69" fmla="*/ 2147483647 h 259"/>
                  <a:gd name="T70" fmla="*/ 2147483647 w 359"/>
                  <a:gd name="T71" fmla="*/ 2147483647 h 259"/>
                  <a:gd name="T72" fmla="*/ 2147483647 w 359"/>
                  <a:gd name="T73" fmla="*/ 2147483647 h 259"/>
                  <a:gd name="T74" fmla="*/ 2147483647 w 359"/>
                  <a:gd name="T75" fmla="*/ 2147483647 h 259"/>
                  <a:gd name="T76" fmla="*/ 2147483647 w 359"/>
                  <a:gd name="T77" fmla="*/ 2147483647 h 259"/>
                  <a:gd name="T78" fmla="*/ 2147483647 w 359"/>
                  <a:gd name="T79" fmla="*/ 2147483647 h 259"/>
                  <a:gd name="T80" fmla="*/ 2147483647 w 359"/>
                  <a:gd name="T81" fmla="*/ 2147483647 h 259"/>
                  <a:gd name="T82" fmla="*/ 2147483647 w 359"/>
                  <a:gd name="T83" fmla="*/ 2147483647 h 259"/>
                  <a:gd name="T84" fmla="*/ 2147483647 w 359"/>
                  <a:gd name="T85" fmla="*/ 2147483647 h 259"/>
                  <a:gd name="T86" fmla="*/ 2147483647 w 359"/>
                  <a:gd name="T87" fmla="*/ 2147483647 h 259"/>
                  <a:gd name="T88" fmla="*/ 2147483647 w 359"/>
                  <a:gd name="T89" fmla="*/ 2147483647 h 259"/>
                  <a:gd name="T90" fmla="*/ 2147483647 w 359"/>
                  <a:gd name="T91" fmla="*/ 2147483647 h 259"/>
                  <a:gd name="T92" fmla="*/ 2147483647 w 359"/>
                  <a:gd name="T93" fmla="*/ 2147483647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9"/>
                  <a:gd name="T142" fmla="*/ 0 h 259"/>
                  <a:gd name="T143" fmla="*/ 359 w 359"/>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9" h="259">
                    <a:moveTo>
                      <a:pt x="0" y="213"/>
                    </a:moveTo>
                    <a:lnTo>
                      <a:pt x="7" y="207"/>
                    </a:lnTo>
                    <a:lnTo>
                      <a:pt x="16" y="202"/>
                    </a:lnTo>
                    <a:lnTo>
                      <a:pt x="20" y="199"/>
                    </a:lnTo>
                    <a:lnTo>
                      <a:pt x="24" y="196"/>
                    </a:lnTo>
                    <a:lnTo>
                      <a:pt x="30" y="193"/>
                    </a:lnTo>
                    <a:lnTo>
                      <a:pt x="34" y="190"/>
                    </a:lnTo>
                    <a:lnTo>
                      <a:pt x="39" y="188"/>
                    </a:lnTo>
                    <a:lnTo>
                      <a:pt x="44" y="185"/>
                    </a:lnTo>
                    <a:lnTo>
                      <a:pt x="48" y="180"/>
                    </a:lnTo>
                    <a:lnTo>
                      <a:pt x="54" y="179"/>
                    </a:lnTo>
                    <a:lnTo>
                      <a:pt x="58" y="175"/>
                    </a:lnTo>
                    <a:lnTo>
                      <a:pt x="64" y="172"/>
                    </a:lnTo>
                    <a:lnTo>
                      <a:pt x="70" y="168"/>
                    </a:lnTo>
                    <a:lnTo>
                      <a:pt x="74" y="166"/>
                    </a:lnTo>
                    <a:lnTo>
                      <a:pt x="80" y="162"/>
                    </a:lnTo>
                    <a:lnTo>
                      <a:pt x="84" y="159"/>
                    </a:lnTo>
                    <a:lnTo>
                      <a:pt x="90" y="155"/>
                    </a:lnTo>
                    <a:lnTo>
                      <a:pt x="95" y="152"/>
                    </a:lnTo>
                    <a:lnTo>
                      <a:pt x="101" y="148"/>
                    </a:lnTo>
                    <a:lnTo>
                      <a:pt x="107" y="145"/>
                    </a:lnTo>
                    <a:lnTo>
                      <a:pt x="112" y="141"/>
                    </a:lnTo>
                    <a:lnTo>
                      <a:pt x="118" y="138"/>
                    </a:lnTo>
                    <a:lnTo>
                      <a:pt x="124" y="134"/>
                    </a:lnTo>
                    <a:lnTo>
                      <a:pt x="128" y="131"/>
                    </a:lnTo>
                    <a:lnTo>
                      <a:pt x="134" y="127"/>
                    </a:lnTo>
                    <a:lnTo>
                      <a:pt x="141" y="124"/>
                    </a:lnTo>
                    <a:lnTo>
                      <a:pt x="146" y="119"/>
                    </a:lnTo>
                    <a:lnTo>
                      <a:pt x="152" y="117"/>
                    </a:lnTo>
                    <a:lnTo>
                      <a:pt x="158" y="112"/>
                    </a:lnTo>
                    <a:lnTo>
                      <a:pt x="163" y="110"/>
                    </a:lnTo>
                    <a:lnTo>
                      <a:pt x="168" y="105"/>
                    </a:lnTo>
                    <a:lnTo>
                      <a:pt x="175" y="101"/>
                    </a:lnTo>
                    <a:lnTo>
                      <a:pt x="179" y="97"/>
                    </a:lnTo>
                    <a:lnTo>
                      <a:pt x="185" y="94"/>
                    </a:lnTo>
                    <a:lnTo>
                      <a:pt x="190" y="90"/>
                    </a:lnTo>
                    <a:lnTo>
                      <a:pt x="196" y="87"/>
                    </a:lnTo>
                    <a:lnTo>
                      <a:pt x="202" y="83"/>
                    </a:lnTo>
                    <a:lnTo>
                      <a:pt x="207" y="80"/>
                    </a:lnTo>
                    <a:lnTo>
                      <a:pt x="212" y="76"/>
                    </a:lnTo>
                    <a:lnTo>
                      <a:pt x="219" y="73"/>
                    </a:lnTo>
                    <a:lnTo>
                      <a:pt x="223" y="68"/>
                    </a:lnTo>
                    <a:lnTo>
                      <a:pt x="229" y="66"/>
                    </a:lnTo>
                    <a:lnTo>
                      <a:pt x="234" y="61"/>
                    </a:lnTo>
                    <a:lnTo>
                      <a:pt x="240" y="58"/>
                    </a:lnTo>
                    <a:lnTo>
                      <a:pt x="244" y="54"/>
                    </a:lnTo>
                    <a:lnTo>
                      <a:pt x="251" y="51"/>
                    </a:lnTo>
                    <a:lnTo>
                      <a:pt x="256" y="49"/>
                    </a:lnTo>
                    <a:lnTo>
                      <a:pt x="261" y="46"/>
                    </a:lnTo>
                    <a:lnTo>
                      <a:pt x="265" y="41"/>
                    </a:lnTo>
                    <a:lnTo>
                      <a:pt x="271" y="39"/>
                    </a:lnTo>
                    <a:lnTo>
                      <a:pt x="275" y="34"/>
                    </a:lnTo>
                    <a:lnTo>
                      <a:pt x="281" y="32"/>
                    </a:lnTo>
                    <a:lnTo>
                      <a:pt x="285" y="29"/>
                    </a:lnTo>
                    <a:lnTo>
                      <a:pt x="291" y="26"/>
                    </a:lnTo>
                    <a:lnTo>
                      <a:pt x="295" y="23"/>
                    </a:lnTo>
                    <a:lnTo>
                      <a:pt x="300" y="20"/>
                    </a:lnTo>
                    <a:lnTo>
                      <a:pt x="304" y="17"/>
                    </a:lnTo>
                    <a:lnTo>
                      <a:pt x="309" y="15"/>
                    </a:lnTo>
                    <a:lnTo>
                      <a:pt x="312" y="13"/>
                    </a:lnTo>
                    <a:lnTo>
                      <a:pt x="318" y="10"/>
                    </a:lnTo>
                    <a:lnTo>
                      <a:pt x="322" y="7"/>
                    </a:lnTo>
                    <a:lnTo>
                      <a:pt x="326" y="6"/>
                    </a:lnTo>
                    <a:lnTo>
                      <a:pt x="331" y="3"/>
                    </a:lnTo>
                    <a:lnTo>
                      <a:pt x="335" y="2"/>
                    </a:lnTo>
                    <a:lnTo>
                      <a:pt x="339" y="0"/>
                    </a:lnTo>
                    <a:lnTo>
                      <a:pt x="344" y="3"/>
                    </a:lnTo>
                    <a:lnTo>
                      <a:pt x="351" y="6"/>
                    </a:lnTo>
                    <a:lnTo>
                      <a:pt x="356" y="13"/>
                    </a:lnTo>
                    <a:lnTo>
                      <a:pt x="356" y="16"/>
                    </a:lnTo>
                    <a:lnTo>
                      <a:pt x="359" y="20"/>
                    </a:lnTo>
                    <a:lnTo>
                      <a:pt x="359" y="24"/>
                    </a:lnTo>
                    <a:lnTo>
                      <a:pt x="359" y="29"/>
                    </a:lnTo>
                    <a:lnTo>
                      <a:pt x="356" y="33"/>
                    </a:lnTo>
                    <a:lnTo>
                      <a:pt x="355" y="37"/>
                    </a:lnTo>
                    <a:lnTo>
                      <a:pt x="352" y="40"/>
                    </a:lnTo>
                    <a:lnTo>
                      <a:pt x="348" y="43"/>
                    </a:lnTo>
                    <a:lnTo>
                      <a:pt x="344" y="46"/>
                    </a:lnTo>
                    <a:lnTo>
                      <a:pt x="339" y="49"/>
                    </a:lnTo>
                    <a:lnTo>
                      <a:pt x="335" y="50"/>
                    </a:lnTo>
                    <a:lnTo>
                      <a:pt x="331" y="53"/>
                    </a:lnTo>
                    <a:lnTo>
                      <a:pt x="326" y="56"/>
                    </a:lnTo>
                    <a:lnTo>
                      <a:pt x="321" y="58"/>
                    </a:lnTo>
                    <a:lnTo>
                      <a:pt x="317" y="61"/>
                    </a:lnTo>
                    <a:lnTo>
                      <a:pt x="312" y="64"/>
                    </a:lnTo>
                    <a:lnTo>
                      <a:pt x="307" y="67"/>
                    </a:lnTo>
                    <a:lnTo>
                      <a:pt x="301" y="71"/>
                    </a:lnTo>
                    <a:lnTo>
                      <a:pt x="295" y="73"/>
                    </a:lnTo>
                    <a:lnTo>
                      <a:pt x="291" y="77"/>
                    </a:lnTo>
                    <a:lnTo>
                      <a:pt x="285" y="80"/>
                    </a:lnTo>
                    <a:lnTo>
                      <a:pt x="280" y="84"/>
                    </a:lnTo>
                    <a:lnTo>
                      <a:pt x="274" y="87"/>
                    </a:lnTo>
                    <a:lnTo>
                      <a:pt x="270" y="91"/>
                    </a:lnTo>
                    <a:lnTo>
                      <a:pt x="263" y="94"/>
                    </a:lnTo>
                    <a:lnTo>
                      <a:pt x="258" y="98"/>
                    </a:lnTo>
                    <a:lnTo>
                      <a:pt x="251" y="101"/>
                    </a:lnTo>
                    <a:lnTo>
                      <a:pt x="246" y="105"/>
                    </a:lnTo>
                    <a:lnTo>
                      <a:pt x="240" y="108"/>
                    </a:lnTo>
                    <a:lnTo>
                      <a:pt x="234" y="112"/>
                    </a:lnTo>
                    <a:lnTo>
                      <a:pt x="229" y="115"/>
                    </a:lnTo>
                    <a:lnTo>
                      <a:pt x="223" y="119"/>
                    </a:lnTo>
                    <a:lnTo>
                      <a:pt x="217" y="122"/>
                    </a:lnTo>
                    <a:lnTo>
                      <a:pt x="210" y="127"/>
                    </a:lnTo>
                    <a:lnTo>
                      <a:pt x="204" y="131"/>
                    </a:lnTo>
                    <a:lnTo>
                      <a:pt x="199" y="135"/>
                    </a:lnTo>
                    <a:lnTo>
                      <a:pt x="193" y="138"/>
                    </a:lnTo>
                    <a:lnTo>
                      <a:pt x="187" y="142"/>
                    </a:lnTo>
                    <a:lnTo>
                      <a:pt x="182" y="146"/>
                    </a:lnTo>
                    <a:lnTo>
                      <a:pt x="176" y="151"/>
                    </a:lnTo>
                    <a:lnTo>
                      <a:pt x="169" y="154"/>
                    </a:lnTo>
                    <a:lnTo>
                      <a:pt x="163" y="158"/>
                    </a:lnTo>
                    <a:lnTo>
                      <a:pt x="156" y="162"/>
                    </a:lnTo>
                    <a:lnTo>
                      <a:pt x="151" y="165"/>
                    </a:lnTo>
                    <a:lnTo>
                      <a:pt x="145" y="168"/>
                    </a:lnTo>
                    <a:lnTo>
                      <a:pt x="139" y="172"/>
                    </a:lnTo>
                    <a:lnTo>
                      <a:pt x="132" y="176"/>
                    </a:lnTo>
                    <a:lnTo>
                      <a:pt x="126" y="180"/>
                    </a:lnTo>
                    <a:lnTo>
                      <a:pt x="121" y="183"/>
                    </a:lnTo>
                    <a:lnTo>
                      <a:pt x="115" y="188"/>
                    </a:lnTo>
                    <a:lnTo>
                      <a:pt x="108" y="190"/>
                    </a:lnTo>
                    <a:lnTo>
                      <a:pt x="104" y="195"/>
                    </a:lnTo>
                    <a:lnTo>
                      <a:pt x="97" y="198"/>
                    </a:lnTo>
                    <a:lnTo>
                      <a:pt x="91" y="202"/>
                    </a:lnTo>
                    <a:lnTo>
                      <a:pt x="85" y="206"/>
                    </a:lnTo>
                    <a:lnTo>
                      <a:pt x="81" y="209"/>
                    </a:lnTo>
                    <a:lnTo>
                      <a:pt x="74" y="213"/>
                    </a:lnTo>
                    <a:lnTo>
                      <a:pt x="70" y="216"/>
                    </a:lnTo>
                    <a:lnTo>
                      <a:pt x="64" y="219"/>
                    </a:lnTo>
                    <a:lnTo>
                      <a:pt x="58" y="223"/>
                    </a:lnTo>
                    <a:lnTo>
                      <a:pt x="53" y="226"/>
                    </a:lnTo>
                    <a:lnTo>
                      <a:pt x="47" y="229"/>
                    </a:lnTo>
                    <a:lnTo>
                      <a:pt x="43" y="232"/>
                    </a:lnTo>
                    <a:lnTo>
                      <a:pt x="39" y="236"/>
                    </a:lnTo>
                    <a:lnTo>
                      <a:pt x="33" y="239"/>
                    </a:lnTo>
                    <a:lnTo>
                      <a:pt x="29" y="241"/>
                    </a:lnTo>
                    <a:lnTo>
                      <a:pt x="24" y="243"/>
                    </a:lnTo>
                    <a:lnTo>
                      <a:pt x="20" y="247"/>
                    </a:lnTo>
                    <a:lnTo>
                      <a:pt x="14" y="249"/>
                    </a:lnTo>
                    <a:lnTo>
                      <a:pt x="10" y="251"/>
                    </a:lnTo>
                    <a:lnTo>
                      <a:pt x="6" y="256"/>
                    </a:lnTo>
                    <a:lnTo>
                      <a:pt x="3" y="259"/>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49" name="Freeform 54">
                <a:extLst>
                  <a:ext uri="{FF2B5EF4-FFF2-40B4-BE49-F238E27FC236}">
                    <a16:creationId xmlns:a16="http://schemas.microsoft.com/office/drawing/2014/main" id="{F838E689-EB55-DF41-AEEF-86475D2F9A76}"/>
                  </a:ext>
                </a:extLst>
              </p:cNvPr>
              <p:cNvSpPr>
                <a:spLocks/>
              </p:cNvSpPr>
              <p:nvPr/>
            </p:nvSpPr>
            <p:spPr bwMode="auto">
              <a:xfrm>
                <a:off x="5394732" y="4832743"/>
                <a:ext cx="1046164" cy="803200"/>
              </a:xfrm>
              <a:custGeom>
                <a:avLst/>
                <a:gdLst>
                  <a:gd name="T0" fmla="*/ 2147483647 w 584"/>
                  <a:gd name="T1" fmla="*/ 2147483647 h 420"/>
                  <a:gd name="T2" fmla="*/ 2147483647 w 584"/>
                  <a:gd name="T3" fmla="*/ 2147483647 h 420"/>
                  <a:gd name="T4" fmla="*/ 2147483647 w 584"/>
                  <a:gd name="T5" fmla="*/ 2147483647 h 420"/>
                  <a:gd name="T6" fmla="*/ 2147483647 w 584"/>
                  <a:gd name="T7" fmla="*/ 2147483647 h 420"/>
                  <a:gd name="T8" fmla="*/ 2147483647 w 584"/>
                  <a:gd name="T9" fmla="*/ 2147483647 h 420"/>
                  <a:gd name="T10" fmla="*/ 2147483647 w 584"/>
                  <a:gd name="T11" fmla="*/ 2147483647 h 420"/>
                  <a:gd name="T12" fmla="*/ 2147483647 w 584"/>
                  <a:gd name="T13" fmla="*/ 2147483647 h 420"/>
                  <a:gd name="T14" fmla="*/ 2147483647 w 584"/>
                  <a:gd name="T15" fmla="*/ 2147483647 h 420"/>
                  <a:gd name="T16" fmla="*/ 2147483647 w 584"/>
                  <a:gd name="T17" fmla="*/ 2147483647 h 420"/>
                  <a:gd name="T18" fmla="*/ 2147483647 w 584"/>
                  <a:gd name="T19" fmla="*/ 2147483647 h 420"/>
                  <a:gd name="T20" fmla="*/ 2147483647 w 584"/>
                  <a:gd name="T21" fmla="*/ 2147483647 h 420"/>
                  <a:gd name="T22" fmla="*/ 2147483647 w 584"/>
                  <a:gd name="T23" fmla="*/ 2147483647 h 420"/>
                  <a:gd name="T24" fmla="*/ 2147483647 w 584"/>
                  <a:gd name="T25" fmla="*/ 2147483647 h 420"/>
                  <a:gd name="T26" fmla="*/ 2147483647 w 584"/>
                  <a:gd name="T27" fmla="*/ 2147483647 h 420"/>
                  <a:gd name="T28" fmla="*/ 2147483647 w 584"/>
                  <a:gd name="T29" fmla="*/ 2147483647 h 420"/>
                  <a:gd name="T30" fmla="*/ 2147483647 w 584"/>
                  <a:gd name="T31" fmla="*/ 2147483647 h 420"/>
                  <a:gd name="T32" fmla="*/ 2147483647 w 584"/>
                  <a:gd name="T33" fmla="*/ 2147483647 h 420"/>
                  <a:gd name="T34" fmla="*/ 2147483647 w 584"/>
                  <a:gd name="T35" fmla="*/ 2147483647 h 420"/>
                  <a:gd name="T36" fmla="*/ 2147483647 w 584"/>
                  <a:gd name="T37" fmla="*/ 2147483647 h 420"/>
                  <a:gd name="T38" fmla="*/ 2147483647 w 584"/>
                  <a:gd name="T39" fmla="*/ 2147483647 h 420"/>
                  <a:gd name="T40" fmla="*/ 2147483647 w 584"/>
                  <a:gd name="T41" fmla="*/ 2147483647 h 420"/>
                  <a:gd name="T42" fmla="*/ 2147483647 w 584"/>
                  <a:gd name="T43" fmla="*/ 0 h 420"/>
                  <a:gd name="T44" fmla="*/ 2147483647 w 584"/>
                  <a:gd name="T45" fmla="*/ 2147483647 h 420"/>
                  <a:gd name="T46" fmla="*/ 2147483647 w 584"/>
                  <a:gd name="T47" fmla="*/ 2147483647 h 420"/>
                  <a:gd name="T48" fmla="*/ 2147483647 w 584"/>
                  <a:gd name="T49" fmla="*/ 2147483647 h 420"/>
                  <a:gd name="T50" fmla="*/ 2147483647 w 584"/>
                  <a:gd name="T51" fmla="*/ 2147483647 h 420"/>
                  <a:gd name="T52" fmla="*/ 2147483647 w 584"/>
                  <a:gd name="T53" fmla="*/ 2147483647 h 420"/>
                  <a:gd name="T54" fmla="*/ 2147483647 w 584"/>
                  <a:gd name="T55" fmla="*/ 2147483647 h 420"/>
                  <a:gd name="T56" fmla="*/ 2147483647 w 584"/>
                  <a:gd name="T57" fmla="*/ 2147483647 h 420"/>
                  <a:gd name="T58" fmla="*/ 2147483647 w 584"/>
                  <a:gd name="T59" fmla="*/ 2147483647 h 420"/>
                  <a:gd name="T60" fmla="*/ 2147483647 w 584"/>
                  <a:gd name="T61" fmla="*/ 2147483647 h 420"/>
                  <a:gd name="T62" fmla="*/ 2147483647 w 584"/>
                  <a:gd name="T63" fmla="*/ 2147483647 h 420"/>
                  <a:gd name="T64" fmla="*/ 2147483647 w 584"/>
                  <a:gd name="T65" fmla="*/ 2147483647 h 420"/>
                  <a:gd name="T66" fmla="*/ 2147483647 w 584"/>
                  <a:gd name="T67" fmla="*/ 2147483647 h 420"/>
                  <a:gd name="T68" fmla="*/ 2147483647 w 584"/>
                  <a:gd name="T69" fmla="*/ 2147483647 h 420"/>
                  <a:gd name="T70" fmla="*/ 2147483647 w 584"/>
                  <a:gd name="T71" fmla="*/ 2147483647 h 420"/>
                  <a:gd name="T72" fmla="*/ 2147483647 w 584"/>
                  <a:gd name="T73" fmla="*/ 2147483647 h 420"/>
                  <a:gd name="T74" fmla="*/ 2147483647 w 584"/>
                  <a:gd name="T75" fmla="*/ 2147483647 h 420"/>
                  <a:gd name="T76" fmla="*/ 2147483647 w 584"/>
                  <a:gd name="T77" fmla="*/ 2147483647 h 420"/>
                  <a:gd name="T78" fmla="*/ 2147483647 w 584"/>
                  <a:gd name="T79" fmla="*/ 2147483647 h 420"/>
                  <a:gd name="T80" fmla="*/ 2147483647 w 584"/>
                  <a:gd name="T81" fmla="*/ 2147483647 h 420"/>
                  <a:gd name="T82" fmla="*/ 2147483647 w 584"/>
                  <a:gd name="T83" fmla="*/ 2147483647 h 420"/>
                  <a:gd name="T84" fmla="*/ 2147483647 w 584"/>
                  <a:gd name="T85" fmla="*/ 2147483647 h 420"/>
                  <a:gd name="T86" fmla="*/ 2147483647 w 584"/>
                  <a:gd name="T87" fmla="*/ 2147483647 h 420"/>
                  <a:gd name="T88" fmla="*/ 2147483647 w 584"/>
                  <a:gd name="T89" fmla="*/ 2147483647 h 420"/>
                  <a:gd name="T90" fmla="*/ 2147483647 w 584"/>
                  <a:gd name="T91" fmla="*/ 2147483647 h 420"/>
                  <a:gd name="T92" fmla="*/ 2147483647 w 584"/>
                  <a:gd name="T93" fmla="*/ 2147483647 h 420"/>
                  <a:gd name="T94" fmla="*/ 0 w 584"/>
                  <a:gd name="T95" fmla="*/ 2147483647 h 420"/>
                  <a:gd name="T96" fmla="*/ 2147483647 w 584"/>
                  <a:gd name="T97" fmla="*/ 2147483647 h 420"/>
                  <a:gd name="T98" fmla="*/ 2147483647 w 584"/>
                  <a:gd name="T99" fmla="*/ 2147483647 h 4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420"/>
                  <a:gd name="T152" fmla="*/ 584 w 584"/>
                  <a:gd name="T153" fmla="*/ 420 h 4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420">
                    <a:moveTo>
                      <a:pt x="9" y="383"/>
                    </a:moveTo>
                    <a:lnTo>
                      <a:pt x="13" y="376"/>
                    </a:lnTo>
                    <a:lnTo>
                      <a:pt x="19" y="371"/>
                    </a:lnTo>
                    <a:lnTo>
                      <a:pt x="25" y="366"/>
                    </a:lnTo>
                    <a:lnTo>
                      <a:pt x="32" y="360"/>
                    </a:lnTo>
                    <a:lnTo>
                      <a:pt x="39" y="354"/>
                    </a:lnTo>
                    <a:lnTo>
                      <a:pt x="46" y="347"/>
                    </a:lnTo>
                    <a:lnTo>
                      <a:pt x="53" y="342"/>
                    </a:lnTo>
                    <a:lnTo>
                      <a:pt x="60" y="336"/>
                    </a:lnTo>
                    <a:lnTo>
                      <a:pt x="67" y="329"/>
                    </a:lnTo>
                    <a:lnTo>
                      <a:pt x="76" y="323"/>
                    </a:lnTo>
                    <a:lnTo>
                      <a:pt x="83" y="316"/>
                    </a:lnTo>
                    <a:lnTo>
                      <a:pt x="91" y="310"/>
                    </a:lnTo>
                    <a:lnTo>
                      <a:pt x="100" y="303"/>
                    </a:lnTo>
                    <a:lnTo>
                      <a:pt x="108" y="298"/>
                    </a:lnTo>
                    <a:lnTo>
                      <a:pt x="117" y="291"/>
                    </a:lnTo>
                    <a:lnTo>
                      <a:pt x="127" y="285"/>
                    </a:lnTo>
                    <a:lnTo>
                      <a:pt x="135" y="278"/>
                    </a:lnTo>
                    <a:lnTo>
                      <a:pt x="144" y="271"/>
                    </a:lnTo>
                    <a:lnTo>
                      <a:pt x="152" y="264"/>
                    </a:lnTo>
                    <a:lnTo>
                      <a:pt x="162" y="257"/>
                    </a:lnTo>
                    <a:lnTo>
                      <a:pt x="171" y="249"/>
                    </a:lnTo>
                    <a:lnTo>
                      <a:pt x="181" y="242"/>
                    </a:lnTo>
                    <a:lnTo>
                      <a:pt x="191" y="235"/>
                    </a:lnTo>
                    <a:lnTo>
                      <a:pt x="200" y="230"/>
                    </a:lnTo>
                    <a:lnTo>
                      <a:pt x="209" y="223"/>
                    </a:lnTo>
                    <a:lnTo>
                      <a:pt x="219" y="215"/>
                    </a:lnTo>
                    <a:lnTo>
                      <a:pt x="229" y="208"/>
                    </a:lnTo>
                    <a:lnTo>
                      <a:pt x="239" y="201"/>
                    </a:lnTo>
                    <a:lnTo>
                      <a:pt x="249" y="196"/>
                    </a:lnTo>
                    <a:lnTo>
                      <a:pt x="259" y="188"/>
                    </a:lnTo>
                    <a:lnTo>
                      <a:pt x="269" y="181"/>
                    </a:lnTo>
                    <a:lnTo>
                      <a:pt x="280" y="174"/>
                    </a:lnTo>
                    <a:lnTo>
                      <a:pt x="288" y="167"/>
                    </a:lnTo>
                    <a:lnTo>
                      <a:pt x="298" y="162"/>
                    </a:lnTo>
                    <a:lnTo>
                      <a:pt x="308" y="154"/>
                    </a:lnTo>
                    <a:lnTo>
                      <a:pt x="318" y="147"/>
                    </a:lnTo>
                    <a:lnTo>
                      <a:pt x="328" y="140"/>
                    </a:lnTo>
                    <a:lnTo>
                      <a:pt x="338" y="133"/>
                    </a:lnTo>
                    <a:lnTo>
                      <a:pt x="348" y="127"/>
                    </a:lnTo>
                    <a:lnTo>
                      <a:pt x="358" y="122"/>
                    </a:lnTo>
                    <a:lnTo>
                      <a:pt x="368" y="115"/>
                    </a:lnTo>
                    <a:lnTo>
                      <a:pt x="376" y="108"/>
                    </a:lnTo>
                    <a:lnTo>
                      <a:pt x="386" y="102"/>
                    </a:lnTo>
                    <a:lnTo>
                      <a:pt x="396" y="96"/>
                    </a:lnTo>
                    <a:lnTo>
                      <a:pt x="406" y="89"/>
                    </a:lnTo>
                    <a:lnTo>
                      <a:pt x="415" y="84"/>
                    </a:lnTo>
                    <a:lnTo>
                      <a:pt x="425" y="78"/>
                    </a:lnTo>
                    <a:lnTo>
                      <a:pt x="433" y="74"/>
                    </a:lnTo>
                    <a:lnTo>
                      <a:pt x="442" y="66"/>
                    </a:lnTo>
                    <a:lnTo>
                      <a:pt x="450" y="62"/>
                    </a:lnTo>
                    <a:lnTo>
                      <a:pt x="459" y="57"/>
                    </a:lnTo>
                    <a:lnTo>
                      <a:pt x="467" y="51"/>
                    </a:lnTo>
                    <a:lnTo>
                      <a:pt x="476" y="47"/>
                    </a:lnTo>
                    <a:lnTo>
                      <a:pt x="483" y="41"/>
                    </a:lnTo>
                    <a:lnTo>
                      <a:pt x="491" y="37"/>
                    </a:lnTo>
                    <a:lnTo>
                      <a:pt x="500" y="32"/>
                    </a:lnTo>
                    <a:lnTo>
                      <a:pt x="507" y="28"/>
                    </a:lnTo>
                    <a:lnTo>
                      <a:pt x="513" y="24"/>
                    </a:lnTo>
                    <a:lnTo>
                      <a:pt x="520" y="20"/>
                    </a:lnTo>
                    <a:lnTo>
                      <a:pt x="527" y="15"/>
                    </a:lnTo>
                    <a:lnTo>
                      <a:pt x="534" y="11"/>
                    </a:lnTo>
                    <a:lnTo>
                      <a:pt x="541" y="8"/>
                    </a:lnTo>
                    <a:lnTo>
                      <a:pt x="547" y="5"/>
                    </a:lnTo>
                    <a:lnTo>
                      <a:pt x="552" y="3"/>
                    </a:lnTo>
                    <a:lnTo>
                      <a:pt x="559" y="0"/>
                    </a:lnTo>
                    <a:lnTo>
                      <a:pt x="568" y="0"/>
                    </a:lnTo>
                    <a:lnTo>
                      <a:pt x="574" y="4"/>
                    </a:lnTo>
                    <a:lnTo>
                      <a:pt x="579" y="11"/>
                    </a:lnTo>
                    <a:lnTo>
                      <a:pt x="584" y="17"/>
                    </a:lnTo>
                    <a:lnTo>
                      <a:pt x="584" y="24"/>
                    </a:lnTo>
                    <a:lnTo>
                      <a:pt x="581" y="30"/>
                    </a:lnTo>
                    <a:lnTo>
                      <a:pt x="576" y="35"/>
                    </a:lnTo>
                    <a:lnTo>
                      <a:pt x="571" y="38"/>
                    </a:lnTo>
                    <a:lnTo>
                      <a:pt x="564" y="41"/>
                    </a:lnTo>
                    <a:lnTo>
                      <a:pt x="558" y="44"/>
                    </a:lnTo>
                    <a:lnTo>
                      <a:pt x="552" y="48"/>
                    </a:lnTo>
                    <a:lnTo>
                      <a:pt x="545" y="51"/>
                    </a:lnTo>
                    <a:lnTo>
                      <a:pt x="538" y="57"/>
                    </a:lnTo>
                    <a:lnTo>
                      <a:pt x="531" y="61"/>
                    </a:lnTo>
                    <a:lnTo>
                      <a:pt x="524" y="65"/>
                    </a:lnTo>
                    <a:lnTo>
                      <a:pt x="515" y="69"/>
                    </a:lnTo>
                    <a:lnTo>
                      <a:pt x="508" y="74"/>
                    </a:lnTo>
                    <a:lnTo>
                      <a:pt x="500" y="79"/>
                    </a:lnTo>
                    <a:lnTo>
                      <a:pt x="493" y="84"/>
                    </a:lnTo>
                    <a:lnTo>
                      <a:pt x="483" y="89"/>
                    </a:lnTo>
                    <a:lnTo>
                      <a:pt x="476" y="95"/>
                    </a:lnTo>
                    <a:lnTo>
                      <a:pt x="466" y="99"/>
                    </a:lnTo>
                    <a:lnTo>
                      <a:pt x="459" y="106"/>
                    </a:lnTo>
                    <a:lnTo>
                      <a:pt x="449" y="110"/>
                    </a:lnTo>
                    <a:lnTo>
                      <a:pt x="440" y="116"/>
                    </a:lnTo>
                    <a:lnTo>
                      <a:pt x="430" y="122"/>
                    </a:lnTo>
                    <a:lnTo>
                      <a:pt x="422" y="129"/>
                    </a:lnTo>
                    <a:lnTo>
                      <a:pt x="412" y="135"/>
                    </a:lnTo>
                    <a:lnTo>
                      <a:pt x="402" y="140"/>
                    </a:lnTo>
                    <a:lnTo>
                      <a:pt x="393" y="147"/>
                    </a:lnTo>
                    <a:lnTo>
                      <a:pt x="383" y="154"/>
                    </a:lnTo>
                    <a:lnTo>
                      <a:pt x="374" y="160"/>
                    </a:lnTo>
                    <a:lnTo>
                      <a:pt x="364" y="166"/>
                    </a:lnTo>
                    <a:lnTo>
                      <a:pt x="354" y="173"/>
                    </a:lnTo>
                    <a:lnTo>
                      <a:pt x="344" y="180"/>
                    </a:lnTo>
                    <a:lnTo>
                      <a:pt x="334" y="187"/>
                    </a:lnTo>
                    <a:lnTo>
                      <a:pt x="324" y="193"/>
                    </a:lnTo>
                    <a:lnTo>
                      <a:pt x="314" y="200"/>
                    </a:lnTo>
                    <a:lnTo>
                      <a:pt x="305" y="207"/>
                    </a:lnTo>
                    <a:lnTo>
                      <a:pt x="294" y="214"/>
                    </a:lnTo>
                    <a:lnTo>
                      <a:pt x="284" y="221"/>
                    </a:lnTo>
                    <a:lnTo>
                      <a:pt x="274" y="227"/>
                    </a:lnTo>
                    <a:lnTo>
                      <a:pt x="264" y="234"/>
                    </a:lnTo>
                    <a:lnTo>
                      <a:pt x="254" y="241"/>
                    </a:lnTo>
                    <a:lnTo>
                      <a:pt x="244" y="248"/>
                    </a:lnTo>
                    <a:lnTo>
                      <a:pt x="236" y="255"/>
                    </a:lnTo>
                    <a:lnTo>
                      <a:pt x="226" y="262"/>
                    </a:lnTo>
                    <a:lnTo>
                      <a:pt x="216" y="268"/>
                    </a:lnTo>
                    <a:lnTo>
                      <a:pt x="206" y="275"/>
                    </a:lnTo>
                    <a:lnTo>
                      <a:pt x="196" y="282"/>
                    </a:lnTo>
                    <a:lnTo>
                      <a:pt x="188" y="289"/>
                    </a:lnTo>
                    <a:lnTo>
                      <a:pt x="178" y="296"/>
                    </a:lnTo>
                    <a:lnTo>
                      <a:pt x="169" y="302"/>
                    </a:lnTo>
                    <a:lnTo>
                      <a:pt x="161" y="309"/>
                    </a:lnTo>
                    <a:lnTo>
                      <a:pt x="152" y="316"/>
                    </a:lnTo>
                    <a:lnTo>
                      <a:pt x="142" y="323"/>
                    </a:lnTo>
                    <a:lnTo>
                      <a:pt x="132" y="329"/>
                    </a:lnTo>
                    <a:lnTo>
                      <a:pt x="124" y="335"/>
                    </a:lnTo>
                    <a:lnTo>
                      <a:pt x="117" y="342"/>
                    </a:lnTo>
                    <a:lnTo>
                      <a:pt x="108" y="349"/>
                    </a:lnTo>
                    <a:lnTo>
                      <a:pt x="101" y="354"/>
                    </a:lnTo>
                    <a:lnTo>
                      <a:pt x="94" y="360"/>
                    </a:lnTo>
                    <a:lnTo>
                      <a:pt x="87" y="367"/>
                    </a:lnTo>
                    <a:lnTo>
                      <a:pt x="78" y="373"/>
                    </a:lnTo>
                    <a:lnTo>
                      <a:pt x="71" y="380"/>
                    </a:lnTo>
                    <a:lnTo>
                      <a:pt x="66" y="386"/>
                    </a:lnTo>
                    <a:lnTo>
                      <a:pt x="59" y="391"/>
                    </a:lnTo>
                    <a:lnTo>
                      <a:pt x="52" y="397"/>
                    </a:lnTo>
                    <a:lnTo>
                      <a:pt x="46" y="403"/>
                    </a:lnTo>
                    <a:lnTo>
                      <a:pt x="40" y="408"/>
                    </a:lnTo>
                    <a:lnTo>
                      <a:pt x="36" y="414"/>
                    </a:lnTo>
                    <a:lnTo>
                      <a:pt x="32" y="417"/>
                    </a:lnTo>
                    <a:lnTo>
                      <a:pt x="27" y="418"/>
                    </a:lnTo>
                    <a:lnTo>
                      <a:pt x="23" y="420"/>
                    </a:lnTo>
                    <a:lnTo>
                      <a:pt x="19" y="420"/>
                    </a:lnTo>
                    <a:lnTo>
                      <a:pt x="10" y="418"/>
                    </a:lnTo>
                    <a:lnTo>
                      <a:pt x="5" y="414"/>
                    </a:lnTo>
                    <a:lnTo>
                      <a:pt x="0" y="407"/>
                    </a:lnTo>
                    <a:lnTo>
                      <a:pt x="0" y="398"/>
                    </a:lnTo>
                    <a:lnTo>
                      <a:pt x="0" y="394"/>
                    </a:lnTo>
                    <a:lnTo>
                      <a:pt x="2" y="390"/>
                    </a:lnTo>
                    <a:lnTo>
                      <a:pt x="3" y="386"/>
                    </a:lnTo>
                    <a:lnTo>
                      <a:pt x="9" y="38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0" name="Freeform 55">
                <a:extLst>
                  <a:ext uri="{FF2B5EF4-FFF2-40B4-BE49-F238E27FC236}">
                    <a16:creationId xmlns:a16="http://schemas.microsoft.com/office/drawing/2014/main" id="{54EAF4EB-1C49-0844-BF04-6297D97FA40A}"/>
                  </a:ext>
                </a:extLst>
              </p:cNvPr>
              <p:cNvSpPr>
                <a:spLocks/>
              </p:cNvSpPr>
              <p:nvPr/>
            </p:nvSpPr>
            <p:spPr bwMode="auto">
              <a:xfrm>
                <a:off x="5385776" y="5532675"/>
                <a:ext cx="84195" cy="363352"/>
              </a:xfrm>
              <a:custGeom>
                <a:avLst/>
                <a:gdLst>
                  <a:gd name="T0" fmla="*/ 2147483647 w 47"/>
                  <a:gd name="T1" fmla="*/ 2147483647 h 190"/>
                  <a:gd name="T2" fmla="*/ 2147483647 w 47"/>
                  <a:gd name="T3" fmla="*/ 2147483647 h 190"/>
                  <a:gd name="T4" fmla="*/ 2147483647 w 47"/>
                  <a:gd name="T5" fmla="*/ 2147483647 h 190"/>
                  <a:gd name="T6" fmla="*/ 2147483647 w 47"/>
                  <a:gd name="T7" fmla="*/ 2147483647 h 190"/>
                  <a:gd name="T8" fmla="*/ 2147483647 w 47"/>
                  <a:gd name="T9" fmla="*/ 2147483647 h 190"/>
                  <a:gd name="T10" fmla="*/ 2147483647 w 47"/>
                  <a:gd name="T11" fmla="*/ 2147483647 h 190"/>
                  <a:gd name="T12" fmla="*/ 2147483647 w 47"/>
                  <a:gd name="T13" fmla="*/ 2147483647 h 190"/>
                  <a:gd name="T14" fmla="*/ 2147483647 w 47"/>
                  <a:gd name="T15" fmla="*/ 2147483647 h 190"/>
                  <a:gd name="T16" fmla="*/ 2147483647 w 47"/>
                  <a:gd name="T17" fmla="*/ 2147483647 h 190"/>
                  <a:gd name="T18" fmla="*/ 2147483647 w 47"/>
                  <a:gd name="T19" fmla="*/ 2147483647 h 190"/>
                  <a:gd name="T20" fmla="*/ 2147483647 w 47"/>
                  <a:gd name="T21" fmla="*/ 2147483647 h 190"/>
                  <a:gd name="T22" fmla="*/ 2147483647 w 47"/>
                  <a:gd name="T23" fmla="*/ 2147483647 h 190"/>
                  <a:gd name="T24" fmla="*/ 2147483647 w 47"/>
                  <a:gd name="T25" fmla="*/ 2147483647 h 190"/>
                  <a:gd name="T26" fmla="*/ 2147483647 w 47"/>
                  <a:gd name="T27" fmla="*/ 2147483647 h 190"/>
                  <a:gd name="T28" fmla="*/ 2147483647 w 47"/>
                  <a:gd name="T29" fmla="*/ 2147483647 h 190"/>
                  <a:gd name="T30" fmla="*/ 2147483647 w 47"/>
                  <a:gd name="T31" fmla="*/ 2147483647 h 190"/>
                  <a:gd name="T32" fmla="*/ 2147483647 w 47"/>
                  <a:gd name="T33" fmla="*/ 2147483647 h 190"/>
                  <a:gd name="T34" fmla="*/ 2147483647 w 47"/>
                  <a:gd name="T35" fmla="*/ 2147483647 h 190"/>
                  <a:gd name="T36" fmla="*/ 2147483647 w 47"/>
                  <a:gd name="T37" fmla="*/ 2147483647 h 190"/>
                  <a:gd name="T38" fmla="*/ 2147483647 w 47"/>
                  <a:gd name="T39" fmla="*/ 2147483647 h 190"/>
                  <a:gd name="T40" fmla="*/ 0 w 47"/>
                  <a:gd name="T41" fmla="*/ 2147483647 h 190"/>
                  <a:gd name="T42" fmla="*/ 0 w 47"/>
                  <a:gd name="T43" fmla="*/ 2147483647 h 190"/>
                  <a:gd name="T44" fmla="*/ 0 w 47"/>
                  <a:gd name="T45" fmla="*/ 2147483647 h 190"/>
                  <a:gd name="T46" fmla="*/ 0 w 47"/>
                  <a:gd name="T47" fmla="*/ 2147483647 h 190"/>
                  <a:gd name="T48" fmla="*/ 0 w 47"/>
                  <a:gd name="T49" fmla="*/ 2147483647 h 190"/>
                  <a:gd name="T50" fmla="*/ 0 w 47"/>
                  <a:gd name="T51" fmla="*/ 2147483647 h 190"/>
                  <a:gd name="T52" fmla="*/ 0 w 47"/>
                  <a:gd name="T53" fmla="*/ 2147483647 h 190"/>
                  <a:gd name="T54" fmla="*/ 0 w 47"/>
                  <a:gd name="T55" fmla="*/ 2147483647 h 190"/>
                  <a:gd name="T56" fmla="*/ 0 w 47"/>
                  <a:gd name="T57" fmla="*/ 2147483647 h 190"/>
                  <a:gd name="T58" fmla="*/ 0 w 47"/>
                  <a:gd name="T59" fmla="*/ 2147483647 h 190"/>
                  <a:gd name="T60" fmla="*/ 0 w 47"/>
                  <a:gd name="T61" fmla="*/ 2147483647 h 190"/>
                  <a:gd name="T62" fmla="*/ 0 w 47"/>
                  <a:gd name="T63" fmla="*/ 2147483647 h 190"/>
                  <a:gd name="T64" fmla="*/ 0 w 47"/>
                  <a:gd name="T65" fmla="*/ 2147483647 h 190"/>
                  <a:gd name="T66" fmla="*/ 0 w 47"/>
                  <a:gd name="T67" fmla="*/ 2147483647 h 190"/>
                  <a:gd name="T68" fmla="*/ 2147483647 w 47"/>
                  <a:gd name="T69" fmla="*/ 2147483647 h 190"/>
                  <a:gd name="T70" fmla="*/ 2147483647 w 47"/>
                  <a:gd name="T71" fmla="*/ 2147483647 h 190"/>
                  <a:gd name="T72" fmla="*/ 2147483647 w 47"/>
                  <a:gd name="T73" fmla="*/ 2147483647 h 190"/>
                  <a:gd name="T74" fmla="*/ 2147483647 w 47"/>
                  <a:gd name="T75" fmla="*/ 2147483647 h 190"/>
                  <a:gd name="T76" fmla="*/ 2147483647 w 47"/>
                  <a:gd name="T77" fmla="*/ 2147483647 h 190"/>
                  <a:gd name="T78" fmla="*/ 2147483647 w 47"/>
                  <a:gd name="T79" fmla="*/ 2147483647 h 190"/>
                  <a:gd name="T80" fmla="*/ 2147483647 w 47"/>
                  <a:gd name="T81" fmla="*/ 2147483647 h 190"/>
                  <a:gd name="T82" fmla="*/ 2147483647 w 47"/>
                  <a:gd name="T83" fmla="*/ 2147483647 h 190"/>
                  <a:gd name="T84" fmla="*/ 2147483647 w 47"/>
                  <a:gd name="T85" fmla="*/ 2147483647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190"/>
                  <a:gd name="T131" fmla="*/ 47 w 47"/>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190">
                    <a:moveTo>
                      <a:pt x="47" y="24"/>
                    </a:moveTo>
                    <a:lnTo>
                      <a:pt x="45" y="28"/>
                    </a:lnTo>
                    <a:lnTo>
                      <a:pt x="45" y="32"/>
                    </a:lnTo>
                    <a:lnTo>
                      <a:pt x="45" y="38"/>
                    </a:lnTo>
                    <a:lnTo>
                      <a:pt x="45" y="42"/>
                    </a:lnTo>
                    <a:lnTo>
                      <a:pt x="44" y="48"/>
                    </a:lnTo>
                    <a:lnTo>
                      <a:pt x="44" y="52"/>
                    </a:lnTo>
                    <a:lnTo>
                      <a:pt x="44" y="57"/>
                    </a:lnTo>
                    <a:lnTo>
                      <a:pt x="44" y="61"/>
                    </a:lnTo>
                    <a:lnTo>
                      <a:pt x="44" y="65"/>
                    </a:lnTo>
                    <a:lnTo>
                      <a:pt x="44" y="69"/>
                    </a:lnTo>
                    <a:lnTo>
                      <a:pt x="44" y="74"/>
                    </a:lnTo>
                    <a:lnTo>
                      <a:pt x="44" y="78"/>
                    </a:lnTo>
                    <a:lnTo>
                      <a:pt x="44" y="82"/>
                    </a:lnTo>
                    <a:lnTo>
                      <a:pt x="44" y="86"/>
                    </a:lnTo>
                    <a:lnTo>
                      <a:pt x="44" y="91"/>
                    </a:lnTo>
                    <a:lnTo>
                      <a:pt x="44" y="95"/>
                    </a:lnTo>
                    <a:lnTo>
                      <a:pt x="44" y="103"/>
                    </a:lnTo>
                    <a:lnTo>
                      <a:pt x="44" y="112"/>
                    </a:lnTo>
                    <a:lnTo>
                      <a:pt x="44" y="116"/>
                    </a:lnTo>
                    <a:lnTo>
                      <a:pt x="44" y="119"/>
                    </a:lnTo>
                    <a:lnTo>
                      <a:pt x="44" y="125"/>
                    </a:lnTo>
                    <a:lnTo>
                      <a:pt x="44" y="129"/>
                    </a:lnTo>
                    <a:lnTo>
                      <a:pt x="44" y="133"/>
                    </a:lnTo>
                    <a:lnTo>
                      <a:pt x="44" y="137"/>
                    </a:lnTo>
                    <a:lnTo>
                      <a:pt x="44" y="142"/>
                    </a:lnTo>
                    <a:lnTo>
                      <a:pt x="44" y="147"/>
                    </a:lnTo>
                    <a:lnTo>
                      <a:pt x="44" y="152"/>
                    </a:lnTo>
                    <a:lnTo>
                      <a:pt x="44" y="156"/>
                    </a:lnTo>
                    <a:lnTo>
                      <a:pt x="44" y="162"/>
                    </a:lnTo>
                    <a:lnTo>
                      <a:pt x="44" y="167"/>
                    </a:lnTo>
                    <a:lnTo>
                      <a:pt x="42" y="173"/>
                    </a:lnTo>
                    <a:lnTo>
                      <a:pt x="41" y="177"/>
                    </a:lnTo>
                    <a:lnTo>
                      <a:pt x="38" y="180"/>
                    </a:lnTo>
                    <a:lnTo>
                      <a:pt x="37" y="184"/>
                    </a:lnTo>
                    <a:lnTo>
                      <a:pt x="30" y="187"/>
                    </a:lnTo>
                    <a:lnTo>
                      <a:pt x="21" y="190"/>
                    </a:lnTo>
                    <a:lnTo>
                      <a:pt x="13" y="187"/>
                    </a:lnTo>
                    <a:lnTo>
                      <a:pt x="5" y="184"/>
                    </a:lnTo>
                    <a:lnTo>
                      <a:pt x="3" y="180"/>
                    </a:lnTo>
                    <a:lnTo>
                      <a:pt x="1" y="177"/>
                    </a:lnTo>
                    <a:lnTo>
                      <a:pt x="0" y="173"/>
                    </a:lnTo>
                    <a:lnTo>
                      <a:pt x="0" y="167"/>
                    </a:lnTo>
                    <a:lnTo>
                      <a:pt x="0" y="162"/>
                    </a:lnTo>
                    <a:lnTo>
                      <a:pt x="0" y="156"/>
                    </a:lnTo>
                    <a:lnTo>
                      <a:pt x="0" y="152"/>
                    </a:lnTo>
                    <a:lnTo>
                      <a:pt x="0" y="147"/>
                    </a:lnTo>
                    <a:lnTo>
                      <a:pt x="0" y="142"/>
                    </a:lnTo>
                    <a:lnTo>
                      <a:pt x="0" y="137"/>
                    </a:lnTo>
                    <a:lnTo>
                      <a:pt x="0" y="133"/>
                    </a:lnTo>
                    <a:lnTo>
                      <a:pt x="0" y="127"/>
                    </a:lnTo>
                    <a:lnTo>
                      <a:pt x="0" y="123"/>
                    </a:lnTo>
                    <a:lnTo>
                      <a:pt x="0" y="119"/>
                    </a:lnTo>
                    <a:lnTo>
                      <a:pt x="0" y="115"/>
                    </a:lnTo>
                    <a:lnTo>
                      <a:pt x="0" y="110"/>
                    </a:lnTo>
                    <a:lnTo>
                      <a:pt x="0" y="102"/>
                    </a:lnTo>
                    <a:lnTo>
                      <a:pt x="0" y="93"/>
                    </a:lnTo>
                    <a:lnTo>
                      <a:pt x="0" y="89"/>
                    </a:lnTo>
                    <a:lnTo>
                      <a:pt x="0" y="85"/>
                    </a:lnTo>
                    <a:lnTo>
                      <a:pt x="0" y="81"/>
                    </a:lnTo>
                    <a:lnTo>
                      <a:pt x="0" y="76"/>
                    </a:lnTo>
                    <a:lnTo>
                      <a:pt x="0" y="72"/>
                    </a:lnTo>
                    <a:lnTo>
                      <a:pt x="0" y="68"/>
                    </a:lnTo>
                    <a:lnTo>
                      <a:pt x="0" y="64"/>
                    </a:lnTo>
                    <a:lnTo>
                      <a:pt x="0" y="59"/>
                    </a:lnTo>
                    <a:lnTo>
                      <a:pt x="0" y="55"/>
                    </a:lnTo>
                    <a:lnTo>
                      <a:pt x="0" y="51"/>
                    </a:lnTo>
                    <a:lnTo>
                      <a:pt x="0" y="45"/>
                    </a:lnTo>
                    <a:lnTo>
                      <a:pt x="1" y="41"/>
                    </a:lnTo>
                    <a:lnTo>
                      <a:pt x="1" y="35"/>
                    </a:lnTo>
                    <a:lnTo>
                      <a:pt x="3" y="31"/>
                    </a:lnTo>
                    <a:lnTo>
                      <a:pt x="3" y="25"/>
                    </a:lnTo>
                    <a:lnTo>
                      <a:pt x="3" y="21"/>
                    </a:lnTo>
                    <a:lnTo>
                      <a:pt x="3" y="15"/>
                    </a:lnTo>
                    <a:lnTo>
                      <a:pt x="4" y="11"/>
                    </a:lnTo>
                    <a:lnTo>
                      <a:pt x="7" y="7"/>
                    </a:lnTo>
                    <a:lnTo>
                      <a:pt x="10" y="5"/>
                    </a:lnTo>
                    <a:lnTo>
                      <a:pt x="17" y="1"/>
                    </a:lnTo>
                    <a:lnTo>
                      <a:pt x="25" y="0"/>
                    </a:lnTo>
                    <a:lnTo>
                      <a:pt x="32" y="1"/>
                    </a:lnTo>
                    <a:lnTo>
                      <a:pt x="40" y="7"/>
                    </a:lnTo>
                    <a:lnTo>
                      <a:pt x="41" y="8"/>
                    </a:lnTo>
                    <a:lnTo>
                      <a:pt x="44" y="14"/>
                    </a:lnTo>
                    <a:lnTo>
                      <a:pt x="45" y="17"/>
                    </a:lnTo>
                    <a:lnTo>
                      <a:pt x="47"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1" name="Freeform 57">
                <a:extLst>
                  <a:ext uri="{FF2B5EF4-FFF2-40B4-BE49-F238E27FC236}">
                    <a16:creationId xmlns:a16="http://schemas.microsoft.com/office/drawing/2014/main" id="{CD8561ED-4D18-5E43-B058-C014DC92EBDD}"/>
                  </a:ext>
                </a:extLst>
              </p:cNvPr>
              <p:cNvSpPr>
                <a:spLocks/>
              </p:cNvSpPr>
              <p:nvPr/>
            </p:nvSpPr>
            <p:spPr bwMode="auto">
              <a:xfrm>
                <a:off x="5416229" y="5062229"/>
                <a:ext cx="1046164" cy="866309"/>
              </a:xfrm>
              <a:custGeom>
                <a:avLst/>
                <a:gdLst>
                  <a:gd name="T0" fmla="*/ 2147483647 w 584"/>
                  <a:gd name="T1" fmla="*/ 2147483647 h 453"/>
                  <a:gd name="T2" fmla="*/ 2147483647 w 584"/>
                  <a:gd name="T3" fmla="*/ 2147483647 h 453"/>
                  <a:gd name="T4" fmla="*/ 2147483647 w 584"/>
                  <a:gd name="T5" fmla="*/ 0 h 453"/>
                  <a:gd name="T6" fmla="*/ 2147483647 w 584"/>
                  <a:gd name="T7" fmla="*/ 0 h 453"/>
                  <a:gd name="T8" fmla="*/ 2147483647 w 584"/>
                  <a:gd name="T9" fmla="*/ 2147483647 h 453"/>
                  <a:gd name="T10" fmla="*/ 2147483647 w 584"/>
                  <a:gd name="T11" fmla="*/ 2147483647 h 453"/>
                  <a:gd name="T12" fmla="*/ 2147483647 w 584"/>
                  <a:gd name="T13" fmla="*/ 2147483647 h 453"/>
                  <a:gd name="T14" fmla="*/ 2147483647 w 584"/>
                  <a:gd name="T15" fmla="*/ 2147483647 h 453"/>
                  <a:gd name="T16" fmla="*/ 2147483647 w 584"/>
                  <a:gd name="T17" fmla="*/ 2147483647 h 453"/>
                  <a:gd name="T18" fmla="*/ 2147483647 w 584"/>
                  <a:gd name="T19" fmla="*/ 2147483647 h 453"/>
                  <a:gd name="T20" fmla="*/ 2147483647 w 584"/>
                  <a:gd name="T21" fmla="*/ 2147483647 h 453"/>
                  <a:gd name="T22" fmla="*/ 2147483647 w 584"/>
                  <a:gd name="T23" fmla="*/ 2147483647 h 453"/>
                  <a:gd name="T24" fmla="*/ 2147483647 w 584"/>
                  <a:gd name="T25" fmla="*/ 2147483647 h 453"/>
                  <a:gd name="T26" fmla="*/ 2147483647 w 584"/>
                  <a:gd name="T27" fmla="*/ 2147483647 h 453"/>
                  <a:gd name="T28" fmla="*/ 2147483647 w 584"/>
                  <a:gd name="T29" fmla="*/ 2147483647 h 453"/>
                  <a:gd name="T30" fmla="*/ 2147483647 w 584"/>
                  <a:gd name="T31" fmla="*/ 2147483647 h 453"/>
                  <a:gd name="T32" fmla="*/ 2147483647 w 584"/>
                  <a:gd name="T33" fmla="*/ 2147483647 h 453"/>
                  <a:gd name="T34" fmla="*/ 0 w 584"/>
                  <a:gd name="T35" fmla="*/ 2147483647 h 453"/>
                  <a:gd name="T36" fmla="*/ 2147483647 w 584"/>
                  <a:gd name="T37" fmla="*/ 2147483647 h 453"/>
                  <a:gd name="T38" fmla="*/ 2147483647 w 584"/>
                  <a:gd name="T39" fmla="*/ 2147483647 h 453"/>
                  <a:gd name="T40" fmla="*/ 2147483647 w 584"/>
                  <a:gd name="T41" fmla="*/ 2147483647 h 453"/>
                  <a:gd name="T42" fmla="*/ 2147483647 w 584"/>
                  <a:gd name="T43" fmla="*/ 2147483647 h 453"/>
                  <a:gd name="T44" fmla="*/ 2147483647 w 584"/>
                  <a:gd name="T45" fmla="*/ 2147483647 h 453"/>
                  <a:gd name="T46" fmla="*/ 2147483647 w 584"/>
                  <a:gd name="T47" fmla="*/ 2147483647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4"/>
                  <a:gd name="T73" fmla="*/ 0 h 453"/>
                  <a:gd name="T74" fmla="*/ 584 w 584"/>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4" h="453">
                    <a:moveTo>
                      <a:pt x="13" y="413"/>
                    </a:moveTo>
                    <a:lnTo>
                      <a:pt x="552" y="5"/>
                    </a:lnTo>
                    <a:lnTo>
                      <a:pt x="559" y="0"/>
                    </a:lnTo>
                    <a:lnTo>
                      <a:pt x="566" y="0"/>
                    </a:lnTo>
                    <a:lnTo>
                      <a:pt x="573" y="3"/>
                    </a:lnTo>
                    <a:lnTo>
                      <a:pt x="579" y="9"/>
                    </a:lnTo>
                    <a:lnTo>
                      <a:pt x="583" y="15"/>
                    </a:lnTo>
                    <a:lnTo>
                      <a:pt x="584" y="22"/>
                    </a:lnTo>
                    <a:lnTo>
                      <a:pt x="583" y="27"/>
                    </a:lnTo>
                    <a:lnTo>
                      <a:pt x="579" y="34"/>
                    </a:lnTo>
                    <a:lnTo>
                      <a:pt x="32" y="450"/>
                    </a:lnTo>
                    <a:lnTo>
                      <a:pt x="28" y="451"/>
                    </a:lnTo>
                    <a:lnTo>
                      <a:pt x="23" y="453"/>
                    </a:lnTo>
                    <a:lnTo>
                      <a:pt x="18" y="453"/>
                    </a:lnTo>
                    <a:lnTo>
                      <a:pt x="14" y="453"/>
                    </a:lnTo>
                    <a:lnTo>
                      <a:pt x="7" y="449"/>
                    </a:lnTo>
                    <a:lnTo>
                      <a:pt x="4" y="443"/>
                    </a:lnTo>
                    <a:lnTo>
                      <a:pt x="0" y="436"/>
                    </a:lnTo>
                    <a:lnTo>
                      <a:pt x="1" y="427"/>
                    </a:lnTo>
                    <a:lnTo>
                      <a:pt x="1" y="423"/>
                    </a:lnTo>
                    <a:lnTo>
                      <a:pt x="4" y="420"/>
                    </a:lnTo>
                    <a:lnTo>
                      <a:pt x="7" y="416"/>
                    </a:lnTo>
                    <a:lnTo>
                      <a:pt x="13" y="4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2" name="Freeform 58">
                <a:extLst>
                  <a:ext uri="{FF2B5EF4-FFF2-40B4-BE49-F238E27FC236}">
                    <a16:creationId xmlns:a16="http://schemas.microsoft.com/office/drawing/2014/main" id="{27177684-7922-2445-8204-88AB1CBDCD2A}"/>
                  </a:ext>
                </a:extLst>
              </p:cNvPr>
              <p:cNvSpPr>
                <a:spLocks/>
              </p:cNvSpPr>
              <p:nvPr/>
            </p:nvSpPr>
            <p:spPr bwMode="auto">
              <a:xfrm>
                <a:off x="5975138" y="4763897"/>
                <a:ext cx="460384" cy="145341"/>
              </a:xfrm>
              <a:custGeom>
                <a:avLst/>
                <a:gdLst>
                  <a:gd name="T0" fmla="*/ 2147483647 w 257"/>
                  <a:gd name="T1" fmla="*/ 0 h 76"/>
                  <a:gd name="T2" fmla="*/ 2147483647 w 257"/>
                  <a:gd name="T3" fmla="*/ 2147483647 h 76"/>
                  <a:gd name="T4" fmla="*/ 2147483647 w 257"/>
                  <a:gd name="T5" fmla="*/ 2147483647 h 76"/>
                  <a:gd name="T6" fmla="*/ 2147483647 w 257"/>
                  <a:gd name="T7" fmla="*/ 2147483647 h 76"/>
                  <a:gd name="T8" fmla="*/ 2147483647 w 257"/>
                  <a:gd name="T9" fmla="*/ 2147483647 h 76"/>
                  <a:gd name="T10" fmla="*/ 2147483647 w 257"/>
                  <a:gd name="T11" fmla="*/ 2147483647 h 76"/>
                  <a:gd name="T12" fmla="*/ 2147483647 w 257"/>
                  <a:gd name="T13" fmla="*/ 2147483647 h 76"/>
                  <a:gd name="T14" fmla="*/ 2147483647 w 257"/>
                  <a:gd name="T15" fmla="*/ 2147483647 h 76"/>
                  <a:gd name="T16" fmla="*/ 2147483647 w 257"/>
                  <a:gd name="T17" fmla="*/ 2147483647 h 76"/>
                  <a:gd name="T18" fmla="*/ 2147483647 w 257"/>
                  <a:gd name="T19" fmla="*/ 2147483647 h 76"/>
                  <a:gd name="T20" fmla="*/ 2147483647 w 257"/>
                  <a:gd name="T21" fmla="*/ 2147483647 h 76"/>
                  <a:gd name="T22" fmla="*/ 2147483647 w 257"/>
                  <a:gd name="T23" fmla="*/ 2147483647 h 76"/>
                  <a:gd name="T24" fmla="*/ 2147483647 w 257"/>
                  <a:gd name="T25" fmla="*/ 2147483647 h 76"/>
                  <a:gd name="T26" fmla="*/ 2147483647 w 257"/>
                  <a:gd name="T27" fmla="*/ 2147483647 h 76"/>
                  <a:gd name="T28" fmla="*/ 0 w 257"/>
                  <a:gd name="T29" fmla="*/ 2147483647 h 76"/>
                  <a:gd name="T30" fmla="*/ 2147483647 w 257"/>
                  <a:gd name="T31" fmla="*/ 0 h 76"/>
                  <a:gd name="T32" fmla="*/ 2147483647 w 257"/>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7"/>
                  <a:gd name="T52" fmla="*/ 0 h 76"/>
                  <a:gd name="T53" fmla="*/ 257 w 257"/>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7" h="76">
                    <a:moveTo>
                      <a:pt x="4" y="0"/>
                    </a:moveTo>
                    <a:lnTo>
                      <a:pt x="237" y="37"/>
                    </a:lnTo>
                    <a:lnTo>
                      <a:pt x="240" y="37"/>
                    </a:lnTo>
                    <a:lnTo>
                      <a:pt x="245" y="40"/>
                    </a:lnTo>
                    <a:lnTo>
                      <a:pt x="248" y="41"/>
                    </a:lnTo>
                    <a:lnTo>
                      <a:pt x="251" y="46"/>
                    </a:lnTo>
                    <a:lnTo>
                      <a:pt x="255" y="51"/>
                    </a:lnTo>
                    <a:lnTo>
                      <a:pt x="257" y="60"/>
                    </a:lnTo>
                    <a:lnTo>
                      <a:pt x="254" y="66"/>
                    </a:lnTo>
                    <a:lnTo>
                      <a:pt x="251" y="73"/>
                    </a:lnTo>
                    <a:lnTo>
                      <a:pt x="247" y="73"/>
                    </a:lnTo>
                    <a:lnTo>
                      <a:pt x="244" y="74"/>
                    </a:lnTo>
                    <a:lnTo>
                      <a:pt x="238" y="74"/>
                    </a:lnTo>
                    <a:lnTo>
                      <a:pt x="235" y="76"/>
                    </a:lnTo>
                    <a:lnTo>
                      <a:pt x="0" y="4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3" name="Freeform 61">
                <a:extLst>
                  <a:ext uri="{FF2B5EF4-FFF2-40B4-BE49-F238E27FC236}">
                    <a16:creationId xmlns:a16="http://schemas.microsoft.com/office/drawing/2014/main" id="{51EFF953-F785-544F-AEB8-2106A0EF4044}"/>
                  </a:ext>
                </a:extLst>
              </p:cNvPr>
              <p:cNvSpPr>
                <a:spLocks/>
              </p:cNvSpPr>
              <p:nvPr/>
            </p:nvSpPr>
            <p:spPr bwMode="auto">
              <a:xfrm>
                <a:off x="6365658" y="4838480"/>
                <a:ext cx="102109" cy="313630"/>
              </a:xfrm>
              <a:custGeom>
                <a:avLst/>
                <a:gdLst>
                  <a:gd name="T0" fmla="*/ 2147483647 w 57"/>
                  <a:gd name="T1" fmla="*/ 2147483647 h 164"/>
                  <a:gd name="T2" fmla="*/ 2147483647 w 57"/>
                  <a:gd name="T3" fmla="*/ 2147483647 h 164"/>
                  <a:gd name="T4" fmla="*/ 2147483647 w 57"/>
                  <a:gd name="T5" fmla="*/ 2147483647 h 164"/>
                  <a:gd name="T6" fmla="*/ 2147483647 w 57"/>
                  <a:gd name="T7" fmla="*/ 2147483647 h 164"/>
                  <a:gd name="T8" fmla="*/ 2147483647 w 57"/>
                  <a:gd name="T9" fmla="*/ 2147483647 h 164"/>
                  <a:gd name="T10" fmla="*/ 2147483647 w 57"/>
                  <a:gd name="T11" fmla="*/ 2147483647 h 164"/>
                  <a:gd name="T12" fmla="*/ 2147483647 w 57"/>
                  <a:gd name="T13" fmla="*/ 2147483647 h 164"/>
                  <a:gd name="T14" fmla="*/ 2147483647 w 57"/>
                  <a:gd name="T15" fmla="*/ 2147483647 h 164"/>
                  <a:gd name="T16" fmla="*/ 2147483647 w 57"/>
                  <a:gd name="T17" fmla="*/ 2147483647 h 164"/>
                  <a:gd name="T18" fmla="*/ 2147483647 w 57"/>
                  <a:gd name="T19" fmla="*/ 2147483647 h 164"/>
                  <a:gd name="T20" fmla="*/ 2147483647 w 57"/>
                  <a:gd name="T21" fmla="*/ 2147483647 h 164"/>
                  <a:gd name="T22" fmla="*/ 2147483647 w 57"/>
                  <a:gd name="T23" fmla="*/ 2147483647 h 164"/>
                  <a:gd name="T24" fmla="*/ 2147483647 w 57"/>
                  <a:gd name="T25" fmla="*/ 2147483647 h 164"/>
                  <a:gd name="T26" fmla="*/ 2147483647 w 57"/>
                  <a:gd name="T27" fmla="*/ 2147483647 h 164"/>
                  <a:gd name="T28" fmla="*/ 2147483647 w 57"/>
                  <a:gd name="T29" fmla="*/ 2147483647 h 164"/>
                  <a:gd name="T30" fmla="*/ 2147483647 w 57"/>
                  <a:gd name="T31" fmla="*/ 2147483647 h 164"/>
                  <a:gd name="T32" fmla="*/ 2147483647 w 57"/>
                  <a:gd name="T33" fmla="*/ 2147483647 h 164"/>
                  <a:gd name="T34" fmla="*/ 2147483647 w 57"/>
                  <a:gd name="T35" fmla="*/ 2147483647 h 164"/>
                  <a:gd name="T36" fmla="*/ 2147483647 w 57"/>
                  <a:gd name="T37" fmla="*/ 2147483647 h 164"/>
                  <a:gd name="T38" fmla="*/ 2147483647 w 57"/>
                  <a:gd name="T39" fmla="*/ 2147483647 h 164"/>
                  <a:gd name="T40" fmla="*/ 2147483647 w 57"/>
                  <a:gd name="T41" fmla="*/ 2147483647 h 164"/>
                  <a:gd name="T42" fmla="*/ 2147483647 w 57"/>
                  <a:gd name="T43" fmla="*/ 2147483647 h 164"/>
                  <a:gd name="T44" fmla="*/ 2147483647 w 57"/>
                  <a:gd name="T45" fmla="*/ 2147483647 h 164"/>
                  <a:gd name="T46" fmla="*/ 2147483647 w 57"/>
                  <a:gd name="T47" fmla="*/ 2147483647 h 164"/>
                  <a:gd name="T48" fmla="*/ 2147483647 w 57"/>
                  <a:gd name="T49" fmla="*/ 2147483647 h 164"/>
                  <a:gd name="T50" fmla="*/ 2147483647 w 57"/>
                  <a:gd name="T51" fmla="*/ 2147483647 h 164"/>
                  <a:gd name="T52" fmla="*/ 2147483647 w 57"/>
                  <a:gd name="T53" fmla="*/ 2147483647 h 164"/>
                  <a:gd name="T54" fmla="*/ 2147483647 w 57"/>
                  <a:gd name="T55" fmla="*/ 2147483647 h 164"/>
                  <a:gd name="T56" fmla="*/ 2147483647 w 57"/>
                  <a:gd name="T57" fmla="*/ 2147483647 h 164"/>
                  <a:gd name="T58" fmla="*/ 2147483647 w 57"/>
                  <a:gd name="T59" fmla="*/ 2147483647 h 164"/>
                  <a:gd name="T60" fmla="*/ 2147483647 w 57"/>
                  <a:gd name="T61" fmla="*/ 2147483647 h 164"/>
                  <a:gd name="T62" fmla="*/ 2147483647 w 57"/>
                  <a:gd name="T63" fmla="*/ 2147483647 h 164"/>
                  <a:gd name="T64" fmla="*/ 0 w 57"/>
                  <a:gd name="T65" fmla="*/ 2147483647 h 164"/>
                  <a:gd name="T66" fmla="*/ 0 w 57"/>
                  <a:gd name="T67" fmla="*/ 2147483647 h 164"/>
                  <a:gd name="T68" fmla="*/ 0 w 57"/>
                  <a:gd name="T69" fmla="*/ 2147483647 h 164"/>
                  <a:gd name="T70" fmla="*/ 2147483647 w 57"/>
                  <a:gd name="T71" fmla="*/ 2147483647 h 164"/>
                  <a:gd name="T72" fmla="*/ 2147483647 w 57"/>
                  <a:gd name="T73" fmla="*/ 0 h 164"/>
                  <a:gd name="T74" fmla="*/ 2147483647 w 57"/>
                  <a:gd name="T75" fmla="*/ 2147483647 h 164"/>
                  <a:gd name="T76" fmla="*/ 2147483647 w 57"/>
                  <a:gd name="T77" fmla="*/ 2147483647 h 164"/>
                  <a:gd name="T78" fmla="*/ 2147483647 w 57"/>
                  <a:gd name="T79" fmla="*/ 2147483647 h 164"/>
                  <a:gd name="T80" fmla="*/ 2147483647 w 5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64"/>
                  <a:gd name="T125" fmla="*/ 57 w 5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64">
                    <a:moveTo>
                      <a:pt x="43" y="22"/>
                    </a:moveTo>
                    <a:lnTo>
                      <a:pt x="43" y="27"/>
                    </a:lnTo>
                    <a:lnTo>
                      <a:pt x="43" y="29"/>
                    </a:lnTo>
                    <a:lnTo>
                      <a:pt x="43" y="35"/>
                    </a:lnTo>
                    <a:lnTo>
                      <a:pt x="44" y="39"/>
                    </a:lnTo>
                    <a:lnTo>
                      <a:pt x="44" y="44"/>
                    </a:lnTo>
                    <a:lnTo>
                      <a:pt x="44" y="48"/>
                    </a:lnTo>
                    <a:lnTo>
                      <a:pt x="46" y="54"/>
                    </a:lnTo>
                    <a:lnTo>
                      <a:pt x="46" y="59"/>
                    </a:lnTo>
                    <a:lnTo>
                      <a:pt x="46" y="63"/>
                    </a:lnTo>
                    <a:lnTo>
                      <a:pt x="47" y="69"/>
                    </a:lnTo>
                    <a:lnTo>
                      <a:pt x="47" y="73"/>
                    </a:lnTo>
                    <a:lnTo>
                      <a:pt x="49" y="79"/>
                    </a:lnTo>
                    <a:lnTo>
                      <a:pt x="49" y="83"/>
                    </a:lnTo>
                    <a:lnTo>
                      <a:pt x="50" y="89"/>
                    </a:lnTo>
                    <a:lnTo>
                      <a:pt x="50" y="95"/>
                    </a:lnTo>
                    <a:lnTo>
                      <a:pt x="51" y="100"/>
                    </a:lnTo>
                    <a:lnTo>
                      <a:pt x="51" y="103"/>
                    </a:lnTo>
                    <a:lnTo>
                      <a:pt x="51" y="109"/>
                    </a:lnTo>
                    <a:lnTo>
                      <a:pt x="51" y="112"/>
                    </a:lnTo>
                    <a:lnTo>
                      <a:pt x="53" y="117"/>
                    </a:lnTo>
                    <a:lnTo>
                      <a:pt x="53" y="120"/>
                    </a:lnTo>
                    <a:lnTo>
                      <a:pt x="53" y="124"/>
                    </a:lnTo>
                    <a:lnTo>
                      <a:pt x="54" y="129"/>
                    </a:lnTo>
                    <a:lnTo>
                      <a:pt x="54" y="132"/>
                    </a:lnTo>
                    <a:lnTo>
                      <a:pt x="56" y="137"/>
                    </a:lnTo>
                    <a:lnTo>
                      <a:pt x="56" y="143"/>
                    </a:lnTo>
                    <a:lnTo>
                      <a:pt x="56" y="144"/>
                    </a:lnTo>
                    <a:lnTo>
                      <a:pt x="57" y="146"/>
                    </a:lnTo>
                    <a:lnTo>
                      <a:pt x="56" y="150"/>
                    </a:lnTo>
                    <a:lnTo>
                      <a:pt x="54" y="154"/>
                    </a:lnTo>
                    <a:lnTo>
                      <a:pt x="53" y="156"/>
                    </a:lnTo>
                    <a:lnTo>
                      <a:pt x="50" y="160"/>
                    </a:lnTo>
                    <a:lnTo>
                      <a:pt x="43" y="163"/>
                    </a:lnTo>
                    <a:lnTo>
                      <a:pt x="36" y="164"/>
                    </a:lnTo>
                    <a:lnTo>
                      <a:pt x="27" y="161"/>
                    </a:lnTo>
                    <a:lnTo>
                      <a:pt x="22" y="159"/>
                    </a:lnTo>
                    <a:lnTo>
                      <a:pt x="19" y="154"/>
                    </a:lnTo>
                    <a:lnTo>
                      <a:pt x="16" y="151"/>
                    </a:lnTo>
                    <a:lnTo>
                      <a:pt x="15" y="147"/>
                    </a:lnTo>
                    <a:lnTo>
                      <a:pt x="15" y="143"/>
                    </a:lnTo>
                    <a:lnTo>
                      <a:pt x="13" y="142"/>
                    </a:lnTo>
                    <a:lnTo>
                      <a:pt x="13" y="139"/>
                    </a:lnTo>
                    <a:lnTo>
                      <a:pt x="13" y="134"/>
                    </a:lnTo>
                    <a:lnTo>
                      <a:pt x="12" y="129"/>
                    </a:lnTo>
                    <a:lnTo>
                      <a:pt x="12" y="126"/>
                    </a:lnTo>
                    <a:lnTo>
                      <a:pt x="10" y="122"/>
                    </a:lnTo>
                    <a:lnTo>
                      <a:pt x="10" y="117"/>
                    </a:lnTo>
                    <a:lnTo>
                      <a:pt x="10" y="113"/>
                    </a:lnTo>
                    <a:lnTo>
                      <a:pt x="9" y="109"/>
                    </a:lnTo>
                    <a:lnTo>
                      <a:pt x="9" y="105"/>
                    </a:lnTo>
                    <a:lnTo>
                      <a:pt x="9" y="100"/>
                    </a:lnTo>
                    <a:lnTo>
                      <a:pt x="9" y="96"/>
                    </a:lnTo>
                    <a:lnTo>
                      <a:pt x="7" y="92"/>
                    </a:lnTo>
                    <a:lnTo>
                      <a:pt x="7" y="86"/>
                    </a:lnTo>
                    <a:lnTo>
                      <a:pt x="6" y="81"/>
                    </a:lnTo>
                    <a:lnTo>
                      <a:pt x="6" y="76"/>
                    </a:lnTo>
                    <a:lnTo>
                      <a:pt x="5" y="71"/>
                    </a:lnTo>
                    <a:lnTo>
                      <a:pt x="5" y="65"/>
                    </a:lnTo>
                    <a:lnTo>
                      <a:pt x="3" y="59"/>
                    </a:lnTo>
                    <a:lnTo>
                      <a:pt x="3" y="55"/>
                    </a:lnTo>
                    <a:lnTo>
                      <a:pt x="3" y="49"/>
                    </a:lnTo>
                    <a:lnTo>
                      <a:pt x="2" y="45"/>
                    </a:lnTo>
                    <a:lnTo>
                      <a:pt x="2" y="39"/>
                    </a:lnTo>
                    <a:lnTo>
                      <a:pt x="2" y="35"/>
                    </a:lnTo>
                    <a:lnTo>
                      <a:pt x="0" y="31"/>
                    </a:lnTo>
                    <a:lnTo>
                      <a:pt x="0" y="27"/>
                    </a:lnTo>
                    <a:lnTo>
                      <a:pt x="0" y="21"/>
                    </a:lnTo>
                    <a:lnTo>
                      <a:pt x="0" y="18"/>
                    </a:lnTo>
                    <a:lnTo>
                      <a:pt x="0" y="12"/>
                    </a:lnTo>
                    <a:lnTo>
                      <a:pt x="2" y="10"/>
                    </a:lnTo>
                    <a:lnTo>
                      <a:pt x="3" y="5"/>
                    </a:lnTo>
                    <a:lnTo>
                      <a:pt x="6" y="2"/>
                    </a:lnTo>
                    <a:lnTo>
                      <a:pt x="12" y="0"/>
                    </a:lnTo>
                    <a:lnTo>
                      <a:pt x="20" y="0"/>
                    </a:lnTo>
                    <a:lnTo>
                      <a:pt x="27" y="1"/>
                    </a:lnTo>
                    <a:lnTo>
                      <a:pt x="34" y="5"/>
                    </a:lnTo>
                    <a:lnTo>
                      <a:pt x="37" y="8"/>
                    </a:lnTo>
                    <a:lnTo>
                      <a:pt x="40" y="12"/>
                    </a:lnTo>
                    <a:lnTo>
                      <a:pt x="42" y="18"/>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4" name="Freeform 62">
                <a:extLst>
                  <a:ext uri="{FF2B5EF4-FFF2-40B4-BE49-F238E27FC236}">
                    <a16:creationId xmlns:a16="http://schemas.microsoft.com/office/drawing/2014/main" id="{89EE8A93-336E-3C46-822E-F1E7D850C5D6}"/>
                  </a:ext>
                </a:extLst>
              </p:cNvPr>
              <p:cNvSpPr>
                <a:spLocks/>
              </p:cNvSpPr>
              <p:nvPr/>
            </p:nvSpPr>
            <p:spPr bwMode="auto">
              <a:xfrm>
                <a:off x="4386188" y="2744423"/>
                <a:ext cx="684306" cy="177852"/>
              </a:xfrm>
              <a:custGeom>
                <a:avLst/>
                <a:gdLst>
                  <a:gd name="T0" fmla="*/ 2147483647 w 382"/>
                  <a:gd name="T1" fmla="*/ 2147483647 h 93"/>
                  <a:gd name="T2" fmla="*/ 2147483647 w 382"/>
                  <a:gd name="T3" fmla="*/ 2147483647 h 93"/>
                  <a:gd name="T4" fmla="*/ 2147483647 w 382"/>
                  <a:gd name="T5" fmla="*/ 2147483647 h 93"/>
                  <a:gd name="T6" fmla="*/ 2147483647 w 382"/>
                  <a:gd name="T7" fmla="*/ 2147483647 h 93"/>
                  <a:gd name="T8" fmla="*/ 2147483647 w 382"/>
                  <a:gd name="T9" fmla="*/ 2147483647 h 93"/>
                  <a:gd name="T10" fmla="*/ 2147483647 w 382"/>
                  <a:gd name="T11" fmla="*/ 2147483647 h 93"/>
                  <a:gd name="T12" fmla="*/ 2147483647 w 382"/>
                  <a:gd name="T13" fmla="*/ 2147483647 h 93"/>
                  <a:gd name="T14" fmla="*/ 2147483647 w 382"/>
                  <a:gd name="T15" fmla="*/ 2147483647 h 93"/>
                  <a:gd name="T16" fmla="*/ 2147483647 w 382"/>
                  <a:gd name="T17" fmla="*/ 2147483647 h 93"/>
                  <a:gd name="T18" fmla="*/ 2147483647 w 382"/>
                  <a:gd name="T19" fmla="*/ 2147483647 h 93"/>
                  <a:gd name="T20" fmla="*/ 2147483647 w 382"/>
                  <a:gd name="T21" fmla="*/ 2147483647 h 93"/>
                  <a:gd name="T22" fmla="*/ 2147483647 w 382"/>
                  <a:gd name="T23" fmla="*/ 2147483647 h 93"/>
                  <a:gd name="T24" fmla="*/ 2147483647 w 382"/>
                  <a:gd name="T25" fmla="*/ 2147483647 h 93"/>
                  <a:gd name="T26" fmla="*/ 2147483647 w 382"/>
                  <a:gd name="T27" fmla="*/ 2147483647 h 93"/>
                  <a:gd name="T28" fmla="*/ 2147483647 w 382"/>
                  <a:gd name="T29" fmla="*/ 2147483647 h 93"/>
                  <a:gd name="T30" fmla="*/ 2147483647 w 382"/>
                  <a:gd name="T31" fmla="*/ 2147483647 h 93"/>
                  <a:gd name="T32" fmla="*/ 2147483647 w 382"/>
                  <a:gd name="T33" fmla="*/ 2147483647 h 93"/>
                  <a:gd name="T34" fmla="*/ 2147483647 w 382"/>
                  <a:gd name="T35" fmla="*/ 2147483647 h 93"/>
                  <a:gd name="T36" fmla="*/ 2147483647 w 382"/>
                  <a:gd name="T37" fmla="*/ 2147483647 h 93"/>
                  <a:gd name="T38" fmla="*/ 2147483647 w 382"/>
                  <a:gd name="T39" fmla="*/ 2147483647 h 93"/>
                  <a:gd name="T40" fmla="*/ 2147483647 w 382"/>
                  <a:gd name="T41" fmla="*/ 2147483647 h 93"/>
                  <a:gd name="T42" fmla="*/ 2147483647 w 382"/>
                  <a:gd name="T43" fmla="*/ 0 h 93"/>
                  <a:gd name="T44" fmla="*/ 2147483647 w 382"/>
                  <a:gd name="T45" fmla="*/ 2147483647 h 93"/>
                  <a:gd name="T46" fmla="*/ 2147483647 w 382"/>
                  <a:gd name="T47" fmla="*/ 2147483647 h 93"/>
                  <a:gd name="T48" fmla="*/ 2147483647 w 382"/>
                  <a:gd name="T49" fmla="*/ 2147483647 h 93"/>
                  <a:gd name="T50" fmla="*/ 2147483647 w 382"/>
                  <a:gd name="T51" fmla="*/ 2147483647 h 93"/>
                  <a:gd name="T52" fmla="*/ 2147483647 w 382"/>
                  <a:gd name="T53" fmla="*/ 2147483647 h 93"/>
                  <a:gd name="T54" fmla="*/ 2147483647 w 382"/>
                  <a:gd name="T55" fmla="*/ 2147483647 h 93"/>
                  <a:gd name="T56" fmla="*/ 2147483647 w 382"/>
                  <a:gd name="T57" fmla="*/ 2147483647 h 93"/>
                  <a:gd name="T58" fmla="*/ 2147483647 w 382"/>
                  <a:gd name="T59" fmla="*/ 2147483647 h 93"/>
                  <a:gd name="T60" fmla="*/ 2147483647 w 382"/>
                  <a:gd name="T61" fmla="*/ 2147483647 h 93"/>
                  <a:gd name="T62" fmla="*/ 2147483647 w 382"/>
                  <a:gd name="T63" fmla="*/ 2147483647 h 93"/>
                  <a:gd name="T64" fmla="*/ 2147483647 w 382"/>
                  <a:gd name="T65" fmla="*/ 2147483647 h 93"/>
                  <a:gd name="T66" fmla="*/ 2147483647 w 382"/>
                  <a:gd name="T67" fmla="*/ 2147483647 h 93"/>
                  <a:gd name="T68" fmla="*/ 2147483647 w 382"/>
                  <a:gd name="T69" fmla="*/ 2147483647 h 93"/>
                  <a:gd name="T70" fmla="*/ 2147483647 w 382"/>
                  <a:gd name="T71" fmla="*/ 2147483647 h 93"/>
                  <a:gd name="T72" fmla="*/ 2147483647 w 382"/>
                  <a:gd name="T73" fmla="*/ 2147483647 h 93"/>
                  <a:gd name="T74" fmla="*/ 2147483647 w 382"/>
                  <a:gd name="T75" fmla="*/ 2147483647 h 93"/>
                  <a:gd name="T76" fmla="*/ 2147483647 w 382"/>
                  <a:gd name="T77" fmla="*/ 2147483647 h 93"/>
                  <a:gd name="T78" fmla="*/ 2147483647 w 382"/>
                  <a:gd name="T79" fmla="*/ 2147483647 h 93"/>
                  <a:gd name="T80" fmla="*/ 2147483647 w 382"/>
                  <a:gd name="T81" fmla="*/ 2147483647 h 93"/>
                  <a:gd name="T82" fmla="*/ 2147483647 w 382"/>
                  <a:gd name="T83" fmla="*/ 2147483647 h 93"/>
                  <a:gd name="T84" fmla="*/ 2147483647 w 382"/>
                  <a:gd name="T85" fmla="*/ 2147483647 h 93"/>
                  <a:gd name="T86" fmla="*/ 2147483647 w 382"/>
                  <a:gd name="T87" fmla="*/ 2147483647 h 93"/>
                  <a:gd name="T88" fmla="*/ 2147483647 w 382"/>
                  <a:gd name="T89" fmla="*/ 2147483647 h 93"/>
                  <a:gd name="T90" fmla="*/ 2147483647 w 382"/>
                  <a:gd name="T91" fmla="*/ 2147483647 h 93"/>
                  <a:gd name="T92" fmla="*/ 2147483647 w 382"/>
                  <a:gd name="T93" fmla="*/ 2147483647 h 93"/>
                  <a:gd name="T94" fmla="*/ 2147483647 w 382"/>
                  <a:gd name="T95" fmla="*/ 2147483647 h 93"/>
                  <a:gd name="T96" fmla="*/ 2147483647 w 382"/>
                  <a:gd name="T97" fmla="*/ 2147483647 h 93"/>
                  <a:gd name="T98" fmla="*/ 0 w 382"/>
                  <a:gd name="T99" fmla="*/ 2147483647 h 93"/>
                  <a:gd name="T100" fmla="*/ 2147483647 w 382"/>
                  <a:gd name="T101" fmla="*/ 2147483647 h 93"/>
                  <a:gd name="T102" fmla="*/ 2147483647 w 382"/>
                  <a:gd name="T103" fmla="*/ 2147483647 h 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93"/>
                  <a:gd name="T158" fmla="*/ 382 w 382"/>
                  <a:gd name="T159" fmla="*/ 93 h 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93">
                    <a:moveTo>
                      <a:pt x="19" y="51"/>
                    </a:moveTo>
                    <a:lnTo>
                      <a:pt x="23" y="48"/>
                    </a:lnTo>
                    <a:lnTo>
                      <a:pt x="30" y="46"/>
                    </a:lnTo>
                    <a:lnTo>
                      <a:pt x="36" y="45"/>
                    </a:lnTo>
                    <a:lnTo>
                      <a:pt x="41" y="43"/>
                    </a:lnTo>
                    <a:lnTo>
                      <a:pt x="47" y="42"/>
                    </a:lnTo>
                    <a:lnTo>
                      <a:pt x="53" y="41"/>
                    </a:lnTo>
                    <a:lnTo>
                      <a:pt x="58" y="39"/>
                    </a:lnTo>
                    <a:lnTo>
                      <a:pt x="66" y="38"/>
                    </a:lnTo>
                    <a:lnTo>
                      <a:pt x="70" y="36"/>
                    </a:lnTo>
                    <a:lnTo>
                      <a:pt x="75" y="36"/>
                    </a:lnTo>
                    <a:lnTo>
                      <a:pt x="81" y="35"/>
                    </a:lnTo>
                    <a:lnTo>
                      <a:pt x="87" y="34"/>
                    </a:lnTo>
                    <a:lnTo>
                      <a:pt x="91" y="32"/>
                    </a:lnTo>
                    <a:lnTo>
                      <a:pt x="98" y="32"/>
                    </a:lnTo>
                    <a:lnTo>
                      <a:pt x="102" y="29"/>
                    </a:lnTo>
                    <a:lnTo>
                      <a:pt x="108" y="29"/>
                    </a:lnTo>
                    <a:lnTo>
                      <a:pt x="114" y="28"/>
                    </a:lnTo>
                    <a:lnTo>
                      <a:pt x="118" y="28"/>
                    </a:lnTo>
                    <a:lnTo>
                      <a:pt x="122" y="26"/>
                    </a:lnTo>
                    <a:lnTo>
                      <a:pt x="128" y="25"/>
                    </a:lnTo>
                    <a:lnTo>
                      <a:pt x="132" y="24"/>
                    </a:lnTo>
                    <a:lnTo>
                      <a:pt x="138" y="24"/>
                    </a:lnTo>
                    <a:lnTo>
                      <a:pt x="142" y="22"/>
                    </a:lnTo>
                    <a:lnTo>
                      <a:pt x="148" y="22"/>
                    </a:lnTo>
                    <a:lnTo>
                      <a:pt x="152" y="21"/>
                    </a:lnTo>
                    <a:lnTo>
                      <a:pt x="158" y="19"/>
                    </a:lnTo>
                    <a:lnTo>
                      <a:pt x="162" y="19"/>
                    </a:lnTo>
                    <a:lnTo>
                      <a:pt x="168" y="19"/>
                    </a:lnTo>
                    <a:lnTo>
                      <a:pt x="172" y="18"/>
                    </a:lnTo>
                    <a:lnTo>
                      <a:pt x="178" y="18"/>
                    </a:lnTo>
                    <a:lnTo>
                      <a:pt x="182" y="17"/>
                    </a:lnTo>
                    <a:lnTo>
                      <a:pt x="188" y="17"/>
                    </a:lnTo>
                    <a:lnTo>
                      <a:pt x="192" y="15"/>
                    </a:lnTo>
                    <a:lnTo>
                      <a:pt x="197" y="15"/>
                    </a:lnTo>
                    <a:lnTo>
                      <a:pt x="202" y="14"/>
                    </a:lnTo>
                    <a:lnTo>
                      <a:pt x="206" y="14"/>
                    </a:lnTo>
                    <a:lnTo>
                      <a:pt x="210" y="12"/>
                    </a:lnTo>
                    <a:lnTo>
                      <a:pt x="216" y="12"/>
                    </a:lnTo>
                    <a:lnTo>
                      <a:pt x="220" y="11"/>
                    </a:lnTo>
                    <a:lnTo>
                      <a:pt x="226" y="11"/>
                    </a:lnTo>
                    <a:lnTo>
                      <a:pt x="230" y="11"/>
                    </a:lnTo>
                    <a:lnTo>
                      <a:pt x="234" y="9"/>
                    </a:lnTo>
                    <a:lnTo>
                      <a:pt x="240" y="9"/>
                    </a:lnTo>
                    <a:lnTo>
                      <a:pt x="246" y="9"/>
                    </a:lnTo>
                    <a:lnTo>
                      <a:pt x="250" y="8"/>
                    </a:lnTo>
                    <a:lnTo>
                      <a:pt x="256" y="8"/>
                    </a:lnTo>
                    <a:lnTo>
                      <a:pt x="261" y="8"/>
                    </a:lnTo>
                    <a:lnTo>
                      <a:pt x="267" y="8"/>
                    </a:lnTo>
                    <a:lnTo>
                      <a:pt x="271" y="7"/>
                    </a:lnTo>
                    <a:lnTo>
                      <a:pt x="277" y="7"/>
                    </a:lnTo>
                    <a:lnTo>
                      <a:pt x="283" y="5"/>
                    </a:lnTo>
                    <a:lnTo>
                      <a:pt x="287" y="5"/>
                    </a:lnTo>
                    <a:lnTo>
                      <a:pt x="293" y="4"/>
                    </a:lnTo>
                    <a:lnTo>
                      <a:pt x="298" y="4"/>
                    </a:lnTo>
                    <a:lnTo>
                      <a:pt x="304" y="4"/>
                    </a:lnTo>
                    <a:lnTo>
                      <a:pt x="310" y="4"/>
                    </a:lnTo>
                    <a:lnTo>
                      <a:pt x="315" y="2"/>
                    </a:lnTo>
                    <a:lnTo>
                      <a:pt x="321" y="2"/>
                    </a:lnTo>
                    <a:lnTo>
                      <a:pt x="327" y="1"/>
                    </a:lnTo>
                    <a:lnTo>
                      <a:pt x="332" y="1"/>
                    </a:lnTo>
                    <a:lnTo>
                      <a:pt x="338" y="1"/>
                    </a:lnTo>
                    <a:lnTo>
                      <a:pt x="345" y="1"/>
                    </a:lnTo>
                    <a:lnTo>
                      <a:pt x="351" y="0"/>
                    </a:lnTo>
                    <a:lnTo>
                      <a:pt x="358" y="0"/>
                    </a:lnTo>
                    <a:lnTo>
                      <a:pt x="362" y="0"/>
                    </a:lnTo>
                    <a:lnTo>
                      <a:pt x="368" y="0"/>
                    </a:lnTo>
                    <a:lnTo>
                      <a:pt x="371" y="1"/>
                    </a:lnTo>
                    <a:lnTo>
                      <a:pt x="375" y="4"/>
                    </a:lnTo>
                    <a:lnTo>
                      <a:pt x="379" y="11"/>
                    </a:lnTo>
                    <a:lnTo>
                      <a:pt x="382" y="19"/>
                    </a:lnTo>
                    <a:lnTo>
                      <a:pt x="380" y="24"/>
                    </a:lnTo>
                    <a:lnTo>
                      <a:pt x="380" y="26"/>
                    </a:lnTo>
                    <a:lnTo>
                      <a:pt x="379" y="31"/>
                    </a:lnTo>
                    <a:lnTo>
                      <a:pt x="378" y="35"/>
                    </a:lnTo>
                    <a:lnTo>
                      <a:pt x="375" y="36"/>
                    </a:lnTo>
                    <a:lnTo>
                      <a:pt x="371" y="41"/>
                    </a:lnTo>
                    <a:lnTo>
                      <a:pt x="366" y="42"/>
                    </a:lnTo>
                    <a:lnTo>
                      <a:pt x="362" y="43"/>
                    </a:lnTo>
                    <a:lnTo>
                      <a:pt x="355" y="43"/>
                    </a:lnTo>
                    <a:lnTo>
                      <a:pt x="349" y="43"/>
                    </a:lnTo>
                    <a:lnTo>
                      <a:pt x="344" y="45"/>
                    </a:lnTo>
                    <a:lnTo>
                      <a:pt x="338" y="45"/>
                    </a:lnTo>
                    <a:lnTo>
                      <a:pt x="332" y="45"/>
                    </a:lnTo>
                    <a:lnTo>
                      <a:pt x="327" y="45"/>
                    </a:lnTo>
                    <a:lnTo>
                      <a:pt x="319" y="46"/>
                    </a:lnTo>
                    <a:lnTo>
                      <a:pt x="315" y="48"/>
                    </a:lnTo>
                    <a:lnTo>
                      <a:pt x="310" y="48"/>
                    </a:lnTo>
                    <a:lnTo>
                      <a:pt x="304" y="48"/>
                    </a:lnTo>
                    <a:lnTo>
                      <a:pt x="298" y="48"/>
                    </a:lnTo>
                    <a:lnTo>
                      <a:pt x="293" y="49"/>
                    </a:lnTo>
                    <a:lnTo>
                      <a:pt x="287" y="49"/>
                    </a:lnTo>
                    <a:lnTo>
                      <a:pt x="283" y="49"/>
                    </a:lnTo>
                    <a:lnTo>
                      <a:pt x="277" y="51"/>
                    </a:lnTo>
                    <a:lnTo>
                      <a:pt x="273" y="51"/>
                    </a:lnTo>
                    <a:lnTo>
                      <a:pt x="267" y="51"/>
                    </a:lnTo>
                    <a:lnTo>
                      <a:pt x="261" y="52"/>
                    </a:lnTo>
                    <a:lnTo>
                      <a:pt x="257" y="52"/>
                    </a:lnTo>
                    <a:lnTo>
                      <a:pt x="251" y="52"/>
                    </a:lnTo>
                    <a:lnTo>
                      <a:pt x="247" y="52"/>
                    </a:lnTo>
                    <a:lnTo>
                      <a:pt x="241" y="53"/>
                    </a:lnTo>
                    <a:lnTo>
                      <a:pt x="237" y="53"/>
                    </a:lnTo>
                    <a:lnTo>
                      <a:pt x="233" y="55"/>
                    </a:lnTo>
                    <a:lnTo>
                      <a:pt x="227" y="55"/>
                    </a:lnTo>
                    <a:lnTo>
                      <a:pt x="223" y="56"/>
                    </a:lnTo>
                    <a:lnTo>
                      <a:pt x="217" y="56"/>
                    </a:lnTo>
                    <a:lnTo>
                      <a:pt x="213" y="58"/>
                    </a:lnTo>
                    <a:lnTo>
                      <a:pt x="209" y="58"/>
                    </a:lnTo>
                    <a:lnTo>
                      <a:pt x="205" y="58"/>
                    </a:lnTo>
                    <a:lnTo>
                      <a:pt x="199" y="59"/>
                    </a:lnTo>
                    <a:lnTo>
                      <a:pt x="195" y="61"/>
                    </a:lnTo>
                    <a:lnTo>
                      <a:pt x="189" y="61"/>
                    </a:lnTo>
                    <a:lnTo>
                      <a:pt x="185" y="61"/>
                    </a:lnTo>
                    <a:lnTo>
                      <a:pt x="180" y="62"/>
                    </a:lnTo>
                    <a:lnTo>
                      <a:pt x="175" y="62"/>
                    </a:lnTo>
                    <a:lnTo>
                      <a:pt x="171" y="62"/>
                    </a:lnTo>
                    <a:lnTo>
                      <a:pt x="165" y="63"/>
                    </a:lnTo>
                    <a:lnTo>
                      <a:pt x="161" y="65"/>
                    </a:lnTo>
                    <a:lnTo>
                      <a:pt x="156" y="65"/>
                    </a:lnTo>
                    <a:lnTo>
                      <a:pt x="151" y="65"/>
                    </a:lnTo>
                    <a:lnTo>
                      <a:pt x="146" y="66"/>
                    </a:lnTo>
                    <a:lnTo>
                      <a:pt x="141" y="66"/>
                    </a:lnTo>
                    <a:lnTo>
                      <a:pt x="135" y="68"/>
                    </a:lnTo>
                    <a:lnTo>
                      <a:pt x="131" y="69"/>
                    </a:lnTo>
                    <a:lnTo>
                      <a:pt x="125" y="70"/>
                    </a:lnTo>
                    <a:lnTo>
                      <a:pt x="121" y="70"/>
                    </a:lnTo>
                    <a:lnTo>
                      <a:pt x="117" y="72"/>
                    </a:lnTo>
                    <a:lnTo>
                      <a:pt x="111" y="72"/>
                    </a:lnTo>
                    <a:lnTo>
                      <a:pt x="105" y="75"/>
                    </a:lnTo>
                    <a:lnTo>
                      <a:pt x="100" y="75"/>
                    </a:lnTo>
                    <a:lnTo>
                      <a:pt x="95" y="76"/>
                    </a:lnTo>
                    <a:lnTo>
                      <a:pt x="90" y="78"/>
                    </a:lnTo>
                    <a:lnTo>
                      <a:pt x="84" y="79"/>
                    </a:lnTo>
                    <a:lnTo>
                      <a:pt x="78" y="79"/>
                    </a:lnTo>
                    <a:lnTo>
                      <a:pt x="74" y="82"/>
                    </a:lnTo>
                    <a:lnTo>
                      <a:pt x="67" y="82"/>
                    </a:lnTo>
                    <a:lnTo>
                      <a:pt x="63" y="83"/>
                    </a:lnTo>
                    <a:lnTo>
                      <a:pt x="56" y="85"/>
                    </a:lnTo>
                    <a:lnTo>
                      <a:pt x="51" y="86"/>
                    </a:lnTo>
                    <a:lnTo>
                      <a:pt x="44" y="87"/>
                    </a:lnTo>
                    <a:lnTo>
                      <a:pt x="39" y="89"/>
                    </a:lnTo>
                    <a:lnTo>
                      <a:pt x="33" y="90"/>
                    </a:lnTo>
                    <a:lnTo>
                      <a:pt x="27" y="93"/>
                    </a:lnTo>
                    <a:lnTo>
                      <a:pt x="22" y="93"/>
                    </a:lnTo>
                    <a:lnTo>
                      <a:pt x="17" y="93"/>
                    </a:lnTo>
                    <a:lnTo>
                      <a:pt x="13" y="92"/>
                    </a:lnTo>
                    <a:lnTo>
                      <a:pt x="10" y="90"/>
                    </a:lnTo>
                    <a:lnTo>
                      <a:pt x="5" y="83"/>
                    </a:lnTo>
                    <a:lnTo>
                      <a:pt x="2" y="76"/>
                    </a:lnTo>
                    <a:lnTo>
                      <a:pt x="0" y="72"/>
                    </a:lnTo>
                    <a:lnTo>
                      <a:pt x="0" y="68"/>
                    </a:lnTo>
                    <a:lnTo>
                      <a:pt x="0" y="63"/>
                    </a:lnTo>
                    <a:lnTo>
                      <a:pt x="3" y="61"/>
                    </a:lnTo>
                    <a:lnTo>
                      <a:pt x="5" y="56"/>
                    </a:lnTo>
                    <a:lnTo>
                      <a:pt x="9" y="53"/>
                    </a:lnTo>
                    <a:lnTo>
                      <a:pt x="13" y="51"/>
                    </a:lnTo>
                    <a:lnTo>
                      <a:pt x="19" y="5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5" name="Freeform 63">
                <a:extLst>
                  <a:ext uri="{FF2B5EF4-FFF2-40B4-BE49-F238E27FC236}">
                    <a16:creationId xmlns:a16="http://schemas.microsoft.com/office/drawing/2014/main" id="{85117FD6-95DB-5A48-AA84-3F8CCD67314E}"/>
                  </a:ext>
                </a:extLst>
              </p:cNvPr>
              <p:cNvSpPr>
                <a:spLocks/>
              </p:cNvSpPr>
              <p:nvPr/>
            </p:nvSpPr>
            <p:spPr bwMode="auto">
              <a:xfrm>
                <a:off x="4214216" y="2740598"/>
                <a:ext cx="93152" cy="1025036"/>
              </a:xfrm>
              <a:custGeom>
                <a:avLst/>
                <a:gdLst>
                  <a:gd name="T0" fmla="*/ 2147483647 w 52"/>
                  <a:gd name="T1" fmla="*/ 2147483647 h 536"/>
                  <a:gd name="T2" fmla="*/ 2147483647 w 52"/>
                  <a:gd name="T3" fmla="*/ 2147483647 h 536"/>
                  <a:gd name="T4" fmla="*/ 2147483647 w 52"/>
                  <a:gd name="T5" fmla="*/ 2147483647 h 536"/>
                  <a:gd name="T6" fmla="*/ 2147483647 w 52"/>
                  <a:gd name="T7" fmla="*/ 2147483647 h 536"/>
                  <a:gd name="T8" fmla="*/ 2147483647 w 52"/>
                  <a:gd name="T9" fmla="*/ 2147483647 h 536"/>
                  <a:gd name="T10" fmla="*/ 2147483647 w 52"/>
                  <a:gd name="T11" fmla="*/ 2147483647 h 536"/>
                  <a:gd name="T12" fmla="*/ 2147483647 w 52"/>
                  <a:gd name="T13" fmla="*/ 2147483647 h 536"/>
                  <a:gd name="T14" fmla="*/ 2147483647 w 52"/>
                  <a:gd name="T15" fmla="*/ 2147483647 h 536"/>
                  <a:gd name="T16" fmla="*/ 2147483647 w 52"/>
                  <a:gd name="T17" fmla="*/ 2147483647 h 536"/>
                  <a:gd name="T18" fmla="*/ 2147483647 w 52"/>
                  <a:gd name="T19" fmla="*/ 2147483647 h 536"/>
                  <a:gd name="T20" fmla="*/ 2147483647 w 52"/>
                  <a:gd name="T21" fmla="*/ 2147483647 h 536"/>
                  <a:gd name="T22" fmla="*/ 2147483647 w 52"/>
                  <a:gd name="T23" fmla="*/ 2147483647 h 536"/>
                  <a:gd name="T24" fmla="*/ 2147483647 w 52"/>
                  <a:gd name="T25" fmla="*/ 2147483647 h 536"/>
                  <a:gd name="T26" fmla="*/ 2147483647 w 52"/>
                  <a:gd name="T27" fmla="*/ 2147483647 h 536"/>
                  <a:gd name="T28" fmla="*/ 2147483647 w 52"/>
                  <a:gd name="T29" fmla="*/ 2147483647 h 536"/>
                  <a:gd name="T30" fmla="*/ 2147483647 w 52"/>
                  <a:gd name="T31" fmla="*/ 2147483647 h 536"/>
                  <a:gd name="T32" fmla="*/ 2147483647 w 52"/>
                  <a:gd name="T33" fmla="*/ 2147483647 h 536"/>
                  <a:gd name="T34" fmla="*/ 2147483647 w 52"/>
                  <a:gd name="T35" fmla="*/ 2147483647 h 536"/>
                  <a:gd name="T36" fmla="*/ 2147483647 w 52"/>
                  <a:gd name="T37" fmla="*/ 2147483647 h 536"/>
                  <a:gd name="T38" fmla="*/ 2147483647 w 52"/>
                  <a:gd name="T39" fmla="*/ 2147483647 h 536"/>
                  <a:gd name="T40" fmla="*/ 2147483647 w 52"/>
                  <a:gd name="T41" fmla="*/ 2147483647 h 536"/>
                  <a:gd name="T42" fmla="*/ 2147483647 w 52"/>
                  <a:gd name="T43" fmla="*/ 2147483647 h 536"/>
                  <a:gd name="T44" fmla="*/ 2147483647 w 52"/>
                  <a:gd name="T45" fmla="*/ 2147483647 h 536"/>
                  <a:gd name="T46" fmla="*/ 2147483647 w 52"/>
                  <a:gd name="T47" fmla="*/ 2147483647 h 536"/>
                  <a:gd name="T48" fmla="*/ 2147483647 w 52"/>
                  <a:gd name="T49" fmla="*/ 2147483647 h 536"/>
                  <a:gd name="T50" fmla="*/ 0 w 52"/>
                  <a:gd name="T51" fmla="*/ 2147483647 h 536"/>
                  <a:gd name="T52" fmla="*/ 0 w 52"/>
                  <a:gd name="T53" fmla="*/ 2147483647 h 536"/>
                  <a:gd name="T54" fmla="*/ 0 w 52"/>
                  <a:gd name="T55" fmla="*/ 2147483647 h 536"/>
                  <a:gd name="T56" fmla="*/ 0 w 52"/>
                  <a:gd name="T57" fmla="*/ 2147483647 h 536"/>
                  <a:gd name="T58" fmla="*/ 0 w 52"/>
                  <a:gd name="T59" fmla="*/ 2147483647 h 536"/>
                  <a:gd name="T60" fmla="*/ 2147483647 w 52"/>
                  <a:gd name="T61" fmla="*/ 2147483647 h 536"/>
                  <a:gd name="T62" fmla="*/ 2147483647 w 52"/>
                  <a:gd name="T63" fmla="*/ 2147483647 h 536"/>
                  <a:gd name="T64" fmla="*/ 2147483647 w 52"/>
                  <a:gd name="T65" fmla="*/ 2147483647 h 536"/>
                  <a:gd name="T66" fmla="*/ 2147483647 w 52"/>
                  <a:gd name="T67" fmla="*/ 2147483647 h 536"/>
                  <a:gd name="T68" fmla="*/ 2147483647 w 52"/>
                  <a:gd name="T69" fmla="*/ 2147483647 h 536"/>
                  <a:gd name="T70" fmla="*/ 2147483647 w 52"/>
                  <a:gd name="T71" fmla="*/ 2147483647 h 536"/>
                  <a:gd name="T72" fmla="*/ 2147483647 w 52"/>
                  <a:gd name="T73" fmla="*/ 2147483647 h 536"/>
                  <a:gd name="T74" fmla="*/ 2147483647 w 52"/>
                  <a:gd name="T75" fmla="*/ 2147483647 h 536"/>
                  <a:gd name="T76" fmla="*/ 2147483647 w 52"/>
                  <a:gd name="T77" fmla="*/ 2147483647 h 536"/>
                  <a:gd name="T78" fmla="*/ 2147483647 w 52"/>
                  <a:gd name="T79" fmla="*/ 2147483647 h 536"/>
                  <a:gd name="T80" fmla="*/ 2147483647 w 52"/>
                  <a:gd name="T81" fmla="*/ 2147483647 h 536"/>
                  <a:gd name="T82" fmla="*/ 2147483647 w 52"/>
                  <a:gd name="T83" fmla="*/ 2147483647 h 536"/>
                  <a:gd name="T84" fmla="*/ 2147483647 w 52"/>
                  <a:gd name="T85" fmla="*/ 2147483647 h 536"/>
                  <a:gd name="T86" fmla="*/ 2147483647 w 52"/>
                  <a:gd name="T87" fmla="*/ 2147483647 h 536"/>
                  <a:gd name="T88" fmla="*/ 2147483647 w 52"/>
                  <a:gd name="T89" fmla="*/ 2147483647 h 536"/>
                  <a:gd name="T90" fmla="*/ 2147483647 w 52"/>
                  <a:gd name="T91" fmla="*/ 2147483647 h 536"/>
                  <a:gd name="T92" fmla="*/ 2147483647 w 52"/>
                  <a:gd name="T93" fmla="*/ 0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
                  <a:gd name="T142" fmla="*/ 0 h 536"/>
                  <a:gd name="T143" fmla="*/ 52 w 52"/>
                  <a:gd name="T144" fmla="*/ 536 h 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 h="536">
                    <a:moveTo>
                      <a:pt x="52" y="0"/>
                    </a:moveTo>
                    <a:lnTo>
                      <a:pt x="51" y="9"/>
                    </a:lnTo>
                    <a:lnTo>
                      <a:pt x="51" y="17"/>
                    </a:lnTo>
                    <a:lnTo>
                      <a:pt x="51" y="26"/>
                    </a:lnTo>
                    <a:lnTo>
                      <a:pt x="51" y="36"/>
                    </a:lnTo>
                    <a:lnTo>
                      <a:pt x="51" y="44"/>
                    </a:lnTo>
                    <a:lnTo>
                      <a:pt x="51" y="53"/>
                    </a:lnTo>
                    <a:lnTo>
                      <a:pt x="51" y="61"/>
                    </a:lnTo>
                    <a:lnTo>
                      <a:pt x="51" y="70"/>
                    </a:lnTo>
                    <a:lnTo>
                      <a:pt x="51" y="78"/>
                    </a:lnTo>
                    <a:lnTo>
                      <a:pt x="51" y="87"/>
                    </a:lnTo>
                    <a:lnTo>
                      <a:pt x="51" y="95"/>
                    </a:lnTo>
                    <a:lnTo>
                      <a:pt x="51" y="104"/>
                    </a:lnTo>
                    <a:lnTo>
                      <a:pt x="49" y="111"/>
                    </a:lnTo>
                    <a:lnTo>
                      <a:pt x="49" y="119"/>
                    </a:lnTo>
                    <a:lnTo>
                      <a:pt x="49" y="128"/>
                    </a:lnTo>
                    <a:lnTo>
                      <a:pt x="49" y="136"/>
                    </a:lnTo>
                    <a:lnTo>
                      <a:pt x="49" y="143"/>
                    </a:lnTo>
                    <a:lnTo>
                      <a:pt x="49" y="150"/>
                    </a:lnTo>
                    <a:lnTo>
                      <a:pt x="48" y="159"/>
                    </a:lnTo>
                    <a:lnTo>
                      <a:pt x="48" y="166"/>
                    </a:lnTo>
                    <a:lnTo>
                      <a:pt x="48" y="173"/>
                    </a:lnTo>
                    <a:lnTo>
                      <a:pt x="48" y="180"/>
                    </a:lnTo>
                    <a:lnTo>
                      <a:pt x="48" y="189"/>
                    </a:lnTo>
                    <a:lnTo>
                      <a:pt x="48" y="196"/>
                    </a:lnTo>
                    <a:lnTo>
                      <a:pt x="48" y="203"/>
                    </a:lnTo>
                    <a:lnTo>
                      <a:pt x="48" y="211"/>
                    </a:lnTo>
                    <a:lnTo>
                      <a:pt x="47" y="219"/>
                    </a:lnTo>
                    <a:lnTo>
                      <a:pt x="47" y="226"/>
                    </a:lnTo>
                    <a:lnTo>
                      <a:pt x="47" y="233"/>
                    </a:lnTo>
                    <a:lnTo>
                      <a:pt x="47" y="240"/>
                    </a:lnTo>
                    <a:lnTo>
                      <a:pt x="47" y="248"/>
                    </a:lnTo>
                    <a:lnTo>
                      <a:pt x="47" y="255"/>
                    </a:lnTo>
                    <a:lnTo>
                      <a:pt x="47" y="263"/>
                    </a:lnTo>
                    <a:lnTo>
                      <a:pt x="47" y="270"/>
                    </a:lnTo>
                    <a:lnTo>
                      <a:pt x="45" y="277"/>
                    </a:lnTo>
                    <a:lnTo>
                      <a:pt x="45" y="285"/>
                    </a:lnTo>
                    <a:lnTo>
                      <a:pt x="44" y="292"/>
                    </a:lnTo>
                    <a:lnTo>
                      <a:pt x="44" y="299"/>
                    </a:lnTo>
                    <a:lnTo>
                      <a:pt x="44" y="307"/>
                    </a:lnTo>
                    <a:lnTo>
                      <a:pt x="44" y="315"/>
                    </a:lnTo>
                    <a:lnTo>
                      <a:pt x="44" y="322"/>
                    </a:lnTo>
                    <a:lnTo>
                      <a:pt x="44" y="329"/>
                    </a:lnTo>
                    <a:lnTo>
                      <a:pt x="42" y="338"/>
                    </a:lnTo>
                    <a:lnTo>
                      <a:pt x="42" y="345"/>
                    </a:lnTo>
                    <a:lnTo>
                      <a:pt x="42" y="352"/>
                    </a:lnTo>
                    <a:lnTo>
                      <a:pt x="42" y="360"/>
                    </a:lnTo>
                    <a:lnTo>
                      <a:pt x="42" y="369"/>
                    </a:lnTo>
                    <a:lnTo>
                      <a:pt x="42" y="377"/>
                    </a:lnTo>
                    <a:lnTo>
                      <a:pt x="42" y="385"/>
                    </a:lnTo>
                    <a:lnTo>
                      <a:pt x="42" y="393"/>
                    </a:lnTo>
                    <a:lnTo>
                      <a:pt x="41" y="400"/>
                    </a:lnTo>
                    <a:lnTo>
                      <a:pt x="41" y="409"/>
                    </a:lnTo>
                    <a:lnTo>
                      <a:pt x="41" y="416"/>
                    </a:lnTo>
                    <a:lnTo>
                      <a:pt x="41" y="424"/>
                    </a:lnTo>
                    <a:lnTo>
                      <a:pt x="41" y="433"/>
                    </a:lnTo>
                    <a:lnTo>
                      <a:pt x="41" y="443"/>
                    </a:lnTo>
                    <a:lnTo>
                      <a:pt x="41" y="450"/>
                    </a:lnTo>
                    <a:lnTo>
                      <a:pt x="41" y="458"/>
                    </a:lnTo>
                    <a:lnTo>
                      <a:pt x="41" y="467"/>
                    </a:lnTo>
                    <a:lnTo>
                      <a:pt x="41" y="477"/>
                    </a:lnTo>
                    <a:lnTo>
                      <a:pt x="41" y="487"/>
                    </a:lnTo>
                    <a:lnTo>
                      <a:pt x="41" y="495"/>
                    </a:lnTo>
                    <a:lnTo>
                      <a:pt x="41" y="505"/>
                    </a:lnTo>
                    <a:lnTo>
                      <a:pt x="41" y="515"/>
                    </a:lnTo>
                    <a:lnTo>
                      <a:pt x="41" y="519"/>
                    </a:lnTo>
                    <a:lnTo>
                      <a:pt x="40" y="524"/>
                    </a:lnTo>
                    <a:lnTo>
                      <a:pt x="37" y="526"/>
                    </a:lnTo>
                    <a:lnTo>
                      <a:pt x="34" y="531"/>
                    </a:lnTo>
                    <a:lnTo>
                      <a:pt x="27" y="535"/>
                    </a:lnTo>
                    <a:lnTo>
                      <a:pt x="21" y="536"/>
                    </a:lnTo>
                    <a:lnTo>
                      <a:pt x="13" y="535"/>
                    </a:lnTo>
                    <a:lnTo>
                      <a:pt x="6" y="531"/>
                    </a:lnTo>
                    <a:lnTo>
                      <a:pt x="3" y="526"/>
                    </a:lnTo>
                    <a:lnTo>
                      <a:pt x="1" y="524"/>
                    </a:lnTo>
                    <a:lnTo>
                      <a:pt x="0" y="519"/>
                    </a:lnTo>
                    <a:lnTo>
                      <a:pt x="0" y="515"/>
                    </a:lnTo>
                    <a:lnTo>
                      <a:pt x="0" y="505"/>
                    </a:lnTo>
                    <a:lnTo>
                      <a:pt x="0" y="495"/>
                    </a:lnTo>
                    <a:lnTo>
                      <a:pt x="0" y="487"/>
                    </a:lnTo>
                    <a:lnTo>
                      <a:pt x="0" y="477"/>
                    </a:lnTo>
                    <a:lnTo>
                      <a:pt x="0" y="467"/>
                    </a:lnTo>
                    <a:lnTo>
                      <a:pt x="0" y="458"/>
                    </a:lnTo>
                    <a:lnTo>
                      <a:pt x="0" y="450"/>
                    </a:lnTo>
                    <a:lnTo>
                      <a:pt x="0" y="443"/>
                    </a:lnTo>
                    <a:lnTo>
                      <a:pt x="0" y="433"/>
                    </a:lnTo>
                    <a:lnTo>
                      <a:pt x="0" y="424"/>
                    </a:lnTo>
                    <a:lnTo>
                      <a:pt x="0" y="416"/>
                    </a:lnTo>
                    <a:lnTo>
                      <a:pt x="0" y="409"/>
                    </a:lnTo>
                    <a:lnTo>
                      <a:pt x="0" y="400"/>
                    </a:lnTo>
                    <a:lnTo>
                      <a:pt x="0" y="393"/>
                    </a:lnTo>
                    <a:lnTo>
                      <a:pt x="0" y="385"/>
                    </a:lnTo>
                    <a:lnTo>
                      <a:pt x="1" y="377"/>
                    </a:lnTo>
                    <a:lnTo>
                      <a:pt x="1" y="369"/>
                    </a:lnTo>
                    <a:lnTo>
                      <a:pt x="1" y="360"/>
                    </a:lnTo>
                    <a:lnTo>
                      <a:pt x="1" y="352"/>
                    </a:lnTo>
                    <a:lnTo>
                      <a:pt x="1" y="345"/>
                    </a:lnTo>
                    <a:lnTo>
                      <a:pt x="1" y="338"/>
                    </a:lnTo>
                    <a:lnTo>
                      <a:pt x="1" y="329"/>
                    </a:lnTo>
                    <a:lnTo>
                      <a:pt x="1" y="322"/>
                    </a:lnTo>
                    <a:lnTo>
                      <a:pt x="3" y="315"/>
                    </a:lnTo>
                    <a:lnTo>
                      <a:pt x="3" y="307"/>
                    </a:lnTo>
                    <a:lnTo>
                      <a:pt x="3" y="299"/>
                    </a:lnTo>
                    <a:lnTo>
                      <a:pt x="3" y="292"/>
                    </a:lnTo>
                    <a:lnTo>
                      <a:pt x="4" y="285"/>
                    </a:lnTo>
                    <a:lnTo>
                      <a:pt x="4" y="277"/>
                    </a:lnTo>
                    <a:lnTo>
                      <a:pt x="4" y="270"/>
                    </a:lnTo>
                    <a:lnTo>
                      <a:pt x="4" y="263"/>
                    </a:lnTo>
                    <a:lnTo>
                      <a:pt x="6" y="255"/>
                    </a:lnTo>
                    <a:lnTo>
                      <a:pt x="6" y="248"/>
                    </a:lnTo>
                    <a:lnTo>
                      <a:pt x="6" y="240"/>
                    </a:lnTo>
                    <a:lnTo>
                      <a:pt x="6" y="233"/>
                    </a:lnTo>
                    <a:lnTo>
                      <a:pt x="6" y="226"/>
                    </a:lnTo>
                    <a:lnTo>
                      <a:pt x="6" y="219"/>
                    </a:lnTo>
                    <a:lnTo>
                      <a:pt x="6" y="211"/>
                    </a:lnTo>
                    <a:lnTo>
                      <a:pt x="6" y="203"/>
                    </a:lnTo>
                    <a:lnTo>
                      <a:pt x="7" y="196"/>
                    </a:lnTo>
                    <a:lnTo>
                      <a:pt x="7" y="189"/>
                    </a:lnTo>
                    <a:lnTo>
                      <a:pt x="7" y="180"/>
                    </a:lnTo>
                    <a:lnTo>
                      <a:pt x="7" y="173"/>
                    </a:lnTo>
                    <a:lnTo>
                      <a:pt x="7" y="166"/>
                    </a:lnTo>
                    <a:lnTo>
                      <a:pt x="7" y="159"/>
                    </a:lnTo>
                    <a:lnTo>
                      <a:pt x="7" y="150"/>
                    </a:lnTo>
                    <a:lnTo>
                      <a:pt x="7" y="143"/>
                    </a:lnTo>
                    <a:lnTo>
                      <a:pt x="8" y="136"/>
                    </a:lnTo>
                    <a:lnTo>
                      <a:pt x="8" y="128"/>
                    </a:lnTo>
                    <a:lnTo>
                      <a:pt x="8" y="119"/>
                    </a:lnTo>
                    <a:lnTo>
                      <a:pt x="8" y="111"/>
                    </a:lnTo>
                    <a:lnTo>
                      <a:pt x="8" y="104"/>
                    </a:lnTo>
                    <a:lnTo>
                      <a:pt x="8" y="95"/>
                    </a:lnTo>
                    <a:lnTo>
                      <a:pt x="8" y="87"/>
                    </a:lnTo>
                    <a:lnTo>
                      <a:pt x="8" y="78"/>
                    </a:lnTo>
                    <a:lnTo>
                      <a:pt x="10" y="70"/>
                    </a:lnTo>
                    <a:lnTo>
                      <a:pt x="10" y="61"/>
                    </a:lnTo>
                    <a:lnTo>
                      <a:pt x="10" y="53"/>
                    </a:lnTo>
                    <a:lnTo>
                      <a:pt x="10" y="44"/>
                    </a:lnTo>
                    <a:lnTo>
                      <a:pt x="10" y="36"/>
                    </a:lnTo>
                    <a:lnTo>
                      <a:pt x="10" y="26"/>
                    </a:lnTo>
                    <a:lnTo>
                      <a:pt x="10" y="17"/>
                    </a:lnTo>
                    <a:lnTo>
                      <a:pt x="10" y="9"/>
                    </a:lnTo>
                    <a:lnTo>
                      <a:pt x="1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6" name="Freeform 64">
                <a:extLst>
                  <a:ext uri="{FF2B5EF4-FFF2-40B4-BE49-F238E27FC236}">
                    <a16:creationId xmlns:a16="http://schemas.microsoft.com/office/drawing/2014/main" id="{82D3CB34-E891-F34D-874D-355699B2C479}"/>
                  </a:ext>
                </a:extLst>
              </p:cNvPr>
              <p:cNvSpPr>
                <a:spLocks/>
              </p:cNvSpPr>
              <p:nvPr/>
            </p:nvSpPr>
            <p:spPr bwMode="auto">
              <a:xfrm>
                <a:off x="5469970" y="4054403"/>
                <a:ext cx="130771" cy="223749"/>
              </a:xfrm>
              <a:custGeom>
                <a:avLst/>
                <a:gdLst>
                  <a:gd name="T0" fmla="*/ 2147483647 w 73"/>
                  <a:gd name="T1" fmla="*/ 2147483647 h 117"/>
                  <a:gd name="T2" fmla="*/ 0 w 73"/>
                  <a:gd name="T3" fmla="*/ 2147483647 h 117"/>
                  <a:gd name="T4" fmla="*/ 0 w 73"/>
                  <a:gd name="T5" fmla="*/ 2147483647 h 117"/>
                  <a:gd name="T6" fmla="*/ 0 w 73"/>
                  <a:gd name="T7" fmla="*/ 2147483647 h 117"/>
                  <a:gd name="T8" fmla="*/ 2147483647 w 73"/>
                  <a:gd name="T9" fmla="*/ 2147483647 h 117"/>
                  <a:gd name="T10" fmla="*/ 2147483647 w 73"/>
                  <a:gd name="T11" fmla="*/ 2147483647 h 117"/>
                  <a:gd name="T12" fmla="*/ 2147483647 w 73"/>
                  <a:gd name="T13" fmla="*/ 2147483647 h 117"/>
                  <a:gd name="T14" fmla="*/ 2147483647 w 73"/>
                  <a:gd name="T15" fmla="*/ 2147483647 h 117"/>
                  <a:gd name="T16" fmla="*/ 2147483647 w 73"/>
                  <a:gd name="T17" fmla="*/ 2147483647 h 117"/>
                  <a:gd name="T18" fmla="*/ 2147483647 w 73"/>
                  <a:gd name="T19" fmla="*/ 2147483647 h 117"/>
                  <a:gd name="T20" fmla="*/ 2147483647 w 73"/>
                  <a:gd name="T21" fmla="*/ 2147483647 h 117"/>
                  <a:gd name="T22" fmla="*/ 2147483647 w 73"/>
                  <a:gd name="T23" fmla="*/ 2147483647 h 117"/>
                  <a:gd name="T24" fmla="*/ 2147483647 w 73"/>
                  <a:gd name="T25" fmla="*/ 2147483647 h 117"/>
                  <a:gd name="T26" fmla="*/ 2147483647 w 73"/>
                  <a:gd name="T27" fmla="*/ 2147483647 h 117"/>
                  <a:gd name="T28" fmla="*/ 2147483647 w 73"/>
                  <a:gd name="T29" fmla="*/ 2147483647 h 117"/>
                  <a:gd name="T30" fmla="*/ 2147483647 w 73"/>
                  <a:gd name="T31" fmla="*/ 2147483647 h 117"/>
                  <a:gd name="T32" fmla="*/ 2147483647 w 73"/>
                  <a:gd name="T33" fmla="*/ 2147483647 h 117"/>
                  <a:gd name="T34" fmla="*/ 2147483647 w 73"/>
                  <a:gd name="T35" fmla="*/ 2147483647 h 117"/>
                  <a:gd name="T36" fmla="*/ 2147483647 w 73"/>
                  <a:gd name="T37" fmla="*/ 2147483647 h 117"/>
                  <a:gd name="T38" fmla="*/ 2147483647 w 73"/>
                  <a:gd name="T39" fmla="*/ 2147483647 h 117"/>
                  <a:gd name="T40" fmla="*/ 2147483647 w 73"/>
                  <a:gd name="T41" fmla="*/ 2147483647 h 117"/>
                  <a:gd name="T42" fmla="*/ 2147483647 w 73"/>
                  <a:gd name="T43" fmla="*/ 2147483647 h 117"/>
                  <a:gd name="T44" fmla="*/ 2147483647 w 73"/>
                  <a:gd name="T45" fmla="*/ 2147483647 h 117"/>
                  <a:gd name="T46" fmla="*/ 2147483647 w 73"/>
                  <a:gd name="T47" fmla="*/ 2147483647 h 117"/>
                  <a:gd name="T48" fmla="*/ 2147483647 w 73"/>
                  <a:gd name="T49" fmla="*/ 2147483647 h 117"/>
                  <a:gd name="T50" fmla="*/ 2147483647 w 73"/>
                  <a:gd name="T51" fmla="*/ 0 h 117"/>
                  <a:gd name="T52" fmla="*/ 2147483647 w 73"/>
                  <a:gd name="T53" fmla="*/ 2147483647 h 117"/>
                  <a:gd name="T54" fmla="*/ 2147483647 w 73"/>
                  <a:gd name="T55" fmla="*/ 2147483647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
                  <a:gd name="T85" fmla="*/ 0 h 117"/>
                  <a:gd name="T86" fmla="*/ 73 w 73"/>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 h="117">
                    <a:moveTo>
                      <a:pt x="2" y="5"/>
                    </a:moveTo>
                    <a:lnTo>
                      <a:pt x="0" y="12"/>
                    </a:lnTo>
                    <a:lnTo>
                      <a:pt x="0" y="20"/>
                    </a:lnTo>
                    <a:lnTo>
                      <a:pt x="0" y="28"/>
                    </a:lnTo>
                    <a:lnTo>
                      <a:pt x="2" y="37"/>
                    </a:lnTo>
                    <a:lnTo>
                      <a:pt x="4" y="44"/>
                    </a:lnTo>
                    <a:lnTo>
                      <a:pt x="7" y="52"/>
                    </a:lnTo>
                    <a:lnTo>
                      <a:pt x="10" y="59"/>
                    </a:lnTo>
                    <a:lnTo>
                      <a:pt x="14" y="68"/>
                    </a:lnTo>
                    <a:lnTo>
                      <a:pt x="18" y="75"/>
                    </a:lnTo>
                    <a:lnTo>
                      <a:pt x="24" y="82"/>
                    </a:lnTo>
                    <a:lnTo>
                      <a:pt x="28" y="88"/>
                    </a:lnTo>
                    <a:lnTo>
                      <a:pt x="32" y="95"/>
                    </a:lnTo>
                    <a:lnTo>
                      <a:pt x="36" y="100"/>
                    </a:lnTo>
                    <a:lnTo>
                      <a:pt x="41" y="105"/>
                    </a:lnTo>
                    <a:lnTo>
                      <a:pt x="45" y="109"/>
                    </a:lnTo>
                    <a:lnTo>
                      <a:pt x="51" y="113"/>
                    </a:lnTo>
                    <a:lnTo>
                      <a:pt x="55" y="117"/>
                    </a:lnTo>
                    <a:lnTo>
                      <a:pt x="61" y="116"/>
                    </a:lnTo>
                    <a:lnTo>
                      <a:pt x="65" y="112"/>
                    </a:lnTo>
                    <a:lnTo>
                      <a:pt x="69" y="106"/>
                    </a:lnTo>
                    <a:lnTo>
                      <a:pt x="71" y="100"/>
                    </a:lnTo>
                    <a:lnTo>
                      <a:pt x="72" y="93"/>
                    </a:lnTo>
                    <a:lnTo>
                      <a:pt x="72" y="89"/>
                    </a:lnTo>
                    <a:lnTo>
                      <a:pt x="73" y="88"/>
                    </a:lnTo>
                    <a:lnTo>
                      <a:pt x="45" y="0"/>
                    </a:lnTo>
                    <a:lnTo>
                      <a:pt x="2" y="5"/>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7" name="Freeform 65">
                <a:extLst>
                  <a:ext uri="{FF2B5EF4-FFF2-40B4-BE49-F238E27FC236}">
                    <a16:creationId xmlns:a16="http://schemas.microsoft.com/office/drawing/2014/main" id="{4184152E-6432-B744-BF3E-8F222F099A23}"/>
                  </a:ext>
                </a:extLst>
              </p:cNvPr>
              <p:cNvSpPr>
                <a:spLocks/>
              </p:cNvSpPr>
              <p:nvPr/>
            </p:nvSpPr>
            <p:spPr bwMode="auto">
              <a:xfrm>
                <a:off x="5539834" y="4054403"/>
                <a:ext cx="107483" cy="246698"/>
              </a:xfrm>
              <a:custGeom>
                <a:avLst/>
                <a:gdLst>
                  <a:gd name="T0" fmla="*/ 2147483647 w 60"/>
                  <a:gd name="T1" fmla="*/ 2147483647 h 129"/>
                  <a:gd name="T2" fmla="*/ 2147483647 w 60"/>
                  <a:gd name="T3" fmla="*/ 2147483647 h 129"/>
                  <a:gd name="T4" fmla="*/ 2147483647 w 60"/>
                  <a:gd name="T5" fmla="*/ 2147483647 h 129"/>
                  <a:gd name="T6" fmla="*/ 2147483647 w 60"/>
                  <a:gd name="T7" fmla="*/ 2147483647 h 129"/>
                  <a:gd name="T8" fmla="*/ 2147483647 w 60"/>
                  <a:gd name="T9" fmla="*/ 2147483647 h 129"/>
                  <a:gd name="T10" fmla="*/ 2147483647 w 60"/>
                  <a:gd name="T11" fmla="*/ 2147483647 h 129"/>
                  <a:gd name="T12" fmla="*/ 2147483647 w 60"/>
                  <a:gd name="T13" fmla="*/ 2147483647 h 129"/>
                  <a:gd name="T14" fmla="*/ 2147483647 w 60"/>
                  <a:gd name="T15" fmla="*/ 2147483647 h 129"/>
                  <a:gd name="T16" fmla="*/ 2147483647 w 60"/>
                  <a:gd name="T17" fmla="*/ 2147483647 h 129"/>
                  <a:gd name="T18" fmla="*/ 2147483647 w 60"/>
                  <a:gd name="T19" fmla="*/ 2147483647 h 129"/>
                  <a:gd name="T20" fmla="*/ 2147483647 w 60"/>
                  <a:gd name="T21" fmla="*/ 2147483647 h 129"/>
                  <a:gd name="T22" fmla="*/ 2147483647 w 60"/>
                  <a:gd name="T23" fmla="*/ 2147483647 h 129"/>
                  <a:gd name="T24" fmla="*/ 2147483647 w 60"/>
                  <a:gd name="T25" fmla="*/ 2147483647 h 129"/>
                  <a:gd name="T26" fmla="*/ 2147483647 w 60"/>
                  <a:gd name="T27" fmla="*/ 2147483647 h 129"/>
                  <a:gd name="T28" fmla="*/ 2147483647 w 60"/>
                  <a:gd name="T29" fmla="*/ 2147483647 h 129"/>
                  <a:gd name="T30" fmla="*/ 2147483647 w 60"/>
                  <a:gd name="T31" fmla="*/ 2147483647 h 129"/>
                  <a:gd name="T32" fmla="*/ 2147483647 w 60"/>
                  <a:gd name="T33" fmla="*/ 2147483647 h 129"/>
                  <a:gd name="T34" fmla="*/ 2147483647 w 60"/>
                  <a:gd name="T35" fmla="*/ 2147483647 h 129"/>
                  <a:gd name="T36" fmla="*/ 2147483647 w 60"/>
                  <a:gd name="T37" fmla="*/ 2147483647 h 129"/>
                  <a:gd name="T38" fmla="*/ 2147483647 w 60"/>
                  <a:gd name="T39" fmla="*/ 2147483647 h 129"/>
                  <a:gd name="T40" fmla="*/ 2147483647 w 60"/>
                  <a:gd name="T41" fmla="*/ 2147483647 h 129"/>
                  <a:gd name="T42" fmla="*/ 2147483647 w 60"/>
                  <a:gd name="T43" fmla="*/ 2147483647 h 129"/>
                  <a:gd name="T44" fmla="*/ 2147483647 w 60"/>
                  <a:gd name="T45" fmla="*/ 2147483647 h 129"/>
                  <a:gd name="T46" fmla="*/ 2147483647 w 60"/>
                  <a:gd name="T47" fmla="*/ 2147483647 h 129"/>
                  <a:gd name="T48" fmla="*/ 2147483647 w 60"/>
                  <a:gd name="T49" fmla="*/ 2147483647 h 129"/>
                  <a:gd name="T50" fmla="*/ 2147483647 w 60"/>
                  <a:gd name="T51" fmla="*/ 2147483647 h 129"/>
                  <a:gd name="T52" fmla="*/ 2147483647 w 60"/>
                  <a:gd name="T53" fmla="*/ 2147483647 h 129"/>
                  <a:gd name="T54" fmla="*/ 2147483647 w 60"/>
                  <a:gd name="T55" fmla="*/ 2147483647 h 129"/>
                  <a:gd name="T56" fmla="*/ 2147483647 w 60"/>
                  <a:gd name="T57" fmla="*/ 2147483647 h 129"/>
                  <a:gd name="T58" fmla="*/ 2147483647 w 60"/>
                  <a:gd name="T59" fmla="*/ 2147483647 h 129"/>
                  <a:gd name="T60" fmla="*/ 2147483647 w 60"/>
                  <a:gd name="T61" fmla="*/ 2147483647 h 129"/>
                  <a:gd name="T62" fmla="*/ 2147483647 w 60"/>
                  <a:gd name="T63" fmla="*/ 2147483647 h 129"/>
                  <a:gd name="T64" fmla="*/ 2147483647 w 60"/>
                  <a:gd name="T65" fmla="*/ 2147483647 h 129"/>
                  <a:gd name="T66" fmla="*/ 2147483647 w 60"/>
                  <a:gd name="T67" fmla="*/ 2147483647 h 129"/>
                  <a:gd name="T68" fmla="*/ 2147483647 w 60"/>
                  <a:gd name="T69" fmla="*/ 2147483647 h 129"/>
                  <a:gd name="T70" fmla="*/ 2147483647 w 60"/>
                  <a:gd name="T71" fmla="*/ 2147483647 h 129"/>
                  <a:gd name="T72" fmla="*/ 2147483647 w 60"/>
                  <a:gd name="T73" fmla="*/ 2147483647 h 129"/>
                  <a:gd name="T74" fmla="*/ 2147483647 w 60"/>
                  <a:gd name="T75" fmla="*/ 2147483647 h 129"/>
                  <a:gd name="T76" fmla="*/ 2147483647 w 60"/>
                  <a:gd name="T77" fmla="*/ 2147483647 h 129"/>
                  <a:gd name="T78" fmla="*/ 2147483647 w 60"/>
                  <a:gd name="T79" fmla="*/ 2147483647 h 129"/>
                  <a:gd name="T80" fmla="*/ 2147483647 w 60"/>
                  <a:gd name="T81" fmla="*/ 2147483647 h 129"/>
                  <a:gd name="T82" fmla="*/ 2147483647 w 60"/>
                  <a:gd name="T83" fmla="*/ 2147483647 h 129"/>
                  <a:gd name="T84" fmla="*/ 2147483647 w 60"/>
                  <a:gd name="T85" fmla="*/ 2147483647 h 129"/>
                  <a:gd name="T86" fmla="*/ 2147483647 w 60"/>
                  <a:gd name="T87" fmla="*/ 2147483647 h 129"/>
                  <a:gd name="T88" fmla="*/ 0 w 60"/>
                  <a:gd name="T89" fmla="*/ 2147483647 h 129"/>
                  <a:gd name="T90" fmla="*/ 0 w 60"/>
                  <a:gd name="T91" fmla="*/ 2147483647 h 129"/>
                  <a:gd name="T92" fmla="*/ 0 w 60"/>
                  <a:gd name="T93" fmla="*/ 2147483647 h 129"/>
                  <a:gd name="T94" fmla="*/ 0 w 60"/>
                  <a:gd name="T95" fmla="*/ 2147483647 h 129"/>
                  <a:gd name="T96" fmla="*/ 2147483647 w 60"/>
                  <a:gd name="T97" fmla="*/ 2147483647 h 129"/>
                  <a:gd name="T98" fmla="*/ 2147483647 w 60"/>
                  <a:gd name="T99" fmla="*/ 2147483647 h 129"/>
                  <a:gd name="T100" fmla="*/ 2147483647 w 60"/>
                  <a:gd name="T101" fmla="*/ 2147483647 h 129"/>
                  <a:gd name="T102" fmla="*/ 2147483647 w 60"/>
                  <a:gd name="T103" fmla="*/ 0 h 129"/>
                  <a:gd name="T104" fmla="*/ 2147483647 w 60"/>
                  <a:gd name="T105" fmla="*/ 0 h 129"/>
                  <a:gd name="T106" fmla="*/ 2147483647 w 60"/>
                  <a:gd name="T107" fmla="*/ 0 h 129"/>
                  <a:gd name="T108" fmla="*/ 2147483647 w 60"/>
                  <a:gd name="T109" fmla="*/ 2147483647 h 129"/>
                  <a:gd name="T110" fmla="*/ 2147483647 w 60"/>
                  <a:gd name="T111" fmla="*/ 2147483647 h 129"/>
                  <a:gd name="T112" fmla="*/ 2147483647 w 60"/>
                  <a:gd name="T113" fmla="*/ 2147483647 h 129"/>
                  <a:gd name="T114" fmla="*/ 2147483647 w 60"/>
                  <a:gd name="T115" fmla="*/ 2147483647 h 129"/>
                  <a:gd name="T116" fmla="*/ 2147483647 w 60"/>
                  <a:gd name="T117" fmla="*/ 2147483647 h 129"/>
                  <a:gd name="T118" fmla="*/ 2147483647 w 6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129"/>
                  <a:gd name="T182" fmla="*/ 60 w 6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129">
                    <a:moveTo>
                      <a:pt x="43" y="21"/>
                    </a:moveTo>
                    <a:lnTo>
                      <a:pt x="43" y="27"/>
                    </a:lnTo>
                    <a:lnTo>
                      <a:pt x="43" y="32"/>
                    </a:lnTo>
                    <a:lnTo>
                      <a:pt x="44" y="38"/>
                    </a:lnTo>
                    <a:lnTo>
                      <a:pt x="46" y="44"/>
                    </a:lnTo>
                    <a:lnTo>
                      <a:pt x="47" y="48"/>
                    </a:lnTo>
                    <a:lnTo>
                      <a:pt x="49" y="54"/>
                    </a:lnTo>
                    <a:lnTo>
                      <a:pt x="49" y="58"/>
                    </a:lnTo>
                    <a:lnTo>
                      <a:pt x="51" y="64"/>
                    </a:lnTo>
                    <a:lnTo>
                      <a:pt x="51" y="68"/>
                    </a:lnTo>
                    <a:lnTo>
                      <a:pt x="54" y="72"/>
                    </a:lnTo>
                    <a:lnTo>
                      <a:pt x="56" y="78"/>
                    </a:lnTo>
                    <a:lnTo>
                      <a:pt x="57" y="83"/>
                    </a:lnTo>
                    <a:lnTo>
                      <a:pt x="57" y="88"/>
                    </a:lnTo>
                    <a:lnTo>
                      <a:pt x="58" y="95"/>
                    </a:lnTo>
                    <a:lnTo>
                      <a:pt x="58" y="100"/>
                    </a:lnTo>
                    <a:lnTo>
                      <a:pt x="60" y="106"/>
                    </a:lnTo>
                    <a:lnTo>
                      <a:pt x="58" y="112"/>
                    </a:lnTo>
                    <a:lnTo>
                      <a:pt x="57" y="116"/>
                    </a:lnTo>
                    <a:lnTo>
                      <a:pt x="54" y="119"/>
                    </a:lnTo>
                    <a:lnTo>
                      <a:pt x="51" y="123"/>
                    </a:lnTo>
                    <a:lnTo>
                      <a:pt x="46" y="127"/>
                    </a:lnTo>
                    <a:lnTo>
                      <a:pt x="37" y="129"/>
                    </a:lnTo>
                    <a:lnTo>
                      <a:pt x="33" y="129"/>
                    </a:lnTo>
                    <a:lnTo>
                      <a:pt x="29" y="127"/>
                    </a:lnTo>
                    <a:lnTo>
                      <a:pt x="24" y="125"/>
                    </a:lnTo>
                    <a:lnTo>
                      <a:pt x="22" y="123"/>
                    </a:lnTo>
                    <a:lnTo>
                      <a:pt x="19" y="119"/>
                    </a:lnTo>
                    <a:lnTo>
                      <a:pt x="16" y="116"/>
                    </a:lnTo>
                    <a:lnTo>
                      <a:pt x="15" y="112"/>
                    </a:lnTo>
                    <a:lnTo>
                      <a:pt x="15" y="106"/>
                    </a:lnTo>
                    <a:lnTo>
                      <a:pt x="15" y="100"/>
                    </a:lnTo>
                    <a:lnTo>
                      <a:pt x="13" y="95"/>
                    </a:lnTo>
                    <a:lnTo>
                      <a:pt x="13" y="88"/>
                    </a:lnTo>
                    <a:lnTo>
                      <a:pt x="12" y="83"/>
                    </a:lnTo>
                    <a:lnTo>
                      <a:pt x="10" y="78"/>
                    </a:lnTo>
                    <a:lnTo>
                      <a:pt x="9" y="72"/>
                    </a:lnTo>
                    <a:lnTo>
                      <a:pt x="7" y="68"/>
                    </a:lnTo>
                    <a:lnTo>
                      <a:pt x="7" y="64"/>
                    </a:lnTo>
                    <a:lnTo>
                      <a:pt x="5" y="58"/>
                    </a:lnTo>
                    <a:lnTo>
                      <a:pt x="5" y="54"/>
                    </a:lnTo>
                    <a:lnTo>
                      <a:pt x="3" y="48"/>
                    </a:lnTo>
                    <a:lnTo>
                      <a:pt x="2" y="44"/>
                    </a:lnTo>
                    <a:lnTo>
                      <a:pt x="2" y="38"/>
                    </a:lnTo>
                    <a:lnTo>
                      <a:pt x="0" y="32"/>
                    </a:lnTo>
                    <a:lnTo>
                      <a:pt x="0" y="27"/>
                    </a:lnTo>
                    <a:lnTo>
                      <a:pt x="0" y="21"/>
                    </a:lnTo>
                    <a:lnTo>
                      <a:pt x="0" y="14"/>
                    </a:lnTo>
                    <a:lnTo>
                      <a:pt x="2" y="11"/>
                    </a:lnTo>
                    <a:lnTo>
                      <a:pt x="3" y="5"/>
                    </a:lnTo>
                    <a:lnTo>
                      <a:pt x="6" y="4"/>
                    </a:lnTo>
                    <a:lnTo>
                      <a:pt x="13" y="0"/>
                    </a:lnTo>
                    <a:lnTo>
                      <a:pt x="22" y="0"/>
                    </a:lnTo>
                    <a:lnTo>
                      <a:pt x="30" y="0"/>
                    </a:lnTo>
                    <a:lnTo>
                      <a:pt x="37" y="4"/>
                    </a:lnTo>
                    <a:lnTo>
                      <a:pt x="39" y="5"/>
                    </a:lnTo>
                    <a:lnTo>
                      <a:pt x="41" y="11"/>
                    </a:lnTo>
                    <a:lnTo>
                      <a:pt x="43" y="14"/>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8" name="Freeform 66">
                <a:extLst>
                  <a:ext uri="{FF2B5EF4-FFF2-40B4-BE49-F238E27FC236}">
                    <a16:creationId xmlns:a16="http://schemas.microsoft.com/office/drawing/2014/main" id="{DB7B9D9D-9E16-824D-93D9-D2FBD4666B49}"/>
                  </a:ext>
                </a:extLst>
              </p:cNvPr>
              <p:cNvSpPr>
                <a:spLocks/>
              </p:cNvSpPr>
              <p:nvPr/>
            </p:nvSpPr>
            <p:spPr bwMode="auto">
              <a:xfrm>
                <a:off x="5426977" y="3997032"/>
                <a:ext cx="207800" cy="349966"/>
              </a:xfrm>
              <a:custGeom>
                <a:avLst/>
                <a:gdLst>
                  <a:gd name="T0" fmla="*/ 2147483647 w 116"/>
                  <a:gd name="T1" fmla="*/ 2147483647 h 183"/>
                  <a:gd name="T2" fmla="*/ 2147483647 w 116"/>
                  <a:gd name="T3" fmla="*/ 2147483647 h 183"/>
                  <a:gd name="T4" fmla="*/ 2147483647 w 116"/>
                  <a:gd name="T5" fmla="*/ 2147483647 h 183"/>
                  <a:gd name="T6" fmla="*/ 2147483647 w 116"/>
                  <a:gd name="T7" fmla="*/ 2147483647 h 183"/>
                  <a:gd name="T8" fmla="*/ 2147483647 w 116"/>
                  <a:gd name="T9" fmla="*/ 2147483647 h 183"/>
                  <a:gd name="T10" fmla="*/ 2147483647 w 116"/>
                  <a:gd name="T11" fmla="*/ 2147483647 h 183"/>
                  <a:gd name="T12" fmla="*/ 2147483647 w 116"/>
                  <a:gd name="T13" fmla="*/ 2147483647 h 183"/>
                  <a:gd name="T14" fmla="*/ 2147483647 w 116"/>
                  <a:gd name="T15" fmla="*/ 2147483647 h 183"/>
                  <a:gd name="T16" fmla="*/ 2147483647 w 116"/>
                  <a:gd name="T17" fmla="*/ 2147483647 h 183"/>
                  <a:gd name="T18" fmla="*/ 2147483647 w 116"/>
                  <a:gd name="T19" fmla="*/ 2147483647 h 183"/>
                  <a:gd name="T20" fmla="*/ 2147483647 w 116"/>
                  <a:gd name="T21" fmla="*/ 2147483647 h 183"/>
                  <a:gd name="T22" fmla="*/ 2147483647 w 116"/>
                  <a:gd name="T23" fmla="*/ 2147483647 h 183"/>
                  <a:gd name="T24" fmla="*/ 2147483647 w 116"/>
                  <a:gd name="T25" fmla="*/ 2147483647 h 183"/>
                  <a:gd name="T26" fmla="*/ 2147483647 w 116"/>
                  <a:gd name="T27" fmla="*/ 2147483647 h 183"/>
                  <a:gd name="T28" fmla="*/ 2147483647 w 116"/>
                  <a:gd name="T29" fmla="*/ 2147483647 h 183"/>
                  <a:gd name="T30" fmla="*/ 2147483647 w 116"/>
                  <a:gd name="T31" fmla="*/ 2147483647 h 183"/>
                  <a:gd name="T32" fmla="*/ 2147483647 w 116"/>
                  <a:gd name="T33" fmla="*/ 2147483647 h 183"/>
                  <a:gd name="T34" fmla="*/ 2147483647 w 116"/>
                  <a:gd name="T35" fmla="*/ 2147483647 h 183"/>
                  <a:gd name="T36" fmla="*/ 2147483647 w 116"/>
                  <a:gd name="T37" fmla="*/ 2147483647 h 183"/>
                  <a:gd name="T38" fmla="*/ 2147483647 w 116"/>
                  <a:gd name="T39" fmla="*/ 2147483647 h 183"/>
                  <a:gd name="T40" fmla="*/ 2147483647 w 116"/>
                  <a:gd name="T41" fmla="*/ 2147483647 h 183"/>
                  <a:gd name="T42" fmla="*/ 2147483647 w 116"/>
                  <a:gd name="T43" fmla="*/ 2147483647 h 183"/>
                  <a:gd name="T44" fmla="*/ 2147483647 w 116"/>
                  <a:gd name="T45" fmla="*/ 2147483647 h 183"/>
                  <a:gd name="T46" fmla="*/ 2147483647 w 116"/>
                  <a:gd name="T47" fmla="*/ 2147483647 h 183"/>
                  <a:gd name="T48" fmla="*/ 2147483647 w 116"/>
                  <a:gd name="T49" fmla="*/ 2147483647 h 183"/>
                  <a:gd name="T50" fmla="*/ 2147483647 w 116"/>
                  <a:gd name="T51" fmla="*/ 2147483647 h 183"/>
                  <a:gd name="T52" fmla="*/ 2147483647 w 116"/>
                  <a:gd name="T53" fmla="*/ 2147483647 h 183"/>
                  <a:gd name="T54" fmla="*/ 2147483647 w 116"/>
                  <a:gd name="T55" fmla="*/ 2147483647 h 183"/>
                  <a:gd name="T56" fmla="*/ 2147483647 w 116"/>
                  <a:gd name="T57" fmla="*/ 2147483647 h 183"/>
                  <a:gd name="T58" fmla="*/ 0 w 116"/>
                  <a:gd name="T59" fmla="*/ 2147483647 h 183"/>
                  <a:gd name="T60" fmla="*/ 0 w 116"/>
                  <a:gd name="T61" fmla="*/ 2147483647 h 183"/>
                  <a:gd name="T62" fmla="*/ 2147483647 w 116"/>
                  <a:gd name="T63" fmla="*/ 2147483647 h 183"/>
                  <a:gd name="T64" fmla="*/ 2147483647 w 116"/>
                  <a:gd name="T65" fmla="*/ 2147483647 h 183"/>
                  <a:gd name="T66" fmla="*/ 2147483647 w 116"/>
                  <a:gd name="T67" fmla="*/ 2147483647 h 183"/>
                  <a:gd name="T68" fmla="*/ 2147483647 w 116"/>
                  <a:gd name="T69" fmla="*/ 2147483647 h 183"/>
                  <a:gd name="T70" fmla="*/ 2147483647 w 116"/>
                  <a:gd name="T71" fmla="*/ 0 h 183"/>
                  <a:gd name="T72" fmla="*/ 2147483647 w 116"/>
                  <a:gd name="T73" fmla="*/ 0 h 183"/>
                  <a:gd name="T74" fmla="*/ 2147483647 w 116"/>
                  <a:gd name="T75" fmla="*/ 2147483647 h 183"/>
                  <a:gd name="T76" fmla="*/ 2147483647 w 116"/>
                  <a:gd name="T77" fmla="*/ 2147483647 h 183"/>
                  <a:gd name="T78" fmla="*/ 2147483647 w 116"/>
                  <a:gd name="T79" fmla="*/ 2147483647 h 183"/>
                  <a:gd name="T80" fmla="*/ 2147483647 w 116"/>
                  <a:gd name="T81" fmla="*/ 2147483647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83"/>
                  <a:gd name="T125" fmla="*/ 116 w 116"/>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83">
                    <a:moveTo>
                      <a:pt x="49" y="30"/>
                    </a:moveTo>
                    <a:lnTo>
                      <a:pt x="48" y="33"/>
                    </a:lnTo>
                    <a:lnTo>
                      <a:pt x="46" y="38"/>
                    </a:lnTo>
                    <a:lnTo>
                      <a:pt x="45" y="41"/>
                    </a:lnTo>
                    <a:lnTo>
                      <a:pt x="45" y="47"/>
                    </a:lnTo>
                    <a:lnTo>
                      <a:pt x="43" y="50"/>
                    </a:lnTo>
                    <a:lnTo>
                      <a:pt x="43" y="55"/>
                    </a:lnTo>
                    <a:lnTo>
                      <a:pt x="43" y="58"/>
                    </a:lnTo>
                    <a:lnTo>
                      <a:pt x="45" y="64"/>
                    </a:lnTo>
                    <a:lnTo>
                      <a:pt x="45" y="71"/>
                    </a:lnTo>
                    <a:lnTo>
                      <a:pt x="48" y="79"/>
                    </a:lnTo>
                    <a:lnTo>
                      <a:pt x="49" y="88"/>
                    </a:lnTo>
                    <a:lnTo>
                      <a:pt x="53" y="96"/>
                    </a:lnTo>
                    <a:lnTo>
                      <a:pt x="56" y="102"/>
                    </a:lnTo>
                    <a:lnTo>
                      <a:pt x="62" y="109"/>
                    </a:lnTo>
                    <a:lnTo>
                      <a:pt x="66" y="116"/>
                    </a:lnTo>
                    <a:lnTo>
                      <a:pt x="73" y="122"/>
                    </a:lnTo>
                    <a:lnTo>
                      <a:pt x="79" y="128"/>
                    </a:lnTo>
                    <a:lnTo>
                      <a:pt x="86" y="133"/>
                    </a:lnTo>
                    <a:lnTo>
                      <a:pt x="90" y="135"/>
                    </a:lnTo>
                    <a:lnTo>
                      <a:pt x="93" y="136"/>
                    </a:lnTo>
                    <a:lnTo>
                      <a:pt x="99" y="139"/>
                    </a:lnTo>
                    <a:lnTo>
                      <a:pt x="103" y="142"/>
                    </a:lnTo>
                    <a:lnTo>
                      <a:pt x="106" y="143"/>
                    </a:lnTo>
                    <a:lnTo>
                      <a:pt x="110" y="146"/>
                    </a:lnTo>
                    <a:lnTo>
                      <a:pt x="112" y="149"/>
                    </a:lnTo>
                    <a:lnTo>
                      <a:pt x="114" y="152"/>
                    </a:lnTo>
                    <a:lnTo>
                      <a:pt x="116" y="160"/>
                    </a:lnTo>
                    <a:lnTo>
                      <a:pt x="114" y="169"/>
                    </a:lnTo>
                    <a:lnTo>
                      <a:pt x="110" y="174"/>
                    </a:lnTo>
                    <a:lnTo>
                      <a:pt x="104" y="181"/>
                    </a:lnTo>
                    <a:lnTo>
                      <a:pt x="100" y="181"/>
                    </a:lnTo>
                    <a:lnTo>
                      <a:pt x="96" y="183"/>
                    </a:lnTo>
                    <a:lnTo>
                      <a:pt x="92" y="183"/>
                    </a:lnTo>
                    <a:lnTo>
                      <a:pt x="87" y="183"/>
                    </a:lnTo>
                    <a:lnTo>
                      <a:pt x="80" y="180"/>
                    </a:lnTo>
                    <a:lnTo>
                      <a:pt x="75" y="176"/>
                    </a:lnTo>
                    <a:lnTo>
                      <a:pt x="68" y="173"/>
                    </a:lnTo>
                    <a:lnTo>
                      <a:pt x="63" y="170"/>
                    </a:lnTo>
                    <a:lnTo>
                      <a:pt x="58" y="166"/>
                    </a:lnTo>
                    <a:lnTo>
                      <a:pt x="52" y="162"/>
                    </a:lnTo>
                    <a:lnTo>
                      <a:pt x="48" y="159"/>
                    </a:lnTo>
                    <a:lnTo>
                      <a:pt x="43" y="155"/>
                    </a:lnTo>
                    <a:lnTo>
                      <a:pt x="38" y="149"/>
                    </a:lnTo>
                    <a:lnTo>
                      <a:pt x="34" y="145"/>
                    </a:lnTo>
                    <a:lnTo>
                      <a:pt x="29" y="140"/>
                    </a:lnTo>
                    <a:lnTo>
                      <a:pt x="26" y="135"/>
                    </a:lnTo>
                    <a:lnTo>
                      <a:pt x="22" y="130"/>
                    </a:lnTo>
                    <a:lnTo>
                      <a:pt x="19" y="125"/>
                    </a:lnTo>
                    <a:lnTo>
                      <a:pt x="17" y="119"/>
                    </a:lnTo>
                    <a:lnTo>
                      <a:pt x="14" y="115"/>
                    </a:lnTo>
                    <a:lnTo>
                      <a:pt x="11" y="108"/>
                    </a:lnTo>
                    <a:lnTo>
                      <a:pt x="8" y="102"/>
                    </a:lnTo>
                    <a:lnTo>
                      <a:pt x="7" y="96"/>
                    </a:lnTo>
                    <a:lnTo>
                      <a:pt x="5" y="91"/>
                    </a:lnTo>
                    <a:lnTo>
                      <a:pt x="2" y="84"/>
                    </a:lnTo>
                    <a:lnTo>
                      <a:pt x="1" y="78"/>
                    </a:lnTo>
                    <a:lnTo>
                      <a:pt x="1" y="72"/>
                    </a:lnTo>
                    <a:lnTo>
                      <a:pt x="1" y="67"/>
                    </a:lnTo>
                    <a:lnTo>
                      <a:pt x="0" y="59"/>
                    </a:lnTo>
                    <a:lnTo>
                      <a:pt x="0" y="54"/>
                    </a:lnTo>
                    <a:lnTo>
                      <a:pt x="0" y="47"/>
                    </a:lnTo>
                    <a:lnTo>
                      <a:pt x="1" y="41"/>
                    </a:lnTo>
                    <a:lnTo>
                      <a:pt x="1" y="34"/>
                    </a:lnTo>
                    <a:lnTo>
                      <a:pt x="2" y="27"/>
                    </a:lnTo>
                    <a:lnTo>
                      <a:pt x="5" y="21"/>
                    </a:lnTo>
                    <a:lnTo>
                      <a:pt x="7" y="16"/>
                    </a:lnTo>
                    <a:lnTo>
                      <a:pt x="8" y="10"/>
                    </a:lnTo>
                    <a:lnTo>
                      <a:pt x="11" y="6"/>
                    </a:lnTo>
                    <a:lnTo>
                      <a:pt x="14" y="3"/>
                    </a:lnTo>
                    <a:lnTo>
                      <a:pt x="18" y="1"/>
                    </a:lnTo>
                    <a:lnTo>
                      <a:pt x="22" y="0"/>
                    </a:lnTo>
                    <a:lnTo>
                      <a:pt x="26" y="0"/>
                    </a:lnTo>
                    <a:lnTo>
                      <a:pt x="29" y="0"/>
                    </a:lnTo>
                    <a:lnTo>
                      <a:pt x="35" y="1"/>
                    </a:lnTo>
                    <a:lnTo>
                      <a:pt x="42" y="6"/>
                    </a:lnTo>
                    <a:lnTo>
                      <a:pt x="48" y="11"/>
                    </a:lnTo>
                    <a:lnTo>
                      <a:pt x="49" y="14"/>
                    </a:lnTo>
                    <a:lnTo>
                      <a:pt x="51" y="18"/>
                    </a:lnTo>
                    <a:lnTo>
                      <a:pt x="49" y="24"/>
                    </a:lnTo>
                    <a:lnTo>
                      <a:pt x="49" y="3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59" name="Freeform 67">
                <a:extLst>
                  <a:ext uri="{FF2B5EF4-FFF2-40B4-BE49-F238E27FC236}">
                    <a16:creationId xmlns:a16="http://schemas.microsoft.com/office/drawing/2014/main" id="{5F50063F-90DC-594E-91B9-654422C87A1D}"/>
                  </a:ext>
                </a:extLst>
              </p:cNvPr>
              <p:cNvSpPr>
                <a:spLocks/>
              </p:cNvSpPr>
              <p:nvPr/>
            </p:nvSpPr>
            <p:spPr bwMode="auto">
              <a:xfrm>
                <a:off x="5518338" y="3803882"/>
                <a:ext cx="288412" cy="317455"/>
              </a:xfrm>
              <a:custGeom>
                <a:avLst/>
                <a:gdLst>
                  <a:gd name="T0" fmla="*/ 2147483647 w 161"/>
                  <a:gd name="T1" fmla="*/ 2147483647 h 166"/>
                  <a:gd name="T2" fmla="*/ 2147483647 w 161"/>
                  <a:gd name="T3" fmla="*/ 2147483647 h 166"/>
                  <a:gd name="T4" fmla="*/ 2147483647 w 161"/>
                  <a:gd name="T5" fmla="*/ 2147483647 h 166"/>
                  <a:gd name="T6" fmla="*/ 2147483647 w 161"/>
                  <a:gd name="T7" fmla="*/ 2147483647 h 166"/>
                  <a:gd name="T8" fmla="*/ 2147483647 w 161"/>
                  <a:gd name="T9" fmla="*/ 2147483647 h 166"/>
                  <a:gd name="T10" fmla="*/ 2147483647 w 161"/>
                  <a:gd name="T11" fmla="*/ 2147483647 h 166"/>
                  <a:gd name="T12" fmla="*/ 2147483647 w 161"/>
                  <a:gd name="T13" fmla="*/ 2147483647 h 166"/>
                  <a:gd name="T14" fmla="*/ 2147483647 w 161"/>
                  <a:gd name="T15" fmla="*/ 2147483647 h 166"/>
                  <a:gd name="T16" fmla="*/ 2147483647 w 161"/>
                  <a:gd name="T17" fmla="*/ 2147483647 h 166"/>
                  <a:gd name="T18" fmla="*/ 2147483647 w 161"/>
                  <a:gd name="T19" fmla="*/ 2147483647 h 166"/>
                  <a:gd name="T20" fmla="*/ 2147483647 w 161"/>
                  <a:gd name="T21" fmla="*/ 2147483647 h 166"/>
                  <a:gd name="T22" fmla="*/ 2147483647 w 161"/>
                  <a:gd name="T23" fmla="*/ 2147483647 h 166"/>
                  <a:gd name="T24" fmla="*/ 2147483647 w 161"/>
                  <a:gd name="T25" fmla="*/ 2147483647 h 166"/>
                  <a:gd name="T26" fmla="*/ 2147483647 w 161"/>
                  <a:gd name="T27" fmla="*/ 2147483647 h 166"/>
                  <a:gd name="T28" fmla="*/ 2147483647 w 161"/>
                  <a:gd name="T29" fmla="*/ 2147483647 h 166"/>
                  <a:gd name="T30" fmla="*/ 2147483647 w 161"/>
                  <a:gd name="T31" fmla="*/ 2147483647 h 166"/>
                  <a:gd name="T32" fmla="*/ 2147483647 w 161"/>
                  <a:gd name="T33" fmla="*/ 2147483647 h 166"/>
                  <a:gd name="T34" fmla="*/ 2147483647 w 161"/>
                  <a:gd name="T35" fmla="*/ 2147483647 h 166"/>
                  <a:gd name="T36" fmla="*/ 2147483647 w 161"/>
                  <a:gd name="T37" fmla="*/ 2147483647 h 166"/>
                  <a:gd name="T38" fmla="*/ 2147483647 w 161"/>
                  <a:gd name="T39" fmla="*/ 2147483647 h 166"/>
                  <a:gd name="T40" fmla="*/ 0 w 161"/>
                  <a:gd name="T41" fmla="*/ 2147483647 h 166"/>
                  <a:gd name="T42" fmla="*/ 2147483647 w 161"/>
                  <a:gd name="T43" fmla="*/ 2147483647 h 166"/>
                  <a:gd name="T44" fmla="*/ 2147483647 w 161"/>
                  <a:gd name="T45" fmla="*/ 2147483647 h 166"/>
                  <a:gd name="T46" fmla="*/ 2147483647 w 161"/>
                  <a:gd name="T47" fmla="*/ 2147483647 h 166"/>
                  <a:gd name="T48" fmla="*/ 2147483647 w 161"/>
                  <a:gd name="T49" fmla="*/ 2147483647 h 166"/>
                  <a:gd name="T50" fmla="*/ 2147483647 w 161"/>
                  <a:gd name="T51" fmla="*/ 2147483647 h 166"/>
                  <a:gd name="T52" fmla="*/ 2147483647 w 161"/>
                  <a:gd name="T53" fmla="*/ 2147483647 h 166"/>
                  <a:gd name="T54" fmla="*/ 2147483647 w 161"/>
                  <a:gd name="T55" fmla="*/ 2147483647 h 166"/>
                  <a:gd name="T56" fmla="*/ 2147483647 w 161"/>
                  <a:gd name="T57" fmla="*/ 2147483647 h 166"/>
                  <a:gd name="T58" fmla="*/ 2147483647 w 161"/>
                  <a:gd name="T59" fmla="*/ 2147483647 h 166"/>
                  <a:gd name="T60" fmla="*/ 2147483647 w 161"/>
                  <a:gd name="T61" fmla="*/ 2147483647 h 166"/>
                  <a:gd name="T62" fmla="*/ 2147483647 w 161"/>
                  <a:gd name="T63" fmla="*/ 2147483647 h 166"/>
                  <a:gd name="T64" fmla="*/ 2147483647 w 161"/>
                  <a:gd name="T65" fmla="*/ 2147483647 h 166"/>
                  <a:gd name="T66" fmla="*/ 2147483647 w 161"/>
                  <a:gd name="T67" fmla="*/ 2147483647 h 166"/>
                  <a:gd name="T68" fmla="*/ 2147483647 w 161"/>
                  <a:gd name="T69" fmla="*/ 2147483647 h 166"/>
                  <a:gd name="T70" fmla="*/ 2147483647 w 161"/>
                  <a:gd name="T71" fmla="*/ 2147483647 h 166"/>
                  <a:gd name="T72" fmla="*/ 2147483647 w 161"/>
                  <a:gd name="T73" fmla="*/ 0 h 166"/>
                  <a:gd name="T74" fmla="*/ 2147483647 w 161"/>
                  <a:gd name="T75" fmla="*/ 0 h 166"/>
                  <a:gd name="T76" fmla="*/ 2147483647 w 161"/>
                  <a:gd name="T77" fmla="*/ 2147483647 h 166"/>
                  <a:gd name="T78" fmla="*/ 2147483647 w 161"/>
                  <a:gd name="T79" fmla="*/ 2147483647 h 166"/>
                  <a:gd name="T80" fmla="*/ 2147483647 w 16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166"/>
                  <a:gd name="T125" fmla="*/ 161 w 16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166">
                    <a:moveTo>
                      <a:pt x="161" y="23"/>
                    </a:moveTo>
                    <a:lnTo>
                      <a:pt x="160" y="29"/>
                    </a:lnTo>
                    <a:lnTo>
                      <a:pt x="160" y="34"/>
                    </a:lnTo>
                    <a:lnTo>
                      <a:pt x="158" y="40"/>
                    </a:lnTo>
                    <a:lnTo>
                      <a:pt x="157" y="44"/>
                    </a:lnTo>
                    <a:lnTo>
                      <a:pt x="154" y="50"/>
                    </a:lnTo>
                    <a:lnTo>
                      <a:pt x="153" y="56"/>
                    </a:lnTo>
                    <a:lnTo>
                      <a:pt x="151" y="60"/>
                    </a:lnTo>
                    <a:lnTo>
                      <a:pt x="150" y="65"/>
                    </a:lnTo>
                    <a:lnTo>
                      <a:pt x="146" y="71"/>
                    </a:lnTo>
                    <a:lnTo>
                      <a:pt x="143" y="75"/>
                    </a:lnTo>
                    <a:lnTo>
                      <a:pt x="139" y="80"/>
                    </a:lnTo>
                    <a:lnTo>
                      <a:pt x="136" y="84"/>
                    </a:lnTo>
                    <a:lnTo>
                      <a:pt x="131" y="88"/>
                    </a:lnTo>
                    <a:lnTo>
                      <a:pt x="127" y="92"/>
                    </a:lnTo>
                    <a:lnTo>
                      <a:pt x="123" y="98"/>
                    </a:lnTo>
                    <a:lnTo>
                      <a:pt x="119" y="102"/>
                    </a:lnTo>
                    <a:lnTo>
                      <a:pt x="113" y="107"/>
                    </a:lnTo>
                    <a:lnTo>
                      <a:pt x="109" y="109"/>
                    </a:lnTo>
                    <a:lnTo>
                      <a:pt x="103" y="114"/>
                    </a:lnTo>
                    <a:lnTo>
                      <a:pt x="99" y="118"/>
                    </a:lnTo>
                    <a:lnTo>
                      <a:pt x="93" y="122"/>
                    </a:lnTo>
                    <a:lnTo>
                      <a:pt x="88" y="126"/>
                    </a:lnTo>
                    <a:lnTo>
                      <a:pt x="83" y="129"/>
                    </a:lnTo>
                    <a:lnTo>
                      <a:pt x="78" y="134"/>
                    </a:lnTo>
                    <a:lnTo>
                      <a:pt x="72" y="136"/>
                    </a:lnTo>
                    <a:lnTo>
                      <a:pt x="66" y="141"/>
                    </a:lnTo>
                    <a:lnTo>
                      <a:pt x="61" y="145"/>
                    </a:lnTo>
                    <a:lnTo>
                      <a:pt x="55" y="149"/>
                    </a:lnTo>
                    <a:lnTo>
                      <a:pt x="49" y="152"/>
                    </a:lnTo>
                    <a:lnTo>
                      <a:pt x="45" y="156"/>
                    </a:lnTo>
                    <a:lnTo>
                      <a:pt x="39" y="159"/>
                    </a:lnTo>
                    <a:lnTo>
                      <a:pt x="34" y="165"/>
                    </a:lnTo>
                    <a:lnTo>
                      <a:pt x="29" y="166"/>
                    </a:lnTo>
                    <a:lnTo>
                      <a:pt x="25" y="166"/>
                    </a:lnTo>
                    <a:lnTo>
                      <a:pt x="19" y="166"/>
                    </a:lnTo>
                    <a:lnTo>
                      <a:pt x="17" y="166"/>
                    </a:lnTo>
                    <a:lnTo>
                      <a:pt x="8" y="162"/>
                    </a:lnTo>
                    <a:lnTo>
                      <a:pt x="4" y="156"/>
                    </a:lnTo>
                    <a:lnTo>
                      <a:pt x="1" y="151"/>
                    </a:lnTo>
                    <a:lnTo>
                      <a:pt x="1" y="148"/>
                    </a:lnTo>
                    <a:lnTo>
                      <a:pt x="0" y="143"/>
                    </a:lnTo>
                    <a:lnTo>
                      <a:pt x="1" y="139"/>
                    </a:lnTo>
                    <a:lnTo>
                      <a:pt x="1" y="135"/>
                    </a:lnTo>
                    <a:lnTo>
                      <a:pt x="4" y="132"/>
                    </a:lnTo>
                    <a:lnTo>
                      <a:pt x="7" y="128"/>
                    </a:lnTo>
                    <a:lnTo>
                      <a:pt x="12" y="126"/>
                    </a:lnTo>
                    <a:lnTo>
                      <a:pt x="19" y="119"/>
                    </a:lnTo>
                    <a:lnTo>
                      <a:pt x="28" y="115"/>
                    </a:lnTo>
                    <a:lnTo>
                      <a:pt x="32" y="111"/>
                    </a:lnTo>
                    <a:lnTo>
                      <a:pt x="36" y="108"/>
                    </a:lnTo>
                    <a:lnTo>
                      <a:pt x="42" y="105"/>
                    </a:lnTo>
                    <a:lnTo>
                      <a:pt x="46" y="102"/>
                    </a:lnTo>
                    <a:lnTo>
                      <a:pt x="51" y="99"/>
                    </a:lnTo>
                    <a:lnTo>
                      <a:pt x="55" y="97"/>
                    </a:lnTo>
                    <a:lnTo>
                      <a:pt x="59" y="92"/>
                    </a:lnTo>
                    <a:lnTo>
                      <a:pt x="63" y="91"/>
                    </a:lnTo>
                    <a:lnTo>
                      <a:pt x="68" y="87"/>
                    </a:lnTo>
                    <a:lnTo>
                      <a:pt x="72" y="84"/>
                    </a:lnTo>
                    <a:lnTo>
                      <a:pt x="76" y="81"/>
                    </a:lnTo>
                    <a:lnTo>
                      <a:pt x="80" y="78"/>
                    </a:lnTo>
                    <a:lnTo>
                      <a:pt x="88" y="71"/>
                    </a:lnTo>
                    <a:lnTo>
                      <a:pt x="95" y="64"/>
                    </a:lnTo>
                    <a:lnTo>
                      <a:pt x="100" y="57"/>
                    </a:lnTo>
                    <a:lnTo>
                      <a:pt x="106" y="51"/>
                    </a:lnTo>
                    <a:lnTo>
                      <a:pt x="110" y="44"/>
                    </a:lnTo>
                    <a:lnTo>
                      <a:pt x="113" y="37"/>
                    </a:lnTo>
                    <a:lnTo>
                      <a:pt x="116" y="30"/>
                    </a:lnTo>
                    <a:lnTo>
                      <a:pt x="117" y="23"/>
                    </a:lnTo>
                    <a:lnTo>
                      <a:pt x="117" y="17"/>
                    </a:lnTo>
                    <a:lnTo>
                      <a:pt x="119" y="13"/>
                    </a:lnTo>
                    <a:lnTo>
                      <a:pt x="120" y="7"/>
                    </a:lnTo>
                    <a:lnTo>
                      <a:pt x="123" y="6"/>
                    </a:lnTo>
                    <a:lnTo>
                      <a:pt x="130" y="0"/>
                    </a:lnTo>
                    <a:lnTo>
                      <a:pt x="139" y="0"/>
                    </a:lnTo>
                    <a:lnTo>
                      <a:pt x="146" y="0"/>
                    </a:lnTo>
                    <a:lnTo>
                      <a:pt x="153" y="6"/>
                    </a:lnTo>
                    <a:lnTo>
                      <a:pt x="156" y="7"/>
                    </a:lnTo>
                    <a:lnTo>
                      <a:pt x="158" y="13"/>
                    </a:lnTo>
                    <a:lnTo>
                      <a:pt x="160" y="17"/>
                    </a:lnTo>
                    <a:lnTo>
                      <a:pt x="161"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0" name="Freeform 68">
                <a:extLst>
                  <a:ext uri="{FF2B5EF4-FFF2-40B4-BE49-F238E27FC236}">
                    <a16:creationId xmlns:a16="http://schemas.microsoft.com/office/drawing/2014/main" id="{86832508-2AD2-6A47-9FD6-FAE585C10EFE}"/>
                  </a:ext>
                </a:extLst>
              </p:cNvPr>
              <p:cNvSpPr>
                <a:spLocks/>
              </p:cNvSpPr>
              <p:nvPr/>
            </p:nvSpPr>
            <p:spPr bwMode="auto">
              <a:xfrm>
                <a:off x="5453848" y="3673840"/>
                <a:ext cx="259750" cy="403513"/>
              </a:xfrm>
              <a:custGeom>
                <a:avLst/>
                <a:gdLst>
                  <a:gd name="T0" fmla="*/ 2147483647 w 145"/>
                  <a:gd name="T1" fmla="*/ 2147483647 h 211"/>
                  <a:gd name="T2" fmla="*/ 2147483647 w 145"/>
                  <a:gd name="T3" fmla="*/ 2147483647 h 211"/>
                  <a:gd name="T4" fmla="*/ 2147483647 w 145"/>
                  <a:gd name="T5" fmla="*/ 2147483647 h 211"/>
                  <a:gd name="T6" fmla="*/ 2147483647 w 145"/>
                  <a:gd name="T7" fmla="*/ 2147483647 h 211"/>
                  <a:gd name="T8" fmla="*/ 2147483647 w 145"/>
                  <a:gd name="T9" fmla="*/ 2147483647 h 211"/>
                  <a:gd name="T10" fmla="*/ 2147483647 w 145"/>
                  <a:gd name="T11" fmla="*/ 2147483647 h 211"/>
                  <a:gd name="T12" fmla="*/ 2147483647 w 145"/>
                  <a:gd name="T13" fmla="*/ 2147483647 h 211"/>
                  <a:gd name="T14" fmla="*/ 2147483647 w 145"/>
                  <a:gd name="T15" fmla="*/ 2147483647 h 211"/>
                  <a:gd name="T16" fmla="*/ 2147483647 w 145"/>
                  <a:gd name="T17" fmla="*/ 2147483647 h 211"/>
                  <a:gd name="T18" fmla="*/ 2147483647 w 145"/>
                  <a:gd name="T19" fmla="*/ 2147483647 h 211"/>
                  <a:gd name="T20" fmla="*/ 2147483647 w 145"/>
                  <a:gd name="T21" fmla="*/ 2147483647 h 211"/>
                  <a:gd name="T22" fmla="*/ 2147483647 w 145"/>
                  <a:gd name="T23" fmla="*/ 2147483647 h 211"/>
                  <a:gd name="T24" fmla="*/ 2147483647 w 145"/>
                  <a:gd name="T25" fmla="*/ 2147483647 h 211"/>
                  <a:gd name="T26" fmla="*/ 2147483647 w 145"/>
                  <a:gd name="T27" fmla="*/ 2147483647 h 211"/>
                  <a:gd name="T28" fmla="*/ 2147483647 w 145"/>
                  <a:gd name="T29" fmla="*/ 2147483647 h 211"/>
                  <a:gd name="T30" fmla="*/ 2147483647 w 145"/>
                  <a:gd name="T31" fmla="*/ 2147483647 h 211"/>
                  <a:gd name="T32" fmla="*/ 2147483647 w 145"/>
                  <a:gd name="T33" fmla="*/ 2147483647 h 211"/>
                  <a:gd name="T34" fmla="*/ 2147483647 w 145"/>
                  <a:gd name="T35" fmla="*/ 2147483647 h 211"/>
                  <a:gd name="T36" fmla="*/ 2147483647 w 145"/>
                  <a:gd name="T37" fmla="*/ 2147483647 h 211"/>
                  <a:gd name="T38" fmla="*/ 2147483647 w 145"/>
                  <a:gd name="T39" fmla="*/ 2147483647 h 211"/>
                  <a:gd name="T40" fmla="*/ 0 w 145"/>
                  <a:gd name="T41" fmla="*/ 2147483647 h 211"/>
                  <a:gd name="T42" fmla="*/ 2147483647 w 145"/>
                  <a:gd name="T43" fmla="*/ 2147483647 h 211"/>
                  <a:gd name="T44" fmla="*/ 2147483647 w 145"/>
                  <a:gd name="T45" fmla="*/ 2147483647 h 211"/>
                  <a:gd name="T46" fmla="*/ 2147483647 w 145"/>
                  <a:gd name="T47" fmla="*/ 2147483647 h 211"/>
                  <a:gd name="T48" fmla="*/ 2147483647 w 145"/>
                  <a:gd name="T49" fmla="*/ 2147483647 h 211"/>
                  <a:gd name="T50" fmla="*/ 2147483647 w 145"/>
                  <a:gd name="T51" fmla="*/ 2147483647 h 211"/>
                  <a:gd name="T52" fmla="*/ 2147483647 w 145"/>
                  <a:gd name="T53" fmla="*/ 2147483647 h 211"/>
                  <a:gd name="T54" fmla="*/ 2147483647 w 145"/>
                  <a:gd name="T55" fmla="*/ 2147483647 h 211"/>
                  <a:gd name="T56" fmla="*/ 2147483647 w 145"/>
                  <a:gd name="T57" fmla="*/ 2147483647 h 211"/>
                  <a:gd name="T58" fmla="*/ 2147483647 w 145"/>
                  <a:gd name="T59" fmla="*/ 2147483647 h 211"/>
                  <a:gd name="T60" fmla="*/ 2147483647 w 145"/>
                  <a:gd name="T61" fmla="*/ 2147483647 h 211"/>
                  <a:gd name="T62" fmla="*/ 2147483647 w 145"/>
                  <a:gd name="T63" fmla="*/ 2147483647 h 211"/>
                  <a:gd name="T64" fmla="*/ 2147483647 w 145"/>
                  <a:gd name="T65" fmla="*/ 2147483647 h 211"/>
                  <a:gd name="T66" fmla="*/ 2147483647 w 145"/>
                  <a:gd name="T67" fmla="*/ 2147483647 h 211"/>
                  <a:gd name="T68" fmla="*/ 2147483647 w 145"/>
                  <a:gd name="T69" fmla="*/ 2147483647 h 211"/>
                  <a:gd name="T70" fmla="*/ 2147483647 w 145"/>
                  <a:gd name="T71" fmla="*/ 2147483647 h 211"/>
                  <a:gd name="T72" fmla="*/ 2147483647 w 145"/>
                  <a:gd name="T73" fmla="*/ 2147483647 h 211"/>
                  <a:gd name="T74" fmla="*/ 2147483647 w 145"/>
                  <a:gd name="T75" fmla="*/ 2147483647 h 211"/>
                  <a:gd name="T76" fmla="*/ 2147483647 w 145"/>
                  <a:gd name="T77" fmla="*/ 0 h 211"/>
                  <a:gd name="T78" fmla="*/ 2147483647 w 145"/>
                  <a:gd name="T79" fmla="*/ 2147483647 h 211"/>
                  <a:gd name="T80" fmla="*/ 2147483647 w 145"/>
                  <a:gd name="T81" fmla="*/ 2147483647 h 211"/>
                  <a:gd name="T82" fmla="*/ 2147483647 w 145"/>
                  <a:gd name="T83" fmla="*/ 2147483647 h 211"/>
                  <a:gd name="T84" fmla="*/ 2147483647 w 145"/>
                  <a:gd name="T85" fmla="*/ 2147483647 h 2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211"/>
                  <a:gd name="T131" fmla="*/ 145 w 145"/>
                  <a:gd name="T132" fmla="*/ 211 h 2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211">
                    <a:moveTo>
                      <a:pt x="136" y="43"/>
                    </a:moveTo>
                    <a:lnTo>
                      <a:pt x="129" y="47"/>
                    </a:lnTo>
                    <a:lnTo>
                      <a:pt x="124" y="50"/>
                    </a:lnTo>
                    <a:lnTo>
                      <a:pt x="119" y="53"/>
                    </a:lnTo>
                    <a:lnTo>
                      <a:pt x="114" y="57"/>
                    </a:lnTo>
                    <a:lnTo>
                      <a:pt x="109" y="60"/>
                    </a:lnTo>
                    <a:lnTo>
                      <a:pt x="105" y="64"/>
                    </a:lnTo>
                    <a:lnTo>
                      <a:pt x="101" y="67"/>
                    </a:lnTo>
                    <a:lnTo>
                      <a:pt x="97" y="72"/>
                    </a:lnTo>
                    <a:lnTo>
                      <a:pt x="88" y="80"/>
                    </a:lnTo>
                    <a:lnTo>
                      <a:pt x="82" y="88"/>
                    </a:lnTo>
                    <a:lnTo>
                      <a:pt x="78" y="92"/>
                    </a:lnTo>
                    <a:lnTo>
                      <a:pt x="75" y="97"/>
                    </a:lnTo>
                    <a:lnTo>
                      <a:pt x="72" y="101"/>
                    </a:lnTo>
                    <a:lnTo>
                      <a:pt x="71" y="106"/>
                    </a:lnTo>
                    <a:lnTo>
                      <a:pt x="68" y="111"/>
                    </a:lnTo>
                    <a:lnTo>
                      <a:pt x="64" y="115"/>
                    </a:lnTo>
                    <a:lnTo>
                      <a:pt x="63" y="119"/>
                    </a:lnTo>
                    <a:lnTo>
                      <a:pt x="61" y="125"/>
                    </a:lnTo>
                    <a:lnTo>
                      <a:pt x="58" y="129"/>
                    </a:lnTo>
                    <a:lnTo>
                      <a:pt x="55" y="135"/>
                    </a:lnTo>
                    <a:lnTo>
                      <a:pt x="54" y="141"/>
                    </a:lnTo>
                    <a:lnTo>
                      <a:pt x="53" y="146"/>
                    </a:lnTo>
                    <a:lnTo>
                      <a:pt x="51" y="150"/>
                    </a:lnTo>
                    <a:lnTo>
                      <a:pt x="50" y="158"/>
                    </a:lnTo>
                    <a:lnTo>
                      <a:pt x="47" y="162"/>
                    </a:lnTo>
                    <a:lnTo>
                      <a:pt x="47" y="169"/>
                    </a:lnTo>
                    <a:lnTo>
                      <a:pt x="45" y="175"/>
                    </a:lnTo>
                    <a:lnTo>
                      <a:pt x="44" y="180"/>
                    </a:lnTo>
                    <a:lnTo>
                      <a:pt x="43" y="187"/>
                    </a:lnTo>
                    <a:lnTo>
                      <a:pt x="43" y="194"/>
                    </a:lnTo>
                    <a:lnTo>
                      <a:pt x="40" y="199"/>
                    </a:lnTo>
                    <a:lnTo>
                      <a:pt x="38" y="203"/>
                    </a:lnTo>
                    <a:lnTo>
                      <a:pt x="36" y="204"/>
                    </a:lnTo>
                    <a:lnTo>
                      <a:pt x="33" y="209"/>
                    </a:lnTo>
                    <a:lnTo>
                      <a:pt x="24" y="210"/>
                    </a:lnTo>
                    <a:lnTo>
                      <a:pt x="17" y="211"/>
                    </a:lnTo>
                    <a:lnTo>
                      <a:pt x="9" y="207"/>
                    </a:lnTo>
                    <a:lnTo>
                      <a:pt x="3" y="203"/>
                    </a:lnTo>
                    <a:lnTo>
                      <a:pt x="2" y="199"/>
                    </a:lnTo>
                    <a:lnTo>
                      <a:pt x="0" y="194"/>
                    </a:lnTo>
                    <a:lnTo>
                      <a:pt x="0" y="190"/>
                    </a:lnTo>
                    <a:lnTo>
                      <a:pt x="0" y="186"/>
                    </a:lnTo>
                    <a:lnTo>
                      <a:pt x="2" y="177"/>
                    </a:lnTo>
                    <a:lnTo>
                      <a:pt x="3" y="169"/>
                    </a:lnTo>
                    <a:lnTo>
                      <a:pt x="3" y="162"/>
                    </a:lnTo>
                    <a:lnTo>
                      <a:pt x="4" y="155"/>
                    </a:lnTo>
                    <a:lnTo>
                      <a:pt x="7" y="148"/>
                    </a:lnTo>
                    <a:lnTo>
                      <a:pt x="9" y="141"/>
                    </a:lnTo>
                    <a:lnTo>
                      <a:pt x="10" y="135"/>
                    </a:lnTo>
                    <a:lnTo>
                      <a:pt x="13" y="128"/>
                    </a:lnTo>
                    <a:lnTo>
                      <a:pt x="14" y="121"/>
                    </a:lnTo>
                    <a:lnTo>
                      <a:pt x="17" y="115"/>
                    </a:lnTo>
                    <a:lnTo>
                      <a:pt x="19" y="108"/>
                    </a:lnTo>
                    <a:lnTo>
                      <a:pt x="21" y="102"/>
                    </a:lnTo>
                    <a:lnTo>
                      <a:pt x="24" y="97"/>
                    </a:lnTo>
                    <a:lnTo>
                      <a:pt x="27" y="91"/>
                    </a:lnTo>
                    <a:lnTo>
                      <a:pt x="30" y="85"/>
                    </a:lnTo>
                    <a:lnTo>
                      <a:pt x="34" y="81"/>
                    </a:lnTo>
                    <a:lnTo>
                      <a:pt x="36" y="74"/>
                    </a:lnTo>
                    <a:lnTo>
                      <a:pt x="40" y="68"/>
                    </a:lnTo>
                    <a:lnTo>
                      <a:pt x="43" y="63"/>
                    </a:lnTo>
                    <a:lnTo>
                      <a:pt x="47" y="58"/>
                    </a:lnTo>
                    <a:lnTo>
                      <a:pt x="51" y="54"/>
                    </a:lnTo>
                    <a:lnTo>
                      <a:pt x="55" y="50"/>
                    </a:lnTo>
                    <a:lnTo>
                      <a:pt x="60" y="44"/>
                    </a:lnTo>
                    <a:lnTo>
                      <a:pt x="65" y="40"/>
                    </a:lnTo>
                    <a:lnTo>
                      <a:pt x="70" y="36"/>
                    </a:lnTo>
                    <a:lnTo>
                      <a:pt x="75" y="31"/>
                    </a:lnTo>
                    <a:lnTo>
                      <a:pt x="80" y="26"/>
                    </a:lnTo>
                    <a:lnTo>
                      <a:pt x="87" y="21"/>
                    </a:lnTo>
                    <a:lnTo>
                      <a:pt x="91" y="17"/>
                    </a:lnTo>
                    <a:lnTo>
                      <a:pt x="98" y="13"/>
                    </a:lnTo>
                    <a:lnTo>
                      <a:pt x="105" y="9"/>
                    </a:lnTo>
                    <a:lnTo>
                      <a:pt x="112" y="4"/>
                    </a:lnTo>
                    <a:lnTo>
                      <a:pt x="115" y="2"/>
                    </a:lnTo>
                    <a:lnTo>
                      <a:pt x="121" y="2"/>
                    </a:lnTo>
                    <a:lnTo>
                      <a:pt x="124" y="0"/>
                    </a:lnTo>
                    <a:lnTo>
                      <a:pt x="129" y="2"/>
                    </a:lnTo>
                    <a:lnTo>
                      <a:pt x="136" y="6"/>
                    </a:lnTo>
                    <a:lnTo>
                      <a:pt x="142" y="11"/>
                    </a:lnTo>
                    <a:lnTo>
                      <a:pt x="145" y="19"/>
                    </a:lnTo>
                    <a:lnTo>
                      <a:pt x="145" y="27"/>
                    </a:lnTo>
                    <a:lnTo>
                      <a:pt x="142" y="36"/>
                    </a:lnTo>
                    <a:lnTo>
                      <a:pt x="13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1" name="Freeform 69">
                <a:extLst>
                  <a:ext uri="{FF2B5EF4-FFF2-40B4-BE49-F238E27FC236}">
                    <a16:creationId xmlns:a16="http://schemas.microsoft.com/office/drawing/2014/main" id="{E266EC33-3A27-F147-9306-6C1510F804F2}"/>
                  </a:ext>
                </a:extLst>
              </p:cNvPr>
              <p:cNvSpPr>
                <a:spLocks/>
              </p:cNvSpPr>
              <p:nvPr/>
            </p:nvSpPr>
            <p:spPr bwMode="auto">
              <a:xfrm>
                <a:off x="5593576" y="3396544"/>
                <a:ext cx="121814" cy="166378"/>
              </a:xfrm>
              <a:custGeom>
                <a:avLst/>
                <a:gdLst>
                  <a:gd name="T0" fmla="*/ 0 w 68"/>
                  <a:gd name="T1" fmla="*/ 2147483647 h 87"/>
                  <a:gd name="T2" fmla="*/ 0 w 68"/>
                  <a:gd name="T3" fmla="*/ 2147483647 h 87"/>
                  <a:gd name="T4" fmla="*/ 2147483647 w 68"/>
                  <a:gd name="T5" fmla="*/ 2147483647 h 87"/>
                  <a:gd name="T6" fmla="*/ 2147483647 w 68"/>
                  <a:gd name="T7" fmla="*/ 2147483647 h 87"/>
                  <a:gd name="T8" fmla="*/ 2147483647 w 68"/>
                  <a:gd name="T9" fmla="*/ 2147483647 h 87"/>
                  <a:gd name="T10" fmla="*/ 2147483647 w 68"/>
                  <a:gd name="T11" fmla="*/ 2147483647 h 87"/>
                  <a:gd name="T12" fmla="*/ 2147483647 w 68"/>
                  <a:gd name="T13" fmla="*/ 2147483647 h 87"/>
                  <a:gd name="T14" fmla="*/ 2147483647 w 68"/>
                  <a:gd name="T15" fmla="*/ 2147483647 h 87"/>
                  <a:gd name="T16" fmla="*/ 2147483647 w 68"/>
                  <a:gd name="T17" fmla="*/ 2147483647 h 87"/>
                  <a:gd name="T18" fmla="*/ 2147483647 w 68"/>
                  <a:gd name="T19" fmla="*/ 2147483647 h 87"/>
                  <a:gd name="T20" fmla="*/ 2147483647 w 68"/>
                  <a:gd name="T21" fmla="*/ 2147483647 h 87"/>
                  <a:gd name="T22" fmla="*/ 2147483647 w 68"/>
                  <a:gd name="T23" fmla="*/ 2147483647 h 87"/>
                  <a:gd name="T24" fmla="*/ 2147483647 w 68"/>
                  <a:gd name="T25" fmla="*/ 2147483647 h 87"/>
                  <a:gd name="T26" fmla="*/ 2147483647 w 68"/>
                  <a:gd name="T27" fmla="*/ 2147483647 h 87"/>
                  <a:gd name="T28" fmla="*/ 2147483647 w 68"/>
                  <a:gd name="T29" fmla="*/ 2147483647 h 87"/>
                  <a:gd name="T30" fmla="*/ 2147483647 w 68"/>
                  <a:gd name="T31" fmla="*/ 2147483647 h 87"/>
                  <a:gd name="T32" fmla="*/ 2147483647 w 68"/>
                  <a:gd name="T33" fmla="*/ 2147483647 h 87"/>
                  <a:gd name="T34" fmla="*/ 2147483647 w 68"/>
                  <a:gd name="T35" fmla="*/ 2147483647 h 87"/>
                  <a:gd name="T36" fmla="*/ 2147483647 w 68"/>
                  <a:gd name="T37" fmla="*/ 2147483647 h 87"/>
                  <a:gd name="T38" fmla="*/ 2147483647 w 68"/>
                  <a:gd name="T39" fmla="*/ 2147483647 h 87"/>
                  <a:gd name="T40" fmla="*/ 2147483647 w 68"/>
                  <a:gd name="T41" fmla="*/ 2147483647 h 87"/>
                  <a:gd name="T42" fmla="*/ 2147483647 w 68"/>
                  <a:gd name="T43" fmla="*/ 2147483647 h 87"/>
                  <a:gd name="T44" fmla="*/ 2147483647 w 68"/>
                  <a:gd name="T45" fmla="*/ 2147483647 h 87"/>
                  <a:gd name="T46" fmla="*/ 2147483647 w 68"/>
                  <a:gd name="T47" fmla="*/ 2147483647 h 87"/>
                  <a:gd name="T48" fmla="*/ 2147483647 w 68"/>
                  <a:gd name="T49" fmla="*/ 2147483647 h 87"/>
                  <a:gd name="T50" fmla="*/ 2147483647 w 68"/>
                  <a:gd name="T51" fmla="*/ 2147483647 h 87"/>
                  <a:gd name="T52" fmla="*/ 2147483647 w 68"/>
                  <a:gd name="T53" fmla="*/ 2147483647 h 87"/>
                  <a:gd name="T54" fmla="*/ 2147483647 w 68"/>
                  <a:gd name="T55" fmla="*/ 2147483647 h 87"/>
                  <a:gd name="T56" fmla="*/ 2147483647 w 68"/>
                  <a:gd name="T57" fmla="*/ 2147483647 h 87"/>
                  <a:gd name="T58" fmla="*/ 2147483647 w 68"/>
                  <a:gd name="T59" fmla="*/ 2147483647 h 87"/>
                  <a:gd name="T60" fmla="*/ 2147483647 w 68"/>
                  <a:gd name="T61" fmla="*/ 2147483647 h 87"/>
                  <a:gd name="T62" fmla="*/ 2147483647 w 68"/>
                  <a:gd name="T63" fmla="*/ 2147483647 h 87"/>
                  <a:gd name="T64" fmla="*/ 2147483647 w 68"/>
                  <a:gd name="T65" fmla="*/ 2147483647 h 87"/>
                  <a:gd name="T66" fmla="*/ 2147483647 w 68"/>
                  <a:gd name="T67" fmla="*/ 0 h 87"/>
                  <a:gd name="T68" fmla="*/ 0 w 68"/>
                  <a:gd name="T69" fmla="*/ 2147483647 h 87"/>
                  <a:gd name="T70" fmla="*/ 0 w 6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87"/>
                  <a:gd name="T110" fmla="*/ 68 w 6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87">
                    <a:moveTo>
                      <a:pt x="0" y="17"/>
                    </a:moveTo>
                    <a:lnTo>
                      <a:pt x="0" y="23"/>
                    </a:lnTo>
                    <a:lnTo>
                      <a:pt x="2" y="29"/>
                    </a:lnTo>
                    <a:lnTo>
                      <a:pt x="2" y="34"/>
                    </a:lnTo>
                    <a:lnTo>
                      <a:pt x="4" y="42"/>
                    </a:lnTo>
                    <a:lnTo>
                      <a:pt x="6" y="46"/>
                    </a:lnTo>
                    <a:lnTo>
                      <a:pt x="7" y="50"/>
                    </a:lnTo>
                    <a:lnTo>
                      <a:pt x="9" y="54"/>
                    </a:lnTo>
                    <a:lnTo>
                      <a:pt x="11" y="60"/>
                    </a:lnTo>
                    <a:lnTo>
                      <a:pt x="14" y="67"/>
                    </a:lnTo>
                    <a:lnTo>
                      <a:pt x="19" y="73"/>
                    </a:lnTo>
                    <a:lnTo>
                      <a:pt x="23" y="77"/>
                    </a:lnTo>
                    <a:lnTo>
                      <a:pt x="27" y="81"/>
                    </a:lnTo>
                    <a:lnTo>
                      <a:pt x="31" y="84"/>
                    </a:lnTo>
                    <a:lnTo>
                      <a:pt x="36" y="87"/>
                    </a:lnTo>
                    <a:lnTo>
                      <a:pt x="40" y="87"/>
                    </a:lnTo>
                    <a:lnTo>
                      <a:pt x="44" y="87"/>
                    </a:lnTo>
                    <a:lnTo>
                      <a:pt x="51" y="83"/>
                    </a:lnTo>
                    <a:lnTo>
                      <a:pt x="58" y="77"/>
                    </a:lnTo>
                    <a:lnTo>
                      <a:pt x="61" y="71"/>
                    </a:lnTo>
                    <a:lnTo>
                      <a:pt x="63" y="67"/>
                    </a:lnTo>
                    <a:lnTo>
                      <a:pt x="64" y="61"/>
                    </a:lnTo>
                    <a:lnTo>
                      <a:pt x="65" y="57"/>
                    </a:lnTo>
                    <a:lnTo>
                      <a:pt x="67" y="51"/>
                    </a:lnTo>
                    <a:lnTo>
                      <a:pt x="67" y="47"/>
                    </a:lnTo>
                    <a:lnTo>
                      <a:pt x="67" y="43"/>
                    </a:lnTo>
                    <a:lnTo>
                      <a:pt x="68" y="39"/>
                    </a:lnTo>
                    <a:lnTo>
                      <a:pt x="67" y="34"/>
                    </a:lnTo>
                    <a:lnTo>
                      <a:pt x="67" y="30"/>
                    </a:lnTo>
                    <a:lnTo>
                      <a:pt x="67" y="26"/>
                    </a:lnTo>
                    <a:lnTo>
                      <a:pt x="67" y="23"/>
                    </a:lnTo>
                    <a:lnTo>
                      <a:pt x="65" y="19"/>
                    </a:lnTo>
                    <a:lnTo>
                      <a:pt x="36" y="0"/>
                    </a:lnTo>
                    <a:lnTo>
                      <a:pt x="0" y="17"/>
                    </a:lnTo>
                    <a:close/>
                  </a:path>
                </a:pathLst>
              </a:custGeom>
              <a:solidFill>
                <a:srgbClr val="70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2" name="Freeform 70">
                <a:extLst>
                  <a:ext uri="{FF2B5EF4-FFF2-40B4-BE49-F238E27FC236}">
                    <a16:creationId xmlns:a16="http://schemas.microsoft.com/office/drawing/2014/main" id="{0ED9938E-6532-3443-8933-17C6DFE7B25B}"/>
                  </a:ext>
                </a:extLst>
              </p:cNvPr>
              <p:cNvSpPr>
                <a:spLocks/>
              </p:cNvSpPr>
              <p:nvPr/>
            </p:nvSpPr>
            <p:spPr bwMode="auto">
              <a:xfrm>
                <a:off x="5598949" y="3316224"/>
                <a:ext cx="256167" cy="384389"/>
              </a:xfrm>
              <a:custGeom>
                <a:avLst/>
                <a:gdLst>
                  <a:gd name="T0" fmla="*/ 2147483647 w 143"/>
                  <a:gd name="T1" fmla="*/ 2147483647 h 201"/>
                  <a:gd name="T2" fmla="*/ 2147483647 w 143"/>
                  <a:gd name="T3" fmla="*/ 2147483647 h 201"/>
                  <a:gd name="T4" fmla="*/ 2147483647 w 143"/>
                  <a:gd name="T5" fmla="*/ 2147483647 h 201"/>
                  <a:gd name="T6" fmla="*/ 2147483647 w 143"/>
                  <a:gd name="T7" fmla="*/ 2147483647 h 201"/>
                  <a:gd name="T8" fmla="*/ 2147483647 w 143"/>
                  <a:gd name="T9" fmla="*/ 2147483647 h 201"/>
                  <a:gd name="T10" fmla="*/ 2147483647 w 143"/>
                  <a:gd name="T11" fmla="*/ 2147483647 h 201"/>
                  <a:gd name="T12" fmla="*/ 2147483647 w 143"/>
                  <a:gd name="T13" fmla="*/ 2147483647 h 201"/>
                  <a:gd name="T14" fmla="*/ 2147483647 w 143"/>
                  <a:gd name="T15" fmla="*/ 2147483647 h 201"/>
                  <a:gd name="T16" fmla="*/ 2147483647 w 143"/>
                  <a:gd name="T17" fmla="*/ 2147483647 h 201"/>
                  <a:gd name="T18" fmla="*/ 2147483647 w 143"/>
                  <a:gd name="T19" fmla="*/ 2147483647 h 201"/>
                  <a:gd name="T20" fmla="*/ 2147483647 w 143"/>
                  <a:gd name="T21" fmla="*/ 2147483647 h 201"/>
                  <a:gd name="T22" fmla="*/ 2147483647 w 143"/>
                  <a:gd name="T23" fmla="*/ 2147483647 h 201"/>
                  <a:gd name="T24" fmla="*/ 2147483647 w 143"/>
                  <a:gd name="T25" fmla="*/ 2147483647 h 201"/>
                  <a:gd name="T26" fmla="*/ 2147483647 w 143"/>
                  <a:gd name="T27" fmla="*/ 2147483647 h 201"/>
                  <a:gd name="T28" fmla="*/ 2147483647 w 143"/>
                  <a:gd name="T29" fmla="*/ 2147483647 h 201"/>
                  <a:gd name="T30" fmla="*/ 2147483647 w 143"/>
                  <a:gd name="T31" fmla="*/ 2147483647 h 201"/>
                  <a:gd name="T32" fmla="*/ 2147483647 w 143"/>
                  <a:gd name="T33" fmla="*/ 2147483647 h 201"/>
                  <a:gd name="T34" fmla="*/ 2147483647 w 143"/>
                  <a:gd name="T35" fmla="*/ 2147483647 h 201"/>
                  <a:gd name="T36" fmla="*/ 2147483647 w 143"/>
                  <a:gd name="T37" fmla="*/ 2147483647 h 201"/>
                  <a:gd name="T38" fmla="*/ 2147483647 w 143"/>
                  <a:gd name="T39" fmla="*/ 2147483647 h 201"/>
                  <a:gd name="T40" fmla="*/ 2147483647 w 143"/>
                  <a:gd name="T41" fmla="*/ 2147483647 h 201"/>
                  <a:gd name="T42" fmla="*/ 2147483647 w 143"/>
                  <a:gd name="T43" fmla="*/ 2147483647 h 201"/>
                  <a:gd name="T44" fmla="*/ 2147483647 w 143"/>
                  <a:gd name="T45" fmla="*/ 2147483647 h 201"/>
                  <a:gd name="T46" fmla="*/ 2147483647 w 143"/>
                  <a:gd name="T47" fmla="*/ 2147483647 h 201"/>
                  <a:gd name="T48" fmla="*/ 2147483647 w 143"/>
                  <a:gd name="T49" fmla="*/ 2147483647 h 201"/>
                  <a:gd name="T50" fmla="*/ 2147483647 w 143"/>
                  <a:gd name="T51" fmla="*/ 2147483647 h 201"/>
                  <a:gd name="T52" fmla="*/ 2147483647 w 143"/>
                  <a:gd name="T53" fmla="*/ 2147483647 h 201"/>
                  <a:gd name="T54" fmla="*/ 2147483647 w 143"/>
                  <a:gd name="T55" fmla="*/ 2147483647 h 201"/>
                  <a:gd name="T56" fmla="*/ 2147483647 w 143"/>
                  <a:gd name="T57" fmla="*/ 2147483647 h 201"/>
                  <a:gd name="T58" fmla="*/ 2147483647 w 143"/>
                  <a:gd name="T59" fmla="*/ 2147483647 h 201"/>
                  <a:gd name="T60" fmla="*/ 2147483647 w 143"/>
                  <a:gd name="T61" fmla="*/ 2147483647 h 201"/>
                  <a:gd name="T62" fmla="*/ 2147483647 w 143"/>
                  <a:gd name="T63" fmla="*/ 2147483647 h 201"/>
                  <a:gd name="T64" fmla="*/ 2147483647 w 143"/>
                  <a:gd name="T65" fmla="*/ 2147483647 h 201"/>
                  <a:gd name="T66" fmla="*/ 2147483647 w 143"/>
                  <a:gd name="T67" fmla="*/ 2147483647 h 201"/>
                  <a:gd name="T68" fmla="*/ 2147483647 w 143"/>
                  <a:gd name="T69" fmla="*/ 2147483647 h 201"/>
                  <a:gd name="T70" fmla="*/ 2147483647 w 143"/>
                  <a:gd name="T71" fmla="*/ 2147483647 h 201"/>
                  <a:gd name="T72" fmla="*/ 2147483647 w 143"/>
                  <a:gd name="T73" fmla="*/ 2147483647 h 201"/>
                  <a:gd name="T74" fmla="*/ 0 w 143"/>
                  <a:gd name="T75" fmla="*/ 2147483647 h 201"/>
                  <a:gd name="T76" fmla="*/ 2147483647 w 143"/>
                  <a:gd name="T77" fmla="*/ 2147483647 h 201"/>
                  <a:gd name="T78" fmla="*/ 2147483647 w 143"/>
                  <a:gd name="T79" fmla="*/ 2147483647 h 201"/>
                  <a:gd name="T80" fmla="*/ 2147483647 w 143"/>
                  <a:gd name="T81" fmla="*/ 0 h 201"/>
                  <a:gd name="T82" fmla="*/ 2147483647 w 143"/>
                  <a:gd name="T83" fmla="*/ 2147483647 h 201"/>
                  <a:gd name="T84" fmla="*/ 2147483647 w 143"/>
                  <a:gd name="T85" fmla="*/ 2147483647 h 2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201"/>
                  <a:gd name="T131" fmla="*/ 143 w 143"/>
                  <a:gd name="T132" fmla="*/ 201 h 2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201">
                    <a:moveTo>
                      <a:pt x="38" y="6"/>
                    </a:moveTo>
                    <a:lnTo>
                      <a:pt x="43" y="10"/>
                    </a:lnTo>
                    <a:lnTo>
                      <a:pt x="48" y="14"/>
                    </a:lnTo>
                    <a:lnTo>
                      <a:pt x="52" y="20"/>
                    </a:lnTo>
                    <a:lnTo>
                      <a:pt x="58" y="24"/>
                    </a:lnTo>
                    <a:lnTo>
                      <a:pt x="62" y="28"/>
                    </a:lnTo>
                    <a:lnTo>
                      <a:pt x="67" y="34"/>
                    </a:lnTo>
                    <a:lnTo>
                      <a:pt x="72" y="38"/>
                    </a:lnTo>
                    <a:lnTo>
                      <a:pt x="77" y="42"/>
                    </a:lnTo>
                    <a:lnTo>
                      <a:pt x="81" y="47"/>
                    </a:lnTo>
                    <a:lnTo>
                      <a:pt x="84" y="52"/>
                    </a:lnTo>
                    <a:lnTo>
                      <a:pt x="88" y="57"/>
                    </a:lnTo>
                    <a:lnTo>
                      <a:pt x="92" y="61"/>
                    </a:lnTo>
                    <a:lnTo>
                      <a:pt x="95" y="65"/>
                    </a:lnTo>
                    <a:lnTo>
                      <a:pt x="99" y="71"/>
                    </a:lnTo>
                    <a:lnTo>
                      <a:pt x="104" y="76"/>
                    </a:lnTo>
                    <a:lnTo>
                      <a:pt x="108" y="81"/>
                    </a:lnTo>
                    <a:lnTo>
                      <a:pt x="109" y="86"/>
                    </a:lnTo>
                    <a:lnTo>
                      <a:pt x="113" y="91"/>
                    </a:lnTo>
                    <a:lnTo>
                      <a:pt x="116" y="96"/>
                    </a:lnTo>
                    <a:lnTo>
                      <a:pt x="119" y="102"/>
                    </a:lnTo>
                    <a:lnTo>
                      <a:pt x="122" y="106"/>
                    </a:lnTo>
                    <a:lnTo>
                      <a:pt x="123" y="112"/>
                    </a:lnTo>
                    <a:lnTo>
                      <a:pt x="126" y="118"/>
                    </a:lnTo>
                    <a:lnTo>
                      <a:pt x="128" y="123"/>
                    </a:lnTo>
                    <a:lnTo>
                      <a:pt x="130" y="129"/>
                    </a:lnTo>
                    <a:lnTo>
                      <a:pt x="132" y="136"/>
                    </a:lnTo>
                    <a:lnTo>
                      <a:pt x="133" y="142"/>
                    </a:lnTo>
                    <a:lnTo>
                      <a:pt x="136" y="149"/>
                    </a:lnTo>
                    <a:lnTo>
                      <a:pt x="138" y="156"/>
                    </a:lnTo>
                    <a:lnTo>
                      <a:pt x="139" y="163"/>
                    </a:lnTo>
                    <a:lnTo>
                      <a:pt x="140" y="170"/>
                    </a:lnTo>
                    <a:lnTo>
                      <a:pt x="143" y="177"/>
                    </a:lnTo>
                    <a:lnTo>
                      <a:pt x="142" y="181"/>
                    </a:lnTo>
                    <a:lnTo>
                      <a:pt x="142" y="187"/>
                    </a:lnTo>
                    <a:lnTo>
                      <a:pt x="140" y="190"/>
                    </a:lnTo>
                    <a:lnTo>
                      <a:pt x="139" y="194"/>
                    </a:lnTo>
                    <a:lnTo>
                      <a:pt x="132" y="198"/>
                    </a:lnTo>
                    <a:lnTo>
                      <a:pt x="125" y="201"/>
                    </a:lnTo>
                    <a:lnTo>
                      <a:pt x="116" y="201"/>
                    </a:lnTo>
                    <a:lnTo>
                      <a:pt x="109" y="198"/>
                    </a:lnTo>
                    <a:lnTo>
                      <a:pt x="105" y="196"/>
                    </a:lnTo>
                    <a:lnTo>
                      <a:pt x="102" y="191"/>
                    </a:lnTo>
                    <a:lnTo>
                      <a:pt x="101" y="187"/>
                    </a:lnTo>
                    <a:lnTo>
                      <a:pt x="99" y="184"/>
                    </a:lnTo>
                    <a:lnTo>
                      <a:pt x="98" y="177"/>
                    </a:lnTo>
                    <a:lnTo>
                      <a:pt x="96" y="170"/>
                    </a:lnTo>
                    <a:lnTo>
                      <a:pt x="95" y="164"/>
                    </a:lnTo>
                    <a:lnTo>
                      <a:pt x="94" y="160"/>
                    </a:lnTo>
                    <a:lnTo>
                      <a:pt x="92" y="153"/>
                    </a:lnTo>
                    <a:lnTo>
                      <a:pt x="91" y="147"/>
                    </a:lnTo>
                    <a:lnTo>
                      <a:pt x="89" y="143"/>
                    </a:lnTo>
                    <a:lnTo>
                      <a:pt x="88" y="139"/>
                    </a:lnTo>
                    <a:lnTo>
                      <a:pt x="85" y="133"/>
                    </a:lnTo>
                    <a:lnTo>
                      <a:pt x="84" y="129"/>
                    </a:lnTo>
                    <a:lnTo>
                      <a:pt x="81" y="123"/>
                    </a:lnTo>
                    <a:lnTo>
                      <a:pt x="79" y="119"/>
                    </a:lnTo>
                    <a:lnTo>
                      <a:pt x="77" y="115"/>
                    </a:lnTo>
                    <a:lnTo>
                      <a:pt x="74" y="110"/>
                    </a:lnTo>
                    <a:lnTo>
                      <a:pt x="72" y="106"/>
                    </a:lnTo>
                    <a:lnTo>
                      <a:pt x="69" y="102"/>
                    </a:lnTo>
                    <a:lnTo>
                      <a:pt x="65" y="98"/>
                    </a:lnTo>
                    <a:lnTo>
                      <a:pt x="62" y="93"/>
                    </a:lnTo>
                    <a:lnTo>
                      <a:pt x="60" y="89"/>
                    </a:lnTo>
                    <a:lnTo>
                      <a:pt x="57" y="85"/>
                    </a:lnTo>
                    <a:lnTo>
                      <a:pt x="50" y="78"/>
                    </a:lnTo>
                    <a:lnTo>
                      <a:pt x="43" y="69"/>
                    </a:lnTo>
                    <a:lnTo>
                      <a:pt x="34" y="62"/>
                    </a:lnTo>
                    <a:lnTo>
                      <a:pt x="27" y="54"/>
                    </a:lnTo>
                    <a:lnTo>
                      <a:pt x="23" y="49"/>
                    </a:lnTo>
                    <a:lnTo>
                      <a:pt x="17" y="47"/>
                    </a:lnTo>
                    <a:lnTo>
                      <a:pt x="13" y="42"/>
                    </a:lnTo>
                    <a:lnTo>
                      <a:pt x="8" y="38"/>
                    </a:lnTo>
                    <a:lnTo>
                      <a:pt x="6" y="34"/>
                    </a:lnTo>
                    <a:lnTo>
                      <a:pt x="3" y="30"/>
                    </a:lnTo>
                    <a:lnTo>
                      <a:pt x="0" y="25"/>
                    </a:lnTo>
                    <a:lnTo>
                      <a:pt x="0" y="21"/>
                    </a:lnTo>
                    <a:lnTo>
                      <a:pt x="3" y="14"/>
                    </a:lnTo>
                    <a:lnTo>
                      <a:pt x="7" y="7"/>
                    </a:lnTo>
                    <a:lnTo>
                      <a:pt x="13" y="1"/>
                    </a:lnTo>
                    <a:lnTo>
                      <a:pt x="21" y="0"/>
                    </a:lnTo>
                    <a:lnTo>
                      <a:pt x="24" y="0"/>
                    </a:lnTo>
                    <a:lnTo>
                      <a:pt x="30" y="1"/>
                    </a:lnTo>
                    <a:lnTo>
                      <a:pt x="33" y="3"/>
                    </a:lnTo>
                    <a:lnTo>
                      <a:pt x="38"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3" name="Freeform 71">
                <a:extLst>
                  <a:ext uri="{FF2B5EF4-FFF2-40B4-BE49-F238E27FC236}">
                    <a16:creationId xmlns:a16="http://schemas.microsoft.com/office/drawing/2014/main" id="{9E68077D-08AC-534E-98EF-674FD23E2EAD}"/>
                  </a:ext>
                </a:extLst>
              </p:cNvPr>
              <p:cNvSpPr>
                <a:spLocks/>
              </p:cNvSpPr>
              <p:nvPr/>
            </p:nvSpPr>
            <p:spPr bwMode="auto">
              <a:xfrm>
                <a:off x="5190515" y="2759722"/>
                <a:ext cx="349319" cy="374827"/>
              </a:xfrm>
              <a:custGeom>
                <a:avLst/>
                <a:gdLst>
                  <a:gd name="T0" fmla="*/ 2147483647 w 195"/>
                  <a:gd name="T1" fmla="*/ 2147483647 h 196"/>
                  <a:gd name="T2" fmla="*/ 2147483647 w 195"/>
                  <a:gd name="T3" fmla="*/ 2147483647 h 196"/>
                  <a:gd name="T4" fmla="*/ 2147483647 w 195"/>
                  <a:gd name="T5" fmla="*/ 2147483647 h 196"/>
                  <a:gd name="T6" fmla="*/ 2147483647 w 195"/>
                  <a:gd name="T7" fmla="*/ 2147483647 h 196"/>
                  <a:gd name="T8" fmla="*/ 2147483647 w 195"/>
                  <a:gd name="T9" fmla="*/ 2147483647 h 196"/>
                  <a:gd name="T10" fmla="*/ 2147483647 w 195"/>
                  <a:gd name="T11" fmla="*/ 2147483647 h 196"/>
                  <a:gd name="T12" fmla="*/ 2147483647 w 195"/>
                  <a:gd name="T13" fmla="*/ 2147483647 h 196"/>
                  <a:gd name="T14" fmla="*/ 2147483647 w 195"/>
                  <a:gd name="T15" fmla="*/ 2147483647 h 196"/>
                  <a:gd name="T16" fmla="*/ 2147483647 w 195"/>
                  <a:gd name="T17" fmla="*/ 2147483647 h 196"/>
                  <a:gd name="T18" fmla="*/ 2147483647 w 195"/>
                  <a:gd name="T19" fmla="*/ 2147483647 h 196"/>
                  <a:gd name="T20" fmla="*/ 2147483647 w 195"/>
                  <a:gd name="T21" fmla="*/ 2147483647 h 196"/>
                  <a:gd name="T22" fmla="*/ 2147483647 w 195"/>
                  <a:gd name="T23" fmla="*/ 2147483647 h 196"/>
                  <a:gd name="T24" fmla="*/ 2147483647 w 195"/>
                  <a:gd name="T25" fmla="*/ 2147483647 h 196"/>
                  <a:gd name="T26" fmla="*/ 2147483647 w 195"/>
                  <a:gd name="T27" fmla="*/ 2147483647 h 196"/>
                  <a:gd name="T28" fmla="*/ 2147483647 w 195"/>
                  <a:gd name="T29" fmla="*/ 2147483647 h 196"/>
                  <a:gd name="T30" fmla="*/ 2147483647 w 195"/>
                  <a:gd name="T31" fmla="*/ 2147483647 h 196"/>
                  <a:gd name="T32" fmla="*/ 2147483647 w 195"/>
                  <a:gd name="T33" fmla="*/ 2147483647 h 196"/>
                  <a:gd name="T34" fmla="*/ 2147483647 w 195"/>
                  <a:gd name="T35" fmla="*/ 2147483647 h 196"/>
                  <a:gd name="T36" fmla="*/ 2147483647 w 195"/>
                  <a:gd name="T37" fmla="*/ 2147483647 h 196"/>
                  <a:gd name="T38" fmla="*/ 2147483647 w 195"/>
                  <a:gd name="T39" fmla="*/ 2147483647 h 196"/>
                  <a:gd name="T40" fmla="*/ 2147483647 w 195"/>
                  <a:gd name="T41" fmla="*/ 2147483647 h 196"/>
                  <a:gd name="T42" fmla="*/ 2147483647 w 195"/>
                  <a:gd name="T43" fmla="*/ 2147483647 h 196"/>
                  <a:gd name="T44" fmla="*/ 2147483647 w 195"/>
                  <a:gd name="T45" fmla="*/ 2147483647 h 196"/>
                  <a:gd name="T46" fmla="*/ 2147483647 w 195"/>
                  <a:gd name="T47" fmla="*/ 2147483647 h 196"/>
                  <a:gd name="T48" fmla="*/ 2147483647 w 195"/>
                  <a:gd name="T49" fmla="*/ 2147483647 h 196"/>
                  <a:gd name="T50" fmla="*/ 2147483647 w 195"/>
                  <a:gd name="T51" fmla="*/ 2147483647 h 196"/>
                  <a:gd name="T52" fmla="*/ 2147483647 w 195"/>
                  <a:gd name="T53" fmla="*/ 2147483647 h 196"/>
                  <a:gd name="T54" fmla="*/ 2147483647 w 195"/>
                  <a:gd name="T55" fmla="*/ 2147483647 h 196"/>
                  <a:gd name="T56" fmla="*/ 2147483647 w 195"/>
                  <a:gd name="T57" fmla="*/ 2147483647 h 196"/>
                  <a:gd name="T58" fmla="*/ 2147483647 w 195"/>
                  <a:gd name="T59" fmla="*/ 2147483647 h 196"/>
                  <a:gd name="T60" fmla="*/ 2147483647 w 195"/>
                  <a:gd name="T61" fmla="*/ 2147483647 h 196"/>
                  <a:gd name="T62" fmla="*/ 2147483647 w 195"/>
                  <a:gd name="T63" fmla="*/ 2147483647 h 196"/>
                  <a:gd name="T64" fmla="*/ 2147483647 w 195"/>
                  <a:gd name="T65" fmla="*/ 2147483647 h 196"/>
                  <a:gd name="T66" fmla="*/ 2147483647 w 195"/>
                  <a:gd name="T67" fmla="*/ 2147483647 h 196"/>
                  <a:gd name="T68" fmla="*/ 0 w 195"/>
                  <a:gd name="T69" fmla="*/ 2147483647 h 196"/>
                  <a:gd name="T70" fmla="*/ 2147483647 w 195"/>
                  <a:gd name="T71" fmla="*/ 2147483647 h 196"/>
                  <a:gd name="T72" fmla="*/ 2147483647 w 195"/>
                  <a:gd name="T73" fmla="*/ 2147483647 h 196"/>
                  <a:gd name="T74" fmla="*/ 2147483647 w 195"/>
                  <a:gd name="T75" fmla="*/ 2147483647 h 196"/>
                  <a:gd name="T76" fmla="*/ 2147483647 w 195"/>
                  <a:gd name="T77" fmla="*/ 2147483647 h 196"/>
                  <a:gd name="T78" fmla="*/ 2147483647 w 195"/>
                  <a:gd name="T79" fmla="*/ 2147483647 h 196"/>
                  <a:gd name="T80" fmla="*/ 2147483647 w 195"/>
                  <a:gd name="T81" fmla="*/ 2147483647 h 196"/>
                  <a:gd name="T82" fmla="*/ 2147483647 w 195"/>
                  <a:gd name="T83" fmla="*/ 2147483647 h 196"/>
                  <a:gd name="T84" fmla="*/ 2147483647 w 195"/>
                  <a:gd name="T85" fmla="*/ 2147483647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5"/>
                  <a:gd name="T130" fmla="*/ 0 h 196"/>
                  <a:gd name="T131" fmla="*/ 195 w 195"/>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5" h="196">
                    <a:moveTo>
                      <a:pt x="92" y="40"/>
                    </a:moveTo>
                    <a:lnTo>
                      <a:pt x="85" y="44"/>
                    </a:lnTo>
                    <a:lnTo>
                      <a:pt x="80" y="50"/>
                    </a:lnTo>
                    <a:lnTo>
                      <a:pt x="76" y="54"/>
                    </a:lnTo>
                    <a:lnTo>
                      <a:pt x="72" y="60"/>
                    </a:lnTo>
                    <a:lnTo>
                      <a:pt x="68" y="64"/>
                    </a:lnTo>
                    <a:lnTo>
                      <a:pt x="65" y="70"/>
                    </a:lnTo>
                    <a:lnTo>
                      <a:pt x="62" y="74"/>
                    </a:lnTo>
                    <a:lnTo>
                      <a:pt x="61" y="79"/>
                    </a:lnTo>
                    <a:lnTo>
                      <a:pt x="58" y="84"/>
                    </a:lnTo>
                    <a:lnTo>
                      <a:pt x="55" y="88"/>
                    </a:lnTo>
                    <a:lnTo>
                      <a:pt x="53" y="92"/>
                    </a:lnTo>
                    <a:lnTo>
                      <a:pt x="53" y="96"/>
                    </a:lnTo>
                    <a:lnTo>
                      <a:pt x="52" y="105"/>
                    </a:lnTo>
                    <a:lnTo>
                      <a:pt x="53" y="114"/>
                    </a:lnTo>
                    <a:lnTo>
                      <a:pt x="53" y="119"/>
                    </a:lnTo>
                    <a:lnTo>
                      <a:pt x="56" y="126"/>
                    </a:lnTo>
                    <a:lnTo>
                      <a:pt x="61" y="132"/>
                    </a:lnTo>
                    <a:lnTo>
                      <a:pt x="65" y="138"/>
                    </a:lnTo>
                    <a:lnTo>
                      <a:pt x="69" y="142"/>
                    </a:lnTo>
                    <a:lnTo>
                      <a:pt x="75" y="146"/>
                    </a:lnTo>
                    <a:lnTo>
                      <a:pt x="82" y="150"/>
                    </a:lnTo>
                    <a:lnTo>
                      <a:pt x="89" y="153"/>
                    </a:lnTo>
                    <a:lnTo>
                      <a:pt x="95" y="153"/>
                    </a:lnTo>
                    <a:lnTo>
                      <a:pt x="102" y="155"/>
                    </a:lnTo>
                    <a:lnTo>
                      <a:pt x="107" y="155"/>
                    </a:lnTo>
                    <a:lnTo>
                      <a:pt x="114" y="155"/>
                    </a:lnTo>
                    <a:lnTo>
                      <a:pt x="122" y="152"/>
                    </a:lnTo>
                    <a:lnTo>
                      <a:pt x="127" y="150"/>
                    </a:lnTo>
                    <a:lnTo>
                      <a:pt x="133" y="148"/>
                    </a:lnTo>
                    <a:lnTo>
                      <a:pt x="139" y="143"/>
                    </a:lnTo>
                    <a:lnTo>
                      <a:pt x="141" y="138"/>
                    </a:lnTo>
                    <a:lnTo>
                      <a:pt x="146" y="132"/>
                    </a:lnTo>
                    <a:lnTo>
                      <a:pt x="147" y="125"/>
                    </a:lnTo>
                    <a:lnTo>
                      <a:pt x="150" y="116"/>
                    </a:lnTo>
                    <a:lnTo>
                      <a:pt x="149" y="111"/>
                    </a:lnTo>
                    <a:lnTo>
                      <a:pt x="149" y="106"/>
                    </a:lnTo>
                    <a:lnTo>
                      <a:pt x="149" y="101"/>
                    </a:lnTo>
                    <a:lnTo>
                      <a:pt x="149" y="96"/>
                    </a:lnTo>
                    <a:lnTo>
                      <a:pt x="147" y="91"/>
                    </a:lnTo>
                    <a:lnTo>
                      <a:pt x="146" y="85"/>
                    </a:lnTo>
                    <a:lnTo>
                      <a:pt x="144" y="78"/>
                    </a:lnTo>
                    <a:lnTo>
                      <a:pt x="143" y="72"/>
                    </a:lnTo>
                    <a:lnTo>
                      <a:pt x="141" y="67"/>
                    </a:lnTo>
                    <a:lnTo>
                      <a:pt x="141" y="62"/>
                    </a:lnTo>
                    <a:lnTo>
                      <a:pt x="141" y="58"/>
                    </a:lnTo>
                    <a:lnTo>
                      <a:pt x="143" y="54"/>
                    </a:lnTo>
                    <a:lnTo>
                      <a:pt x="149" y="48"/>
                    </a:lnTo>
                    <a:lnTo>
                      <a:pt x="157" y="44"/>
                    </a:lnTo>
                    <a:lnTo>
                      <a:pt x="164" y="43"/>
                    </a:lnTo>
                    <a:lnTo>
                      <a:pt x="173" y="45"/>
                    </a:lnTo>
                    <a:lnTo>
                      <a:pt x="175" y="47"/>
                    </a:lnTo>
                    <a:lnTo>
                      <a:pt x="180" y="50"/>
                    </a:lnTo>
                    <a:lnTo>
                      <a:pt x="183" y="54"/>
                    </a:lnTo>
                    <a:lnTo>
                      <a:pt x="185" y="60"/>
                    </a:lnTo>
                    <a:lnTo>
                      <a:pt x="188" y="70"/>
                    </a:lnTo>
                    <a:lnTo>
                      <a:pt x="191" y="79"/>
                    </a:lnTo>
                    <a:lnTo>
                      <a:pt x="192" y="88"/>
                    </a:lnTo>
                    <a:lnTo>
                      <a:pt x="194" y="99"/>
                    </a:lnTo>
                    <a:lnTo>
                      <a:pt x="194" y="106"/>
                    </a:lnTo>
                    <a:lnTo>
                      <a:pt x="195" y="115"/>
                    </a:lnTo>
                    <a:lnTo>
                      <a:pt x="194" y="122"/>
                    </a:lnTo>
                    <a:lnTo>
                      <a:pt x="194" y="132"/>
                    </a:lnTo>
                    <a:lnTo>
                      <a:pt x="192" y="138"/>
                    </a:lnTo>
                    <a:lnTo>
                      <a:pt x="191" y="145"/>
                    </a:lnTo>
                    <a:lnTo>
                      <a:pt x="188" y="150"/>
                    </a:lnTo>
                    <a:lnTo>
                      <a:pt x="185" y="157"/>
                    </a:lnTo>
                    <a:lnTo>
                      <a:pt x="183" y="162"/>
                    </a:lnTo>
                    <a:lnTo>
                      <a:pt x="180" y="167"/>
                    </a:lnTo>
                    <a:lnTo>
                      <a:pt x="175" y="172"/>
                    </a:lnTo>
                    <a:lnTo>
                      <a:pt x="171" y="176"/>
                    </a:lnTo>
                    <a:lnTo>
                      <a:pt x="166" y="179"/>
                    </a:lnTo>
                    <a:lnTo>
                      <a:pt x="160" y="183"/>
                    </a:lnTo>
                    <a:lnTo>
                      <a:pt x="156" y="184"/>
                    </a:lnTo>
                    <a:lnTo>
                      <a:pt x="150" y="187"/>
                    </a:lnTo>
                    <a:lnTo>
                      <a:pt x="143" y="190"/>
                    </a:lnTo>
                    <a:lnTo>
                      <a:pt x="139" y="193"/>
                    </a:lnTo>
                    <a:lnTo>
                      <a:pt x="132" y="194"/>
                    </a:lnTo>
                    <a:lnTo>
                      <a:pt x="126" y="196"/>
                    </a:lnTo>
                    <a:lnTo>
                      <a:pt x="119" y="196"/>
                    </a:lnTo>
                    <a:lnTo>
                      <a:pt x="113" y="196"/>
                    </a:lnTo>
                    <a:lnTo>
                      <a:pt x="106" y="196"/>
                    </a:lnTo>
                    <a:lnTo>
                      <a:pt x="100" y="196"/>
                    </a:lnTo>
                    <a:lnTo>
                      <a:pt x="93" y="196"/>
                    </a:lnTo>
                    <a:lnTo>
                      <a:pt x="88" y="194"/>
                    </a:lnTo>
                    <a:lnTo>
                      <a:pt x="80" y="193"/>
                    </a:lnTo>
                    <a:lnTo>
                      <a:pt x="75" y="193"/>
                    </a:lnTo>
                    <a:lnTo>
                      <a:pt x="68" y="190"/>
                    </a:lnTo>
                    <a:lnTo>
                      <a:pt x="62" y="187"/>
                    </a:lnTo>
                    <a:lnTo>
                      <a:pt x="55" y="184"/>
                    </a:lnTo>
                    <a:lnTo>
                      <a:pt x="49" y="183"/>
                    </a:lnTo>
                    <a:lnTo>
                      <a:pt x="44" y="179"/>
                    </a:lnTo>
                    <a:lnTo>
                      <a:pt x="38" y="176"/>
                    </a:lnTo>
                    <a:lnTo>
                      <a:pt x="32" y="172"/>
                    </a:lnTo>
                    <a:lnTo>
                      <a:pt x="28" y="169"/>
                    </a:lnTo>
                    <a:lnTo>
                      <a:pt x="24" y="163"/>
                    </a:lnTo>
                    <a:lnTo>
                      <a:pt x="19" y="159"/>
                    </a:lnTo>
                    <a:lnTo>
                      <a:pt x="15" y="155"/>
                    </a:lnTo>
                    <a:lnTo>
                      <a:pt x="12" y="150"/>
                    </a:lnTo>
                    <a:lnTo>
                      <a:pt x="8" y="145"/>
                    </a:lnTo>
                    <a:lnTo>
                      <a:pt x="5" y="139"/>
                    </a:lnTo>
                    <a:lnTo>
                      <a:pt x="4" y="133"/>
                    </a:lnTo>
                    <a:lnTo>
                      <a:pt x="2" y="128"/>
                    </a:lnTo>
                    <a:lnTo>
                      <a:pt x="0" y="121"/>
                    </a:lnTo>
                    <a:lnTo>
                      <a:pt x="0" y="115"/>
                    </a:lnTo>
                    <a:lnTo>
                      <a:pt x="0" y="108"/>
                    </a:lnTo>
                    <a:lnTo>
                      <a:pt x="1" y="102"/>
                    </a:lnTo>
                    <a:lnTo>
                      <a:pt x="1" y="94"/>
                    </a:lnTo>
                    <a:lnTo>
                      <a:pt x="4" y="87"/>
                    </a:lnTo>
                    <a:lnTo>
                      <a:pt x="5" y="79"/>
                    </a:lnTo>
                    <a:lnTo>
                      <a:pt x="10" y="74"/>
                    </a:lnTo>
                    <a:lnTo>
                      <a:pt x="12" y="64"/>
                    </a:lnTo>
                    <a:lnTo>
                      <a:pt x="17" y="57"/>
                    </a:lnTo>
                    <a:lnTo>
                      <a:pt x="22" y="50"/>
                    </a:lnTo>
                    <a:lnTo>
                      <a:pt x="29" y="41"/>
                    </a:lnTo>
                    <a:lnTo>
                      <a:pt x="36" y="33"/>
                    </a:lnTo>
                    <a:lnTo>
                      <a:pt x="45" y="24"/>
                    </a:lnTo>
                    <a:lnTo>
                      <a:pt x="53" y="16"/>
                    </a:lnTo>
                    <a:lnTo>
                      <a:pt x="63" y="7"/>
                    </a:lnTo>
                    <a:lnTo>
                      <a:pt x="72" y="1"/>
                    </a:lnTo>
                    <a:lnTo>
                      <a:pt x="80" y="0"/>
                    </a:lnTo>
                    <a:lnTo>
                      <a:pt x="88" y="1"/>
                    </a:lnTo>
                    <a:lnTo>
                      <a:pt x="93" y="7"/>
                    </a:lnTo>
                    <a:lnTo>
                      <a:pt x="97" y="14"/>
                    </a:lnTo>
                    <a:lnTo>
                      <a:pt x="99" y="21"/>
                    </a:lnTo>
                    <a:lnTo>
                      <a:pt x="99" y="26"/>
                    </a:lnTo>
                    <a:lnTo>
                      <a:pt x="97" y="30"/>
                    </a:lnTo>
                    <a:lnTo>
                      <a:pt x="95" y="35"/>
                    </a:lnTo>
                    <a:lnTo>
                      <a:pt x="92"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4" name="Freeform 72">
                <a:extLst>
                  <a:ext uri="{FF2B5EF4-FFF2-40B4-BE49-F238E27FC236}">
                    <a16:creationId xmlns:a16="http://schemas.microsoft.com/office/drawing/2014/main" id="{84FDBF0C-5944-F044-99EE-84ED44180DD2}"/>
                  </a:ext>
                </a:extLst>
              </p:cNvPr>
              <p:cNvSpPr>
                <a:spLocks/>
              </p:cNvSpPr>
              <p:nvPr/>
            </p:nvSpPr>
            <p:spPr bwMode="auto">
              <a:xfrm>
                <a:off x="5229926" y="2692788"/>
                <a:ext cx="331405" cy="248610"/>
              </a:xfrm>
              <a:custGeom>
                <a:avLst/>
                <a:gdLst>
                  <a:gd name="T0" fmla="*/ 2147483647 w 185"/>
                  <a:gd name="T1" fmla="*/ 2147483647 h 130"/>
                  <a:gd name="T2" fmla="*/ 2147483647 w 185"/>
                  <a:gd name="T3" fmla="*/ 2147483647 h 130"/>
                  <a:gd name="T4" fmla="*/ 2147483647 w 185"/>
                  <a:gd name="T5" fmla="*/ 2147483647 h 130"/>
                  <a:gd name="T6" fmla="*/ 2147483647 w 185"/>
                  <a:gd name="T7" fmla="*/ 2147483647 h 130"/>
                  <a:gd name="T8" fmla="*/ 2147483647 w 185"/>
                  <a:gd name="T9" fmla="*/ 2147483647 h 130"/>
                  <a:gd name="T10" fmla="*/ 2147483647 w 185"/>
                  <a:gd name="T11" fmla="*/ 2147483647 h 130"/>
                  <a:gd name="T12" fmla="*/ 2147483647 w 185"/>
                  <a:gd name="T13" fmla="*/ 2147483647 h 130"/>
                  <a:gd name="T14" fmla="*/ 2147483647 w 185"/>
                  <a:gd name="T15" fmla="*/ 2147483647 h 130"/>
                  <a:gd name="T16" fmla="*/ 2147483647 w 185"/>
                  <a:gd name="T17" fmla="*/ 2147483647 h 130"/>
                  <a:gd name="T18" fmla="*/ 2147483647 w 185"/>
                  <a:gd name="T19" fmla="*/ 2147483647 h 130"/>
                  <a:gd name="T20" fmla="*/ 2147483647 w 185"/>
                  <a:gd name="T21" fmla="*/ 2147483647 h 130"/>
                  <a:gd name="T22" fmla="*/ 2147483647 w 185"/>
                  <a:gd name="T23" fmla="*/ 2147483647 h 130"/>
                  <a:gd name="T24" fmla="*/ 2147483647 w 185"/>
                  <a:gd name="T25" fmla="*/ 2147483647 h 130"/>
                  <a:gd name="T26" fmla="*/ 2147483647 w 185"/>
                  <a:gd name="T27" fmla="*/ 2147483647 h 130"/>
                  <a:gd name="T28" fmla="*/ 2147483647 w 185"/>
                  <a:gd name="T29" fmla="*/ 2147483647 h 130"/>
                  <a:gd name="T30" fmla="*/ 2147483647 w 185"/>
                  <a:gd name="T31" fmla="*/ 2147483647 h 130"/>
                  <a:gd name="T32" fmla="*/ 2147483647 w 185"/>
                  <a:gd name="T33" fmla="*/ 2147483647 h 130"/>
                  <a:gd name="T34" fmla="*/ 2147483647 w 185"/>
                  <a:gd name="T35" fmla="*/ 2147483647 h 130"/>
                  <a:gd name="T36" fmla="*/ 2147483647 w 185"/>
                  <a:gd name="T37" fmla="*/ 2147483647 h 130"/>
                  <a:gd name="T38" fmla="*/ 2147483647 w 185"/>
                  <a:gd name="T39" fmla="*/ 2147483647 h 130"/>
                  <a:gd name="T40" fmla="*/ 2147483647 w 185"/>
                  <a:gd name="T41" fmla="*/ 2147483647 h 130"/>
                  <a:gd name="T42" fmla="*/ 2147483647 w 185"/>
                  <a:gd name="T43" fmla="*/ 2147483647 h 130"/>
                  <a:gd name="T44" fmla="*/ 2147483647 w 185"/>
                  <a:gd name="T45" fmla="*/ 2147483647 h 130"/>
                  <a:gd name="T46" fmla="*/ 2147483647 w 185"/>
                  <a:gd name="T47" fmla="*/ 2147483647 h 130"/>
                  <a:gd name="T48" fmla="*/ 2147483647 w 185"/>
                  <a:gd name="T49" fmla="*/ 2147483647 h 130"/>
                  <a:gd name="T50" fmla="*/ 2147483647 w 185"/>
                  <a:gd name="T51" fmla="*/ 2147483647 h 130"/>
                  <a:gd name="T52" fmla="*/ 2147483647 w 185"/>
                  <a:gd name="T53" fmla="*/ 2147483647 h 130"/>
                  <a:gd name="T54" fmla="*/ 2147483647 w 185"/>
                  <a:gd name="T55" fmla="*/ 2147483647 h 130"/>
                  <a:gd name="T56" fmla="*/ 2147483647 w 185"/>
                  <a:gd name="T57" fmla="*/ 2147483647 h 130"/>
                  <a:gd name="T58" fmla="*/ 2147483647 w 185"/>
                  <a:gd name="T59" fmla="*/ 2147483647 h 130"/>
                  <a:gd name="T60" fmla="*/ 2147483647 w 185"/>
                  <a:gd name="T61" fmla="*/ 2147483647 h 130"/>
                  <a:gd name="T62" fmla="*/ 2147483647 w 185"/>
                  <a:gd name="T63" fmla="*/ 2147483647 h 130"/>
                  <a:gd name="T64" fmla="*/ 2147483647 w 185"/>
                  <a:gd name="T65" fmla="*/ 0 h 130"/>
                  <a:gd name="T66" fmla="*/ 2147483647 w 185"/>
                  <a:gd name="T67" fmla="*/ 0 h 130"/>
                  <a:gd name="T68" fmla="*/ 2147483647 w 185"/>
                  <a:gd name="T69" fmla="*/ 2147483647 h 130"/>
                  <a:gd name="T70" fmla="*/ 2147483647 w 185"/>
                  <a:gd name="T71" fmla="*/ 2147483647 h 130"/>
                  <a:gd name="T72" fmla="*/ 2147483647 w 185"/>
                  <a:gd name="T73" fmla="*/ 2147483647 h 130"/>
                  <a:gd name="T74" fmla="*/ 2147483647 w 185"/>
                  <a:gd name="T75" fmla="*/ 2147483647 h 130"/>
                  <a:gd name="T76" fmla="*/ 2147483647 w 185"/>
                  <a:gd name="T77" fmla="*/ 2147483647 h 130"/>
                  <a:gd name="T78" fmla="*/ 0 w 185"/>
                  <a:gd name="T79" fmla="*/ 2147483647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30"/>
                  <a:gd name="T122" fmla="*/ 185 w 185"/>
                  <a:gd name="T123" fmla="*/ 130 h 1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30">
                    <a:moveTo>
                      <a:pt x="0" y="35"/>
                    </a:moveTo>
                    <a:lnTo>
                      <a:pt x="5" y="39"/>
                    </a:lnTo>
                    <a:lnTo>
                      <a:pt x="7" y="45"/>
                    </a:lnTo>
                    <a:lnTo>
                      <a:pt x="10" y="51"/>
                    </a:lnTo>
                    <a:lnTo>
                      <a:pt x="16" y="55"/>
                    </a:lnTo>
                    <a:lnTo>
                      <a:pt x="19" y="61"/>
                    </a:lnTo>
                    <a:lnTo>
                      <a:pt x="24" y="65"/>
                    </a:lnTo>
                    <a:lnTo>
                      <a:pt x="29" y="69"/>
                    </a:lnTo>
                    <a:lnTo>
                      <a:pt x="33" y="75"/>
                    </a:lnTo>
                    <a:lnTo>
                      <a:pt x="37" y="78"/>
                    </a:lnTo>
                    <a:lnTo>
                      <a:pt x="41" y="82"/>
                    </a:lnTo>
                    <a:lnTo>
                      <a:pt x="47" y="86"/>
                    </a:lnTo>
                    <a:lnTo>
                      <a:pt x="51" y="90"/>
                    </a:lnTo>
                    <a:lnTo>
                      <a:pt x="56" y="93"/>
                    </a:lnTo>
                    <a:lnTo>
                      <a:pt x="60" y="97"/>
                    </a:lnTo>
                    <a:lnTo>
                      <a:pt x="66" y="102"/>
                    </a:lnTo>
                    <a:lnTo>
                      <a:pt x="70" y="105"/>
                    </a:lnTo>
                    <a:lnTo>
                      <a:pt x="77" y="110"/>
                    </a:lnTo>
                    <a:lnTo>
                      <a:pt x="85" y="116"/>
                    </a:lnTo>
                    <a:lnTo>
                      <a:pt x="94" y="120"/>
                    </a:lnTo>
                    <a:lnTo>
                      <a:pt x="101" y="124"/>
                    </a:lnTo>
                    <a:lnTo>
                      <a:pt x="108" y="127"/>
                    </a:lnTo>
                    <a:lnTo>
                      <a:pt x="114" y="129"/>
                    </a:lnTo>
                    <a:lnTo>
                      <a:pt x="118" y="129"/>
                    </a:lnTo>
                    <a:lnTo>
                      <a:pt x="124" y="130"/>
                    </a:lnTo>
                    <a:lnTo>
                      <a:pt x="127" y="129"/>
                    </a:lnTo>
                    <a:lnTo>
                      <a:pt x="132" y="127"/>
                    </a:lnTo>
                    <a:lnTo>
                      <a:pt x="136" y="124"/>
                    </a:lnTo>
                    <a:lnTo>
                      <a:pt x="142" y="123"/>
                    </a:lnTo>
                    <a:lnTo>
                      <a:pt x="146" y="120"/>
                    </a:lnTo>
                    <a:lnTo>
                      <a:pt x="152" y="117"/>
                    </a:lnTo>
                    <a:lnTo>
                      <a:pt x="158" y="113"/>
                    </a:lnTo>
                    <a:lnTo>
                      <a:pt x="163" y="110"/>
                    </a:lnTo>
                    <a:lnTo>
                      <a:pt x="168" y="106"/>
                    </a:lnTo>
                    <a:lnTo>
                      <a:pt x="172" y="102"/>
                    </a:lnTo>
                    <a:lnTo>
                      <a:pt x="176" y="97"/>
                    </a:lnTo>
                    <a:lnTo>
                      <a:pt x="179" y="93"/>
                    </a:lnTo>
                    <a:lnTo>
                      <a:pt x="182" y="88"/>
                    </a:lnTo>
                    <a:lnTo>
                      <a:pt x="185" y="83"/>
                    </a:lnTo>
                    <a:lnTo>
                      <a:pt x="185" y="78"/>
                    </a:lnTo>
                    <a:lnTo>
                      <a:pt x="185" y="72"/>
                    </a:lnTo>
                    <a:lnTo>
                      <a:pt x="182" y="65"/>
                    </a:lnTo>
                    <a:lnTo>
                      <a:pt x="180" y="61"/>
                    </a:lnTo>
                    <a:lnTo>
                      <a:pt x="176" y="55"/>
                    </a:lnTo>
                    <a:lnTo>
                      <a:pt x="172" y="51"/>
                    </a:lnTo>
                    <a:lnTo>
                      <a:pt x="168" y="46"/>
                    </a:lnTo>
                    <a:lnTo>
                      <a:pt x="162" y="42"/>
                    </a:lnTo>
                    <a:lnTo>
                      <a:pt x="155" y="38"/>
                    </a:lnTo>
                    <a:lnTo>
                      <a:pt x="151" y="35"/>
                    </a:lnTo>
                    <a:lnTo>
                      <a:pt x="144" y="31"/>
                    </a:lnTo>
                    <a:lnTo>
                      <a:pt x="136" y="28"/>
                    </a:lnTo>
                    <a:lnTo>
                      <a:pt x="131" y="24"/>
                    </a:lnTo>
                    <a:lnTo>
                      <a:pt x="127" y="21"/>
                    </a:lnTo>
                    <a:lnTo>
                      <a:pt x="121" y="19"/>
                    </a:lnTo>
                    <a:lnTo>
                      <a:pt x="117" y="17"/>
                    </a:lnTo>
                    <a:lnTo>
                      <a:pt x="112" y="14"/>
                    </a:lnTo>
                    <a:lnTo>
                      <a:pt x="111" y="12"/>
                    </a:lnTo>
                    <a:lnTo>
                      <a:pt x="105" y="10"/>
                    </a:lnTo>
                    <a:lnTo>
                      <a:pt x="100" y="5"/>
                    </a:lnTo>
                    <a:lnTo>
                      <a:pt x="95" y="4"/>
                    </a:lnTo>
                    <a:lnTo>
                      <a:pt x="91" y="4"/>
                    </a:lnTo>
                    <a:lnTo>
                      <a:pt x="87" y="2"/>
                    </a:lnTo>
                    <a:lnTo>
                      <a:pt x="83" y="2"/>
                    </a:lnTo>
                    <a:lnTo>
                      <a:pt x="78" y="1"/>
                    </a:lnTo>
                    <a:lnTo>
                      <a:pt x="74" y="0"/>
                    </a:lnTo>
                    <a:lnTo>
                      <a:pt x="68" y="0"/>
                    </a:lnTo>
                    <a:lnTo>
                      <a:pt x="66" y="0"/>
                    </a:lnTo>
                    <a:lnTo>
                      <a:pt x="60" y="0"/>
                    </a:lnTo>
                    <a:lnTo>
                      <a:pt x="57" y="0"/>
                    </a:lnTo>
                    <a:lnTo>
                      <a:pt x="53" y="1"/>
                    </a:lnTo>
                    <a:lnTo>
                      <a:pt x="50" y="1"/>
                    </a:lnTo>
                    <a:lnTo>
                      <a:pt x="43" y="2"/>
                    </a:lnTo>
                    <a:lnTo>
                      <a:pt x="34" y="7"/>
                    </a:lnTo>
                    <a:lnTo>
                      <a:pt x="26" y="12"/>
                    </a:lnTo>
                    <a:lnTo>
                      <a:pt x="19" y="19"/>
                    </a:lnTo>
                    <a:lnTo>
                      <a:pt x="10" y="25"/>
                    </a:lnTo>
                    <a:lnTo>
                      <a:pt x="6" y="29"/>
                    </a:lnTo>
                    <a:lnTo>
                      <a:pt x="2" y="34"/>
                    </a:lnTo>
                    <a:lnTo>
                      <a:pt x="0" y="35"/>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5" name="Freeform 73">
                <a:extLst>
                  <a:ext uri="{FF2B5EF4-FFF2-40B4-BE49-F238E27FC236}">
                    <a16:creationId xmlns:a16="http://schemas.microsoft.com/office/drawing/2014/main" id="{032C6C6B-F324-C24E-8366-95D232539C37}"/>
                  </a:ext>
                </a:extLst>
              </p:cNvPr>
              <p:cNvSpPr>
                <a:spLocks/>
              </p:cNvSpPr>
              <p:nvPr/>
            </p:nvSpPr>
            <p:spPr bwMode="auto">
              <a:xfrm>
                <a:off x="5181559" y="2677489"/>
                <a:ext cx="424557" cy="252434"/>
              </a:xfrm>
              <a:custGeom>
                <a:avLst/>
                <a:gdLst>
                  <a:gd name="T0" fmla="*/ 2147483647 w 237"/>
                  <a:gd name="T1" fmla="*/ 2147483647 h 132"/>
                  <a:gd name="T2" fmla="*/ 2147483647 w 237"/>
                  <a:gd name="T3" fmla="*/ 2147483647 h 132"/>
                  <a:gd name="T4" fmla="*/ 2147483647 w 237"/>
                  <a:gd name="T5" fmla="*/ 2147483647 h 132"/>
                  <a:gd name="T6" fmla="*/ 2147483647 w 237"/>
                  <a:gd name="T7" fmla="*/ 2147483647 h 132"/>
                  <a:gd name="T8" fmla="*/ 0 w 237"/>
                  <a:gd name="T9" fmla="*/ 2147483647 h 132"/>
                  <a:gd name="T10" fmla="*/ 0 w 237"/>
                  <a:gd name="T11" fmla="*/ 2147483647 h 132"/>
                  <a:gd name="T12" fmla="*/ 2147483647 w 237"/>
                  <a:gd name="T13" fmla="*/ 2147483647 h 132"/>
                  <a:gd name="T14" fmla="*/ 2147483647 w 237"/>
                  <a:gd name="T15" fmla="*/ 2147483647 h 132"/>
                  <a:gd name="T16" fmla="*/ 2147483647 w 237"/>
                  <a:gd name="T17" fmla="*/ 2147483647 h 132"/>
                  <a:gd name="T18" fmla="*/ 2147483647 w 237"/>
                  <a:gd name="T19" fmla="*/ 2147483647 h 132"/>
                  <a:gd name="T20" fmla="*/ 2147483647 w 237"/>
                  <a:gd name="T21" fmla="*/ 2147483647 h 132"/>
                  <a:gd name="T22" fmla="*/ 2147483647 w 237"/>
                  <a:gd name="T23" fmla="*/ 0 h 132"/>
                  <a:gd name="T24" fmla="*/ 2147483647 w 237"/>
                  <a:gd name="T25" fmla="*/ 0 h 132"/>
                  <a:gd name="T26" fmla="*/ 2147483647 w 237"/>
                  <a:gd name="T27" fmla="*/ 0 h 132"/>
                  <a:gd name="T28" fmla="*/ 2147483647 w 237"/>
                  <a:gd name="T29" fmla="*/ 2147483647 h 132"/>
                  <a:gd name="T30" fmla="*/ 2147483647 w 237"/>
                  <a:gd name="T31" fmla="*/ 2147483647 h 132"/>
                  <a:gd name="T32" fmla="*/ 2147483647 w 237"/>
                  <a:gd name="T33" fmla="*/ 2147483647 h 132"/>
                  <a:gd name="T34" fmla="*/ 2147483647 w 237"/>
                  <a:gd name="T35" fmla="*/ 2147483647 h 132"/>
                  <a:gd name="T36" fmla="*/ 2147483647 w 237"/>
                  <a:gd name="T37" fmla="*/ 2147483647 h 132"/>
                  <a:gd name="T38" fmla="*/ 2147483647 w 237"/>
                  <a:gd name="T39" fmla="*/ 2147483647 h 132"/>
                  <a:gd name="T40" fmla="*/ 2147483647 w 237"/>
                  <a:gd name="T41" fmla="*/ 2147483647 h 132"/>
                  <a:gd name="T42" fmla="*/ 2147483647 w 237"/>
                  <a:gd name="T43" fmla="*/ 2147483647 h 132"/>
                  <a:gd name="T44" fmla="*/ 2147483647 w 237"/>
                  <a:gd name="T45" fmla="*/ 2147483647 h 132"/>
                  <a:gd name="T46" fmla="*/ 2147483647 w 237"/>
                  <a:gd name="T47" fmla="*/ 2147483647 h 132"/>
                  <a:gd name="T48" fmla="*/ 2147483647 w 237"/>
                  <a:gd name="T49" fmla="*/ 2147483647 h 132"/>
                  <a:gd name="T50" fmla="*/ 2147483647 w 237"/>
                  <a:gd name="T51" fmla="*/ 2147483647 h 132"/>
                  <a:gd name="T52" fmla="*/ 2147483647 w 237"/>
                  <a:gd name="T53" fmla="*/ 2147483647 h 132"/>
                  <a:gd name="T54" fmla="*/ 2147483647 w 237"/>
                  <a:gd name="T55" fmla="*/ 2147483647 h 132"/>
                  <a:gd name="T56" fmla="*/ 2147483647 w 237"/>
                  <a:gd name="T57" fmla="*/ 2147483647 h 132"/>
                  <a:gd name="T58" fmla="*/ 2147483647 w 237"/>
                  <a:gd name="T59" fmla="*/ 2147483647 h 132"/>
                  <a:gd name="T60" fmla="*/ 2147483647 w 237"/>
                  <a:gd name="T61" fmla="*/ 2147483647 h 132"/>
                  <a:gd name="T62" fmla="*/ 2147483647 w 237"/>
                  <a:gd name="T63" fmla="*/ 2147483647 h 132"/>
                  <a:gd name="T64" fmla="*/ 2147483647 w 237"/>
                  <a:gd name="T65" fmla="*/ 2147483647 h 132"/>
                  <a:gd name="T66" fmla="*/ 2147483647 w 237"/>
                  <a:gd name="T67" fmla="*/ 2147483647 h 132"/>
                  <a:gd name="T68" fmla="*/ 2147483647 w 237"/>
                  <a:gd name="T69" fmla="*/ 2147483647 h 132"/>
                  <a:gd name="T70" fmla="*/ 2147483647 w 237"/>
                  <a:gd name="T71" fmla="*/ 2147483647 h 132"/>
                  <a:gd name="T72" fmla="*/ 2147483647 w 237"/>
                  <a:gd name="T73" fmla="*/ 2147483647 h 132"/>
                  <a:gd name="T74" fmla="*/ 2147483647 w 237"/>
                  <a:gd name="T75" fmla="*/ 2147483647 h 132"/>
                  <a:gd name="T76" fmla="*/ 2147483647 w 237"/>
                  <a:gd name="T77" fmla="*/ 2147483647 h 132"/>
                  <a:gd name="T78" fmla="*/ 2147483647 w 237"/>
                  <a:gd name="T79" fmla="*/ 2147483647 h 132"/>
                  <a:gd name="T80" fmla="*/ 2147483647 w 237"/>
                  <a:gd name="T81" fmla="*/ 2147483647 h 132"/>
                  <a:gd name="T82" fmla="*/ 2147483647 w 237"/>
                  <a:gd name="T83" fmla="*/ 2147483647 h 132"/>
                  <a:gd name="T84" fmla="*/ 2147483647 w 237"/>
                  <a:gd name="T85" fmla="*/ 2147483647 h 132"/>
                  <a:gd name="T86" fmla="*/ 2147483647 w 237"/>
                  <a:gd name="T87" fmla="*/ 2147483647 h 132"/>
                  <a:gd name="T88" fmla="*/ 2147483647 w 237"/>
                  <a:gd name="T89" fmla="*/ 2147483647 h 132"/>
                  <a:gd name="T90" fmla="*/ 2147483647 w 237"/>
                  <a:gd name="T91" fmla="*/ 2147483647 h 132"/>
                  <a:gd name="T92" fmla="*/ 2147483647 w 237"/>
                  <a:gd name="T93" fmla="*/ 2147483647 h 132"/>
                  <a:gd name="T94" fmla="*/ 2147483647 w 237"/>
                  <a:gd name="T95" fmla="*/ 2147483647 h 132"/>
                  <a:gd name="T96" fmla="*/ 2147483647 w 237"/>
                  <a:gd name="T97" fmla="*/ 2147483647 h 132"/>
                  <a:gd name="T98" fmla="*/ 2147483647 w 237"/>
                  <a:gd name="T99" fmla="*/ 2147483647 h 132"/>
                  <a:gd name="T100" fmla="*/ 2147483647 w 237"/>
                  <a:gd name="T101" fmla="*/ 2147483647 h 132"/>
                  <a:gd name="T102" fmla="*/ 2147483647 w 237"/>
                  <a:gd name="T103" fmla="*/ 2147483647 h 132"/>
                  <a:gd name="T104" fmla="*/ 2147483647 w 237"/>
                  <a:gd name="T105" fmla="*/ 2147483647 h 132"/>
                  <a:gd name="T106" fmla="*/ 2147483647 w 237"/>
                  <a:gd name="T107" fmla="*/ 2147483647 h 132"/>
                  <a:gd name="T108" fmla="*/ 2147483647 w 237"/>
                  <a:gd name="T109" fmla="*/ 2147483647 h 132"/>
                  <a:gd name="T110" fmla="*/ 2147483647 w 237"/>
                  <a:gd name="T111" fmla="*/ 2147483647 h 132"/>
                  <a:gd name="T112" fmla="*/ 2147483647 w 237"/>
                  <a:gd name="T113" fmla="*/ 2147483647 h 132"/>
                  <a:gd name="T114" fmla="*/ 2147483647 w 237"/>
                  <a:gd name="T115" fmla="*/ 2147483647 h 132"/>
                  <a:gd name="T116" fmla="*/ 2147483647 w 237"/>
                  <a:gd name="T117" fmla="*/ 2147483647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7"/>
                  <a:gd name="T178" fmla="*/ 0 h 132"/>
                  <a:gd name="T179" fmla="*/ 237 w 237"/>
                  <a:gd name="T180" fmla="*/ 132 h 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7" h="132">
                    <a:moveTo>
                      <a:pt x="32" y="87"/>
                    </a:moveTo>
                    <a:lnTo>
                      <a:pt x="27" y="81"/>
                    </a:lnTo>
                    <a:lnTo>
                      <a:pt x="23" y="77"/>
                    </a:lnTo>
                    <a:lnTo>
                      <a:pt x="19" y="73"/>
                    </a:lnTo>
                    <a:lnTo>
                      <a:pt x="16" y="70"/>
                    </a:lnTo>
                    <a:lnTo>
                      <a:pt x="10" y="64"/>
                    </a:lnTo>
                    <a:lnTo>
                      <a:pt x="7" y="61"/>
                    </a:lnTo>
                    <a:lnTo>
                      <a:pt x="5" y="57"/>
                    </a:lnTo>
                    <a:lnTo>
                      <a:pt x="3" y="53"/>
                    </a:lnTo>
                    <a:lnTo>
                      <a:pt x="0" y="47"/>
                    </a:lnTo>
                    <a:lnTo>
                      <a:pt x="0" y="43"/>
                    </a:lnTo>
                    <a:lnTo>
                      <a:pt x="0" y="39"/>
                    </a:lnTo>
                    <a:lnTo>
                      <a:pt x="2" y="35"/>
                    </a:lnTo>
                    <a:lnTo>
                      <a:pt x="5" y="27"/>
                    </a:lnTo>
                    <a:lnTo>
                      <a:pt x="10" y="20"/>
                    </a:lnTo>
                    <a:lnTo>
                      <a:pt x="16" y="13"/>
                    </a:lnTo>
                    <a:lnTo>
                      <a:pt x="24" y="9"/>
                    </a:lnTo>
                    <a:lnTo>
                      <a:pt x="29" y="6"/>
                    </a:lnTo>
                    <a:lnTo>
                      <a:pt x="33" y="5"/>
                    </a:lnTo>
                    <a:lnTo>
                      <a:pt x="37" y="3"/>
                    </a:lnTo>
                    <a:lnTo>
                      <a:pt x="43" y="3"/>
                    </a:lnTo>
                    <a:lnTo>
                      <a:pt x="46" y="2"/>
                    </a:lnTo>
                    <a:lnTo>
                      <a:pt x="51" y="0"/>
                    </a:lnTo>
                    <a:lnTo>
                      <a:pt x="56" y="0"/>
                    </a:lnTo>
                    <a:lnTo>
                      <a:pt x="63" y="0"/>
                    </a:lnTo>
                    <a:lnTo>
                      <a:pt x="68" y="0"/>
                    </a:lnTo>
                    <a:lnTo>
                      <a:pt x="76" y="0"/>
                    </a:lnTo>
                    <a:lnTo>
                      <a:pt x="81" y="0"/>
                    </a:lnTo>
                    <a:lnTo>
                      <a:pt x="90" y="2"/>
                    </a:lnTo>
                    <a:lnTo>
                      <a:pt x="97" y="2"/>
                    </a:lnTo>
                    <a:lnTo>
                      <a:pt x="104" y="2"/>
                    </a:lnTo>
                    <a:lnTo>
                      <a:pt x="111" y="3"/>
                    </a:lnTo>
                    <a:lnTo>
                      <a:pt x="119" y="5"/>
                    </a:lnTo>
                    <a:lnTo>
                      <a:pt x="127" y="6"/>
                    </a:lnTo>
                    <a:lnTo>
                      <a:pt x="135" y="9"/>
                    </a:lnTo>
                    <a:lnTo>
                      <a:pt x="142" y="10"/>
                    </a:lnTo>
                    <a:lnTo>
                      <a:pt x="151" y="13"/>
                    </a:lnTo>
                    <a:lnTo>
                      <a:pt x="158" y="15"/>
                    </a:lnTo>
                    <a:lnTo>
                      <a:pt x="165" y="18"/>
                    </a:lnTo>
                    <a:lnTo>
                      <a:pt x="172" y="20"/>
                    </a:lnTo>
                    <a:lnTo>
                      <a:pt x="179" y="23"/>
                    </a:lnTo>
                    <a:lnTo>
                      <a:pt x="186" y="26"/>
                    </a:lnTo>
                    <a:lnTo>
                      <a:pt x="193" y="30"/>
                    </a:lnTo>
                    <a:lnTo>
                      <a:pt x="199" y="35"/>
                    </a:lnTo>
                    <a:lnTo>
                      <a:pt x="205" y="39"/>
                    </a:lnTo>
                    <a:lnTo>
                      <a:pt x="209" y="43"/>
                    </a:lnTo>
                    <a:lnTo>
                      <a:pt x="215" y="47"/>
                    </a:lnTo>
                    <a:lnTo>
                      <a:pt x="220" y="52"/>
                    </a:lnTo>
                    <a:lnTo>
                      <a:pt x="224" y="57"/>
                    </a:lnTo>
                    <a:lnTo>
                      <a:pt x="227" y="61"/>
                    </a:lnTo>
                    <a:lnTo>
                      <a:pt x="232" y="69"/>
                    </a:lnTo>
                    <a:lnTo>
                      <a:pt x="233" y="74"/>
                    </a:lnTo>
                    <a:lnTo>
                      <a:pt x="237" y="81"/>
                    </a:lnTo>
                    <a:lnTo>
                      <a:pt x="237" y="88"/>
                    </a:lnTo>
                    <a:lnTo>
                      <a:pt x="237" y="96"/>
                    </a:lnTo>
                    <a:lnTo>
                      <a:pt x="234" y="103"/>
                    </a:lnTo>
                    <a:lnTo>
                      <a:pt x="232" y="110"/>
                    </a:lnTo>
                    <a:lnTo>
                      <a:pt x="227" y="115"/>
                    </a:lnTo>
                    <a:lnTo>
                      <a:pt x="222" y="121"/>
                    </a:lnTo>
                    <a:lnTo>
                      <a:pt x="215" y="127"/>
                    </a:lnTo>
                    <a:lnTo>
                      <a:pt x="209" y="131"/>
                    </a:lnTo>
                    <a:lnTo>
                      <a:pt x="205" y="131"/>
                    </a:lnTo>
                    <a:lnTo>
                      <a:pt x="199" y="132"/>
                    </a:lnTo>
                    <a:lnTo>
                      <a:pt x="195" y="131"/>
                    </a:lnTo>
                    <a:lnTo>
                      <a:pt x="190" y="131"/>
                    </a:lnTo>
                    <a:lnTo>
                      <a:pt x="185" y="127"/>
                    </a:lnTo>
                    <a:lnTo>
                      <a:pt x="179" y="120"/>
                    </a:lnTo>
                    <a:lnTo>
                      <a:pt x="178" y="115"/>
                    </a:lnTo>
                    <a:lnTo>
                      <a:pt x="176" y="111"/>
                    </a:lnTo>
                    <a:lnTo>
                      <a:pt x="175" y="107"/>
                    </a:lnTo>
                    <a:lnTo>
                      <a:pt x="178" y="104"/>
                    </a:lnTo>
                    <a:lnTo>
                      <a:pt x="178" y="100"/>
                    </a:lnTo>
                    <a:lnTo>
                      <a:pt x="180" y="96"/>
                    </a:lnTo>
                    <a:lnTo>
                      <a:pt x="183" y="93"/>
                    </a:lnTo>
                    <a:lnTo>
                      <a:pt x="189" y="91"/>
                    </a:lnTo>
                    <a:lnTo>
                      <a:pt x="190" y="86"/>
                    </a:lnTo>
                    <a:lnTo>
                      <a:pt x="188" y="83"/>
                    </a:lnTo>
                    <a:lnTo>
                      <a:pt x="185" y="78"/>
                    </a:lnTo>
                    <a:lnTo>
                      <a:pt x="182" y="76"/>
                    </a:lnTo>
                    <a:lnTo>
                      <a:pt x="178" y="73"/>
                    </a:lnTo>
                    <a:lnTo>
                      <a:pt x="173" y="70"/>
                    </a:lnTo>
                    <a:lnTo>
                      <a:pt x="166" y="67"/>
                    </a:lnTo>
                    <a:lnTo>
                      <a:pt x="162" y="64"/>
                    </a:lnTo>
                    <a:lnTo>
                      <a:pt x="155" y="60"/>
                    </a:lnTo>
                    <a:lnTo>
                      <a:pt x="148" y="59"/>
                    </a:lnTo>
                    <a:lnTo>
                      <a:pt x="141" y="54"/>
                    </a:lnTo>
                    <a:lnTo>
                      <a:pt x="134" y="52"/>
                    </a:lnTo>
                    <a:lnTo>
                      <a:pt x="127" y="49"/>
                    </a:lnTo>
                    <a:lnTo>
                      <a:pt x="119" y="46"/>
                    </a:lnTo>
                    <a:lnTo>
                      <a:pt x="112" y="43"/>
                    </a:lnTo>
                    <a:lnTo>
                      <a:pt x="104" y="42"/>
                    </a:lnTo>
                    <a:lnTo>
                      <a:pt x="97" y="39"/>
                    </a:lnTo>
                    <a:lnTo>
                      <a:pt x="91" y="37"/>
                    </a:lnTo>
                    <a:lnTo>
                      <a:pt x="84" y="36"/>
                    </a:lnTo>
                    <a:lnTo>
                      <a:pt x="80" y="36"/>
                    </a:lnTo>
                    <a:lnTo>
                      <a:pt x="74" y="36"/>
                    </a:lnTo>
                    <a:lnTo>
                      <a:pt x="70" y="36"/>
                    </a:lnTo>
                    <a:lnTo>
                      <a:pt x="63" y="39"/>
                    </a:lnTo>
                    <a:lnTo>
                      <a:pt x="60" y="43"/>
                    </a:lnTo>
                    <a:lnTo>
                      <a:pt x="60" y="46"/>
                    </a:lnTo>
                    <a:lnTo>
                      <a:pt x="61" y="50"/>
                    </a:lnTo>
                    <a:lnTo>
                      <a:pt x="64" y="54"/>
                    </a:lnTo>
                    <a:lnTo>
                      <a:pt x="68" y="61"/>
                    </a:lnTo>
                    <a:lnTo>
                      <a:pt x="70" y="66"/>
                    </a:lnTo>
                    <a:lnTo>
                      <a:pt x="71" y="70"/>
                    </a:lnTo>
                    <a:lnTo>
                      <a:pt x="71" y="76"/>
                    </a:lnTo>
                    <a:lnTo>
                      <a:pt x="71" y="80"/>
                    </a:lnTo>
                    <a:lnTo>
                      <a:pt x="68" y="87"/>
                    </a:lnTo>
                    <a:lnTo>
                      <a:pt x="63" y="93"/>
                    </a:lnTo>
                    <a:lnTo>
                      <a:pt x="58" y="94"/>
                    </a:lnTo>
                    <a:lnTo>
                      <a:pt x="54" y="96"/>
                    </a:lnTo>
                    <a:lnTo>
                      <a:pt x="50" y="96"/>
                    </a:lnTo>
                    <a:lnTo>
                      <a:pt x="46" y="97"/>
                    </a:lnTo>
                    <a:lnTo>
                      <a:pt x="41" y="96"/>
                    </a:lnTo>
                    <a:lnTo>
                      <a:pt x="37" y="94"/>
                    </a:lnTo>
                    <a:lnTo>
                      <a:pt x="34" y="91"/>
                    </a:lnTo>
                    <a:lnTo>
                      <a:pt x="32" y="8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6" name="Freeform 74">
                <a:extLst>
                  <a:ext uri="{FF2B5EF4-FFF2-40B4-BE49-F238E27FC236}">
                    <a16:creationId xmlns:a16="http://schemas.microsoft.com/office/drawing/2014/main" id="{550DCB18-7AA6-044C-A667-8771F137B6F7}"/>
                  </a:ext>
                </a:extLst>
              </p:cNvPr>
              <p:cNvSpPr>
                <a:spLocks/>
              </p:cNvSpPr>
              <p:nvPr/>
            </p:nvSpPr>
            <p:spPr bwMode="auto">
              <a:xfrm>
                <a:off x="5260380" y="2817094"/>
                <a:ext cx="265124" cy="156815"/>
              </a:xfrm>
              <a:custGeom>
                <a:avLst/>
                <a:gdLst>
                  <a:gd name="T0" fmla="*/ 2147483647 w 148"/>
                  <a:gd name="T1" fmla="*/ 2147483647 h 82"/>
                  <a:gd name="T2" fmla="*/ 2147483647 w 148"/>
                  <a:gd name="T3" fmla="*/ 2147483647 h 82"/>
                  <a:gd name="T4" fmla="*/ 2147483647 w 148"/>
                  <a:gd name="T5" fmla="*/ 2147483647 h 82"/>
                  <a:gd name="T6" fmla="*/ 2147483647 w 148"/>
                  <a:gd name="T7" fmla="*/ 2147483647 h 82"/>
                  <a:gd name="T8" fmla="*/ 2147483647 w 148"/>
                  <a:gd name="T9" fmla="*/ 2147483647 h 82"/>
                  <a:gd name="T10" fmla="*/ 2147483647 w 148"/>
                  <a:gd name="T11" fmla="*/ 2147483647 h 82"/>
                  <a:gd name="T12" fmla="*/ 2147483647 w 148"/>
                  <a:gd name="T13" fmla="*/ 2147483647 h 82"/>
                  <a:gd name="T14" fmla="*/ 2147483647 w 148"/>
                  <a:gd name="T15" fmla="*/ 2147483647 h 82"/>
                  <a:gd name="T16" fmla="*/ 2147483647 w 148"/>
                  <a:gd name="T17" fmla="*/ 2147483647 h 82"/>
                  <a:gd name="T18" fmla="*/ 2147483647 w 148"/>
                  <a:gd name="T19" fmla="*/ 2147483647 h 82"/>
                  <a:gd name="T20" fmla="*/ 2147483647 w 148"/>
                  <a:gd name="T21" fmla="*/ 2147483647 h 82"/>
                  <a:gd name="T22" fmla="*/ 2147483647 w 148"/>
                  <a:gd name="T23" fmla="*/ 2147483647 h 82"/>
                  <a:gd name="T24" fmla="*/ 2147483647 w 148"/>
                  <a:gd name="T25" fmla="*/ 2147483647 h 82"/>
                  <a:gd name="T26" fmla="*/ 2147483647 w 148"/>
                  <a:gd name="T27" fmla="*/ 2147483647 h 82"/>
                  <a:gd name="T28" fmla="*/ 2147483647 w 148"/>
                  <a:gd name="T29" fmla="*/ 2147483647 h 82"/>
                  <a:gd name="T30" fmla="*/ 2147483647 w 148"/>
                  <a:gd name="T31" fmla="*/ 2147483647 h 82"/>
                  <a:gd name="T32" fmla="*/ 2147483647 w 148"/>
                  <a:gd name="T33" fmla="*/ 2147483647 h 82"/>
                  <a:gd name="T34" fmla="*/ 2147483647 w 148"/>
                  <a:gd name="T35" fmla="*/ 2147483647 h 82"/>
                  <a:gd name="T36" fmla="*/ 2147483647 w 148"/>
                  <a:gd name="T37" fmla="*/ 2147483647 h 82"/>
                  <a:gd name="T38" fmla="*/ 2147483647 w 148"/>
                  <a:gd name="T39" fmla="*/ 2147483647 h 82"/>
                  <a:gd name="T40" fmla="*/ 2147483647 w 148"/>
                  <a:gd name="T41" fmla="*/ 2147483647 h 82"/>
                  <a:gd name="T42" fmla="*/ 2147483647 w 148"/>
                  <a:gd name="T43" fmla="*/ 2147483647 h 82"/>
                  <a:gd name="T44" fmla="*/ 2147483647 w 148"/>
                  <a:gd name="T45" fmla="*/ 2147483647 h 82"/>
                  <a:gd name="T46" fmla="*/ 2147483647 w 148"/>
                  <a:gd name="T47" fmla="*/ 2147483647 h 82"/>
                  <a:gd name="T48" fmla="*/ 2147483647 w 148"/>
                  <a:gd name="T49" fmla="*/ 2147483647 h 82"/>
                  <a:gd name="T50" fmla="*/ 2147483647 w 148"/>
                  <a:gd name="T51" fmla="*/ 2147483647 h 82"/>
                  <a:gd name="T52" fmla="*/ 2147483647 w 148"/>
                  <a:gd name="T53" fmla="*/ 2147483647 h 82"/>
                  <a:gd name="T54" fmla="*/ 2147483647 w 148"/>
                  <a:gd name="T55" fmla="*/ 2147483647 h 82"/>
                  <a:gd name="T56" fmla="*/ 2147483647 w 148"/>
                  <a:gd name="T57" fmla="*/ 2147483647 h 82"/>
                  <a:gd name="T58" fmla="*/ 2147483647 w 148"/>
                  <a:gd name="T59" fmla="*/ 2147483647 h 82"/>
                  <a:gd name="T60" fmla="*/ 2147483647 w 148"/>
                  <a:gd name="T61" fmla="*/ 2147483647 h 82"/>
                  <a:gd name="T62" fmla="*/ 2147483647 w 148"/>
                  <a:gd name="T63" fmla="*/ 2147483647 h 82"/>
                  <a:gd name="T64" fmla="*/ 2147483647 w 148"/>
                  <a:gd name="T65" fmla="*/ 2147483647 h 82"/>
                  <a:gd name="T66" fmla="*/ 2147483647 w 148"/>
                  <a:gd name="T67" fmla="*/ 2147483647 h 82"/>
                  <a:gd name="T68" fmla="*/ 2147483647 w 148"/>
                  <a:gd name="T69" fmla="*/ 2147483647 h 82"/>
                  <a:gd name="T70" fmla="*/ 2147483647 w 148"/>
                  <a:gd name="T71" fmla="*/ 2147483647 h 82"/>
                  <a:gd name="T72" fmla="*/ 2147483647 w 148"/>
                  <a:gd name="T73" fmla="*/ 2147483647 h 82"/>
                  <a:gd name="T74" fmla="*/ 2147483647 w 148"/>
                  <a:gd name="T75" fmla="*/ 2147483647 h 82"/>
                  <a:gd name="T76" fmla="*/ 2147483647 w 148"/>
                  <a:gd name="T77" fmla="*/ 2147483647 h 82"/>
                  <a:gd name="T78" fmla="*/ 2147483647 w 148"/>
                  <a:gd name="T79" fmla="*/ 2147483647 h 82"/>
                  <a:gd name="T80" fmla="*/ 2147483647 w 148"/>
                  <a:gd name="T81" fmla="*/ 2147483647 h 82"/>
                  <a:gd name="T82" fmla="*/ 2147483647 w 148"/>
                  <a:gd name="T83" fmla="*/ 2147483647 h 82"/>
                  <a:gd name="T84" fmla="*/ 2147483647 w 148"/>
                  <a:gd name="T85" fmla="*/ 2147483647 h 82"/>
                  <a:gd name="T86" fmla="*/ 2147483647 w 148"/>
                  <a:gd name="T87" fmla="*/ 2147483647 h 82"/>
                  <a:gd name="T88" fmla="*/ 2147483647 w 148"/>
                  <a:gd name="T89" fmla="*/ 2147483647 h 82"/>
                  <a:gd name="T90" fmla="*/ 2147483647 w 148"/>
                  <a:gd name="T91" fmla="*/ 2147483647 h 82"/>
                  <a:gd name="T92" fmla="*/ 2147483647 w 148"/>
                  <a:gd name="T93" fmla="*/ 2147483647 h 82"/>
                  <a:gd name="T94" fmla="*/ 2147483647 w 148"/>
                  <a:gd name="T95" fmla="*/ 2147483647 h 82"/>
                  <a:gd name="T96" fmla="*/ 2147483647 w 148"/>
                  <a:gd name="T97" fmla="*/ 2147483647 h 82"/>
                  <a:gd name="T98" fmla="*/ 0 w 148"/>
                  <a:gd name="T99" fmla="*/ 2147483647 h 82"/>
                  <a:gd name="T100" fmla="*/ 0 w 148"/>
                  <a:gd name="T101" fmla="*/ 2147483647 h 82"/>
                  <a:gd name="T102" fmla="*/ 0 w 148"/>
                  <a:gd name="T103" fmla="*/ 2147483647 h 82"/>
                  <a:gd name="T104" fmla="*/ 2147483647 w 148"/>
                  <a:gd name="T105" fmla="*/ 2147483647 h 82"/>
                  <a:gd name="T106" fmla="*/ 2147483647 w 148"/>
                  <a:gd name="T107" fmla="*/ 2147483647 h 82"/>
                  <a:gd name="T108" fmla="*/ 2147483647 w 148"/>
                  <a:gd name="T109" fmla="*/ 2147483647 h 82"/>
                  <a:gd name="T110" fmla="*/ 2147483647 w 148"/>
                  <a:gd name="T111" fmla="*/ 0 h 82"/>
                  <a:gd name="T112" fmla="*/ 2147483647 w 148"/>
                  <a:gd name="T113" fmla="*/ 2147483647 h 82"/>
                  <a:gd name="T114" fmla="*/ 2147483647 w 148"/>
                  <a:gd name="T115" fmla="*/ 2147483647 h 82"/>
                  <a:gd name="T116" fmla="*/ 2147483647 w 148"/>
                  <a:gd name="T117" fmla="*/ 2147483647 h 82"/>
                  <a:gd name="T118" fmla="*/ 2147483647 w 148"/>
                  <a:gd name="T119" fmla="*/ 2147483647 h 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
                  <a:gd name="T181" fmla="*/ 0 h 82"/>
                  <a:gd name="T182" fmla="*/ 148 w 148"/>
                  <a:gd name="T183" fmla="*/ 82 h 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 h="82">
                    <a:moveTo>
                      <a:pt x="34" y="5"/>
                    </a:moveTo>
                    <a:lnTo>
                      <a:pt x="40" y="10"/>
                    </a:lnTo>
                    <a:lnTo>
                      <a:pt x="44" y="13"/>
                    </a:lnTo>
                    <a:lnTo>
                      <a:pt x="50" y="15"/>
                    </a:lnTo>
                    <a:lnTo>
                      <a:pt x="56" y="20"/>
                    </a:lnTo>
                    <a:lnTo>
                      <a:pt x="60" y="23"/>
                    </a:lnTo>
                    <a:lnTo>
                      <a:pt x="66" y="27"/>
                    </a:lnTo>
                    <a:lnTo>
                      <a:pt x="70" y="28"/>
                    </a:lnTo>
                    <a:lnTo>
                      <a:pt x="75" y="31"/>
                    </a:lnTo>
                    <a:lnTo>
                      <a:pt x="80" y="32"/>
                    </a:lnTo>
                    <a:lnTo>
                      <a:pt x="85" y="34"/>
                    </a:lnTo>
                    <a:lnTo>
                      <a:pt x="91" y="37"/>
                    </a:lnTo>
                    <a:lnTo>
                      <a:pt x="98" y="38"/>
                    </a:lnTo>
                    <a:lnTo>
                      <a:pt x="102" y="38"/>
                    </a:lnTo>
                    <a:lnTo>
                      <a:pt x="110" y="38"/>
                    </a:lnTo>
                    <a:lnTo>
                      <a:pt x="117" y="37"/>
                    </a:lnTo>
                    <a:lnTo>
                      <a:pt x="122" y="37"/>
                    </a:lnTo>
                    <a:lnTo>
                      <a:pt x="128" y="37"/>
                    </a:lnTo>
                    <a:lnTo>
                      <a:pt x="132" y="37"/>
                    </a:lnTo>
                    <a:lnTo>
                      <a:pt x="136" y="38"/>
                    </a:lnTo>
                    <a:lnTo>
                      <a:pt x="141" y="41"/>
                    </a:lnTo>
                    <a:lnTo>
                      <a:pt x="145" y="47"/>
                    </a:lnTo>
                    <a:lnTo>
                      <a:pt x="148" y="55"/>
                    </a:lnTo>
                    <a:lnTo>
                      <a:pt x="146" y="64"/>
                    </a:lnTo>
                    <a:lnTo>
                      <a:pt x="145" y="71"/>
                    </a:lnTo>
                    <a:lnTo>
                      <a:pt x="142" y="74"/>
                    </a:lnTo>
                    <a:lnTo>
                      <a:pt x="138" y="78"/>
                    </a:lnTo>
                    <a:lnTo>
                      <a:pt x="134" y="79"/>
                    </a:lnTo>
                    <a:lnTo>
                      <a:pt x="129" y="81"/>
                    </a:lnTo>
                    <a:lnTo>
                      <a:pt x="125" y="81"/>
                    </a:lnTo>
                    <a:lnTo>
                      <a:pt x="121" y="81"/>
                    </a:lnTo>
                    <a:lnTo>
                      <a:pt x="117" y="81"/>
                    </a:lnTo>
                    <a:lnTo>
                      <a:pt x="111" y="82"/>
                    </a:lnTo>
                    <a:lnTo>
                      <a:pt x="102" y="82"/>
                    </a:lnTo>
                    <a:lnTo>
                      <a:pt x="95" y="82"/>
                    </a:lnTo>
                    <a:lnTo>
                      <a:pt x="87" y="81"/>
                    </a:lnTo>
                    <a:lnTo>
                      <a:pt x="80" y="79"/>
                    </a:lnTo>
                    <a:lnTo>
                      <a:pt x="74" y="76"/>
                    </a:lnTo>
                    <a:lnTo>
                      <a:pt x="67" y="75"/>
                    </a:lnTo>
                    <a:lnTo>
                      <a:pt x="60" y="71"/>
                    </a:lnTo>
                    <a:lnTo>
                      <a:pt x="53" y="68"/>
                    </a:lnTo>
                    <a:lnTo>
                      <a:pt x="46" y="64"/>
                    </a:lnTo>
                    <a:lnTo>
                      <a:pt x="40" y="61"/>
                    </a:lnTo>
                    <a:lnTo>
                      <a:pt x="32" y="57"/>
                    </a:lnTo>
                    <a:lnTo>
                      <a:pt x="24" y="52"/>
                    </a:lnTo>
                    <a:lnTo>
                      <a:pt x="17" y="47"/>
                    </a:lnTo>
                    <a:lnTo>
                      <a:pt x="10" y="42"/>
                    </a:lnTo>
                    <a:lnTo>
                      <a:pt x="6" y="38"/>
                    </a:lnTo>
                    <a:lnTo>
                      <a:pt x="3" y="34"/>
                    </a:lnTo>
                    <a:lnTo>
                      <a:pt x="0" y="31"/>
                    </a:lnTo>
                    <a:lnTo>
                      <a:pt x="0" y="27"/>
                    </a:lnTo>
                    <a:lnTo>
                      <a:pt x="0" y="18"/>
                    </a:lnTo>
                    <a:lnTo>
                      <a:pt x="3" y="11"/>
                    </a:lnTo>
                    <a:lnTo>
                      <a:pt x="9" y="5"/>
                    </a:lnTo>
                    <a:lnTo>
                      <a:pt x="16" y="1"/>
                    </a:lnTo>
                    <a:lnTo>
                      <a:pt x="20" y="0"/>
                    </a:lnTo>
                    <a:lnTo>
                      <a:pt x="24" y="1"/>
                    </a:lnTo>
                    <a:lnTo>
                      <a:pt x="30" y="3"/>
                    </a:lnTo>
                    <a:lnTo>
                      <a:pt x="34"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7" name="Freeform 75">
                <a:extLst>
                  <a:ext uri="{FF2B5EF4-FFF2-40B4-BE49-F238E27FC236}">
                    <a16:creationId xmlns:a16="http://schemas.microsoft.com/office/drawing/2014/main" id="{B0A6B90C-1BE8-B545-B537-D7B3D1DD2039}"/>
                  </a:ext>
                </a:extLst>
              </p:cNvPr>
              <p:cNvSpPr>
                <a:spLocks/>
              </p:cNvSpPr>
              <p:nvPr/>
            </p:nvSpPr>
            <p:spPr bwMode="auto">
              <a:xfrm>
                <a:off x="5894527" y="2792232"/>
                <a:ext cx="128979" cy="1109181"/>
              </a:xfrm>
              <a:custGeom>
                <a:avLst/>
                <a:gdLst>
                  <a:gd name="T0" fmla="*/ 2147483647 w 72"/>
                  <a:gd name="T1" fmla="*/ 0 h 580"/>
                  <a:gd name="T2" fmla="*/ 2147483647 w 72"/>
                  <a:gd name="T3" fmla="*/ 2147483647 h 580"/>
                  <a:gd name="T4" fmla="*/ 2147483647 w 72"/>
                  <a:gd name="T5" fmla="*/ 2147483647 h 580"/>
                  <a:gd name="T6" fmla="*/ 0 w 72"/>
                  <a:gd name="T7" fmla="*/ 2147483647 h 580"/>
                  <a:gd name="T8" fmla="*/ 2147483647 w 72"/>
                  <a:gd name="T9" fmla="*/ 0 h 580"/>
                  <a:gd name="T10" fmla="*/ 2147483647 w 72"/>
                  <a:gd name="T11" fmla="*/ 0 h 580"/>
                  <a:gd name="T12" fmla="*/ 0 60000 65536"/>
                  <a:gd name="T13" fmla="*/ 0 60000 65536"/>
                  <a:gd name="T14" fmla="*/ 0 60000 65536"/>
                  <a:gd name="T15" fmla="*/ 0 60000 65536"/>
                  <a:gd name="T16" fmla="*/ 0 60000 65536"/>
                  <a:gd name="T17" fmla="*/ 0 60000 65536"/>
                  <a:gd name="T18" fmla="*/ 0 w 72"/>
                  <a:gd name="T19" fmla="*/ 0 h 580"/>
                  <a:gd name="T20" fmla="*/ 72 w 72"/>
                  <a:gd name="T21" fmla="*/ 580 h 580"/>
                </a:gdLst>
                <a:ahLst/>
                <a:cxnLst>
                  <a:cxn ang="T12">
                    <a:pos x="T0" y="T1"/>
                  </a:cxn>
                  <a:cxn ang="T13">
                    <a:pos x="T2" y="T3"/>
                  </a:cxn>
                  <a:cxn ang="T14">
                    <a:pos x="T4" y="T5"/>
                  </a:cxn>
                  <a:cxn ang="T15">
                    <a:pos x="T6" y="T7"/>
                  </a:cxn>
                  <a:cxn ang="T16">
                    <a:pos x="T8" y="T9"/>
                  </a:cxn>
                  <a:cxn ang="T17">
                    <a:pos x="T10" y="T11"/>
                  </a:cxn>
                </a:cxnLst>
                <a:rect l="T18" t="T19" r="T20" b="T21"/>
                <a:pathLst>
                  <a:path w="72" h="580">
                    <a:moveTo>
                      <a:pt x="19" y="0"/>
                    </a:moveTo>
                    <a:lnTo>
                      <a:pt x="72" y="44"/>
                    </a:lnTo>
                    <a:lnTo>
                      <a:pt x="63" y="580"/>
                    </a:lnTo>
                    <a:lnTo>
                      <a:pt x="0" y="546"/>
                    </a:lnTo>
                    <a:lnTo>
                      <a:pt x="19" y="0"/>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8" name="Freeform 76">
                <a:extLst>
                  <a:ext uri="{FF2B5EF4-FFF2-40B4-BE49-F238E27FC236}">
                    <a16:creationId xmlns:a16="http://schemas.microsoft.com/office/drawing/2014/main" id="{6433DCCD-3458-1A40-8216-31967C4930AB}"/>
                  </a:ext>
                </a:extLst>
              </p:cNvPr>
              <p:cNvSpPr>
                <a:spLocks/>
              </p:cNvSpPr>
              <p:nvPr/>
            </p:nvSpPr>
            <p:spPr bwMode="auto">
              <a:xfrm>
                <a:off x="5883779" y="2809444"/>
                <a:ext cx="66281" cy="1057547"/>
              </a:xfrm>
              <a:custGeom>
                <a:avLst/>
                <a:gdLst>
                  <a:gd name="T0" fmla="*/ 2147483647 w 37"/>
                  <a:gd name="T1" fmla="*/ 2147483647 h 553"/>
                  <a:gd name="T2" fmla="*/ 0 w 37"/>
                  <a:gd name="T3" fmla="*/ 2147483647 h 553"/>
                  <a:gd name="T4" fmla="*/ 2147483647 w 37"/>
                  <a:gd name="T5" fmla="*/ 2147483647 h 553"/>
                  <a:gd name="T6" fmla="*/ 2147483647 w 37"/>
                  <a:gd name="T7" fmla="*/ 0 h 553"/>
                  <a:gd name="T8" fmla="*/ 2147483647 w 37"/>
                  <a:gd name="T9" fmla="*/ 2147483647 h 553"/>
                  <a:gd name="T10" fmla="*/ 2147483647 w 37"/>
                  <a:gd name="T11" fmla="*/ 2147483647 h 553"/>
                  <a:gd name="T12" fmla="*/ 0 60000 65536"/>
                  <a:gd name="T13" fmla="*/ 0 60000 65536"/>
                  <a:gd name="T14" fmla="*/ 0 60000 65536"/>
                  <a:gd name="T15" fmla="*/ 0 60000 65536"/>
                  <a:gd name="T16" fmla="*/ 0 60000 65536"/>
                  <a:gd name="T17" fmla="*/ 0 60000 65536"/>
                  <a:gd name="T18" fmla="*/ 0 w 37"/>
                  <a:gd name="T19" fmla="*/ 0 h 553"/>
                  <a:gd name="T20" fmla="*/ 37 w 37"/>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37" h="553">
                    <a:moveTo>
                      <a:pt x="8" y="1"/>
                    </a:moveTo>
                    <a:lnTo>
                      <a:pt x="0" y="541"/>
                    </a:lnTo>
                    <a:lnTo>
                      <a:pt x="23" y="553"/>
                    </a:lnTo>
                    <a:lnTo>
                      <a:pt x="37" y="0"/>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69" name="Freeform 77">
                <a:extLst>
                  <a:ext uri="{FF2B5EF4-FFF2-40B4-BE49-F238E27FC236}">
                    <a16:creationId xmlns:a16="http://schemas.microsoft.com/office/drawing/2014/main" id="{79674A41-2B1F-4F45-A1C5-F8C80FC4C288}"/>
                  </a:ext>
                </a:extLst>
              </p:cNvPr>
              <p:cNvSpPr>
                <a:spLocks/>
              </p:cNvSpPr>
              <p:nvPr/>
            </p:nvSpPr>
            <p:spPr bwMode="auto">
              <a:xfrm>
                <a:off x="5955434" y="2610556"/>
                <a:ext cx="112857" cy="2325455"/>
              </a:xfrm>
              <a:custGeom>
                <a:avLst/>
                <a:gdLst>
                  <a:gd name="T0" fmla="*/ 2147483647 w 63"/>
                  <a:gd name="T1" fmla="*/ 2147483647 h 1216"/>
                  <a:gd name="T2" fmla="*/ 2147483647 w 63"/>
                  <a:gd name="T3" fmla="*/ 2147483647 h 1216"/>
                  <a:gd name="T4" fmla="*/ 2147483647 w 63"/>
                  <a:gd name="T5" fmla="*/ 2147483647 h 1216"/>
                  <a:gd name="T6" fmla="*/ 2147483647 w 63"/>
                  <a:gd name="T7" fmla="*/ 2147483647 h 1216"/>
                  <a:gd name="T8" fmla="*/ 2147483647 w 63"/>
                  <a:gd name="T9" fmla="*/ 2147483647 h 1216"/>
                  <a:gd name="T10" fmla="*/ 2147483647 w 63"/>
                  <a:gd name="T11" fmla="*/ 2147483647 h 1216"/>
                  <a:gd name="T12" fmla="*/ 2147483647 w 63"/>
                  <a:gd name="T13" fmla="*/ 2147483647 h 1216"/>
                  <a:gd name="T14" fmla="*/ 2147483647 w 63"/>
                  <a:gd name="T15" fmla="*/ 2147483647 h 1216"/>
                  <a:gd name="T16" fmla="*/ 2147483647 w 63"/>
                  <a:gd name="T17" fmla="*/ 2147483647 h 1216"/>
                  <a:gd name="T18" fmla="*/ 2147483647 w 63"/>
                  <a:gd name="T19" fmla="*/ 2147483647 h 1216"/>
                  <a:gd name="T20" fmla="*/ 2147483647 w 63"/>
                  <a:gd name="T21" fmla="*/ 2147483647 h 1216"/>
                  <a:gd name="T22" fmla="*/ 2147483647 w 63"/>
                  <a:gd name="T23" fmla="*/ 2147483647 h 1216"/>
                  <a:gd name="T24" fmla="*/ 2147483647 w 63"/>
                  <a:gd name="T25" fmla="*/ 2147483647 h 1216"/>
                  <a:gd name="T26" fmla="*/ 2147483647 w 63"/>
                  <a:gd name="T27" fmla="*/ 2147483647 h 1216"/>
                  <a:gd name="T28" fmla="*/ 0 w 63"/>
                  <a:gd name="T29" fmla="*/ 2147483647 h 1216"/>
                  <a:gd name="T30" fmla="*/ 0 w 63"/>
                  <a:gd name="T31" fmla="*/ 2147483647 h 1216"/>
                  <a:gd name="T32" fmla="*/ 2147483647 w 63"/>
                  <a:gd name="T33" fmla="*/ 2147483647 h 1216"/>
                  <a:gd name="T34" fmla="*/ 2147483647 w 63"/>
                  <a:gd name="T35" fmla="*/ 2147483647 h 1216"/>
                  <a:gd name="T36" fmla="*/ 2147483647 w 63"/>
                  <a:gd name="T37" fmla="*/ 2147483647 h 1216"/>
                  <a:gd name="T38" fmla="*/ 2147483647 w 63"/>
                  <a:gd name="T39" fmla="*/ 2147483647 h 1216"/>
                  <a:gd name="T40" fmla="*/ 2147483647 w 63"/>
                  <a:gd name="T41" fmla="*/ 2147483647 h 1216"/>
                  <a:gd name="T42" fmla="*/ 2147483647 w 63"/>
                  <a:gd name="T43" fmla="*/ 2147483647 h 1216"/>
                  <a:gd name="T44" fmla="*/ 2147483647 w 63"/>
                  <a:gd name="T45" fmla="*/ 2147483647 h 1216"/>
                  <a:gd name="T46" fmla="*/ 2147483647 w 63"/>
                  <a:gd name="T47" fmla="*/ 0 h 1216"/>
                  <a:gd name="T48" fmla="*/ 2147483647 w 63"/>
                  <a:gd name="T49" fmla="*/ 2147483647 h 1216"/>
                  <a:gd name="T50" fmla="*/ 2147483647 w 63"/>
                  <a:gd name="T51" fmla="*/ 2147483647 h 1216"/>
                  <a:gd name="T52" fmla="*/ 2147483647 w 63"/>
                  <a:gd name="T53" fmla="*/ 2147483647 h 1216"/>
                  <a:gd name="T54" fmla="*/ 2147483647 w 63"/>
                  <a:gd name="T55" fmla="*/ 2147483647 h 1216"/>
                  <a:gd name="T56" fmla="*/ 2147483647 w 63"/>
                  <a:gd name="T57" fmla="*/ 2147483647 h 1216"/>
                  <a:gd name="T58" fmla="*/ 2147483647 w 63"/>
                  <a:gd name="T59" fmla="*/ 2147483647 h 1216"/>
                  <a:gd name="T60" fmla="*/ 2147483647 w 63"/>
                  <a:gd name="T61" fmla="*/ 2147483647 h 1216"/>
                  <a:gd name="T62" fmla="*/ 2147483647 w 63"/>
                  <a:gd name="T63" fmla="*/ 2147483647 h 1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1216"/>
                  <a:gd name="T98" fmla="*/ 63 w 63"/>
                  <a:gd name="T99" fmla="*/ 1216 h 1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1216">
                    <a:moveTo>
                      <a:pt x="63" y="24"/>
                    </a:moveTo>
                    <a:lnTo>
                      <a:pt x="42" y="1190"/>
                    </a:lnTo>
                    <a:lnTo>
                      <a:pt x="42" y="1194"/>
                    </a:lnTo>
                    <a:lnTo>
                      <a:pt x="42" y="1200"/>
                    </a:lnTo>
                    <a:lnTo>
                      <a:pt x="39" y="1203"/>
                    </a:lnTo>
                    <a:lnTo>
                      <a:pt x="38" y="1207"/>
                    </a:lnTo>
                    <a:lnTo>
                      <a:pt x="31" y="1211"/>
                    </a:lnTo>
                    <a:lnTo>
                      <a:pt x="24" y="1216"/>
                    </a:lnTo>
                    <a:lnTo>
                      <a:pt x="19" y="1214"/>
                    </a:lnTo>
                    <a:lnTo>
                      <a:pt x="15" y="1214"/>
                    </a:lnTo>
                    <a:lnTo>
                      <a:pt x="11" y="1213"/>
                    </a:lnTo>
                    <a:lnTo>
                      <a:pt x="8" y="1211"/>
                    </a:lnTo>
                    <a:lnTo>
                      <a:pt x="4" y="1209"/>
                    </a:lnTo>
                    <a:lnTo>
                      <a:pt x="1" y="1206"/>
                    </a:lnTo>
                    <a:lnTo>
                      <a:pt x="0" y="1202"/>
                    </a:lnTo>
                    <a:lnTo>
                      <a:pt x="0" y="1197"/>
                    </a:lnTo>
                    <a:lnTo>
                      <a:pt x="19" y="21"/>
                    </a:lnTo>
                    <a:lnTo>
                      <a:pt x="19" y="16"/>
                    </a:lnTo>
                    <a:lnTo>
                      <a:pt x="21" y="11"/>
                    </a:lnTo>
                    <a:lnTo>
                      <a:pt x="24" y="7"/>
                    </a:lnTo>
                    <a:lnTo>
                      <a:pt x="27" y="6"/>
                    </a:lnTo>
                    <a:lnTo>
                      <a:pt x="29" y="3"/>
                    </a:lnTo>
                    <a:lnTo>
                      <a:pt x="34" y="1"/>
                    </a:lnTo>
                    <a:lnTo>
                      <a:pt x="38" y="0"/>
                    </a:lnTo>
                    <a:lnTo>
                      <a:pt x="42" y="1"/>
                    </a:lnTo>
                    <a:lnTo>
                      <a:pt x="51" y="3"/>
                    </a:lnTo>
                    <a:lnTo>
                      <a:pt x="56" y="7"/>
                    </a:lnTo>
                    <a:lnTo>
                      <a:pt x="59" y="10"/>
                    </a:lnTo>
                    <a:lnTo>
                      <a:pt x="61" y="14"/>
                    </a:lnTo>
                    <a:lnTo>
                      <a:pt x="62"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0" name="Freeform 78">
                <a:extLst>
                  <a:ext uri="{FF2B5EF4-FFF2-40B4-BE49-F238E27FC236}">
                    <a16:creationId xmlns:a16="http://schemas.microsoft.com/office/drawing/2014/main" id="{D55DCDC7-7DE5-B443-BC3F-C195BE0A551C}"/>
                  </a:ext>
                </a:extLst>
              </p:cNvPr>
              <p:cNvSpPr>
                <a:spLocks/>
              </p:cNvSpPr>
              <p:nvPr/>
            </p:nvSpPr>
            <p:spPr bwMode="auto">
              <a:xfrm>
                <a:off x="5804958" y="3794320"/>
                <a:ext cx="188095" cy="124305"/>
              </a:xfrm>
              <a:custGeom>
                <a:avLst/>
                <a:gdLst>
                  <a:gd name="T0" fmla="*/ 2147483647 w 105"/>
                  <a:gd name="T1" fmla="*/ 2147483647 h 65"/>
                  <a:gd name="T2" fmla="*/ 2147483647 w 105"/>
                  <a:gd name="T3" fmla="*/ 2147483647 h 65"/>
                  <a:gd name="T4" fmla="*/ 2147483647 w 105"/>
                  <a:gd name="T5" fmla="*/ 2147483647 h 65"/>
                  <a:gd name="T6" fmla="*/ 2147483647 w 105"/>
                  <a:gd name="T7" fmla="*/ 2147483647 h 65"/>
                  <a:gd name="T8" fmla="*/ 2147483647 w 105"/>
                  <a:gd name="T9" fmla="*/ 2147483647 h 65"/>
                  <a:gd name="T10" fmla="*/ 2147483647 w 105"/>
                  <a:gd name="T11" fmla="*/ 2147483647 h 65"/>
                  <a:gd name="T12" fmla="*/ 2147483647 w 105"/>
                  <a:gd name="T13" fmla="*/ 2147483647 h 65"/>
                  <a:gd name="T14" fmla="*/ 2147483647 w 105"/>
                  <a:gd name="T15" fmla="*/ 2147483647 h 65"/>
                  <a:gd name="T16" fmla="*/ 2147483647 w 105"/>
                  <a:gd name="T17" fmla="*/ 2147483647 h 65"/>
                  <a:gd name="T18" fmla="*/ 2147483647 w 105"/>
                  <a:gd name="T19" fmla="*/ 2147483647 h 65"/>
                  <a:gd name="T20" fmla="*/ 2147483647 w 105"/>
                  <a:gd name="T21" fmla="*/ 2147483647 h 65"/>
                  <a:gd name="T22" fmla="*/ 2147483647 w 105"/>
                  <a:gd name="T23" fmla="*/ 2147483647 h 65"/>
                  <a:gd name="T24" fmla="*/ 2147483647 w 105"/>
                  <a:gd name="T25" fmla="*/ 2147483647 h 65"/>
                  <a:gd name="T26" fmla="*/ 2147483647 w 105"/>
                  <a:gd name="T27" fmla="*/ 2147483647 h 65"/>
                  <a:gd name="T28" fmla="*/ 2147483647 w 105"/>
                  <a:gd name="T29" fmla="*/ 2147483647 h 65"/>
                  <a:gd name="T30" fmla="*/ 2147483647 w 105"/>
                  <a:gd name="T31" fmla="*/ 2147483647 h 65"/>
                  <a:gd name="T32" fmla="*/ 2147483647 w 105"/>
                  <a:gd name="T33" fmla="*/ 2147483647 h 65"/>
                  <a:gd name="T34" fmla="*/ 2147483647 w 105"/>
                  <a:gd name="T35" fmla="*/ 2147483647 h 65"/>
                  <a:gd name="T36" fmla="*/ 2147483647 w 105"/>
                  <a:gd name="T37" fmla="*/ 2147483647 h 65"/>
                  <a:gd name="T38" fmla="*/ 0 w 105"/>
                  <a:gd name="T39" fmla="*/ 2147483647 h 65"/>
                  <a:gd name="T40" fmla="*/ 2147483647 w 105"/>
                  <a:gd name="T41" fmla="*/ 2147483647 h 65"/>
                  <a:gd name="T42" fmla="*/ 2147483647 w 105"/>
                  <a:gd name="T43" fmla="*/ 2147483647 h 65"/>
                  <a:gd name="T44" fmla="*/ 2147483647 w 105"/>
                  <a:gd name="T45" fmla="*/ 2147483647 h 65"/>
                  <a:gd name="T46" fmla="*/ 2147483647 w 105"/>
                  <a:gd name="T47" fmla="*/ 0 h 65"/>
                  <a:gd name="T48" fmla="*/ 2147483647 w 105"/>
                  <a:gd name="T49" fmla="*/ 0 h 65"/>
                  <a:gd name="T50" fmla="*/ 2147483647 w 105"/>
                  <a:gd name="T51" fmla="*/ 0 h 65"/>
                  <a:gd name="T52" fmla="*/ 2147483647 w 105"/>
                  <a:gd name="T53" fmla="*/ 2147483647 h 65"/>
                  <a:gd name="T54" fmla="*/ 2147483647 w 105"/>
                  <a:gd name="T55" fmla="*/ 2147483647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5"/>
                  <a:gd name="T85" fmla="*/ 0 h 65"/>
                  <a:gd name="T86" fmla="*/ 105 w 105"/>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5" h="65">
                    <a:moveTo>
                      <a:pt x="30" y="2"/>
                    </a:moveTo>
                    <a:lnTo>
                      <a:pt x="91" y="22"/>
                    </a:lnTo>
                    <a:lnTo>
                      <a:pt x="95" y="24"/>
                    </a:lnTo>
                    <a:lnTo>
                      <a:pt x="99" y="26"/>
                    </a:lnTo>
                    <a:lnTo>
                      <a:pt x="102" y="29"/>
                    </a:lnTo>
                    <a:lnTo>
                      <a:pt x="105" y="34"/>
                    </a:lnTo>
                    <a:lnTo>
                      <a:pt x="105" y="41"/>
                    </a:lnTo>
                    <a:lnTo>
                      <a:pt x="105" y="49"/>
                    </a:lnTo>
                    <a:lnTo>
                      <a:pt x="101" y="56"/>
                    </a:lnTo>
                    <a:lnTo>
                      <a:pt x="95" y="62"/>
                    </a:lnTo>
                    <a:lnTo>
                      <a:pt x="89" y="63"/>
                    </a:lnTo>
                    <a:lnTo>
                      <a:pt x="86" y="65"/>
                    </a:lnTo>
                    <a:lnTo>
                      <a:pt x="81" y="63"/>
                    </a:lnTo>
                    <a:lnTo>
                      <a:pt x="78" y="63"/>
                    </a:lnTo>
                    <a:lnTo>
                      <a:pt x="15" y="43"/>
                    </a:lnTo>
                    <a:lnTo>
                      <a:pt x="10" y="41"/>
                    </a:lnTo>
                    <a:lnTo>
                      <a:pt x="7" y="38"/>
                    </a:lnTo>
                    <a:lnTo>
                      <a:pt x="3" y="34"/>
                    </a:lnTo>
                    <a:lnTo>
                      <a:pt x="1" y="31"/>
                    </a:lnTo>
                    <a:lnTo>
                      <a:pt x="0" y="22"/>
                    </a:lnTo>
                    <a:lnTo>
                      <a:pt x="1" y="15"/>
                    </a:lnTo>
                    <a:lnTo>
                      <a:pt x="6" y="7"/>
                    </a:lnTo>
                    <a:lnTo>
                      <a:pt x="11" y="2"/>
                    </a:lnTo>
                    <a:lnTo>
                      <a:pt x="15" y="0"/>
                    </a:lnTo>
                    <a:lnTo>
                      <a:pt x="20" y="0"/>
                    </a:lnTo>
                    <a:lnTo>
                      <a:pt x="24" y="0"/>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1" name="Freeform 79">
                <a:extLst>
                  <a:ext uri="{FF2B5EF4-FFF2-40B4-BE49-F238E27FC236}">
                    <a16:creationId xmlns:a16="http://schemas.microsoft.com/office/drawing/2014/main" id="{2C903530-306A-0540-BAC0-7CD6BFF3A7E8}"/>
                  </a:ext>
                </a:extLst>
              </p:cNvPr>
              <p:cNvSpPr>
                <a:spLocks/>
              </p:cNvSpPr>
              <p:nvPr/>
            </p:nvSpPr>
            <p:spPr bwMode="auto">
              <a:xfrm>
                <a:off x="5403690" y="2317961"/>
                <a:ext cx="725508" cy="577539"/>
              </a:xfrm>
              <a:custGeom>
                <a:avLst/>
                <a:gdLst>
                  <a:gd name="T0" fmla="*/ 2147483647 w 405"/>
                  <a:gd name="T1" fmla="*/ 2147483647 h 302"/>
                  <a:gd name="T2" fmla="*/ 2147483647 w 405"/>
                  <a:gd name="T3" fmla="*/ 2147483647 h 302"/>
                  <a:gd name="T4" fmla="*/ 2147483647 w 405"/>
                  <a:gd name="T5" fmla="*/ 2147483647 h 302"/>
                  <a:gd name="T6" fmla="*/ 0 w 405"/>
                  <a:gd name="T7" fmla="*/ 0 h 302"/>
                  <a:gd name="T8" fmla="*/ 2147483647 w 405"/>
                  <a:gd name="T9" fmla="*/ 2147483647 h 302"/>
                  <a:gd name="T10" fmla="*/ 2147483647 w 405"/>
                  <a:gd name="T11" fmla="*/ 2147483647 h 302"/>
                  <a:gd name="T12" fmla="*/ 0 60000 65536"/>
                  <a:gd name="T13" fmla="*/ 0 60000 65536"/>
                  <a:gd name="T14" fmla="*/ 0 60000 65536"/>
                  <a:gd name="T15" fmla="*/ 0 60000 65536"/>
                  <a:gd name="T16" fmla="*/ 0 60000 65536"/>
                  <a:gd name="T17" fmla="*/ 0 60000 65536"/>
                  <a:gd name="T18" fmla="*/ 0 w 405"/>
                  <a:gd name="T19" fmla="*/ 0 h 302"/>
                  <a:gd name="T20" fmla="*/ 405 w 405"/>
                  <a:gd name="T21" fmla="*/ 302 h 302"/>
                </a:gdLst>
                <a:ahLst/>
                <a:cxnLst>
                  <a:cxn ang="T12">
                    <a:pos x="T0" y="T1"/>
                  </a:cxn>
                  <a:cxn ang="T13">
                    <a:pos x="T2" y="T3"/>
                  </a:cxn>
                  <a:cxn ang="T14">
                    <a:pos x="T4" y="T5"/>
                  </a:cxn>
                  <a:cxn ang="T15">
                    <a:pos x="T6" y="T7"/>
                  </a:cxn>
                  <a:cxn ang="T16">
                    <a:pos x="T8" y="T9"/>
                  </a:cxn>
                  <a:cxn ang="T17">
                    <a:pos x="T10" y="T11"/>
                  </a:cxn>
                </a:cxnLst>
                <a:rect l="T18" t="T19" r="T20" b="T21"/>
                <a:pathLst>
                  <a:path w="405" h="302">
                    <a:moveTo>
                      <a:pt x="18" y="110"/>
                    </a:moveTo>
                    <a:lnTo>
                      <a:pt x="403" y="302"/>
                    </a:lnTo>
                    <a:lnTo>
                      <a:pt x="405" y="183"/>
                    </a:lnTo>
                    <a:lnTo>
                      <a:pt x="0" y="0"/>
                    </a:lnTo>
                    <a:lnTo>
                      <a:pt x="18" y="110"/>
                    </a:lnTo>
                    <a:close/>
                  </a:path>
                </a:pathLst>
              </a:custGeom>
              <a:solidFill>
                <a:srgbClr val="C261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2" name="Freeform 80">
                <a:extLst>
                  <a:ext uri="{FF2B5EF4-FFF2-40B4-BE49-F238E27FC236}">
                    <a16:creationId xmlns:a16="http://schemas.microsoft.com/office/drawing/2014/main" id="{89F72834-38B8-B44B-8EDC-53279BEF5007}"/>
                  </a:ext>
                </a:extLst>
              </p:cNvPr>
              <p:cNvSpPr>
                <a:spLocks/>
              </p:cNvSpPr>
              <p:nvPr/>
            </p:nvSpPr>
            <p:spPr bwMode="auto">
              <a:xfrm>
                <a:off x="5364279" y="2277802"/>
                <a:ext cx="798954" cy="466621"/>
              </a:xfrm>
              <a:custGeom>
                <a:avLst/>
                <a:gdLst>
                  <a:gd name="T0" fmla="*/ 2147483647 w 446"/>
                  <a:gd name="T1" fmla="*/ 2147483647 h 244"/>
                  <a:gd name="T2" fmla="*/ 2147483647 w 446"/>
                  <a:gd name="T3" fmla="*/ 2147483647 h 244"/>
                  <a:gd name="T4" fmla="*/ 2147483647 w 446"/>
                  <a:gd name="T5" fmla="*/ 2147483647 h 244"/>
                  <a:gd name="T6" fmla="*/ 2147483647 w 446"/>
                  <a:gd name="T7" fmla="*/ 2147483647 h 244"/>
                  <a:gd name="T8" fmla="*/ 2147483647 w 446"/>
                  <a:gd name="T9" fmla="*/ 2147483647 h 244"/>
                  <a:gd name="T10" fmla="*/ 2147483647 w 446"/>
                  <a:gd name="T11" fmla="*/ 2147483647 h 244"/>
                  <a:gd name="T12" fmla="*/ 2147483647 w 446"/>
                  <a:gd name="T13" fmla="*/ 2147483647 h 244"/>
                  <a:gd name="T14" fmla="*/ 2147483647 w 446"/>
                  <a:gd name="T15" fmla="*/ 2147483647 h 244"/>
                  <a:gd name="T16" fmla="*/ 2147483647 w 446"/>
                  <a:gd name="T17" fmla="*/ 2147483647 h 244"/>
                  <a:gd name="T18" fmla="*/ 2147483647 w 446"/>
                  <a:gd name="T19" fmla="*/ 2147483647 h 244"/>
                  <a:gd name="T20" fmla="*/ 2147483647 w 446"/>
                  <a:gd name="T21" fmla="*/ 2147483647 h 244"/>
                  <a:gd name="T22" fmla="*/ 2147483647 w 446"/>
                  <a:gd name="T23" fmla="*/ 2147483647 h 244"/>
                  <a:gd name="T24" fmla="*/ 2147483647 w 446"/>
                  <a:gd name="T25" fmla="*/ 2147483647 h 244"/>
                  <a:gd name="T26" fmla="*/ 2147483647 w 446"/>
                  <a:gd name="T27" fmla="*/ 2147483647 h 244"/>
                  <a:gd name="T28" fmla="*/ 0 w 446"/>
                  <a:gd name="T29" fmla="*/ 2147483647 h 244"/>
                  <a:gd name="T30" fmla="*/ 2147483647 w 446"/>
                  <a:gd name="T31" fmla="*/ 2147483647 h 244"/>
                  <a:gd name="T32" fmla="*/ 2147483647 w 446"/>
                  <a:gd name="T33" fmla="*/ 2147483647 h 244"/>
                  <a:gd name="T34" fmla="*/ 2147483647 w 446"/>
                  <a:gd name="T35" fmla="*/ 2147483647 h 244"/>
                  <a:gd name="T36" fmla="*/ 2147483647 w 446"/>
                  <a:gd name="T37" fmla="*/ 0 h 244"/>
                  <a:gd name="T38" fmla="*/ 2147483647 w 446"/>
                  <a:gd name="T39" fmla="*/ 0 h 244"/>
                  <a:gd name="T40" fmla="*/ 2147483647 w 446"/>
                  <a:gd name="T41" fmla="*/ 0 h 244"/>
                  <a:gd name="T42" fmla="*/ 2147483647 w 446"/>
                  <a:gd name="T43" fmla="*/ 2147483647 h 244"/>
                  <a:gd name="T44" fmla="*/ 2147483647 w 446"/>
                  <a:gd name="T45" fmla="*/ 2147483647 h 244"/>
                  <a:gd name="T46" fmla="*/ 2147483647 w 446"/>
                  <a:gd name="T47" fmla="*/ 2147483647 h 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6"/>
                  <a:gd name="T73" fmla="*/ 0 h 244"/>
                  <a:gd name="T74" fmla="*/ 446 w 446"/>
                  <a:gd name="T75" fmla="*/ 244 h 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6" h="244">
                    <a:moveTo>
                      <a:pt x="37" y="5"/>
                    </a:moveTo>
                    <a:lnTo>
                      <a:pt x="439" y="205"/>
                    </a:lnTo>
                    <a:lnTo>
                      <a:pt x="444" y="212"/>
                    </a:lnTo>
                    <a:lnTo>
                      <a:pt x="446" y="219"/>
                    </a:lnTo>
                    <a:lnTo>
                      <a:pt x="446" y="227"/>
                    </a:lnTo>
                    <a:lnTo>
                      <a:pt x="443" y="235"/>
                    </a:lnTo>
                    <a:lnTo>
                      <a:pt x="436" y="239"/>
                    </a:lnTo>
                    <a:lnTo>
                      <a:pt x="430" y="244"/>
                    </a:lnTo>
                    <a:lnTo>
                      <a:pt x="425" y="244"/>
                    </a:lnTo>
                    <a:lnTo>
                      <a:pt x="420" y="244"/>
                    </a:lnTo>
                    <a:lnTo>
                      <a:pt x="418" y="242"/>
                    </a:lnTo>
                    <a:lnTo>
                      <a:pt x="413" y="239"/>
                    </a:lnTo>
                    <a:lnTo>
                      <a:pt x="8" y="36"/>
                    </a:lnTo>
                    <a:lnTo>
                      <a:pt x="2" y="28"/>
                    </a:lnTo>
                    <a:lnTo>
                      <a:pt x="0" y="19"/>
                    </a:lnTo>
                    <a:lnTo>
                      <a:pt x="2" y="12"/>
                    </a:lnTo>
                    <a:lnTo>
                      <a:pt x="8" y="5"/>
                    </a:lnTo>
                    <a:lnTo>
                      <a:pt x="13" y="1"/>
                    </a:lnTo>
                    <a:lnTo>
                      <a:pt x="20" y="0"/>
                    </a:lnTo>
                    <a:lnTo>
                      <a:pt x="25" y="0"/>
                    </a:lnTo>
                    <a:lnTo>
                      <a:pt x="29"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3" name="Freeform 81">
                <a:extLst>
                  <a:ext uri="{FF2B5EF4-FFF2-40B4-BE49-F238E27FC236}">
                    <a16:creationId xmlns:a16="http://schemas.microsoft.com/office/drawing/2014/main" id="{6E68BCB1-9BAA-2044-ADB6-324DF2146AB5}"/>
                  </a:ext>
                </a:extLst>
              </p:cNvPr>
              <p:cNvSpPr>
                <a:spLocks/>
              </p:cNvSpPr>
              <p:nvPr/>
            </p:nvSpPr>
            <p:spPr bwMode="auto">
              <a:xfrm>
                <a:off x="5348156" y="2493901"/>
                <a:ext cx="797163" cy="428373"/>
              </a:xfrm>
              <a:custGeom>
                <a:avLst/>
                <a:gdLst>
                  <a:gd name="T0" fmla="*/ 2147483647 w 445"/>
                  <a:gd name="T1" fmla="*/ 2147483647 h 224"/>
                  <a:gd name="T2" fmla="*/ 2147483647 w 445"/>
                  <a:gd name="T3" fmla="*/ 2147483647 h 224"/>
                  <a:gd name="T4" fmla="*/ 2147483647 w 445"/>
                  <a:gd name="T5" fmla="*/ 2147483647 h 224"/>
                  <a:gd name="T6" fmla="*/ 2147483647 w 445"/>
                  <a:gd name="T7" fmla="*/ 2147483647 h 224"/>
                  <a:gd name="T8" fmla="*/ 2147483647 w 445"/>
                  <a:gd name="T9" fmla="*/ 2147483647 h 224"/>
                  <a:gd name="T10" fmla="*/ 2147483647 w 445"/>
                  <a:gd name="T11" fmla="*/ 2147483647 h 224"/>
                  <a:gd name="T12" fmla="*/ 2147483647 w 445"/>
                  <a:gd name="T13" fmla="*/ 2147483647 h 224"/>
                  <a:gd name="T14" fmla="*/ 2147483647 w 445"/>
                  <a:gd name="T15" fmla="*/ 2147483647 h 224"/>
                  <a:gd name="T16" fmla="*/ 2147483647 w 445"/>
                  <a:gd name="T17" fmla="*/ 2147483647 h 224"/>
                  <a:gd name="T18" fmla="*/ 2147483647 w 445"/>
                  <a:gd name="T19" fmla="*/ 2147483647 h 224"/>
                  <a:gd name="T20" fmla="*/ 2147483647 w 445"/>
                  <a:gd name="T21" fmla="*/ 2147483647 h 224"/>
                  <a:gd name="T22" fmla="*/ 2147483647 w 445"/>
                  <a:gd name="T23" fmla="*/ 2147483647 h 224"/>
                  <a:gd name="T24" fmla="*/ 2147483647 w 445"/>
                  <a:gd name="T25" fmla="*/ 2147483647 h 224"/>
                  <a:gd name="T26" fmla="*/ 2147483647 w 445"/>
                  <a:gd name="T27" fmla="*/ 2147483647 h 224"/>
                  <a:gd name="T28" fmla="*/ 2147483647 w 445"/>
                  <a:gd name="T29" fmla="*/ 2147483647 h 224"/>
                  <a:gd name="T30" fmla="*/ 2147483647 w 445"/>
                  <a:gd name="T31" fmla="*/ 2147483647 h 224"/>
                  <a:gd name="T32" fmla="*/ 2147483647 w 445"/>
                  <a:gd name="T33" fmla="*/ 2147483647 h 224"/>
                  <a:gd name="T34" fmla="*/ 0 w 445"/>
                  <a:gd name="T35" fmla="*/ 2147483647 h 224"/>
                  <a:gd name="T36" fmla="*/ 0 w 445"/>
                  <a:gd name="T37" fmla="*/ 2147483647 h 224"/>
                  <a:gd name="T38" fmla="*/ 0 w 445"/>
                  <a:gd name="T39" fmla="*/ 2147483647 h 224"/>
                  <a:gd name="T40" fmla="*/ 2147483647 w 445"/>
                  <a:gd name="T41" fmla="*/ 2147483647 h 224"/>
                  <a:gd name="T42" fmla="*/ 2147483647 w 445"/>
                  <a:gd name="T43" fmla="*/ 2147483647 h 224"/>
                  <a:gd name="T44" fmla="*/ 2147483647 w 445"/>
                  <a:gd name="T45" fmla="*/ 0 h 224"/>
                  <a:gd name="T46" fmla="*/ 2147483647 w 445"/>
                  <a:gd name="T47" fmla="*/ 0 h 224"/>
                  <a:gd name="T48" fmla="*/ 2147483647 w 445"/>
                  <a:gd name="T49" fmla="*/ 0 h 224"/>
                  <a:gd name="T50" fmla="*/ 2147483647 w 445"/>
                  <a:gd name="T51" fmla="*/ 2147483647 h 224"/>
                  <a:gd name="T52" fmla="*/ 2147483647 w 445"/>
                  <a:gd name="T53" fmla="*/ 2147483647 h 224"/>
                  <a:gd name="T54" fmla="*/ 2147483647 w 445"/>
                  <a:gd name="T55" fmla="*/ 2147483647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5"/>
                  <a:gd name="T85" fmla="*/ 0 h 224"/>
                  <a:gd name="T86" fmla="*/ 445 w 445"/>
                  <a:gd name="T87" fmla="*/ 224 h 2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5" h="224">
                    <a:moveTo>
                      <a:pt x="35" y="6"/>
                    </a:moveTo>
                    <a:lnTo>
                      <a:pt x="432" y="184"/>
                    </a:lnTo>
                    <a:lnTo>
                      <a:pt x="436" y="186"/>
                    </a:lnTo>
                    <a:lnTo>
                      <a:pt x="439" y="189"/>
                    </a:lnTo>
                    <a:lnTo>
                      <a:pt x="442" y="192"/>
                    </a:lnTo>
                    <a:lnTo>
                      <a:pt x="444" y="196"/>
                    </a:lnTo>
                    <a:lnTo>
                      <a:pt x="445" y="203"/>
                    </a:lnTo>
                    <a:lnTo>
                      <a:pt x="444" y="213"/>
                    </a:lnTo>
                    <a:lnTo>
                      <a:pt x="439" y="218"/>
                    </a:lnTo>
                    <a:lnTo>
                      <a:pt x="434" y="223"/>
                    </a:lnTo>
                    <a:lnTo>
                      <a:pt x="428" y="224"/>
                    </a:lnTo>
                    <a:lnTo>
                      <a:pt x="425" y="224"/>
                    </a:lnTo>
                    <a:lnTo>
                      <a:pt x="419" y="224"/>
                    </a:lnTo>
                    <a:lnTo>
                      <a:pt x="417" y="224"/>
                    </a:lnTo>
                    <a:lnTo>
                      <a:pt x="8" y="38"/>
                    </a:lnTo>
                    <a:lnTo>
                      <a:pt x="2" y="34"/>
                    </a:lnTo>
                    <a:lnTo>
                      <a:pt x="1" y="30"/>
                    </a:lnTo>
                    <a:lnTo>
                      <a:pt x="0" y="26"/>
                    </a:lnTo>
                    <a:lnTo>
                      <a:pt x="0" y="23"/>
                    </a:lnTo>
                    <a:lnTo>
                      <a:pt x="0" y="14"/>
                    </a:lnTo>
                    <a:lnTo>
                      <a:pt x="4" y="7"/>
                    </a:lnTo>
                    <a:lnTo>
                      <a:pt x="9" y="3"/>
                    </a:lnTo>
                    <a:lnTo>
                      <a:pt x="18" y="0"/>
                    </a:lnTo>
                    <a:lnTo>
                      <a:pt x="21" y="0"/>
                    </a:lnTo>
                    <a:lnTo>
                      <a:pt x="26" y="0"/>
                    </a:lnTo>
                    <a:lnTo>
                      <a:pt x="29" y="3"/>
                    </a:lnTo>
                    <a:lnTo>
                      <a:pt x="35"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4" name="Freeform 82">
                <a:extLst>
                  <a:ext uri="{FF2B5EF4-FFF2-40B4-BE49-F238E27FC236}">
                    <a16:creationId xmlns:a16="http://schemas.microsoft.com/office/drawing/2014/main" id="{8CDEC105-0E82-4F46-8F4A-25E3147FCB7C}"/>
                  </a:ext>
                </a:extLst>
              </p:cNvPr>
              <p:cNvSpPr>
                <a:spLocks/>
              </p:cNvSpPr>
              <p:nvPr/>
            </p:nvSpPr>
            <p:spPr bwMode="auto">
              <a:xfrm>
                <a:off x="6077247" y="2681314"/>
                <a:ext cx="78821" cy="233310"/>
              </a:xfrm>
              <a:custGeom>
                <a:avLst/>
                <a:gdLst>
                  <a:gd name="T0" fmla="*/ 2147483647 w 44"/>
                  <a:gd name="T1" fmla="*/ 0 h 122"/>
                  <a:gd name="T2" fmla="*/ 2147483647 w 44"/>
                  <a:gd name="T3" fmla="*/ 2147483647 h 122"/>
                  <a:gd name="T4" fmla="*/ 0 w 44"/>
                  <a:gd name="T5" fmla="*/ 2147483647 h 122"/>
                  <a:gd name="T6" fmla="*/ 2147483647 w 44"/>
                  <a:gd name="T7" fmla="*/ 2147483647 h 122"/>
                  <a:gd name="T8" fmla="*/ 2147483647 w 44"/>
                  <a:gd name="T9" fmla="*/ 0 h 122"/>
                  <a:gd name="T10" fmla="*/ 2147483647 w 44"/>
                  <a:gd name="T11" fmla="*/ 0 h 122"/>
                  <a:gd name="T12" fmla="*/ 0 60000 65536"/>
                  <a:gd name="T13" fmla="*/ 0 60000 65536"/>
                  <a:gd name="T14" fmla="*/ 0 60000 65536"/>
                  <a:gd name="T15" fmla="*/ 0 60000 65536"/>
                  <a:gd name="T16" fmla="*/ 0 60000 65536"/>
                  <a:gd name="T17" fmla="*/ 0 60000 65536"/>
                  <a:gd name="T18" fmla="*/ 0 w 44"/>
                  <a:gd name="T19" fmla="*/ 0 h 122"/>
                  <a:gd name="T20" fmla="*/ 44 w 4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44" h="122">
                    <a:moveTo>
                      <a:pt x="44" y="0"/>
                    </a:moveTo>
                    <a:lnTo>
                      <a:pt x="34" y="122"/>
                    </a:lnTo>
                    <a:lnTo>
                      <a:pt x="0" y="109"/>
                    </a:lnTo>
                    <a:lnTo>
                      <a:pt x="14" y="4"/>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5" name="Freeform 83">
                <a:extLst>
                  <a:ext uri="{FF2B5EF4-FFF2-40B4-BE49-F238E27FC236}">
                    <a16:creationId xmlns:a16="http://schemas.microsoft.com/office/drawing/2014/main" id="{4A741E08-51C6-1944-BEAF-92FD28590BD2}"/>
                  </a:ext>
                </a:extLst>
              </p:cNvPr>
              <p:cNvSpPr>
                <a:spLocks/>
              </p:cNvSpPr>
              <p:nvPr/>
            </p:nvSpPr>
            <p:spPr bwMode="auto">
              <a:xfrm>
                <a:off x="5369653" y="2295013"/>
                <a:ext cx="87778" cy="388214"/>
              </a:xfrm>
              <a:custGeom>
                <a:avLst/>
                <a:gdLst>
                  <a:gd name="T0" fmla="*/ 2147483647 w 49"/>
                  <a:gd name="T1" fmla="*/ 2147483647 h 203"/>
                  <a:gd name="T2" fmla="*/ 2147483647 w 49"/>
                  <a:gd name="T3" fmla="*/ 2147483647 h 203"/>
                  <a:gd name="T4" fmla="*/ 2147483647 w 49"/>
                  <a:gd name="T5" fmla="*/ 2147483647 h 203"/>
                  <a:gd name="T6" fmla="*/ 2147483647 w 49"/>
                  <a:gd name="T7" fmla="*/ 2147483647 h 203"/>
                  <a:gd name="T8" fmla="*/ 2147483647 w 49"/>
                  <a:gd name="T9" fmla="*/ 2147483647 h 203"/>
                  <a:gd name="T10" fmla="*/ 2147483647 w 49"/>
                  <a:gd name="T11" fmla="*/ 2147483647 h 203"/>
                  <a:gd name="T12" fmla="*/ 2147483647 w 49"/>
                  <a:gd name="T13" fmla="*/ 2147483647 h 203"/>
                  <a:gd name="T14" fmla="*/ 2147483647 w 49"/>
                  <a:gd name="T15" fmla="*/ 2147483647 h 203"/>
                  <a:gd name="T16" fmla="*/ 2147483647 w 49"/>
                  <a:gd name="T17" fmla="*/ 2147483647 h 203"/>
                  <a:gd name="T18" fmla="*/ 2147483647 w 49"/>
                  <a:gd name="T19" fmla="*/ 2147483647 h 203"/>
                  <a:gd name="T20" fmla="*/ 2147483647 w 49"/>
                  <a:gd name="T21" fmla="*/ 2147483647 h 203"/>
                  <a:gd name="T22" fmla="*/ 2147483647 w 49"/>
                  <a:gd name="T23" fmla="*/ 2147483647 h 203"/>
                  <a:gd name="T24" fmla="*/ 0 w 49"/>
                  <a:gd name="T25" fmla="*/ 2147483647 h 203"/>
                  <a:gd name="T26" fmla="*/ 2147483647 w 49"/>
                  <a:gd name="T27" fmla="*/ 2147483647 h 203"/>
                  <a:gd name="T28" fmla="*/ 2147483647 w 49"/>
                  <a:gd name="T29" fmla="*/ 2147483647 h 203"/>
                  <a:gd name="T30" fmla="*/ 2147483647 w 49"/>
                  <a:gd name="T31" fmla="*/ 2147483647 h 203"/>
                  <a:gd name="T32" fmla="*/ 2147483647 w 49"/>
                  <a:gd name="T33" fmla="*/ 2147483647 h 203"/>
                  <a:gd name="T34" fmla="*/ 2147483647 w 49"/>
                  <a:gd name="T35" fmla="*/ 2147483647 h 203"/>
                  <a:gd name="T36" fmla="*/ 2147483647 w 49"/>
                  <a:gd name="T37" fmla="*/ 2147483647 h 203"/>
                  <a:gd name="T38" fmla="*/ 2147483647 w 49"/>
                  <a:gd name="T39" fmla="*/ 0 h 203"/>
                  <a:gd name="T40" fmla="*/ 2147483647 w 49"/>
                  <a:gd name="T41" fmla="*/ 0 h 203"/>
                  <a:gd name="T42" fmla="*/ 2147483647 w 49"/>
                  <a:gd name="T43" fmla="*/ 0 h 203"/>
                  <a:gd name="T44" fmla="*/ 2147483647 w 49"/>
                  <a:gd name="T45" fmla="*/ 2147483647 h 203"/>
                  <a:gd name="T46" fmla="*/ 2147483647 w 49"/>
                  <a:gd name="T47" fmla="*/ 2147483647 h 203"/>
                  <a:gd name="T48" fmla="*/ 2147483647 w 49"/>
                  <a:gd name="T49" fmla="*/ 2147483647 h 203"/>
                  <a:gd name="T50" fmla="*/ 2147483647 w 49"/>
                  <a:gd name="T51" fmla="*/ 2147483647 h 203"/>
                  <a:gd name="T52" fmla="*/ 2147483647 w 49"/>
                  <a:gd name="T53" fmla="*/ 2147483647 h 203"/>
                  <a:gd name="T54" fmla="*/ 2147483647 w 49"/>
                  <a:gd name="T55" fmla="*/ 2147483647 h 2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203"/>
                  <a:gd name="T86" fmla="*/ 49 w 49"/>
                  <a:gd name="T87" fmla="*/ 203 h 2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203">
                    <a:moveTo>
                      <a:pt x="49" y="22"/>
                    </a:moveTo>
                    <a:lnTo>
                      <a:pt x="44" y="183"/>
                    </a:lnTo>
                    <a:lnTo>
                      <a:pt x="43" y="186"/>
                    </a:lnTo>
                    <a:lnTo>
                      <a:pt x="41" y="192"/>
                    </a:lnTo>
                    <a:lnTo>
                      <a:pt x="39" y="195"/>
                    </a:lnTo>
                    <a:lnTo>
                      <a:pt x="37" y="199"/>
                    </a:lnTo>
                    <a:lnTo>
                      <a:pt x="30" y="202"/>
                    </a:lnTo>
                    <a:lnTo>
                      <a:pt x="22" y="203"/>
                    </a:lnTo>
                    <a:lnTo>
                      <a:pt x="13" y="200"/>
                    </a:lnTo>
                    <a:lnTo>
                      <a:pt x="7" y="196"/>
                    </a:lnTo>
                    <a:lnTo>
                      <a:pt x="5" y="193"/>
                    </a:lnTo>
                    <a:lnTo>
                      <a:pt x="3" y="189"/>
                    </a:lnTo>
                    <a:lnTo>
                      <a:pt x="0" y="185"/>
                    </a:lnTo>
                    <a:lnTo>
                      <a:pt x="2" y="181"/>
                    </a:lnTo>
                    <a:lnTo>
                      <a:pt x="6" y="22"/>
                    </a:lnTo>
                    <a:lnTo>
                      <a:pt x="6" y="16"/>
                    </a:lnTo>
                    <a:lnTo>
                      <a:pt x="7" y="12"/>
                    </a:lnTo>
                    <a:lnTo>
                      <a:pt x="10" y="8"/>
                    </a:lnTo>
                    <a:lnTo>
                      <a:pt x="13" y="5"/>
                    </a:lnTo>
                    <a:lnTo>
                      <a:pt x="19" y="0"/>
                    </a:lnTo>
                    <a:lnTo>
                      <a:pt x="27" y="0"/>
                    </a:lnTo>
                    <a:lnTo>
                      <a:pt x="34" y="0"/>
                    </a:lnTo>
                    <a:lnTo>
                      <a:pt x="41" y="5"/>
                    </a:lnTo>
                    <a:lnTo>
                      <a:pt x="43" y="8"/>
                    </a:lnTo>
                    <a:lnTo>
                      <a:pt x="46" y="12"/>
                    </a:lnTo>
                    <a:lnTo>
                      <a:pt x="47" y="16"/>
                    </a:lnTo>
                    <a:lnTo>
                      <a:pt x="49"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6" name="Freeform 96">
                <a:extLst>
                  <a:ext uri="{FF2B5EF4-FFF2-40B4-BE49-F238E27FC236}">
                    <a16:creationId xmlns:a16="http://schemas.microsoft.com/office/drawing/2014/main" id="{9BB96E17-BF56-1F47-B1A2-0AF880B97069}"/>
                  </a:ext>
                </a:extLst>
              </p:cNvPr>
              <p:cNvSpPr>
                <a:spLocks/>
              </p:cNvSpPr>
              <p:nvPr/>
            </p:nvSpPr>
            <p:spPr bwMode="auto">
              <a:xfrm>
                <a:off x="4954054" y="4679753"/>
                <a:ext cx="146893" cy="789814"/>
              </a:xfrm>
              <a:custGeom>
                <a:avLst/>
                <a:gdLst>
                  <a:gd name="T0" fmla="*/ 0 w 82"/>
                  <a:gd name="T1" fmla="*/ 0 h 413"/>
                  <a:gd name="T2" fmla="*/ 2147483647 w 82"/>
                  <a:gd name="T3" fmla="*/ 2147483647 h 413"/>
                  <a:gd name="T4" fmla="*/ 2147483647 w 82"/>
                  <a:gd name="T5" fmla="*/ 2147483647 h 413"/>
                  <a:gd name="T6" fmla="*/ 2147483647 w 82"/>
                  <a:gd name="T7" fmla="*/ 2147483647 h 413"/>
                  <a:gd name="T8" fmla="*/ 0 w 82"/>
                  <a:gd name="T9" fmla="*/ 0 h 413"/>
                  <a:gd name="T10" fmla="*/ 0 w 82"/>
                  <a:gd name="T11" fmla="*/ 0 h 413"/>
                  <a:gd name="T12" fmla="*/ 0 60000 65536"/>
                  <a:gd name="T13" fmla="*/ 0 60000 65536"/>
                  <a:gd name="T14" fmla="*/ 0 60000 65536"/>
                  <a:gd name="T15" fmla="*/ 0 60000 65536"/>
                  <a:gd name="T16" fmla="*/ 0 60000 65536"/>
                  <a:gd name="T17" fmla="*/ 0 60000 65536"/>
                  <a:gd name="T18" fmla="*/ 0 w 82"/>
                  <a:gd name="T19" fmla="*/ 0 h 413"/>
                  <a:gd name="T20" fmla="*/ 82 w 82"/>
                  <a:gd name="T21" fmla="*/ 413 h 413"/>
                </a:gdLst>
                <a:ahLst/>
                <a:cxnLst>
                  <a:cxn ang="T12">
                    <a:pos x="T0" y="T1"/>
                  </a:cxn>
                  <a:cxn ang="T13">
                    <a:pos x="T2" y="T3"/>
                  </a:cxn>
                  <a:cxn ang="T14">
                    <a:pos x="T4" y="T5"/>
                  </a:cxn>
                  <a:cxn ang="T15">
                    <a:pos x="T6" y="T7"/>
                  </a:cxn>
                  <a:cxn ang="T16">
                    <a:pos x="T8" y="T9"/>
                  </a:cxn>
                  <a:cxn ang="T17">
                    <a:pos x="T10" y="T11"/>
                  </a:cxn>
                </a:cxnLst>
                <a:rect l="T18" t="T19" r="T20" b="T21"/>
                <a:pathLst>
                  <a:path w="82" h="413">
                    <a:moveTo>
                      <a:pt x="0" y="0"/>
                    </a:moveTo>
                    <a:lnTo>
                      <a:pt x="14" y="413"/>
                    </a:lnTo>
                    <a:lnTo>
                      <a:pt x="82" y="395"/>
                    </a:lnTo>
                    <a:lnTo>
                      <a:pt x="81" y="47"/>
                    </a:lnTo>
                    <a:lnTo>
                      <a:pt x="0" y="0"/>
                    </a:lnTo>
                    <a:close/>
                  </a:path>
                </a:pathLst>
              </a:custGeom>
              <a:solidFill>
                <a:srgbClr val="6633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7" name="Freeform 97">
                <a:extLst>
                  <a:ext uri="{FF2B5EF4-FFF2-40B4-BE49-F238E27FC236}">
                    <a16:creationId xmlns:a16="http://schemas.microsoft.com/office/drawing/2014/main" id="{B086EF05-4AA0-9946-9676-86B9067A055E}"/>
                  </a:ext>
                </a:extLst>
              </p:cNvPr>
              <p:cNvSpPr>
                <a:spLocks/>
              </p:cNvSpPr>
              <p:nvPr/>
            </p:nvSpPr>
            <p:spPr bwMode="auto">
              <a:xfrm>
                <a:off x="4911061" y="4612819"/>
                <a:ext cx="103900" cy="493394"/>
              </a:xfrm>
              <a:custGeom>
                <a:avLst/>
                <a:gdLst>
                  <a:gd name="T0" fmla="*/ 2147483647 w 58"/>
                  <a:gd name="T1" fmla="*/ 2147483647 h 258"/>
                  <a:gd name="T2" fmla="*/ 2147483647 w 58"/>
                  <a:gd name="T3" fmla="*/ 2147483647 h 258"/>
                  <a:gd name="T4" fmla="*/ 2147483647 w 58"/>
                  <a:gd name="T5" fmla="*/ 2147483647 h 258"/>
                  <a:gd name="T6" fmla="*/ 2147483647 w 58"/>
                  <a:gd name="T7" fmla="*/ 2147483647 h 258"/>
                  <a:gd name="T8" fmla="*/ 2147483647 w 58"/>
                  <a:gd name="T9" fmla="*/ 2147483647 h 258"/>
                  <a:gd name="T10" fmla="*/ 2147483647 w 58"/>
                  <a:gd name="T11" fmla="*/ 2147483647 h 258"/>
                  <a:gd name="T12" fmla="*/ 2147483647 w 58"/>
                  <a:gd name="T13" fmla="*/ 2147483647 h 258"/>
                  <a:gd name="T14" fmla="*/ 2147483647 w 58"/>
                  <a:gd name="T15" fmla="*/ 2147483647 h 258"/>
                  <a:gd name="T16" fmla="*/ 2147483647 w 58"/>
                  <a:gd name="T17" fmla="*/ 2147483647 h 258"/>
                  <a:gd name="T18" fmla="*/ 2147483647 w 58"/>
                  <a:gd name="T19" fmla="*/ 2147483647 h 258"/>
                  <a:gd name="T20" fmla="*/ 2147483647 w 58"/>
                  <a:gd name="T21" fmla="*/ 2147483647 h 258"/>
                  <a:gd name="T22" fmla="*/ 2147483647 w 58"/>
                  <a:gd name="T23" fmla="*/ 2147483647 h 258"/>
                  <a:gd name="T24" fmla="*/ 2147483647 w 58"/>
                  <a:gd name="T25" fmla="*/ 2147483647 h 258"/>
                  <a:gd name="T26" fmla="*/ 2147483647 w 58"/>
                  <a:gd name="T27" fmla="*/ 2147483647 h 258"/>
                  <a:gd name="T28" fmla="*/ 2147483647 w 58"/>
                  <a:gd name="T29" fmla="*/ 2147483647 h 258"/>
                  <a:gd name="T30" fmla="*/ 2147483647 w 58"/>
                  <a:gd name="T31" fmla="*/ 2147483647 h 258"/>
                  <a:gd name="T32" fmla="*/ 2147483647 w 58"/>
                  <a:gd name="T33" fmla="*/ 2147483647 h 258"/>
                  <a:gd name="T34" fmla="*/ 2147483647 w 58"/>
                  <a:gd name="T35" fmla="*/ 2147483647 h 258"/>
                  <a:gd name="T36" fmla="*/ 2147483647 w 58"/>
                  <a:gd name="T37" fmla="*/ 2147483647 h 258"/>
                  <a:gd name="T38" fmla="*/ 2147483647 w 58"/>
                  <a:gd name="T39" fmla="*/ 2147483647 h 258"/>
                  <a:gd name="T40" fmla="*/ 2147483647 w 58"/>
                  <a:gd name="T41" fmla="*/ 2147483647 h 258"/>
                  <a:gd name="T42" fmla="*/ 2147483647 w 58"/>
                  <a:gd name="T43" fmla="*/ 2147483647 h 258"/>
                  <a:gd name="T44" fmla="*/ 2147483647 w 58"/>
                  <a:gd name="T45" fmla="*/ 2147483647 h 258"/>
                  <a:gd name="T46" fmla="*/ 2147483647 w 58"/>
                  <a:gd name="T47" fmla="*/ 2147483647 h 258"/>
                  <a:gd name="T48" fmla="*/ 2147483647 w 58"/>
                  <a:gd name="T49" fmla="*/ 2147483647 h 258"/>
                  <a:gd name="T50" fmla="*/ 2147483647 w 58"/>
                  <a:gd name="T51" fmla="*/ 2147483647 h 258"/>
                  <a:gd name="T52" fmla="*/ 2147483647 w 58"/>
                  <a:gd name="T53" fmla="*/ 2147483647 h 258"/>
                  <a:gd name="T54" fmla="*/ 2147483647 w 58"/>
                  <a:gd name="T55" fmla="*/ 2147483647 h 258"/>
                  <a:gd name="T56" fmla="*/ 2147483647 w 58"/>
                  <a:gd name="T57" fmla="*/ 2147483647 h 258"/>
                  <a:gd name="T58" fmla="*/ 2147483647 w 58"/>
                  <a:gd name="T59" fmla="*/ 2147483647 h 258"/>
                  <a:gd name="T60" fmla="*/ 2147483647 w 58"/>
                  <a:gd name="T61" fmla="*/ 2147483647 h 258"/>
                  <a:gd name="T62" fmla="*/ 2147483647 w 58"/>
                  <a:gd name="T63" fmla="*/ 2147483647 h 258"/>
                  <a:gd name="T64" fmla="*/ 2147483647 w 58"/>
                  <a:gd name="T65" fmla="*/ 2147483647 h 258"/>
                  <a:gd name="T66" fmla="*/ 2147483647 w 58"/>
                  <a:gd name="T67" fmla="*/ 2147483647 h 258"/>
                  <a:gd name="T68" fmla="*/ 2147483647 w 58"/>
                  <a:gd name="T69" fmla="*/ 2147483647 h 258"/>
                  <a:gd name="T70" fmla="*/ 2147483647 w 58"/>
                  <a:gd name="T71" fmla="*/ 2147483647 h 258"/>
                  <a:gd name="T72" fmla="*/ 2147483647 w 58"/>
                  <a:gd name="T73" fmla="*/ 2147483647 h 258"/>
                  <a:gd name="T74" fmla="*/ 2147483647 w 58"/>
                  <a:gd name="T75" fmla="*/ 2147483647 h 258"/>
                  <a:gd name="T76" fmla="*/ 2147483647 w 58"/>
                  <a:gd name="T77" fmla="*/ 2147483647 h 258"/>
                  <a:gd name="T78" fmla="*/ 0 w 58"/>
                  <a:gd name="T79" fmla="*/ 2147483647 h 258"/>
                  <a:gd name="T80" fmla="*/ 2147483647 w 58"/>
                  <a:gd name="T81" fmla="*/ 2147483647 h 258"/>
                  <a:gd name="T82" fmla="*/ 2147483647 w 58"/>
                  <a:gd name="T83" fmla="*/ 2147483647 h 258"/>
                  <a:gd name="T84" fmla="*/ 2147483647 w 58"/>
                  <a:gd name="T85" fmla="*/ 0 h 258"/>
                  <a:gd name="T86" fmla="*/ 2147483647 w 58"/>
                  <a:gd name="T87" fmla="*/ 2147483647 h 258"/>
                  <a:gd name="T88" fmla="*/ 2147483647 w 58"/>
                  <a:gd name="T89" fmla="*/ 2147483647 h 258"/>
                  <a:gd name="T90" fmla="*/ 2147483647 w 58"/>
                  <a:gd name="T91" fmla="*/ 2147483647 h 258"/>
                  <a:gd name="T92" fmla="*/ 2147483647 w 58"/>
                  <a:gd name="T93" fmla="*/ 2147483647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
                  <a:gd name="T142" fmla="*/ 0 h 258"/>
                  <a:gd name="T143" fmla="*/ 58 w 58"/>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 h="258">
                    <a:moveTo>
                      <a:pt x="44" y="20"/>
                    </a:moveTo>
                    <a:lnTo>
                      <a:pt x="44" y="27"/>
                    </a:lnTo>
                    <a:lnTo>
                      <a:pt x="45" y="35"/>
                    </a:lnTo>
                    <a:lnTo>
                      <a:pt x="45" y="42"/>
                    </a:lnTo>
                    <a:lnTo>
                      <a:pt x="46" y="50"/>
                    </a:lnTo>
                    <a:lnTo>
                      <a:pt x="46" y="55"/>
                    </a:lnTo>
                    <a:lnTo>
                      <a:pt x="48" y="62"/>
                    </a:lnTo>
                    <a:lnTo>
                      <a:pt x="48" y="69"/>
                    </a:lnTo>
                    <a:lnTo>
                      <a:pt x="49" y="77"/>
                    </a:lnTo>
                    <a:lnTo>
                      <a:pt x="49" y="82"/>
                    </a:lnTo>
                    <a:lnTo>
                      <a:pt x="49" y="89"/>
                    </a:lnTo>
                    <a:lnTo>
                      <a:pt x="49" y="95"/>
                    </a:lnTo>
                    <a:lnTo>
                      <a:pt x="49" y="102"/>
                    </a:lnTo>
                    <a:lnTo>
                      <a:pt x="49" y="108"/>
                    </a:lnTo>
                    <a:lnTo>
                      <a:pt x="49" y="115"/>
                    </a:lnTo>
                    <a:lnTo>
                      <a:pt x="49" y="120"/>
                    </a:lnTo>
                    <a:lnTo>
                      <a:pt x="51" y="128"/>
                    </a:lnTo>
                    <a:lnTo>
                      <a:pt x="51" y="132"/>
                    </a:lnTo>
                    <a:lnTo>
                      <a:pt x="51" y="139"/>
                    </a:lnTo>
                    <a:lnTo>
                      <a:pt x="51" y="145"/>
                    </a:lnTo>
                    <a:lnTo>
                      <a:pt x="51" y="152"/>
                    </a:lnTo>
                    <a:lnTo>
                      <a:pt x="51" y="157"/>
                    </a:lnTo>
                    <a:lnTo>
                      <a:pt x="51" y="163"/>
                    </a:lnTo>
                    <a:lnTo>
                      <a:pt x="51" y="170"/>
                    </a:lnTo>
                    <a:lnTo>
                      <a:pt x="52" y="177"/>
                    </a:lnTo>
                    <a:lnTo>
                      <a:pt x="52" y="183"/>
                    </a:lnTo>
                    <a:lnTo>
                      <a:pt x="52" y="190"/>
                    </a:lnTo>
                    <a:lnTo>
                      <a:pt x="52" y="197"/>
                    </a:lnTo>
                    <a:lnTo>
                      <a:pt x="53" y="204"/>
                    </a:lnTo>
                    <a:lnTo>
                      <a:pt x="53" y="211"/>
                    </a:lnTo>
                    <a:lnTo>
                      <a:pt x="55" y="218"/>
                    </a:lnTo>
                    <a:lnTo>
                      <a:pt x="56" y="225"/>
                    </a:lnTo>
                    <a:lnTo>
                      <a:pt x="58" y="234"/>
                    </a:lnTo>
                    <a:lnTo>
                      <a:pt x="56" y="238"/>
                    </a:lnTo>
                    <a:lnTo>
                      <a:pt x="56" y="244"/>
                    </a:lnTo>
                    <a:lnTo>
                      <a:pt x="53" y="247"/>
                    </a:lnTo>
                    <a:lnTo>
                      <a:pt x="52" y="251"/>
                    </a:lnTo>
                    <a:lnTo>
                      <a:pt x="45" y="255"/>
                    </a:lnTo>
                    <a:lnTo>
                      <a:pt x="39" y="258"/>
                    </a:lnTo>
                    <a:lnTo>
                      <a:pt x="34" y="258"/>
                    </a:lnTo>
                    <a:lnTo>
                      <a:pt x="31" y="258"/>
                    </a:lnTo>
                    <a:lnTo>
                      <a:pt x="25" y="257"/>
                    </a:lnTo>
                    <a:lnTo>
                      <a:pt x="24" y="255"/>
                    </a:lnTo>
                    <a:lnTo>
                      <a:pt x="19" y="252"/>
                    </a:lnTo>
                    <a:lnTo>
                      <a:pt x="17" y="250"/>
                    </a:lnTo>
                    <a:lnTo>
                      <a:pt x="15" y="245"/>
                    </a:lnTo>
                    <a:lnTo>
                      <a:pt x="15" y="241"/>
                    </a:lnTo>
                    <a:lnTo>
                      <a:pt x="12" y="233"/>
                    </a:lnTo>
                    <a:lnTo>
                      <a:pt x="12" y="224"/>
                    </a:lnTo>
                    <a:lnTo>
                      <a:pt x="11" y="218"/>
                    </a:lnTo>
                    <a:lnTo>
                      <a:pt x="9" y="211"/>
                    </a:lnTo>
                    <a:lnTo>
                      <a:pt x="9" y="203"/>
                    </a:lnTo>
                    <a:lnTo>
                      <a:pt x="8" y="196"/>
                    </a:lnTo>
                    <a:lnTo>
                      <a:pt x="8" y="190"/>
                    </a:lnTo>
                    <a:lnTo>
                      <a:pt x="8" y="184"/>
                    </a:lnTo>
                    <a:lnTo>
                      <a:pt x="8" y="177"/>
                    </a:lnTo>
                    <a:lnTo>
                      <a:pt x="8" y="170"/>
                    </a:lnTo>
                    <a:lnTo>
                      <a:pt x="7" y="163"/>
                    </a:lnTo>
                    <a:lnTo>
                      <a:pt x="7" y="157"/>
                    </a:lnTo>
                    <a:lnTo>
                      <a:pt x="7" y="152"/>
                    </a:lnTo>
                    <a:lnTo>
                      <a:pt x="7" y="145"/>
                    </a:lnTo>
                    <a:lnTo>
                      <a:pt x="7" y="139"/>
                    </a:lnTo>
                    <a:lnTo>
                      <a:pt x="7" y="133"/>
                    </a:lnTo>
                    <a:lnTo>
                      <a:pt x="7" y="126"/>
                    </a:lnTo>
                    <a:lnTo>
                      <a:pt x="7" y="120"/>
                    </a:lnTo>
                    <a:lnTo>
                      <a:pt x="7" y="113"/>
                    </a:lnTo>
                    <a:lnTo>
                      <a:pt x="7" y="108"/>
                    </a:lnTo>
                    <a:lnTo>
                      <a:pt x="5" y="101"/>
                    </a:lnTo>
                    <a:lnTo>
                      <a:pt x="5" y="95"/>
                    </a:lnTo>
                    <a:lnTo>
                      <a:pt x="5" y="88"/>
                    </a:lnTo>
                    <a:lnTo>
                      <a:pt x="5" y="82"/>
                    </a:lnTo>
                    <a:lnTo>
                      <a:pt x="5" y="75"/>
                    </a:lnTo>
                    <a:lnTo>
                      <a:pt x="4" y="68"/>
                    </a:lnTo>
                    <a:lnTo>
                      <a:pt x="2" y="61"/>
                    </a:lnTo>
                    <a:lnTo>
                      <a:pt x="2" y="55"/>
                    </a:lnTo>
                    <a:lnTo>
                      <a:pt x="2" y="47"/>
                    </a:lnTo>
                    <a:lnTo>
                      <a:pt x="1" y="40"/>
                    </a:lnTo>
                    <a:lnTo>
                      <a:pt x="1" y="33"/>
                    </a:lnTo>
                    <a:lnTo>
                      <a:pt x="0" y="25"/>
                    </a:lnTo>
                    <a:lnTo>
                      <a:pt x="0" y="20"/>
                    </a:lnTo>
                    <a:lnTo>
                      <a:pt x="0" y="16"/>
                    </a:lnTo>
                    <a:lnTo>
                      <a:pt x="1" y="11"/>
                    </a:lnTo>
                    <a:lnTo>
                      <a:pt x="4" y="8"/>
                    </a:lnTo>
                    <a:lnTo>
                      <a:pt x="9" y="3"/>
                    </a:lnTo>
                    <a:lnTo>
                      <a:pt x="18" y="1"/>
                    </a:lnTo>
                    <a:lnTo>
                      <a:pt x="22" y="0"/>
                    </a:lnTo>
                    <a:lnTo>
                      <a:pt x="25" y="1"/>
                    </a:lnTo>
                    <a:lnTo>
                      <a:pt x="29" y="3"/>
                    </a:lnTo>
                    <a:lnTo>
                      <a:pt x="34" y="4"/>
                    </a:lnTo>
                    <a:lnTo>
                      <a:pt x="36" y="7"/>
                    </a:lnTo>
                    <a:lnTo>
                      <a:pt x="39" y="10"/>
                    </a:lnTo>
                    <a:lnTo>
                      <a:pt x="41"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8" name="Freeform 98">
                <a:extLst>
                  <a:ext uri="{FF2B5EF4-FFF2-40B4-BE49-F238E27FC236}">
                    <a16:creationId xmlns:a16="http://schemas.microsoft.com/office/drawing/2014/main" id="{F984B773-ADB9-A844-B937-476C93974484}"/>
                  </a:ext>
                </a:extLst>
              </p:cNvPr>
              <p:cNvSpPr>
                <a:spLocks/>
              </p:cNvSpPr>
              <p:nvPr/>
            </p:nvSpPr>
            <p:spPr bwMode="auto">
              <a:xfrm>
                <a:off x="4380813" y="4555447"/>
                <a:ext cx="489046" cy="902644"/>
              </a:xfrm>
              <a:custGeom>
                <a:avLst/>
                <a:gdLst>
                  <a:gd name="T0" fmla="*/ 2147483647 w 273"/>
                  <a:gd name="T1" fmla="*/ 0 h 472"/>
                  <a:gd name="T2" fmla="*/ 0 w 273"/>
                  <a:gd name="T3" fmla="*/ 2147483647 h 472"/>
                  <a:gd name="T4" fmla="*/ 2147483647 w 273"/>
                  <a:gd name="T5" fmla="*/ 2147483647 h 472"/>
                  <a:gd name="T6" fmla="*/ 2147483647 w 273"/>
                  <a:gd name="T7" fmla="*/ 2147483647 h 472"/>
                  <a:gd name="T8" fmla="*/ 2147483647 w 273"/>
                  <a:gd name="T9" fmla="*/ 0 h 472"/>
                  <a:gd name="T10" fmla="*/ 2147483647 w 273"/>
                  <a:gd name="T11" fmla="*/ 0 h 472"/>
                  <a:gd name="T12" fmla="*/ 0 60000 65536"/>
                  <a:gd name="T13" fmla="*/ 0 60000 65536"/>
                  <a:gd name="T14" fmla="*/ 0 60000 65536"/>
                  <a:gd name="T15" fmla="*/ 0 60000 65536"/>
                  <a:gd name="T16" fmla="*/ 0 60000 65536"/>
                  <a:gd name="T17" fmla="*/ 0 60000 65536"/>
                  <a:gd name="T18" fmla="*/ 0 w 273"/>
                  <a:gd name="T19" fmla="*/ 0 h 472"/>
                  <a:gd name="T20" fmla="*/ 273 w 273"/>
                  <a:gd name="T21" fmla="*/ 472 h 472"/>
                </a:gdLst>
                <a:ahLst/>
                <a:cxnLst>
                  <a:cxn ang="T12">
                    <a:pos x="T0" y="T1"/>
                  </a:cxn>
                  <a:cxn ang="T13">
                    <a:pos x="T2" y="T3"/>
                  </a:cxn>
                  <a:cxn ang="T14">
                    <a:pos x="T4" y="T5"/>
                  </a:cxn>
                  <a:cxn ang="T15">
                    <a:pos x="T6" y="T7"/>
                  </a:cxn>
                  <a:cxn ang="T16">
                    <a:pos x="T8" y="T9"/>
                  </a:cxn>
                  <a:cxn ang="T17">
                    <a:pos x="T10" y="T11"/>
                  </a:cxn>
                </a:cxnLst>
                <a:rect l="T18" t="T19" r="T20" b="T21"/>
                <a:pathLst>
                  <a:path w="273" h="472">
                    <a:moveTo>
                      <a:pt x="3" y="0"/>
                    </a:moveTo>
                    <a:lnTo>
                      <a:pt x="0" y="450"/>
                    </a:lnTo>
                    <a:lnTo>
                      <a:pt x="273" y="472"/>
                    </a:lnTo>
                    <a:lnTo>
                      <a:pt x="264" y="2"/>
                    </a:lnTo>
                    <a:lnTo>
                      <a:pt x="3" y="0"/>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79" name="Freeform 100">
                <a:extLst>
                  <a:ext uri="{FF2B5EF4-FFF2-40B4-BE49-F238E27FC236}">
                    <a16:creationId xmlns:a16="http://schemas.microsoft.com/office/drawing/2014/main" id="{5D8B48D4-515E-5F40-9E5D-1A2850370C25}"/>
                  </a:ext>
                </a:extLst>
              </p:cNvPr>
              <p:cNvSpPr>
                <a:spLocks/>
              </p:cNvSpPr>
              <p:nvPr/>
            </p:nvSpPr>
            <p:spPr bwMode="auto">
              <a:xfrm>
                <a:off x="4348569" y="4511463"/>
                <a:ext cx="89569" cy="910293"/>
              </a:xfrm>
              <a:custGeom>
                <a:avLst/>
                <a:gdLst>
                  <a:gd name="T0" fmla="*/ 2147483647 w 50"/>
                  <a:gd name="T1" fmla="*/ 2147483647 h 476"/>
                  <a:gd name="T2" fmla="*/ 2147483647 w 50"/>
                  <a:gd name="T3" fmla="*/ 2147483647 h 476"/>
                  <a:gd name="T4" fmla="*/ 0 w 50"/>
                  <a:gd name="T5" fmla="*/ 2147483647 h 476"/>
                  <a:gd name="T6" fmla="*/ 2147483647 w 50"/>
                  <a:gd name="T7" fmla="*/ 2147483647 h 476"/>
                  <a:gd name="T8" fmla="*/ 2147483647 w 50"/>
                  <a:gd name="T9" fmla="*/ 2147483647 h 476"/>
                  <a:gd name="T10" fmla="*/ 2147483647 w 50"/>
                  <a:gd name="T11" fmla="*/ 2147483647 h 476"/>
                  <a:gd name="T12" fmla="*/ 2147483647 w 50"/>
                  <a:gd name="T13" fmla="*/ 2147483647 h 476"/>
                  <a:gd name="T14" fmla="*/ 2147483647 w 50"/>
                  <a:gd name="T15" fmla="*/ 2147483647 h 476"/>
                  <a:gd name="T16" fmla="*/ 2147483647 w 50"/>
                  <a:gd name="T17" fmla="*/ 2147483647 h 476"/>
                  <a:gd name="T18" fmla="*/ 2147483647 w 50"/>
                  <a:gd name="T19" fmla="*/ 0 h 476"/>
                  <a:gd name="T20" fmla="*/ 2147483647 w 50"/>
                  <a:gd name="T21" fmla="*/ 0 h 476"/>
                  <a:gd name="T22" fmla="*/ 2147483647 w 50"/>
                  <a:gd name="T23" fmla="*/ 0 h 476"/>
                  <a:gd name="T24" fmla="*/ 2147483647 w 50"/>
                  <a:gd name="T25" fmla="*/ 2147483647 h 476"/>
                  <a:gd name="T26" fmla="*/ 2147483647 w 50"/>
                  <a:gd name="T27" fmla="*/ 2147483647 h 476"/>
                  <a:gd name="T28" fmla="*/ 2147483647 w 50"/>
                  <a:gd name="T29" fmla="*/ 2147483647 h 476"/>
                  <a:gd name="T30" fmla="*/ 2147483647 w 50"/>
                  <a:gd name="T31" fmla="*/ 2147483647 h 476"/>
                  <a:gd name="T32" fmla="*/ 2147483647 w 50"/>
                  <a:gd name="T33" fmla="*/ 2147483647 h 476"/>
                  <a:gd name="T34" fmla="*/ 2147483647 w 50"/>
                  <a:gd name="T35" fmla="*/ 2147483647 h 476"/>
                  <a:gd name="T36" fmla="*/ 2147483647 w 50"/>
                  <a:gd name="T37" fmla="*/ 2147483647 h 4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476"/>
                  <a:gd name="T59" fmla="*/ 50 w 50"/>
                  <a:gd name="T60" fmla="*/ 476 h 4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476">
                    <a:moveTo>
                      <a:pt x="50" y="27"/>
                    </a:moveTo>
                    <a:lnTo>
                      <a:pt x="43" y="476"/>
                    </a:lnTo>
                    <a:lnTo>
                      <a:pt x="0" y="476"/>
                    </a:lnTo>
                    <a:lnTo>
                      <a:pt x="6" y="20"/>
                    </a:lnTo>
                    <a:lnTo>
                      <a:pt x="7" y="15"/>
                    </a:lnTo>
                    <a:lnTo>
                      <a:pt x="9" y="9"/>
                    </a:lnTo>
                    <a:lnTo>
                      <a:pt x="11" y="6"/>
                    </a:lnTo>
                    <a:lnTo>
                      <a:pt x="14" y="5"/>
                    </a:lnTo>
                    <a:lnTo>
                      <a:pt x="17" y="2"/>
                    </a:lnTo>
                    <a:lnTo>
                      <a:pt x="23" y="0"/>
                    </a:lnTo>
                    <a:lnTo>
                      <a:pt x="26" y="0"/>
                    </a:lnTo>
                    <a:lnTo>
                      <a:pt x="31" y="0"/>
                    </a:lnTo>
                    <a:lnTo>
                      <a:pt x="37" y="3"/>
                    </a:lnTo>
                    <a:lnTo>
                      <a:pt x="44" y="9"/>
                    </a:lnTo>
                    <a:lnTo>
                      <a:pt x="45" y="12"/>
                    </a:lnTo>
                    <a:lnTo>
                      <a:pt x="48" y="16"/>
                    </a:lnTo>
                    <a:lnTo>
                      <a:pt x="50" y="20"/>
                    </a:lnTo>
                    <a:lnTo>
                      <a:pt x="50"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0" name="Freeform 110">
                <a:extLst>
                  <a:ext uri="{FF2B5EF4-FFF2-40B4-BE49-F238E27FC236}">
                    <a16:creationId xmlns:a16="http://schemas.microsoft.com/office/drawing/2014/main" id="{9904968E-5E2E-204C-885F-6640AEE301F8}"/>
                  </a:ext>
                </a:extLst>
              </p:cNvPr>
              <p:cNvSpPr>
                <a:spLocks/>
              </p:cNvSpPr>
              <p:nvPr/>
            </p:nvSpPr>
            <p:spPr bwMode="auto">
              <a:xfrm>
                <a:off x="5391150" y="3283714"/>
                <a:ext cx="209592" cy="313630"/>
              </a:xfrm>
              <a:custGeom>
                <a:avLst/>
                <a:gdLst>
                  <a:gd name="T0" fmla="*/ 2147483647 w 117"/>
                  <a:gd name="T1" fmla="*/ 0 h 164"/>
                  <a:gd name="T2" fmla="*/ 2147483647 w 117"/>
                  <a:gd name="T3" fmla="*/ 2147483647 h 164"/>
                  <a:gd name="T4" fmla="*/ 2147483647 w 117"/>
                  <a:gd name="T5" fmla="*/ 2147483647 h 164"/>
                  <a:gd name="T6" fmla="*/ 2147483647 w 117"/>
                  <a:gd name="T7" fmla="*/ 2147483647 h 164"/>
                  <a:gd name="T8" fmla="*/ 2147483647 w 117"/>
                  <a:gd name="T9" fmla="*/ 2147483647 h 164"/>
                  <a:gd name="T10" fmla="*/ 2147483647 w 117"/>
                  <a:gd name="T11" fmla="*/ 2147483647 h 164"/>
                  <a:gd name="T12" fmla="*/ 2147483647 w 117"/>
                  <a:gd name="T13" fmla="*/ 2147483647 h 164"/>
                  <a:gd name="T14" fmla="*/ 2147483647 w 117"/>
                  <a:gd name="T15" fmla="*/ 2147483647 h 164"/>
                  <a:gd name="T16" fmla="*/ 2147483647 w 117"/>
                  <a:gd name="T17" fmla="*/ 2147483647 h 164"/>
                  <a:gd name="T18" fmla="*/ 0 w 117"/>
                  <a:gd name="T19" fmla="*/ 2147483647 h 164"/>
                  <a:gd name="T20" fmla="*/ 0 w 117"/>
                  <a:gd name="T21" fmla="*/ 2147483647 h 164"/>
                  <a:gd name="T22" fmla="*/ 0 w 117"/>
                  <a:gd name="T23" fmla="*/ 2147483647 h 164"/>
                  <a:gd name="T24" fmla="*/ 0 w 117"/>
                  <a:gd name="T25" fmla="*/ 2147483647 h 164"/>
                  <a:gd name="T26" fmla="*/ 0 w 117"/>
                  <a:gd name="T27" fmla="*/ 2147483647 h 164"/>
                  <a:gd name="T28" fmla="*/ 0 w 117"/>
                  <a:gd name="T29" fmla="*/ 2147483647 h 164"/>
                  <a:gd name="T30" fmla="*/ 0 w 117"/>
                  <a:gd name="T31" fmla="*/ 2147483647 h 164"/>
                  <a:gd name="T32" fmla="*/ 2147483647 w 117"/>
                  <a:gd name="T33" fmla="*/ 2147483647 h 164"/>
                  <a:gd name="T34" fmla="*/ 2147483647 w 117"/>
                  <a:gd name="T35" fmla="*/ 2147483647 h 164"/>
                  <a:gd name="T36" fmla="*/ 2147483647 w 117"/>
                  <a:gd name="T37" fmla="*/ 2147483647 h 164"/>
                  <a:gd name="T38" fmla="*/ 2147483647 w 117"/>
                  <a:gd name="T39" fmla="*/ 2147483647 h 164"/>
                  <a:gd name="T40" fmla="*/ 2147483647 w 117"/>
                  <a:gd name="T41" fmla="*/ 2147483647 h 164"/>
                  <a:gd name="T42" fmla="*/ 2147483647 w 117"/>
                  <a:gd name="T43" fmla="*/ 2147483647 h 164"/>
                  <a:gd name="T44" fmla="*/ 2147483647 w 117"/>
                  <a:gd name="T45" fmla="*/ 2147483647 h 164"/>
                  <a:gd name="T46" fmla="*/ 2147483647 w 117"/>
                  <a:gd name="T47" fmla="*/ 2147483647 h 164"/>
                  <a:gd name="T48" fmla="*/ 2147483647 w 117"/>
                  <a:gd name="T49" fmla="*/ 2147483647 h 164"/>
                  <a:gd name="T50" fmla="*/ 2147483647 w 117"/>
                  <a:gd name="T51" fmla="*/ 2147483647 h 164"/>
                  <a:gd name="T52" fmla="*/ 2147483647 w 117"/>
                  <a:gd name="T53" fmla="*/ 2147483647 h 164"/>
                  <a:gd name="T54" fmla="*/ 2147483647 w 117"/>
                  <a:gd name="T55" fmla="*/ 2147483647 h 164"/>
                  <a:gd name="T56" fmla="*/ 2147483647 w 117"/>
                  <a:gd name="T57" fmla="*/ 2147483647 h 164"/>
                  <a:gd name="T58" fmla="*/ 2147483647 w 117"/>
                  <a:gd name="T59" fmla="*/ 2147483647 h 164"/>
                  <a:gd name="T60" fmla="*/ 2147483647 w 117"/>
                  <a:gd name="T61" fmla="*/ 2147483647 h 164"/>
                  <a:gd name="T62" fmla="*/ 2147483647 w 117"/>
                  <a:gd name="T63" fmla="*/ 0 h 164"/>
                  <a:gd name="T64" fmla="*/ 2147483647 w 117"/>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164"/>
                  <a:gd name="T101" fmla="*/ 117 w 117"/>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164">
                    <a:moveTo>
                      <a:pt x="7" y="0"/>
                    </a:moveTo>
                    <a:lnTo>
                      <a:pt x="5" y="4"/>
                    </a:lnTo>
                    <a:lnTo>
                      <a:pt x="4" y="11"/>
                    </a:lnTo>
                    <a:lnTo>
                      <a:pt x="2" y="17"/>
                    </a:lnTo>
                    <a:lnTo>
                      <a:pt x="2" y="23"/>
                    </a:lnTo>
                    <a:lnTo>
                      <a:pt x="2" y="30"/>
                    </a:lnTo>
                    <a:lnTo>
                      <a:pt x="1" y="35"/>
                    </a:lnTo>
                    <a:lnTo>
                      <a:pt x="1" y="42"/>
                    </a:lnTo>
                    <a:lnTo>
                      <a:pt x="1" y="49"/>
                    </a:lnTo>
                    <a:lnTo>
                      <a:pt x="0" y="55"/>
                    </a:lnTo>
                    <a:lnTo>
                      <a:pt x="0" y="62"/>
                    </a:lnTo>
                    <a:lnTo>
                      <a:pt x="0" y="69"/>
                    </a:lnTo>
                    <a:lnTo>
                      <a:pt x="0" y="76"/>
                    </a:lnTo>
                    <a:lnTo>
                      <a:pt x="0" y="82"/>
                    </a:lnTo>
                    <a:lnTo>
                      <a:pt x="0" y="89"/>
                    </a:lnTo>
                    <a:lnTo>
                      <a:pt x="0" y="96"/>
                    </a:lnTo>
                    <a:lnTo>
                      <a:pt x="1" y="103"/>
                    </a:lnTo>
                    <a:lnTo>
                      <a:pt x="1" y="109"/>
                    </a:lnTo>
                    <a:lnTo>
                      <a:pt x="1" y="115"/>
                    </a:lnTo>
                    <a:lnTo>
                      <a:pt x="1" y="120"/>
                    </a:lnTo>
                    <a:lnTo>
                      <a:pt x="1" y="126"/>
                    </a:lnTo>
                    <a:lnTo>
                      <a:pt x="1" y="130"/>
                    </a:lnTo>
                    <a:lnTo>
                      <a:pt x="1" y="136"/>
                    </a:lnTo>
                    <a:lnTo>
                      <a:pt x="1" y="140"/>
                    </a:lnTo>
                    <a:lnTo>
                      <a:pt x="2" y="146"/>
                    </a:lnTo>
                    <a:lnTo>
                      <a:pt x="2" y="153"/>
                    </a:lnTo>
                    <a:lnTo>
                      <a:pt x="2" y="159"/>
                    </a:lnTo>
                    <a:lnTo>
                      <a:pt x="2" y="163"/>
                    </a:lnTo>
                    <a:lnTo>
                      <a:pt x="4" y="164"/>
                    </a:lnTo>
                    <a:lnTo>
                      <a:pt x="117" y="30"/>
                    </a:lnTo>
                    <a:lnTo>
                      <a:pt x="100" y="10"/>
                    </a:lnTo>
                    <a:lnTo>
                      <a:pt x="7" y="0"/>
                    </a:lnTo>
                    <a:close/>
                  </a:path>
                </a:pathLst>
              </a:custGeom>
              <a:solidFill>
                <a:srgbClr val="DE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1" name="Freeform 111">
                <a:extLst>
                  <a:ext uri="{FF2B5EF4-FFF2-40B4-BE49-F238E27FC236}">
                    <a16:creationId xmlns:a16="http://schemas.microsoft.com/office/drawing/2014/main" id="{75B535ED-DEC8-0540-BE9D-84468F7C1B10}"/>
                  </a:ext>
                </a:extLst>
              </p:cNvPr>
              <p:cNvSpPr>
                <a:spLocks/>
              </p:cNvSpPr>
              <p:nvPr/>
            </p:nvSpPr>
            <p:spPr bwMode="auto">
              <a:xfrm>
                <a:off x="5342783" y="2572309"/>
                <a:ext cx="105692" cy="1199063"/>
              </a:xfrm>
              <a:custGeom>
                <a:avLst/>
                <a:gdLst>
                  <a:gd name="T0" fmla="*/ 2147483647 w 59"/>
                  <a:gd name="T1" fmla="*/ 2147483647 h 627"/>
                  <a:gd name="T2" fmla="*/ 2147483647 w 59"/>
                  <a:gd name="T3" fmla="*/ 2147483647 h 627"/>
                  <a:gd name="T4" fmla="*/ 2147483647 w 59"/>
                  <a:gd name="T5" fmla="*/ 2147483647 h 627"/>
                  <a:gd name="T6" fmla="*/ 2147483647 w 59"/>
                  <a:gd name="T7" fmla="*/ 2147483647 h 627"/>
                  <a:gd name="T8" fmla="*/ 2147483647 w 59"/>
                  <a:gd name="T9" fmla="*/ 2147483647 h 627"/>
                  <a:gd name="T10" fmla="*/ 2147483647 w 59"/>
                  <a:gd name="T11" fmla="*/ 2147483647 h 627"/>
                  <a:gd name="T12" fmla="*/ 2147483647 w 59"/>
                  <a:gd name="T13" fmla="*/ 2147483647 h 627"/>
                  <a:gd name="T14" fmla="*/ 2147483647 w 59"/>
                  <a:gd name="T15" fmla="*/ 2147483647 h 627"/>
                  <a:gd name="T16" fmla="*/ 2147483647 w 59"/>
                  <a:gd name="T17" fmla="*/ 2147483647 h 627"/>
                  <a:gd name="T18" fmla="*/ 2147483647 w 59"/>
                  <a:gd name="T19" fmla="*/ 2147483647 h 627"/>
                  <a:gd name="T20" fmla="*/ 2147483647 w 59"/>
                  <a:gd name="T21" fmla="*/ 2147483647 h 627"/>
                  <a:gd name="T22" fmla="*/ 0 w 59"/>
                  <a:gd name="T23" fmla="*/ 2147483647 h 627"/>
                  <a:gd name="T24" fmla="*/ 0 w 59"/>
                  <a:gd name="T25" fmla="*/ 2147483647 h 627"/>
                  <a:gd name="T26" fmla="*/ 0 w 59"/>
                  <a:gd name="T27" fmla="*/ 2147483647 h 627"/>
                  <a:gd name="T28" fmla="*/ 2147483647 w 59"/>
                  <a:gd name="T29" fmla="*/ 2147483647 h 627"/>
                  <a:gd name="T30" fmla="*/ 2147483647 w 59"/>
                  <a:gd name="T31" fmla="*/ 2147483647 h 627"/>
                  <a:gd name="T32" fmla="*/ 2147483647 w 59"/>
                  <a:gd name="T33" fmla="*/ 2147483647 h 627"/>
                  <a:gd name="T34" fmla="*/ 2147483647 w 59"/>
                  <a:gd name="T35" fmla="*/ 2147483647 h 627"/>
                  <a:gd name="T36" fmla="*/ 2147483647 w 59"/>
                  <a:gd name="T37" fmla="*/ 2147483647 h 627"/>
                  <a:gd name="T38" fmla="*/ 2147483647 w 59"/>
                  <a:gd name="T39" fmla="*/ 2147483647 h 627"/>
                  <a:gd name="T40" fmla="*/ 2147483647 w 59"/>
                  <a:gd name="T41" fmla="*/ 2147483647 h 627"/>
                  <a:gd name="T42" fmla="*/ 2147483647 w 59"/>
                  <a:gd name="T43" fmla="*/ 0 h 627"/>
                  <a:gd name="T44" fmla="*/ 2147483647 w 59"/>
                  <a:gd name="T45" fmla="*/ 2147483647 h 627"/>
                  <a:gd name="T46" fmla="*/ 2147483647 w 59"/>
                  <a:gd name="T47" fmla="*/ 2147483647 h 627"/>
                  <a:gd name="T48" fmla="*/ 2147483647 w 59"/>
                  <a:gd name="T49" fmla="*/ 2147483647 h 627"/>
                  <a:gd name="T50" fmla="*/ 2147483647 w 59"/>
                  <a:gd name="T51" fmla="*/ 2147483647 h 627"/>
                  <a:gd name="T52" fmla="*/ 2147483647 w 59"/>
                  <a:gd name="T53" fmla="*/ 2147483647 h 627"/>
                  <a:gd name="T54" fmla="*/ 2147483647 w 59"/>
                  <a:gd name="T55" fmla="*/ 2147483647 h 627"/>
                  <a:gd name="T56" fmla="*/ 2147483647 w 59"/>
                  <a:gd name="T57" fmla="*/ 2147483647 h 627"/>
                  <a:gd name="T58" fmla="*/ 2147483647 w 59"/>
                  <a:gd name="T59" fmla="*/ 2147483647 h 6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627"/>
                  <a:gd name="T92" fmla="*/ 59 w 59"/>
                  <a:gd name="T93" fmla="*/ 627 h 6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627">
                    <a:moveTo>
                      <a:pt x="59" y="27"/>
                    </a:moveTo>
                    <a:lnTo>
                      <a:pt x="45" y="610"/>
                    </a:lnTo>
                    <a:lnTo>
                      <a:pt x="42" y="613"/>
                    </a:lnTo>
                    <a:lnTo>
                      <a:pt x="41" y="619"/>
                    </a:lnTo>
                    <a:lnTo>
                      <a:pt x="38" y="621"/>
                    </a:lnTo>
                    <a:lnTo>
                      <a:pt x="34" y="624"/>
                    </a:lnTo>
                    <a:lnTo>
                      <a:pt x="27" y="627"/>
                    </a:lnTo>
                    <a:lnTo>
                      <a:pt x="20" y="627"/>
                    </a:lnTo>
                    <a:lnTo>
                      <a:pt x="11" y="624"/>
                    </a:lnTo>
                    <a:lnTo>
                      <a:pt x="4" y="620"/>
                    </a:lnTo>
                    <a:lnTo>
                      <a:pt x="3" y="616"/>
                    </a:lnTo>
                    <a:lnTo>
                      <a:pt x="0" y="612"/>
                    </a:lnTo>
                    <a:lnTo>
                      <a:pt x="0" y="607"/>
                    </a:lnTo>
                    <a:lnTo>
                      <a:pt x="0" y="603"/>
                    </a:lnTo>
                    <a:lnTo>
                      <a:pt x="17" y="20"/>
                    </a:lnTo>
                    <a:lnTo>
                      <a:pt x="18" y="14"/>
                    </a:lnTo>
                    <a:lnTo>
                      <a:pt x="20" y="10"/>
                    </a:lnTo>
                    <a:lnTo>
                      <a:pt x="22" y="7"/>
                    </a:lnTo>
                    <a:lnTo>
                      <a:pt x="25" y="4"/>
                    </a:lnTo>
                    <a:lnTo>
                      <a:pt x="28" y="2"/>
                    </a:lnTo>
                    <a:lnTo>
                      <a:pt x="32" y="2"/>
                    </a:lnTo>
                    <a:lnTo>
                      <a:pt x="37" y="0"/>
                    </a:lnTo>
                    <a:lnTo>
                      <a:pt x="41" y="2"/>
                    </a:lnTo>
                    <a:lnTo>
                      <a:pt x="48" y="4"/>
                    </a:lnTo>
                    <a:lnTo>
                      <a:pt x="55" y="9"/>
                    </a:lnTo>
                    <a:lnTo>
                      <a:pt x="56" y="13"/>
                    </a:lnTo>
                    <a:lnTo>
                      <a:pt x="58" y="17"/>
                    </a:lnTo>
                    <a:lnTo>
                      <a:pt x="58" y="21"/>
                    </a:lnTo>
                    <a:lnTo>
                      <a:pt x="59"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2" name="Freeform 112">
                <a:extLst>
                  <a:ext uri="{FF2B5EF4-FFF2-40B4-BE49-F238E27FC236}">
                    <a16:creationId xmlns:a16="http://schemas.microsoft.com/office/drawing/2014/main" id="{8D18FEBF-4218-3340-AE9B-E8F6A1AD1E5D}"/>
                  </a:ext>
                </a:extLst>
              </p:cNvPr>
              <p:cNvSpPr>
                <a:spLocks/>
              </p:cNvSpPr>
              <p:nvPr/>
            </p:nvSpPr>
            <p:spPr bwMode="auto">
              <a:xfrm>
                <a:off x="5034666" y="3172796"/>
                <a:ext cx="583989" cy="170203"/>
              </a:xfrm>
              <a:custGeom>
                <a:avLst/>
                <a:gdLst>
                  <a:gd name="T0" fmla="*/ 2147483647 w 326"/>
                  <a:gd name="T1" fmla="*/ 2147483647 h 89"/>
                  <a:gd name="T2" fmla="*/ 2147483647 w 326"/>
                  <a:gd name="T3" fmla="*/ 2147483647 h 89"/>
                  <a:gd name="T4" fmla="*/ 2147483647 w 326"/>
                  <a:gd name="T5" fmla="*/ 2147483647 h 89"/>
                  <a:gd name="T6" fmla="*/ 2147483647 w 326"/>
                  <a:gd name="T7" fmla="*/ 2147483647 h 89"/>
                  <a:gd name="T8" fmla="*/ 2147483647 w 326"/>
                  <a:gd name="T9" fmla="*/ 2147483647 h 89"/>
                  <a:gd name="T10" fmla="*/ 2147483647 w 326"/>
                  <a:gd name="T11" fmla="*/ 2147483647 h 89"/>
                  <a:gd name="T12" fmla="*/ 2147483647 w 326"/>
                  <a:gd name="T13" fmla="*/ 2147483647 h 89"/>
                  <a:gd name="T14" fmla="*/ 2147483647 w 326"/>
                  <a:gd name="T15" fmla="*/ 2147483647 h 89"/>
                  <a:gd name="T16" fmla="*/ 2147483647 w 326"/>
                  <a:gd name="T17" fmla="*/ 2147483647 h 89"/>
                  <a:gd name="T18" fmla="*/ 2147483647 w 326"/>
                  <a:gd name="T19" fmla="*/ 2147483647 h 89"/>
                  <a:gd name="T20" fmla="*/ 2147483647 w 326"/>
                  <a:gd name="T21" fmla="*/ 2147483647 h 89"/>
                  <a:gd name="T22" fmla="*/ 2147483647 w 326"/>
                  <a:gd name="T23" fmla="*/ 2147483647 h 89"/>
                  <a:gd name="T24" fmla="*/ 2147483647 w 326"/>
                  <a:gd name="T25" fmla="*/ 2147483647 h 89"/>
                  <a:gd name="T26" fmla="*/ 2147483647 w 326"/>
                  <a:gd name="T27" fmla="*/ 2147483647 h 89"/>
                  <a:gd name="T28" fmla="*/ 2147483647 w 326"/>
                  <a:gd name="T29" fmla="*/ 2147483647 h 89"/>
                  <a:gd name="T30" fmla="*/ 2147483647 w 326"/>
                  <a:gd name="T31" fmla="*/ 2147483647 h 89"/>
                  <a:gd name="T32" fmla="*/ 2147483647 w 326"/>
                  <a:gd name="T33" fmla="*/ 2147483647 h 89"/>
                  <a:gd name="T34" fmla="*/ 2147483647 w 326"/>
                  <a:gd name="T35" fmla="*/ 2147483647 h 89"/>
                  <a:gd name="T36" fmla="*/ 2147483647 w 326"/>
                  <a:gd name="T37" fmla="*/ 2147483647 h 89"/>
                  <a:gd name="T38" fmla="*/ 2147483647 w 326"/>
                  <a:gd name="T39" fmla="*/ 2147483647 h 89"/>
                  <a:gd name="T40" fmla="*/ 2147483647 w 326"/>
                  <a:gd name="T41" fmla="*/ 2147483647 h 89"/>
                  <a:gd name="T42" fmla="*/ 2147483647 w 326"/>
                  <a:gd name="T43" fmla="*/ 2147483647 h 89"/>
                  <a:gd name="T44" fmla="*/ 2147483647 w 326"/>
                  <a:gd name="T45" fmla="*/ 2147483647 h 89"/>
                  <a:gd name="T46" fmla="*/ 2147483647 w 326"/>
                  <a:gd name="T47" fmla="*/ 2147483647 h 89"/>
                  <a:gd name="T48" fmla="*/ 2147483647 w 326"/>
                  <a:gd name="T49" fmla="*/ 2147483647 h 89"/>
                  <a:gd name="T50" fmla="*/ 2147483647 w 326"/>
                  <a:gd name="T51" fmla="*/ 2147483647 h 89"/>
                  <a:gd name="T52" fmla="*/ 2147483647 w 326"/>
                  <a:gd name="T53" fmla="*/ 2147483647 h 89"/>
                  <a:gd name="T54" fmla="*/ 2147483647 w 326"/>
                  <a:gd name="T55" fmla="*/ 2147483647 h 89"/>
                  <a:gd name="T56" fmla="*/ 2147483647 w 326"/>
                  <a:gd name="T57" fmla="*/ 2147483647 h 89"/>
                  <a:gd name="T58" fmla="*/ 2147483647 w 326"/>
                  <a:gd name="T59" fmla="*/ 2147483647 h 89"/>
                  <a:gd name="T60" fmla="*/ 2147483647 w 326"/>
                  <a:gd name="T61" fmla="*/ 2147483647 h 89"/>
                  <a:gd name="T62" fmla="*/ 2147483647 w 326"/>
                  <a:gd name="T63" fmla="*/ 2147483647 h 89"/>
                  <a:gd name="T64" fmla="*/ 2147483647 w 326"/>
                  <a:gd name="T65" fmla="*/ 2147483647 h 89"/>
                  <a:gd name="T66" fmla="*/ 2147483647 w 326"/>
                  <a:gd name="T67" fmla="*/ 2147483647 h 89"/>
                  <a:gd name="T68" fmla="*/ 2147483647 w 326"/>
                  <a:gd name="T69" fmla="*/ 2147483647 h 89"/>
                  <a:gd name="T70" fmla="*/ 2147483647 w 326"/>
                  <a:gd name="T71" fmla="*/ 2147483647 h 89"/>
                  <a:gd name="T72" fmla="*/ 2147483647 w 326"/>
                  <a:gd name="T73" fmla="*/ 2147483647 h 89"/>
                  <a:gd name="T74" fmla="*/ 2147483647 w 326"/>
                  <a:gd name="T75" fmla="*/ 2147483647 h 89"/>
                  <a:gd name="T76" fmla="*/ 2147483647 w 326"/>
                  <a:gd name="T77" fmla="*/ 2147483647 h 89"/>
                  <a:gd name="T78" fmla="*/ 2147483647 w 326"/>
                  <a:gd name="T79" fmla="*/ 2147483647 h 89"/>
                  <a:gd name="T80" fmla="*/ 2147483647 w 326"/>
                  <a:gd name="T81" fmla="*/ 2147483647 h 89"/>
                  <a:gd name="T82" fmla="*/ 2147483647 w 326"/>
                  <a:gd name="T83" fmla="*/ 2147483647 h 89"/>
                  <a:gd name="T84" fmla="*/ 2147483647 w 326"/>
                  <a:gd name="T85" fmla="*/ 2147483647 h 89"/>
                  <a:gd name="T86" fmla="*/ 2147483647 w 326"/>
                  <a:gd name="T87" fmla="*/ 2147483647 h 89"/>
                  <a:gd name="T88" fmla="*/ 2147483647 w 326"/>
                  <a:gd name="T89" fmla="*/ 2147483647 h 89"/>
                  <a:gd name="T90" fmla="*/ 2147483647 w 326"/>
                  <a:gd name="T91" fmla="*/ 2147483647 h 89"/>
                  <a:gd name="T92" fmla="*/ 2147483647 w 326"/>
                  <a:gd name="T93" fmla="*/ 2147483647 h 89"/>
                  <a:gd name="T94" fmla="*/ 2147483647 w 326"/>
                  <a:gd name="T95" fmla="*/ 2147483647 h 89"/>
                  <a:gd name="T96" fmla="*/ 2147483647 w 326"/>
                  <a:gd name="T97" fmla="*/ 2147483647 h 89"/>
                  <a:gd name="T98" fmla="*/ 2147483647 w 326"/>
                  <a:gd name="T99" fmla="*/ 2147483647 h 89"/>
                  <a:gd name="T100" fmla="*/ 2147483647 w 326"/>
                  <a:gd name="T101" fmla="*/ 2147483647 h 89"/>
                  <a:gd name="T102" fmla="*/ 2147483647 w 326"/>
                  <a:gd name="T103" fmla="*/ 2147483647 h 89"/>
                  <a:gd name="T104" fmla="*/ 2147483647 w 326"/>
                  <a:gd name="T105" fmla="*/ 2147483647 h 89"/>
                  <a:gd name="T106" fmla="*/ 2147483647 w 326"/>
                  <a:gd name="T107" fmla="*/ 2147483647 h 89"/>
                  <a:gd name="T108" fmla="*/ 2147483647 w 326"/>
                  <a:gd name="T109" fmla="*/ 2147483647 h 89"/>
                  <a:gd name="T110" fmla="*/ 2147483647 w 326"/>
                  <a:gd name="T111" fmla="*/ 2147483647 h 89"/>
                  <a:gd name="T112" fmla="*/ 0 w 326"/>
                  <a:gd name="T113" fmla="*/ 2147483647 h 89"/>
                  <a:gd name="T114" fmla="*/ 0 w 326"/>
                  <a:gd name="T115" fmla="*/ 2147483647 h 89"/>
                  <a:gd name="T116" fmla="*/ 2147483647 w 326"/>
                  <a:gd name="T117" fmla="*/ 2147483647 h 89"/>
                  <a:gd name="T118" fmla="*/ 2147483647 w 326"/>
                  <a:gd name="T119" fmla="*/ 2147483647 h 89"/>
                  <a:gd name="T120" fmla="*/ 2147483647 w 326"/>
                  <a:gd name="T121" fmla="*/ 0 h 89"/>
                  <a:gd name="T122" fmla="*/ 2147483647 w 326"/>
                  <a:gd name="T123" fmla="*/ 2147483647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6"/>
                  <a:gd name="T187" fmla="*/ 0 h 89"/>
                  <a:gd name="T188" fmla="*/ 326 w 326"/>
                  <a:gd name="T189" fmla="*/ 89 h 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6" h="89">
                    <a:moveTo>
                      <a:pt x="27" y="1"/>
                    </a:moveTo>
                    <a:lnTo>
                      <a:pt x="34" y="2"/>
                    </a:lnTo>
                    <a:lnTo>
                      <a:pt x="41" y="4"/>
                    </a:lnTo>
                    <a:lnTo>
                      <a:pt x="48" y="5"/>
                    </a:lnTo>
                    <a:lnTo>
                      <a:pt x="55" y="8"/>
                    </a:lnTo>
                    <a:lnTo>
                      <a:pt x="61" y="8"/>
                    </a:lnTo>
                    <a:lnTo>
                      <a:pt x="68" y="10"/>
                    </a:lnTo>
                    <a:lnTo>
                      <a:pt x="74" y="10"/>
                    </a:lnTo>
                    <a:lnTo>
                      <a:pt x="81" y="11"/>
                    </a:lnTo>
                    <a:lnTo>
                      <a:pt x="87" y="11"/>
                    </a:lnTo>
                    <a:lnTo>
                      <a:pt x="92" y="12"/>
                    </a:lnTo>
                    <a:lnTo>
                      <a:pt x="99" y="12"/>
                    </a:lnTo>
                    <a:lnTo>
                      <a:pt x="105" y="14"/>
                    </a:lnTo>
                    <a:lnTo>
                      <a:pt x="111" y="14"/>
                    </a:lnTo>
                    <a:lnTo>
                      <a:pt x="118" y="14"/>
                    </a:lnTo>
                    <a:lnTo>
                      <a:pt x="123" y="14"/>
                    </a:lnTo>
                    <a:lnTo>
                      <a:pt x="129" y="15"/>
                    </a:lnTo>
                    <a:lnTo>
                      <a:pt x="135" y="15"/>
                    </a:lnTo>
                    <a:lnTo>
                      <a:pt x="142" y="15"/>
                    </a:lnTo>
                    <a:lnTo>
                      <a:pt x="148" y="15"/>
                    </a:lnTo>
                    <a:lnTo>
                      <a:pt x="153" y="15"/>
                    </a:lnTo>
                    <a:lnTo>
                      <a:pt x="159" y="15"/>
                    </a:lnTo>
                    <a:lnTo>
                      <a:pt x="166" y="17"/>
                    </a:lnTo>
                    <a:lnTo>
                      <a:pt x="170" y="17"/>
                    </a:lnTo>
                    <a:lnTo>
                      <a:pt x="177" y="17"/>
                    </a:lnTo>
                    <a:lnTo>
                      <a:pt x="184" y="17"/>
                    </a:lnTo>
                    <a:lnTo>
                      <a:pt x="190" y="18"/>
                    </a:lnTo>
                    <a:lnTo>
                      <a:pt x="197" y="18"/>
                    </a:lnTo>
                    <a:lnTo>
                      <a:pt x="204" y="20"/>
                    </a:lnTo>
                    <a:lnTo>
                      <a:pt x="210" y="21"/>
                    </a:lnTo>
                    <a:lnTo>
                      <a:pt x="217" y="22"/>
                    </a:lnTo>
                    <a:lnTo>
                      <a:pt x="226" y="24"/>
                    </a:lnTo>
                    <a:lnTo>
                      <a:pt x="233" y="27"/>
                    </a:lnTo>
                    <a:lnTo>
                      <a:pt x="237" y="27"/>
                    </a:lnTo>
                    <a:lnTo>
                      <a:pt x="243" y="28"/>
                    </a:lnTo>
                    <a:lnTo>
                      <a:pt x="247" y="28"/>
                    </a:lnTo>
                    <a:lnTo>
                      <a:pt x="253" y="29"/>
                    </a:lnTo>
                    <a:lnTo>
                      <a:pt x="257" y="31"/>
                    </a:lnTo>
                    <a:lnTo>
                      <a:pt x="262" y="32"/>
                    </a:lnTo>
                    <a:lnTo>
                      <a:pt x="267" y="34"/>
                    </a:lnTo>
                    <a:lnTo>
                      <a:pt x="271" y="35"/>
                    </a:lnTo>
                    <a:lnTo>
                      <a:pt x="277" y="35"/>
                    </a:lnTo>
                    <a:lnTo>
                      <a:pt x="281" y="37"/>
                    </a:lnTo>
                    <a:lnTo>
                      <a:pt x="285" y="38"/>
                    </a:lnTo>
                    <a:lnTo>
                      <a:pt x="289" y="39"/>
                    </a:lnTo>
                    <a:lnTo>
                      <a:pt x="295" y="41"/>
                    </a:lnTo>
                    <a:lnTo>
                      <a:pt x="301" y="42"/>
                    </a:lnTo>
                    <a:lnTo>
                      <a:pt x="305" y="45"/>
                    </a:lnTo>
                    <a:lnTo>
                      <a:pt x="312" y="46"/>
                    </a:lnTo>
                    <a:lnTo>
                      <a:pt x="315" y="48"/>
                    </a:lnTo>
                    <a:lnTo>
                      <a:pt x="319" y="51"/>
                    </a:lnTo>
                    <a:lnTo>
                      <a:pt x="322" y="54"/>
                    </a:lnTo>
                    <a:lnTo>
                      <a:pt x="325" y="58"/>
                    </a:lnTo>
                    <a:lnTo>
                      <a:pt x="326" y="66"/>
                    </a:lnTo>
                    <a:lnTo>
                      <a:pt x="325" y="75"/>
                    </a:lnTo>
                    <a:lnTo>
                      <a:pt x="321" y="81"/>
                    </a:lnTo>
                    <a:lnTo>
                      <a:pt x="315" y="86"/>
                    </a:lnTo>
                    <a:lnTo>
                      <a:pt x="311" y="88"/>
                    </a:lnTo>
                    <a:lnTo>
                      <a:pt x="306" y="89"/>
                    </a:lnTo>
                    <a:lnTo>
                      <a:pt x="302" y="89"/>
                    </a:lnTo>
                    <a:lnTo>
                      <a:pt x="298" y="89"/>
                    </a:lnTo>
                    <a:lnTo>
                      <a:pt x="292" y="86"/>
                    </a:lnTo>
                    <a:lnTo>
                      <a:pt x="287" y="85"/>
                    </a:lnTo>
                    <a:lnTo>
                      <a:pt x="282" y="82"/>
                    </a:lnTo>
                    <a:lnTo>
                      <a:pt x="278" y="82"/>
                    </a:lnTo>
                    <a:lnTo>
                      <a:pt x="272" y="79"/>
                    </a:lnTo>
                    <a:lnTo>
                      <a:pt x="268" y="79"/>
                    </a:lnTo>
                    <a:lnTo>
                      <a:pt x="264" y="78"/>
                    </a:lnTo>
                    <a:lnTo>
                      <a:pt x="260" y="78"/>
                    </a:lnTo>
                    <a:lnTo>
                      <a:pt x="255" y="76"/>
                    </a:lnTo>
                    <a:lnTo>
                      <a:pt x="251" y="75"/>
                    </a:lnTo>
                    <a:lnTo>
                      <a:pt x="247" y="75"/>
                    </a:lnTo>
                    <a:lnTo>
                      <a:pt x="243" y="73"/>
                    </a:lnTo>
                    <a:lnTo>
                      <a:pt x="237" y="72"/>
                    </a:lnTo>
                    <a:lnTo>
                      <a:pt x="233" y="72"/>
                    </a:lnTo>
                    <a:lnTo>
                      <a:pt x="228" y="71"/>
                    </a:lnTo>
                    <a:lnTo>
                      <a:pt x="224" y="71"/>
                    </a:lnTo>
                    <a:lnTo>
                      <a:pt x="216" y="68"/>
                    </a:lnTo>
                    <a:lnTo>
                      <a:pt x="209" y="66"/>
                    </a:lnTo>
                    <a:lnTo>
                      <a:pt x="201" y="65"/>
                    </a:lnTo>
                    <a:lnTo>
                      <a:pt x="194" y="63"/>
                    </a:lnTo>
                    <a:lnTo>
                      <a:pt x="187" y="62"/>
                    </a:lnTo>
                    <a:lnTo>
                      <a:pt x="180" y="62"/>
                    </a:lnTo>
                    <a:lnTo>
                      <a:pt x="175" y="61"/>
                    </a:lnTo>
                    <a:lnTo>
                      <a:pt x="167" y="61"/>
                    </a:lnTo>
                    <a:lnTo>
                      <a:pt x="160" y="59"/>
                    </a:lnTo>
                    <a:lnTo>
                      <a:pt x="155" y="59"/>
                    </a:lnTo>
                    <a:lnTo>
                      <a:pt x="149" y="59"/>
                    </a:lnTo>
                    <a:lnTo>
                      <a:pt x="143" y="59"/>
                    </a:lnTo>
                    <a:lnTo>
                      <a:pt x="136" y="58"/>
                    </a:lnTo>
                    <a:lnTo>
                      <a:pt x="131" y="58"/>
                    </a:lnTo>
                    <a:lnTo>
                      <a:pt x="125" y="58"/>
                    </a:lnTo>
                    <a:lnTo>
                      <a:pt x="119" y="58"/>
                    </a:lnTo>
                    <a:lnTo>
                      <a:pt x="112" y="56"/>
                    </a:lnTo>
                    <a:lnTo>
                      <a:pt x="106" y="56"/>
                    </a:lnTo>
                    <a:lnTo>
                      <a:pt x="99" y="56"/>
                    </a:lnTo>
                    <a:lnTo>
                      <a:pt x="94" y="56"/>
                    </a:lnTo>
                    <a:lnTo>
                      <a:pt x="88" y="55"/>
                    </a:lnTo>
                    <a:lnTo>
                      <a:pt x="82" y="55"/>
                    </a:lnTo>
                    <a:lnTo>
                      <a:pt x="75" y="54"/>
                    </a:lnTo>
                    <a:lnTo>
                      <a:pt x="71" y="54"/>
                    </a:lnTo>
                    <a:lnTo>
                      <a:pt x="64" y="52"/>
                    </a:lnTo>
                    <a:lnTo>
                      <a:pt x="57" y="52"/>
                    </a:lnTo>
                    <a:lnTo>
                      <a:pt x="50" y="51"/>
                    </a:lnTo>
                    <a:lnTo>
                      <a:pt x="44" y="51"/>
                    </a:lnTo>
                    <a:lnTo>
                      <a:pt x="37" y="48"/>
                    </a:lnTo>
                    <a:lnTo>
                      <a:pt x="30" y="46"/>
                    </a:lnTo>
                    <a:lnTo>
                      <a:pt x="23" y="45"/>
                    </a:lnTo>
                    <a:lnTo>
                      <a:pt x="17" y="44"/>
                    </a:lnTo>
                    <a:lnTo>
                      <a:pt x="11" y="42"/>
                    </a:lnTo>
                    <a:lnTo>
                      <a:pt x="7" y="39"/>
                    </a:lnTo>
                    <a:lnTo>
                      <a:pt x="4" y="35"/>
                    </a:lnTo>
                    <a:lnTo>
                      <a:pt x="1" y="32"/>
                    </a:lnTo>
                    <a:lnTo>
                      <a:pt x="0" y="28"/>
                    </a:lnTo>
                    <a:lnTo>
                      <a:pt x="0" y="25"/>
                    </a:lnTo>
                    <a:lnTo>
                      <a:pt x="0" y="20"/>
                    </a:lnTo>
                    <a:lnTo>
                      <a:pt x="1" y="17"/>
                    </a:lnTo>
                    <a:lnTo>
                      <a:pt x="4" y="8"/>
                    </a:lnTo>
                    <a:lnTo>
                      <a:pt x="10" y="2"/>
                    </a:lnTo>
                    <a:lnTo>
                      <a:pt x="13" y="1"/>
                    </a:lnTo>
                    <a:lnTo>
                      <a:pt x="17" y="0"/>
                    </a:lnTo>
                    <a:lnTo>
                      <a:pt x="23" y="0"/>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3" name="Freeform 113">
                <a:extLst>
                  <a:ext uri="{FF2B5EF4-FFF2-40B4-BE49-F238E27FC236}">
                    <a16:creationId xmlns:a16="http://schemas.microsoft.com/office/drawing/2014/main" id="{C26238F0-DF43-7C43-B609-AEDCE5FE897A}"/>
                  </a:ext>
                </a:extLst>
              </p:cNvPr>
              <p:cNvSpPr>
                <a:spLocks/>
              </p:cNvSpPr>
              <p:nvPr/>
            </p:nvSpPr>
            <p:spPr bwMode="auto">
              <a:xfrm>
                <a:off x="5489676" y="3471128"/>
                <a:ext cx="223923" cy="294507"/>
              </a:xfrm>
              <a:custGeom>
                <a:avLst/>
                <a:gdLst>
                  <a:gd name="T0" fmla="*/ 2147483647 w 125"/>
                  <a:gd name="T1" fmla="*/ 2147483647 h 154"/>
                  <a:gd name="T2" fmla="*/ 2147483647 w 125"/>
                  <a:gd name="T3" fmla="*/ 2147483647 h 154"/>
                  <a:gd name="T4" fmla="*/ 2147483647 w 125"/>
                  <a:gd name="T5" fmla="*/ 2147483647 h 154"/>
                  <a:gd name="T6" fmla="*/ 2147483647 w 125"/>
                  <a:gd name="T7" fmla="*/ 2147483647 h 154"/>
                  <a:gd name="T8" fmla="*/ 2147483647 w 125"/>
                  <a:gd name="T9" fmla="*/ 2147483647 h 154"/>
                  <a:gd name="T10" fmla="*/ 2147483647 w 125"/>
                  <a:gd name="T11" fmla="*/ 2147483647 h 154"/>
                  <a:gd name="T12" fmla="*/ 2147483647 w 125"/>
                  <a:gd name="T13" fmla="*/ 2147483647 h 154"/>
                  <a:gd name="T14" fmla="*/ 2147483647 w 125"/>
                  <a:gd name="T15" fmla="*/ 2147483647 h 154"/>
                  <a:gd name="T16" fmla="*/ 2147483647 w 125"/>
                  <a:gd name="T17" fmla="*/ 2147483647 h 154"/>
                  <a:gd name="T18" fmla="*/ 2147483647 w 125"/>
                  <a:gd name="T19" fmla="*/ 2147483647 h 154"/>
                  <a:gd name="T20" fmla="*/ 2147483647 w 125"/>
                  <a:gd name="T21" fmla="*/ 2147483647 h 154"/>
                  <a:gd name="T22" fmla="*/ 2147483647 w 125"/>
                  <a:gd name="T23" fmla="*/ 2147483647 h 154"/>
                  <a:gd name="T24" fmla="*/ 2147483647 w 125"/>
                  <a:gd name="T25" fmla="*/ 2147483647 h 154"/>
                  <a:gd name="T26" fmla="*/ 2147483647 w 125"/>
                  <a:gd name="T27" fmla="*/ 2147483647 h 154"/>
                  <a:gd name="T28" fmla="*/ 2147483647 w 125"/>
                  <a:gd name="T29" fmla="*/ 2147483647 h 154"/>
                  <a:gd name="T30" fmla="*/ 2147483647 w 125"/>
                  <a:gd name="T31" fmla="*/ 2147483647 h 154"/>
                  <a:gd name="T32" fmla="*/ 2147483647 w 125"/>
                  <a:gd name="T33" fmla="*/ 2147483647 h 154"/>
                  <a:gd name="T34" fmla="*/ 2147483647 w 125"/>
                  <a:gd name="T35" fmla="*/ 2147483647 h 154"/>
                  <a:gd name="T36" fmla="*/ 2147483647 w 125"/>
                  <a:gd name="T37" fmla="*/ 2147483647 h 154"/>
                  <a:gd name="T38" fmla="*/ 2147483647 w 125"/>
                  <a:gd name="T39" fmla="*/ 2147483647 h 154"/>
                  <a:gd name="T40" fmla="*/ 2147483647 w 125"/>
                  <a:gd name="T41" fmla="*/ 2147483647 h 154"/>
                  <a:gd name="T42" fmla="*/ 2147483647 w 125"/>
                  <a:gd name="T43" fmla="*/ 2147483647 h 154"/>
                  <a:gd name="T44" fmla="*/ 2147483647 w 125"/>
                  <a:gd name="T45" fmla="*/ 2147483647 h 154"/>
                  <a:gd name="T46" fmla="*/ 2147483647 w 125"/>
                  <a:gd name="T47" fmla="*/ 2147483647 h 154"/>
                  <a:gd name="T48" fmla="*/ 2147483647 w 125"/>
                  <a:gd name="T49" fmla="*/ 2147483647 h 154"/>
                  <a:gd name="T50" fmla="*/ 2147483647 w 125"/>
                  <a:gd name="T51" fmla="*/ 2147483647 h 154"/>
                  <a:gd name="T52" fmla="*/ 2147483647 w 125"/>
                  <a:gd name="T53" fmla="*/ 2147483647 h 154"/>
                  <a:gd name="T54" fmla="*/ 2147483647 w 125"/>
                  <a:gd name="T55" fmla="*/ 2147483647 h 154"/>
                  <a:gd name="T56" fmla="*/ 2147483647 w 125"/>
                  <a:gd name="T57" fmla="*/ 2147483647 h 154"/>
                  <a:gd name="T58" fmla="*/ 2147483647 w 125"/>
                  <a:gd name="T59" fmla="*/ 2147483647 h 154"/>
                  <a:gd name="T60" fmla="*/ 2147483647 w 125"/>
                  <a:gd name="T61" fmla="*/ 2147483647 h 154"/>
                  <a:gd name="T62" fmla="*/ 2147483647 w 125"/>
                  <a:gd name="T63" fmla="*/ 2147483647 h 154"/>
                  <a:gd name="T64" fmla="*/ 2147483647 w 125"/>
                  <a:gd name="T65" fmla="*/ 2147483647 h 154"/>
                  <a:gd name="T66" fmla="*/ 2147483647 w 125"/>
                  <a:gd name="T67" fmla="*/ 2147483647 h 154"/>
                  <a:gd name="T68" fmla="*/ 2147483647 w 125"/>
                  <a:gd name="T69" fmla="*/ 2147483647 h 154"/>
                  <a:gd name="T70" fmla="*/ 2147483647 w 125"/>
                  <a:gd name="T71" fmla="*/ 2147483647 h 154"/>
                  <a:gd name="T72" fmla="*/ 2147483647 w 125"/>
                  <a:gd name="T73" fmla="*/ 2147483647 h 154"/>
                  <a:gd name="T74" fmla="*/ 2147483647 w 125"/>
                  <a:gd name="T75" fmla="*/ 2147483647 h 154"/>
                  <a:gd name="T76" fmla="*/ 2147483647 w 125"/>
                  <a:gd name="T77" fmla="*/ 2147483647 h 154"/>
                  <a:gd name="T78" fmla="*/ 2147483647 w 125"/>
                  <a:gd name="T79" fmla="*/ 2147483647 h 154"/>
                  <a:gd name="T80" fmla="*/ 2147483647 w 125"/>
                  <a:gd name="T81" fmla="*/ 2147483647 h 154"/>
                  <a:gd name="T82" fmla="*/ 2147483647 w 125"/>
                  <a:gd name="T83" fmla="*/ 2147483647 h 154"/>
                  <a:gd name="T84" fmla="*/ 2147483647 w 125"/>
                  <a:gd name="T85" fmla="*/ 2147483647 h 154"/>
                  <a:gd name="T86" fmla="*/ 2147483647 w 125"/>
                  <a:gd name="T87" fmla="*/ 2147483647 h 154"/>
                  <a:gd name="T88" fmla="*/ 2147483647 w 125"/>
                  <a:gd name="T89" fmla="*/ 2147483647 h 154"/>
                  <a:gd name="T90" fmla="*/ 0 w 125"/>
                  <a:gd name="T91" fmla="*/ 2147483647 h 154"/>
                  <a:gd name="T92" fmla="*/ 0 w 125"/>
                  <a:gd name="T93" fmla="*/ 2147483647 h 154"/>
                  <a:gd name="T94" fmla="*/ 0 w 125"/>
                  <a:gd name="T95" fmla="*/ 2147483647 h 154"/>
                  <a:gd name="T96" fmla="*/ 0 w 125"/>
                  <a:gd name="T97" fmla="*/ 2147483647 h 154"/>
                  <a:gd name="T98" fmla="*/ 0 w 125"/>
                  <a:gd name="T99" fmla="*/ 2147483647 h 154"/>
                  <a:gd name="T100" fmla="*/ 2147483647 w 125"/>
                  <a:gd name="T101" fmla="*/ 2147483647 h 154"/>
                  <a:gd name="T102" fmla="*/ 2147483647 w 125"/>
                  <a:gd name="T103" fmla="*/ 2147483647 h 154"/>
                  <a:gd name="T104" fmla="*/ 2147483647 w 125"/>
                  <a:gd name="T105" fmla="*/ 2147483647 h 154"/>
                  <a:gd name="T106" fmla="*/ 2147483647 w 125"/>
                  <a:gd name="T107" fmla="*/ 2147483647 h 154"/>
                  <a:gd name="T108" fmla="*/ 2147483647 w 125"/>
                  <a:gd name="T109" fmla="*/ 0 h 154"/>
                  <a:gd name="T110" fmla="*/ 2147483647 w 125"/>
                  <a:gd name="T111" fmla="*/ 2147483647 h 154"/>
                  <a:gd name="T112" fmla="*/ 2147483647 w 125"/>
                  <a:gd name="T113" fmla="*/ 2147483647 h 154"/>
                  <a:gd name="T114" fmla="*/ 2147483647 w 125"/>
                  <a:gd name="T115" fmla="*/ 2147483647 h 154"/>
                  <a:gd name="T116" fmla="*/ 2147483647 w 125"/>
                  <a:gd name="T117" fmla="*/ 2147483647 h 154"/>
                  <a:gd name="T118" fmla="*/ 2147483647 w 125"/>
                  <a:gd name="T119" fmla="*/ 2147483647 h 154"/>
                  <a:gd name="T120" fmla="*/ 2147483647 w 125"/>
                  <a:gd name="T121" fmla="*/ 2147483647 h 154"/>
                  <a:gd name="T122" fmla="*/ 2147483647 w 125"/>
                  <a:gd name="T123" fmla="*/ 2147483647 h 1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5"/>
                  <a:gd name="T187" fmla="*/ 0 h 154"/>
                  <a:gd name="T188" fmla="*/ 125 w 125"/>
                  <a:gd name="T189" fmla="*/ 154 h 1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5" h="154">
                    <a:moveTo>
                      <a:pt x="44" y="22"/>
                    </a:moveTo>
                    <a:lnTo>
                      <a:pt x="44" y="29"/>
                    </a:lnTo>
                    <a:lnTo>
                      <a:pt x="47" y="38"/>
                    </a:lnTo>
                    <a:lnTo>
                      <a:pt x="48" y="45"/>
                    </a:lnTo>
                    <a:lnTo>
                      <a:pt x="51" y="51"/>
                    </a:lnTo>
                    <a:lnTo>
                      <a:pt x="54" y="56"/>
                    </a:lnTo>
                    <a:lnTo>
                      <a:pt x="58" y="62"/>
                    </a:lnTo>
                    <a:lnTo>
                      <a:pt x="64" y="68"/>
                    </a:lnTo>
                    <a:lnTo>
                      <a:pt x="69" y="73"/>
                    </a:lnTo>
                    <a:lnTo>
                      <a:pt x="74" y="79"/>
                    </a:lnTo>
                    <a:lnTo>
                      <a:pt x="79" y="83"/>
                    </a:lnTo>
                    <a:lnTo>
                      <a:pt x="86" y="88"/>
                    </a:lnTo>
                    <a:lnTo>
                      <a:pt x="94" y="93"/>
                    </a:lnTo>
                    <a:lnTo>
                      <a:pt x="99" y="98"/>
                    </a:lnTo>
                    <a:lnTo>
                      <a:pt x="106" y="105"/>
                    </a:lnTo>
                    <a:lnTo>
                      <a:pt x="112" y="109"/>
                    </a:lnTo>
                    <a:lnTo>
                      <a:pt x="119" y="116"/>
                    </a:lnTo>
                    <a:lnTo>
                      <a:pt x="125" y="125"/>
                    </a:lnTo>
                    <a:lnTo>
                      <a:pt x="125" y="133"/>
                    </a:lnTo>
                    <a:lnTo>
                      <a:pt x="123" y="140"/>
                    </a:lnTo>
                    <a:lnTo>
                      <a:pt x="118" y="147"/>
                    </a:lnTo>
                    <a:lnTo>
                      <a:pt x="111" y="151"/>
                    </a:lnTo>
                    <a:lnTo>
                      <a:pt x="102" y="154"/>
                    </a:lnTo>
                    <a:lnTo>
                      <a:pt x="98" y="153"/>
                    </a:lnTo>
                    <a:lnTo>
                      <a:pt x="94" y="153"/>
                    </a:lnTo>
                    <a:lnTo>
                      <a:pt x="89" y="149"/>
                    </a:lnTo>
                    <a:lnTo>
                      <a:pt x="86" y="147"/>
                    </a:lnTo>
                    <a:lnTo>
                      <a:pt x="82" y="142"/>
                    </a:lnTo>
                    <a:lnTo>
                      <a:pt x="78" y="137"/>
                    </a:lnTo>
                    <a:lnTo>
                      <a:pt x="74" y="133"/>
                    </a:lnTo>
                    <a:lnTo>
                      <a:pt x="69" y="130"/>
                    </a:lnTo>
                    <a:lnTo>
                      <a:pt x="61" y="123"/>
                    </a:lnTo>
                    <a:lnTo>
                      <a:pt x="55" y="116"/>
                    </a:lnTo>
                    <a:lnTo>
                      <a:pt x="47" y="109"/>
                    </a:lnTo>
                    <a:lnTo>
                      <a:pt x="40" y="103"/>
                    </a:lnTo>
                    <a:lnTo>
                      <a:pt x="33" y="96"/>
                    </a:lnTo>
                    <a:lnTo>
                      <a:pt x="27" y="89"/>
                    </a:lnTo>
                    <a:lnTo>
                      <a:pt x="21" y="82"/>
                    </a:lnTo>
                    <a:lnTo>
                      <a:pt x="16" y="75"/>
                    </a:lnTo>
                    <a:lnTo>
                      <a:pt x="10" y="66"/>
                    </a:lnTo>
                    <a:lnTo>
                      <a:pt x="7" y="61"/>
                    </a:lnTo>
                    <a:lnTo>
                      <a:pt x="6" y="55"/>
                    </a:lnTo>
                    <a:lnTo>
                      <a:pt x="3" y="51"/>
                    </a:lnTo>
                    <a:lnTo>
                      <a:pt x="1" y="47"/>
                    </a:lnTo>
                    <a:lnTo>
                      <a:pt x="1" y="42"/>
                    </a:lnTo>
                    <a:lnTo>
                      <a:pt x="0" y="37"/>
                    </a:lnTo>
                    <a:lnTo>
                      <a:pt x="0" y="32"/>
                    </a:lnTo>
                    <a:lnTo>
                      <a:pt x="0" y="27"/>
                    </a:lnTo>
                    <a:lnTo>
                      <a:pt x="0" y="22"/>
                    </a:lnTo>
                    <a:lnTo>
                      <a:pt x="0" y="15"/>
                    </a:lnTo>
                    <a:lnTo>
                      <a:pt x="1" y="12"/>
                    </a:lnTo>
                    <a:lnTo>
                      <a:pt x="3" y="7"/>
                    </a:lnTo>
                    <a:lnTo>
                      <a:pt x="7" y="5"/>
                    </a:lnTo>
                    <a:lnTo>
                      <a:pt x="14" y="1"/>
                    </a:lnTo>
                    <a:lnTo>
                      <a:pt x="23" y="0"/>
                    </a:lnTo>
                    <a:lnTo>
                      <a:pt x="30" y="1"/>
                    </a:lnTo>
                    <a:lnTo>
                      <a:pt x="37" y="5"/>
                    </a:lnTo>
                    <a:lnTo>
                      <a:pt x="40" y="7"/>
                    </a:lnTo>
                    <a:lnTo>
                      <a:pt x="43" y="12"/>
                    </a:lnTo>
                    <a:lnTo>
                      <a:pt x="44" y="15"/>
                    </a:lnTo>
                    <a:lnTo>
                      <a:pt x="44"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4" name="Freeform 114">
                <a:extLst>
                  <a:ext uri="{FF2B5EF4-FFF2-40B4-BE49-F238E27FC236}">
                    <a16:creationId xmlns:a16="http://schemas.microsoft.com/office/drawing/2014/main" id="{F2837291-03FB-DD4B-96BB-D8B31D59331D}"/>
                  </a:ext>
                </a:extLst>
              </p:cNvPr>
              <p:cNvSpPr>
                <a:spLocks/>
              </p:cNvSpPr>
              <p:nvPr/>
            </p:nvSpPr>
            <p:spPr bwMode="auto">
              <a:xfrm>
                <a:off x="5375028" y="3299014"/>
                <a:ext cx="283037" cy="395863"/>
              </a:xfrm>
              <a:custGeom>
                <a:avLst/>
                <a:gdLst>
                  <a:gd name="T0" fmla="*/ 2147483647 w 158"/>
                  <a:gd name="T1" fmla="*/ 2147483647 h 207"/>
                  <a:gd name="T2" fmla="*/ 2147483647 w 158"/>
                  <a:gd name="T3" fmla="*/ 2147483647 h 207"/>
                  <a:gd name="T4" fmla="*/ 2147483647 w 158"/>
                  <a:gd name="T5" fmla="*/ 2147483647 h 207"/>
                  <a:gd name="T6" fmla="*/ 2147483647 w 158"/>
                  <a:gd name="T7" fmla="*/ 2147483647 h 207"/>
                  <a:gd name="T8" fmla="*/ 2147483647 w 158"/>
                  <a:gd name="T9" fmla="*/ 2147483647 h 207"/>
                  <a:gd name="T10" fmla="*/ 2147483647 w 158"/>
                  <a:gd name="T11" fmla="*/ 2147483647 h 207"/>
                  <a:gd name="T12" fmla="*/ 2147483647 w 158"/>
                  <a:gd name="T13" fmla="*/ 2147483647 h 207"/>
                  <a:gd name="T14" fmla="*/ 2147483647 w 158"/>
                  <a:gd name="T15" fmla="*/ 2147483647 h 207"/>
                  <a:gd name="T16" fmla="*/ 2147483647 w 158"/>
                  <a:gd name="T17" fmla="*/ 2147483647 h 207"/>
                  <a:gd name="T18" fmla="*/ 2147483647 w 158"/>
                  <a:gd name="T19" fmla="*/ 2147483647 h 207"/>
                  <a:gd name="T20" fmla="*/ 2147483647 w 158"/>
                  <a:gd name="T21" fmla="*/ 2147483647 h 207"/>
                  <a:gd name="T22" fmla="*/ 2147483647 w 158"/>
                  <a:gd name="T23" fmla="*/ 2147483647 h 207"/>
                  <a:gd name="T24" fmla="*/ 2147483647 w 158"/>
                  <a:gd name="T25" fmla="*/ 2147483647 h 207"/>
                  <a:gd name="T26" fmla="*/ 2147483647 w 158"/>
                  <a:gd name="T27" fmla="*/ 2147483647 h 207"/>
                  <a:gd name="T28" fmla="*/ 2147483647 w 158"/>
                  <a:gd name="T29" fmla="*/ 2147483647 h 207"/>
                  <a:gd name="T30" fmla="*/ 2147483647 w 158"/>
                  <a:gd name="T31" fmla="*/ 2147483647 h 207"/>
                  <a:gd name="T32" fmla="*/ 2147483647 w 158"/>
                  <a:gd name="T33" fmla="*/ 2147483647 h 207"/>
                  <a:gd name="T34" fmla="*/ 2147483647 w 158"/>
                  <a:gd name="T35" fmla="*/ 2147483647 h 207"/>
                  <a:gd name="T36" fmla="*/ 2147483647 w 158"/>
                  <a:gd name="T37" fmla="*/ 2147483647 h 207"/>
                  <a:gd name="T38" fmla="*/ 0 w 158"/>
                  <a:gd name="T39" fmla="*/ 2147483647 h 207"/>
                  <a:gd name="T40" fmla="*/ 0 w 158"/>
                  <a:gd name="T41" fmla="*/ 2147483647 h 207"/>
                  <a:gd name="T42" fmla="*/ 2147483647 w 158"/>
                  <a:gd name="T43" fmla="*/ 2147483647 h 207"/>
                  <a:gd name="T44" fmla="*/ 2147483647 w 158"/>
                  <a:gd name="T45" fmla="*/ 2147483647 h 207"/>
                  <a:gd name="T46" fmla="*/ 2147483647 w 158"/>
                  <a:gd name="T47" fmla="*/ 2147483647 h 207"/>
                  <a:gd name="T48" fmla="*/ 2147483647 w 158"/>
                  <a:gd name="T49" fmla="*/ 2147483647 h 207"/>
                  <a:gd name="T50" fmla="*/ 2147483647 w 158"/>
                  <a:gd name="T51" fmla="*/ 2147483647 h 207"/>
                  <a:gd name="T52" fmla="*/ 2147483647 w 158"/>
                  <a:gd name="T53" fmla="*/ 2147483647 h 207"/>
                  <a:gd name="T54" fmla="*/ 2147483647 w 158"/>
                  <a:gd name="T55" fmla="*/ 2147483647 h 207"/>
                  <a:gd name="T56" fmla="*/ 2147483647 w 158"/>
                  <a:gd name="T57" fmla="*/ 2147483647 h 207"/>
                  <a:gd name="T58" fmla="*/ 2147483647 w 158"/>
                  <a:gd name="T59" fmla="*/ 2147483647 h 207"/>
                  <a:gd name="T60" fmla="*/ 2147483647 w 158"/>
                  <a:gd name="T61" fmla="*/ 2147483647 h 207"/>
                  <a:gd name="T62" fmla="*/ 2147483647 w 158"/>
                  <a:gd name="T63" fmla="*/ 2147483647 h 207"/>
                  <a:gd name="T64" fmla="*/ 2147483647 w 158"/>
                  <a:gd name="T65" fmla="*/ 2147483647 h 207"/>
                  <a:gd name="T66" fmla="*/ 2147483647 w 158"/>
                  <a:gd name="T67" fmla="*/ 2147483647 h 207"/>
                  <a:gd name="T68" fmla="*/ 2147483647 w 158"/>
                  <a:gd name="T69" fmla="*/ 2147483647 h 207"/>
                  <a:gd name="T70" fmla="*/ 2147483647 w 158"/>
                  <a:gd name="T71" fmla="*/ 2147483647 h 207"/>
                  <a:gd name="T72" fmla="*/ 2147483647 w 158"/>
                  <a:gd name="T73" fmla="*/ 2147483647 h 207"/>
                  <a:gd name="T74" fmla="*/ 2147483647 w 158"/>
                  <a:gd name="T75" fmla="*/ 2147483647 h 207"/>
                  <a:gd name="T76" fmla="*/ 2147483647 w 158"/>
                  <a:gd name="T77" fmla="*/ 0 h 207"/>
                  <a:gd name="T78" fmla="*/ 2147483647 w 158"/>
                  <a:gd name="T79" fmla="*/ 2147483647 h 207"/>
                  <a:gd name="T80" fmla="*/ 2147483647 w 158"/>
                  <a:gd name="T81" fmla="*/ 2147483647 h 207"/>
                  <a:gd name="T82" fmla="*/ 2147483647 w 158"/>
                  <a:gd name="T83" fmla="*/ 2147483647 h 207"/>
                  <a:gd name="T84" fmla="*/ 2147483647 w 158"/>
                  <a:gd name="T85" fmla="*/ 2147483647 h 207"/>
                  <a:gd name="T86" fmla="*/ 2147483647 w 158"/>
                  <a:gd name="T87" fmla="*/ 2147483647 h 2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8"/>
                  <a:gd name="T133" fmla="*/ 0 h 207"/>
                  <a:gd name="T134" fmla="*/ 158 w 158"/>
                  <a:gd name="T135" fmla="*/ 207 h 2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8" h="207">
                    <a:moveTo>
                      <a:pt x="149" y="43"/>
                    </a:moveTo>
                    <a:lnTo>
                      <a:pt x="142" y="46"/>
                    </a:lnTo>
                    <a:lnTo>
                      <a:pt x="138" y="51"/>
                    </a:lnTo>
                    <a:lnTo>
                      <a:pt x="132" y="54"/>
                    </a:lnTo>
                    <a:lnTo>
                      <a:pt x="128" y="60"/>
                    </a:lnTo>
                    <a:lnTo>
                      <a:pt x="122" y="64"/>
                    </a:lnTo>
                    <a:lnTo>
                      <a:pt x="118" y="68"/>
                    </a:lnTo>
                    <a:lnTo>
                      <a:pt x="114" y="73"/>
                    </a:lnTo>
                    <a:lnTo>
                      <a:pt x="111" y="78"/>
                    </a:lnTo>
                    <a:lnTo>
                      <a:pt x="107" y="83"/>
                    </a:lnTo>
                    <a:lnTo>
                      <a:pt x="104" y="88"/>
                    </a:lnTo>
                    <a:lnTo>
                      <a:pt x="99" y="94"/>
                    </a:lnTo>
                    <a:lnTo>
                      <a:pt x="97" y="101"/>
                    </a:lnTo>
                    <a:lnTo>
                      <a:pt x="92" y="105"/>
                    </a:lnTo>
                    <a:lnTo>
                      <a:pt x="89" y="111"/>
                    </a:lnTo>
                    <a:lnTo>
                      <a:pt x="85" y="118"/>
                    </a:lnTo>
                    <a:lnTo>
                      <a:pt x="82" y="124"/>
                    </a:lnTo>
                    <a:lnTo>
                      <a:pt x="78" y="128"/>
                    </a:lnTo>
                    <a:lnTo>
                      <a:pt x="75" y="132"/>
                    </a:lnTo>
                    <a:lnTo>
                      <a:pt x="72" y="138"/>
                    </a:lnTo>
                    <a:lnTo>
                      <a:pt x="70" y="142"/>
                    </a:lnTo>
                    <a:lnTo>
                      <a:pt x="64" y="151"/>
                    </a:lnTo>
                    <a:lnTo>
                      <a:pt x="60" y="158"/>
                    </a:lnTo>
                    <a:lnTo>
                      <a:pt x="55" y="165"/>
                    </a:lnTo>
                    <a:lnTo>
                      <a:pt x="51" y="173"/>
                    </a:lnTo>
                    <a:lnTo>
                      <a:pt x="48" y="178"/>
                    </a:lnTo>
                    <a:lnTo>
                      <a:pt x="47" y="182"/>
                    </a:lnTo>
                    <a:lnTo>
                      <a:pt x="44" y="188"/>
                    </a:lnTo>
                    <a:lnTo>
                      <a:pt x="43" y="195"/>
                    </a:lnTo>
                    <a:lnTo>
                      <a:pt x="40" y="198"/>
                    </a:lnTo>
                    <a:lnTo>
                      <a:pt x="37" y="200"/>
                    </a:lnTo>
                    <a:lnTo>
                      <a:pt x="33" y="203"/>
                    </a:lnTo>
                    <a:lnTo>
                      <a:pt x="30" y="206"/>
                    </a:lnTo>
                    <a:lnTo>
                      <a:pt x="26" y="206"/>
                    </a:lnTo>
                    <a:lnTo>
                      <a:pt x="21" y="207"/>
                    </a:lnTo>
                    <a:lnTo>
                      <a:pt x="17" y="206"/>
                    </a:lnTo>
                    <a:lnTo>
                      <a:pt x="14" y="206"/>
                    </a:lnTo>
                    <a:lnTo>
                      <a:pt x="6" y="200"/>
                    </a:lnTo>
                    <a:lnTo>
                      <a:pt x="2" y="195"/>
                    </a:lnTo>
                    <a:lnTo>
                      <a:pt x="0" y="190"/>
                    </a:lnTo>
                    <a:lnTo>
                      <a:pt x="0" y="186"/>
                    </a:lnTo>
                    <a:lnTo>
                      <a:pt x="0" y="182"/>
                    </a:lnTo>
                    <a:lnTo>
                      <a:pt x="2" y="178"/>
                    </a:lnTo>
                    <a:lnTo>
                      <a:pt x="4" y="171"/>
                    </a:lnTo>
                    <a:lnTo>
                      <a:pt x="6" y="165"/>
                    </a:lnTo>
                    <a:lnTo>
                      <a:pt x="9" y="161"/>
                    </a:lnTo>
                    <a:lnTo>
                      <a:pt x="11" y="156"/>
                    </a:lnTo>
                    <a:lnTo>
                      <a:pt x="13" y="152"/>
                    </a:lnTo>
                    <a:lnTo>
                      <a:pt x="16" y="146"/>
                    </a:lnTo>
                    <a:lnTo>
                      <a:pt x="19" y="144"/>
                    </a:lnTo>
                    <a:lnTo>
                      <a:pt x="20" y="139"/>
                    </a:lnTo>
                    <a:lnTo>
                      <a:pt x="23" y="135"/>
                    </a:lnTo>
                    <a:lnTo>
                      <a:pt x="24" y="129"/>
                    </a:lnTo>
                    <a:lnTo>
                      <a:pt x="29" y="125"/>
                    </a:lnTo>
                    <a:lnTo>
                      <a:pt x="31" y="121"/>
                    </a:lnTo>
                    <a:lnTo>
                      <a:pt x="34" y="117"/>
                    </a:lnTo>
                    <a:lnTo>
                      <a:pt x="37" y="112"/>
                    </a:lnTo>
                    <a:lnTo>
                      <a:pt x="40" y="107"/>
                    </a:lnTo>
                    <a:lnTo>
                      <a:pt x="44" y="102"/>
                    </a:lnTo>
                    <a:lnTo>
                      <a:pt x="48" y="94"/>
                    </a:lnTo>
                    <a:lnTo>
                      <a:pt x="53" y="87"/>
                    </a:lnTo>
                    <a:lnTo>
                      <a:pt x="57" y="80"/>
                    </a:lnTo>
                    <a:lnTo>
                      <a:pt x="61" y="73"/>
                    </a:lnTo>
                    <a:lnTo>
                      <a:pt x="65" y="66"/>
                    </a:lnTo>
                    <a:lnTo>
                      <a:pt x="70" y="61"/>
                    </a:lnTo>
                    <a:lnTo>
                      <a:pt x="74" y="54"/>
                    </a:lnTo>
                    <a:lnTo>
                      <a:pt x="80" y="49"/>
                    </a:lnTo>
                    <a:lnTo>
                      <a:pt x="82" y="43"/>
                    </a:lnTo>
                    <a:lnTo>
                      <a:pt x="88" y="37"/>
                    </a:lnTo>
                    <a:lnTo>
                      <a:pt x="92" y="32"/>
                    </a:lnTo>
                    <a:lnTo>
                      <a:pt x="98" y="27"/>
                    </a:lnTo>
                    <a:lnTo>
                      <a:pt x="104" y="22"/>
                    </a:lnTo>
                    <a:lnTo>
                      <a:pt x="109" y="16"/>
                    </a:lnTo>
                    <a:lnTo>
                      <a:pt x="115" y="12"/>
                    </a:lnTo>
                    <a:lnTo>
                      <a:pt x="124" y="6"/>
                    </a:lnTo>
                    <a:lnTo>
                      <a:pt x="128" y="3"/>
                    </a:lnTo>
                    <a:lnTo>
                      <a:pt x="132" y="2"/>
                    </a:lnTo>
                    <a:lnTo>
                      <a:pt x="136" y="0"/>
                    </a:lnTo>
                    <a:lnTo>
                      <a:pt x="141" y="2"/>
                    </a:lnTo>
                    <a:lnTo>
                      <a:pt x="148" y="5"/>
                    </a:lnTo>
                    <a:lnTo>
                      <a:pt x="155" y="10"/>
                    </a:lnTo>
                    <a:lnTo>
                      <a:pt x="158" y="17"/>
                    </a:lnTo>
                    <a:lnTo>
                      <a:pt x="158" y="26"/>
                    </a:lnTo>
                    <a:lnTo>
                      <a:pt x="158" y="30"/>
                    </a:lnTo>
                    <a:lnTo>
                      <a:pt x="156" y="34"/>
                    </a:lnTo>
                    <a:lnTo>
                      <a:pt x="153" y="37"/>
                    </a:lnTo>
                    <a:lnTo>
                      <a:pt x="149"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5" name="Freeform 115">
                <a:extLst>
                  <a:ext uri="{FF2B5EF4-FFF2-40B4-BE49-F238E27FC236}">
                    <a16:creationId xmlns:a16="http://schemas.microsoft.com/office/drawing/2014/main" id="{F1D135C6-E04A-D84C-91B3-4CEBE577E961}"/>
                  </a:ext>
                </a:extLst>
              </p:cNvPr>
              <p:cNvSpPr>
                <a:spLocks/>
              </p:cNvSpPr>
              <p:nvPr/>
            </p:nvSpPr>
            <p:spPr bwMode="auto">
              <a:xfrm>
                <a:off x="4348569" y="2862991"/>
                <a:ext cx="723716" cy="325105"/>
              </a:xfrm>
              <a:custGeom>
                <a:avLst/>
                <a:gdLst>
                  <a:gd name="T0" fmla="*/ 2147483647 w 404"/>
                  <a:gd name="T1" fmla="*/ 2147483647 h 170"/>
                  <a:gd name="T2" fmla="*/ 2147483647 w 404"/>
                  <a:gd name="T3" fmla="*/ 2147483647 h 170"/>
                  <a:gd name="T4" fmla="*/ 2147483647 w 404"/>
                  <a:gd name="T5" fmla="*/ 2147483647 h 170"/>
                  <a:gd name="T6" fmla="*/ 2147483647 w 404"/>
                  <a:gd name="T7" fmla="*/ 2147483647 h 170"/>
                  <a:gd name="T8" fmla="*/ 2147483647 w 404"/>
                  <a:gd name="T9" fmla="*/ 2147483647 h 170"/>
                  <a:gd name="T10" fmla="*/ 2147483647 w 404"/>
                  <a:gd name="T11" fmla="*/ 2147483647 h 170"/>
                  <a:gd name="T12" fmla="*/ 2147483647 w 404"/>
                  <a:gd name="T13" fmla="*/ 2147483647 h 170"/>
                  <a:gd name="T14" fmla="*/ 2147483647 w 404"/>
                  <a:gd name="T15" fmla="*/ 2147483647 h 170"/>
                  <a:gd name="T16" fmla="*/ 2147483647 w 404"/>
                  <a:gd name="T17" fmla="*/ 2147483647 h 170"/>
                  <a:gd name="T18" fmla="*/ 2147483647 w 404"/>
                  <a:gd name="T19" fmla="*/ 2147483647 h 170"/>
                  <a:gd name="T20" fmla="*/ 2147483647 w 404"/>
                  <a:gd name="T21" fmla="*/ 2147483647 h 170"/>
                  <a:gd name="T22" fmla="*/ 2147483647 w 404"/>
                  <a:gd name="T23" fmla="*/ 2147483647 h 170"/>
                  <a:gd name="T24" fmla="*/ 2147483647 w 404"/>
                  <a:gd name="T25" fmla="*/ 2147483647 h 170"/>
                  <a:gd name="T26" fmla="*/ 2147483647 w 404"/>
                  <a:gd name="T27" fmla="*/ 2147483647 h 170"/>
                  <a:gd name="T28" fmla="*/ 2147483647 w 404"/>
                  <a:gd name="T29" fmla="*/ 2147483647 h 170"/>
                  <a:gd name="T30" fmla="*/ 2147483647 w 404"/>
                  <a:gd name="T31" fmla="*/ 2147483647 h 170"/>
                  <a:gd name="T32" fmla="*/ 2147483647 w 404"/>
                  <a:gd name="T33" fmla="*/ 2147483647 h 170"/>
                  <a:gd name="T34" fmla="*/ 2147483647 w 404"/>
                  <a:gd name="T35" fmla="*/ 0 h 170"/>
                  <a:gd name="T36" fmla="*/ 2147483647 w 404"/>
                  <a:gd name="T37" fmla="*/ 2147483647 h 170"/>
                  <a:gd name="T38" fmla="*/ 2147483647 w 404"/>
                  <a:gd name="T39" fmla="*/ 2147483647 h 170"/>
                  <a:gd name="T40" fmla="*/ 2147483647 w 404"/>
                  <a:gd name="T41" fmla="*/ 2147483647 h 170"/>
                  <a:gd name="T42" fmla="*/ 2147483647 w 404"/>
                  <a:gd name="T43" fmla="*/ 2147483647 h 170"/>
                  <a:gd name="T44" fmla="*/ 2147483647 w 404"/>
                  <a:gd name="T45" fmla="*/ 2147483647 h 170"/>
                  <a:gd name="T46" fmla="*/ 2147483647 w 404"/>
                  <a:gd name="T47" fmla="*/ 2147483647 h 170"/>
                  <a:gd name="T48" fmla="*/ 2147483647 w 404"/>
                  <a:gd name="T49" fmla="*/ 2147483647 h 170"/>
                  <a:gd name="T50" fmla="*/ 2147483647 w 404"/>
                  <a:gd name="T51" fmla="*/ 2147483647 h 170"/>
                  <a:gd name="T52" fmla="*/ 2147483647 w 404"/>
                  <a:gd name="T53" fmla="*/ 2147483647 h 170"/>
                  <a:gd name="T54" fmla="*/ 2147483647 w 404"/>
                  <a:gd name="T55" fmla="*/ 2147483647 h 170"/>
                  <a:gd name="T56" fmla="*/ 2147483647 w 404"/>
                  <a:gd name="T57" fmla="*/ 2147483647 h 170"/>
                  <a:gd name="T58" fmla="*/ 2147483647 w 404"/>
                  <a:gd name="T59" fmla="*/ 2147483647 h 170"/>
                  <a:gd name="T60" fmla="*/ 2147483647 w 404"/>
                  <a:gd name="T61" fmla="*/ 2147483647 h 170"/>
                  <a:gd name="T62" fmla="*/ 2147483647 w 404"/>
                  <a:gd name="T63" fmla="*/ 2147483647 h 170"/>
                  <a:gd name="T64" fmla="*/ 2147483647 w 404"/>
                  <a:gd name="T65" fmla="*/ 2147483647 h 170"/>
                  <a:gd name="T66" fmla="*/ 2147483647 w 404"/>
                  <a:gd name="T67" fmla="*/ 2147483647 h 170"/>
                  <a:gd name="T68" fmla="*/ 2147483647 w 404"/>
                  <a:gd name="T69" fmla="*/ 2147483647 h 170"/>
                  <a:gd name="T70" fmla="*/ 2147483647 w 404"/>
                  <a:gd name="T71" fmla="*/ 2147483647 h 170"/>
                  <a:gd name="T72" fmla="*/ 2147483647 w 404"/>
                  <a:gd name="T73" fmla="*/ 2147483647 h 170"/>
                  <a:gd name="T74" fmla="*/ 2147483647 w 404"/>
                  <a:gd name="T75" fmla="*/ 2147483647 h 170"/>
                  <a:gd name="T76" fmla="*/ 2147483647 w 404"/>
                  <a:gd name="T77" fmla="*/ 2147483647 h 170"/>
                  <a:gd name="T78" fmla="*/ 2147483647 w 404"/>
                  <a:gd name="T79" fmla="*/ 2147483647 h 170"/>
                  <a:gd name="T80" fmla="*/ 2147483647 w 404"/>
                  <a:gd name="T81" fmla="*/ 2147483647 h 170"/>
                  <a:gd name="T82" fmla="*/ 0 w 404"/>
                  <a:gd name="T83" fmla="*/ 2147483647 h 170"/>
                  <a:gd name="T84" fmla="*/ 2147483647 w 404"/>
                  <a:gd name="T85" fmla="*/ 2147483647 h 170"/>
                  <a:gd name="T86" fmla="*/ 2147483647 w 404"/>
                  <a:gd name="T87" fmla="*/ 2147483647 h 170"/>
                  <a:gd name="T88" fmla="*/ 2147483647 w 404"/>
                  <a:gd name="T89" fmla="*/ 2147483647 h 170"/>
                  <a:gd name="T90" fmla="*/ 2147483647 w 404"/>
                  <a:gd name="T91" fmla="*/ 2147483647 h 170"/>
                  <a:gd name="T92" fmla="*/ 2147483647 w 404"/>
                  <a:gd name="T93" fmla="*/ 2147483647 h 170"/>
                  <a:gd name="T94" fmla="*/ 2147483647 w 404"/>
                  <a:gd name="T95" fmla="*/ 2147483647 h 1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4"/>
                  <a:gd name="T145" fmla="*/ 0 h 170"/>
                  <a:gd name="T146" fmla="*/ 404 w 404"/>
                  <a:gd name="T147" fmla="*/ 170 h 1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4" h="170">
                    <a:moveTo>
                      <a:pt x="18" y="79"/>
                    </a:moveTo>
                    <a:lnTo>
                      <a:pt x="23" y="77"/>
                    </a:lnTo>
                    <a:lnTo>
                      <a:pt x="27" y="75"/>
                    </a:lnTo>
                    <a:lnTo>
                      <a:pt x="34" y="72"/>
                    </a:lnTo>
                    <a:lnTo>
                      <a:pt x="43" y="71"/>
                    </a:lnTo>
                    <a:lnTo>
                      <a:pt x="45" y="68"/>
                    </a:lnTo>
                    <a:lnTo>
                      <a:pt x="51" y="67"/>
                    </a:lnTo>
                    <a:lnTo>
                      <a:pt x="55" y="65"/>
                    </a:lnTo>
                    <a:lnTo>
                      <a:pt x="61" y="65"/>
                    </a:lnTo>
                    <a:lnTo>
                      <a:pt x="65" y="64"/>
                    </a:lnTo>
                    <a:lnTo>
                      <a:pt x="72" y="62"/>
                    </a:lnTo>
                    <a:lnTo>
                      <a:pt x="77" y="60"/>
                    </a:lnTo>
                    <a:lnTo>
                      <a:pt x="84" y="60"/>
                    </a:lnTo>
                    <a:lnTo>
                      <a:pt x="88" y="57"/>
                    </a:lnTo>
                    <a:lnTo>
                      <a:pt x="95" y="55"/>
                    </a:lnTo>
                    <a:lnTo>
                      <a:pt x="101" y="54"/>
                    </a:lnTo>
                    <a:lnTo>
                      <a:pt x="108" y="52"/>
                    </a:lnTo>
                    <a:lnTo>
                      <a:pt x="114" y="50"/>
                    </a:lnTo>
                    <a:lnTo>
                      <a:pt x="121" y="48"/>
                    </a:lnTo>
                    <a:lnTo>
                      <a:pt x="128" y="47"/>
                    </a:lnTo>
                    <a:lnTo>
                      <a:pt x="135" y="45"/>
                    </a:lnTo>
                    <a:lnTo>
                      <a:pt x="142" y="42"/>
                    </a:lnTo>
                    <a:lnTo>
                      <a:pt x="149" y="41"/>
                    </a:lnTo>
                    <a:lnTo>
                      <a:pt x="156" y="40"/>
                    </a:lnTo>
                    <a:lnTo>
                      <a:pt x="163" y="38"/>
                    </a:lnTo>
                    <a:lnTo>
                      <a:pt x="170" y="37"/>
                    </a:lnTo>
                    <a:lnTo>
                      <a:pt x="177" y="34"/>
                    </a:lnTo>
                    <a:lnTo>
                      <a:pt x="184" y="33"/>
                    </a:lnTo>
                    <a:lnTo>
                      <a:pt x="193" y="31"/>
                    </a:lnTo>
                    <a:lnTo>
                      <a:pt x="199" y="30"/>
                    </a:lnTo>
                    <a:lnTo>
                      <a:pt x="206" y="28"/>
                    </a:lnTo>
                    <a:lnTo>
                      <a:pt x="213" y="25"/>
                    </a:lnTo>
                    <a:lnTo>
                      <a:pt x="220" y="24"/>
                    </a:lnTo>
                    <a:lnTo>
                      <a:pt x="227" y="23"/>
                    </a:lnTo>
                    <a:lnTo>
                      <a:pt x="234" y="21"/>
                    </a:lnTo>
                    <a:lnTo>
                      <a:pt x="241" y="20"/>
                    </a:lnTo>
                    <a:lnTo>
                      <a:pt x="248" y="18"/>
                    </a:lnTo>
                    <a:lnTo>
                      <a:pt x="254" y="16"/>
                    </a:lnTo>
                    <a:lnTo>
                      <a:pt x="261" y="14"/>
                    </a:lnTo>
                    <a:lnTo>
                      <a:pt x="267" y="13"/>
                    </a:lnTo>
                    <a:lnTo>
                      <a:pt x="274" y="13"/>
                    </a:lnTo>
                    <a:lnTo>
                      <a:pt x="279" y="10"/>
                    </a:lnTo>
                    <a:lnTo>
                      <a:pt x="287" y="10"/>
                    </a:lnTo>
                    <a:lnTo>
                      <a:pt x="292" y="8"/>
                    </a:lnTo>
                    <a:lnTo>
                      <a:pt x="298" y="7"/>
                    </a:lnTo>
                    <a:lnTo>
                      <a:pt x="304" y="6"/>
                    </a:lnTo>
                    <a:lnTo>
                      <a:pt x="308" y="6"/>
                    </a:lnTo>
                    <a:lnTo>
                      <a:pt x="314" y="4"/>
                    </a:lnTo>
                    <a:lnTo>
                      <a:pt x="319" y="4"/>
                    </a:lnTo>
                    <a:lnTo>
                      <a:pt x="322" y="3"/>
                    </a:lnTo>
                    <a:lnTo>
                      <a:pt x="326" y="3"/>
                    </a:lnTo>
                    <a:lnTo>
                      <a:pt x="331" y="1"/>
                    </a:lnTo>
                    <a:lnTo>
                      <a:pt x="336" y="1"/>
                    </a:lnTo>
                    <a:lnTo>
                      <a:pt x="342" y="0"/>
                    </a:lnTo>
                    <a:lnTo>
                      <a:pt x="348" y="0"/>
                    </a:lnTo>
                    <a:lnTo>
                      <a:pt x="352" y="0"/>
                    </a:lnTo>
                    <a:lnTo>
                      <a:pt x="356" y="3"/>
                    </a:lnTo>
                    <a:lnTo>
                      <a:pt x="359" y="4"/>
                    </a:lnTo>
                    <a:lnTo>
                      <a:pt x="365" y="7"/>
                    </a:lnTo>
                    <a:lnTo>
                      <a:pt x="369" y="10"/>
                    </a:lnTo>
                    <a:lnTo>
                      <a:pt x="373" y="16"/>
                    </a:lnTo>
                    <a:lnTo>
                      <a:pt x="377" y="20"/>
                    </a:lnTo>
                    <a:lnTo>
                      <a:pt x="382" y="25"/>
                    </a:lnTo>
                    <a:lnTo>
                      <a:pt x="384" y="31"/>
                    </a:lnTo>
                    <a:lnTo>
                      <a:pt x="389" y="37"/>
                    </a:lnTo>
                    <a:lnTo>
                      <a:pt x="392" y="41"/>
                    </a:lnTo>
                    <a:lnTo>
                      <a:pt x="394" y="47"/>
                    </a:lnTo>
                    <a:lnTo>
                      <a:pt x="397" y="51"/>
                    </a:lnTo>
                    <a:lnTo>
                      <a:pt x="399" y="55"/>
                    </a:lnTo>
                    <a:lnTo>
                      <a:pt x="401" y="62"/>
                    </a:lnTo>
                    <a:lnTo>
                      <a:pt x="404" y="65"/>
                    </a:lnTo>
                    <a:lnTo>
                      <a:pt x="401" y="65"/>
                    </a:lnTo>
                    <a:lnTo>
                      <a:pt x="399" y="65"/>
                    </a:lnTo>
                    <a:lnTo>
                      <a:pt x="393" y="67"/>
                    </a:lnTo>
                    <a:lnTo>
                      <a:pt x="386" y="69"/>
                    </a:lnTo>
                    <a:lnTo>
                      <a:pt x="380" y="71"/>
                    </a:lnTo>
                    <a:lnTo>
                      <a:pt x="376" y="72"/>
                    </a:lnTo>
                    <a:lnTo>
                      <a:pt x="370" y="72"/>
                    </a:lnTo>
                    <a:lnTo>
                      <a:pt x="365" y="75"/>
                    </a:lnTo>
                    <a:lnTo>
                      <a:pt x="359" y="77"/>
                    </a:lnTo>
                    <a:lnTo>
                      <a:pt x="353" y="79"/>
                    </a:lnTo>
                    <a:lnTo>
                      <a:pt x="346" y="81"/>
                    </a:lnTo>
                    <a:lnTo>
                      <a:pt x="339" y="84"/>
                    </a:lnTo>
                    <a:lnTo>
                      <a:pt x="332" y="85"/>
                    </a:lnTo>
                    <a:lnTo>
                      <a:pt x="323" y="88"/>
                    </a:lnTo>
                    <a:lnTo>
                      <a:pt x="315" y="89"/>
                    </a:lnTo>
                    <a:lnTo>
                      <a:pt x="308" y="92"/>
                    </a:lnTo>
                    <a:lnTo>
                      <a:pt x="299" y="95"/>
                    </a:lnTo>
                    <a:lnTo>
                      <a:pt x="291" y="96"/>
                    </a:lnTo>
                    <a:lnTo>
                      <a:pt x="282" y="99"/>
                    </a:lnTo>
                    <a:lnTo>
                      <a:pt x="274" y="102"/>
                    </a:lnTo>
                    <a:lnTo>
                      <a:pt x="264" y="105"/>
                    </a:lnTo>
                    <a:lnTo>
                      <a:pt x="255" y="106"/>
                    </a:lnTo>
                    <a:lnTo>
                      <a:pt x="245" y="109"/>
                    </a:lnTo>
                    <a:lnTo>
                      <a:pt x="237" y="112"/>
                    </a:lnTo>
                    <a:lnTo>
                      <a:pt x="227" y="115"/>
                    </a:lnTo>
                    <a:lnTo>
                      <a:pt x="218" y="118"/>
                    </a:lnTo>
                    <a:lnTo>
                      <a:pt x="209" y="121"/>
                    </a:lnTo>
                    <a:lnTo>
                      <a:pt x="199" y="123"/>
                    </a:lnTo>
                    <a:lnTo>
                      <a:pt x="189" y="126"/>
                    </a:lnTo>
                    <a:lnTo>
                      <a:pt x="180" y="129"/>
                    </a:lnTo>
                    <a:lnTo>
                      <a:pt x="170" y="130"/>
                    </a:lnTo>
                    <a:lnTo>
                      <a:pt x="160" y="133"/>
                    </a:lnTo>
                    <a:lnTo>
                      <a:pt x="152" y="136"/>
                    </a:lnTo>
                    <a:lnTo>
                      <a:pt x="142" y="139"/>
                    </a:lnTo>
                    <a:lnTo>
                      <a:pt x="133" y="140"/>
                    </a:lnTo>
                    <a:lnTo>
                      <a:pt x="125" y="145"/>
                    </a:lnTo>
                    <a:lnTo>
                      <a:pt x="115" y="146"/>
                    </a:lnTo>
                    <a:lnTo>
                      <a:pt x="106" y="147"/>
                    </a:lnTo>
                    <a:lnTo>
                      <a:pt x="98" y="150"/>
                    </a:lnTo>
                    <a:lnTo>
                      <a:pt x="91" y="152"/>
                    </a:lnTo>
                    <a:lnTo>
                      <a:pt x="82" y="155"/>
                    </a:lnTo>
                    <a:lnTo>
                      <a:pt x="74" y="156"/>
                    </a:lnTo>
                    <a:lnTo>
                      <a:pt x="67" y="157"/>
                    </a:lnTo>
                    <a:lnTo>
                      <a:pt x="60" y="160"/>
                    </a:lnTo>
                    <a:lnTo>
                      <a:pt x="53" y="160"/>
                    </a:lnTo>
                    <a:lnTo>
                      <a:pt x="45" y="163"/>
                    </a:lnTo>
                    <a:lnTo>
                      <a:pt x="40" y="163"/>
                    </a:lnTo>
                    <a:lnTo>
                      <a:pt x="34" y="164"/>
                    </a:lnTo>
                    <a:lnTo>
                      <a:pt x="28" y="166"/>
                    </a:lnTo>
                    <a:lnTo>
                      <a:pt x="24" y="166"/>
                    </a:lnTo>
                    <a:lnTo>
                      <a:pt x="18" y="167"/>
                    </a:lnTo>
                    <a:lnTo>
                      <a:pt x="16" y="169"/>
                    </a:lnTo>
                    <a:lnTo>
                      <a:pt x="7" y="170"/>
                    </a:lnTo>
                    <a:lnTo>
                      <a:pt x="3" y="170"/>
                    </a:lnTo>
                    <a:lnTo>
                      <a:pt x="0" y="170"/>
                    </a:lnTo>
                    <a:lnTo>
                      <a:pt x="0" y="169"/>
                    </a:lnTo>
                    <a:lnTo>
                      <a:pt x="0" y="164"/>
                    </a:lnTo>
                    <a:lnTo>
                      <a:pt x="1" y="159"/>
                    </a:lnTo>
                    <a:lnTo>
                      <a:pt x="1" y="152"/>
                    </a:lnTo>
                    <a:lnTo>
                      <a:pt x="4" y="146"/>
                    </a:lnTo>
                    <a:lnTo>
                      <a:pt x="6" y="139"/>
                    </a:lnTo>
                    <a:lnTo>
                      <a:pt x="7" y="132"/>
                    </a:lnTo>
                    <a:lnTo>
                      <a:pt x="9" y="123"/>
                    </a:lnTo>
                    <a:lnTo>
                      <a:pt x="10" y="116"/>
                    </a:lnTo>
                    <a:lnTo>
                      <a:pt x="11" y="109"/>
                    </a:lnTo>
                    <a:lnTo>
                      <a:pt x="13" y="102"/>
                    </a:lnTo>
                    <a:lnTo>
                      <a:pt x="14" y="95"/>
                    </a:lnTo>
                    <a:lnTo>
                      <a:pt x="16" y="89"/>
                    </a:lnTo>
                    <a:lnTo>
                      <a:pt x="16" y="84"/>
                    </a:lnTo>
                    <a:lnTo>
                      <a:pt x="17" y="81"/>
                    </a:lnTo>
                    <a:lnTo>
                      <a:pt x="17" y="79"/>
                    </a:lnTo>
                    <a:lnTo>
                      <a:pt x="18" y="79"/>
                    </a:lnTo>
                    <a:close/>
                  </a:path>
                </a:pathLst>
              </a:custGeom>
              <a:solidFill>
                <a:srgbClr val="F5F7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6" name="Freeform 116">
                <a:extLst>
                  <a:ext uri="{FF2B5EF4-FFF2-40B4-BE49-F238E27FC236}">
                    <a16:creationId xmlns:a16="http://schemas.microsoft.com/office/drawing/2014/main" id="{F2CB8BFE-B98B-8943-B8BD-7024E9D833DE}"/>
                  </a:ext>
                </a:extLst>
              </p:cNvPr>
              <p:cNvSpPr>
                <a:spLocks/>
              </p:cNvSpPr>
              <p:nvPr/>
            </p:nvSpPr>
            <p:spPr bwMode="auto">
              <a:xfrm>
                <a:off x="4846571" y="4555447"/>
                <a:ext cx="259750" cy="315543"/>
              </a:xfrm>
              <a:custGeom>
                <a:avLst/>
                <a:gdLst>
                  <a:gd name="T0" fmla="*/ 0 w 145"/>
                  <a:gd name="T1" fmla="*/ 2147483647 h 165"/>
                  <a:gd name="T2" fmla="*/ 2147483647 w 145"/>
                  <a:gd name="T3" fmla="*/ 2147483647 h 165"/>
                  <a:gd name="T4" fmla="*/ 2147483647 w 145"/>
                  <a:gd name="T5" fmla="*/ 2147483647 h 165"/>
                  <a:gd name="T6" fmla="*/ 2147483647 w 145"/>
                  <a:gd name="T7" fmla="*/ 0 h 165"/>
                  <a:gd name="T8" fmla="*/ 0 w 145"/>
                  <a:gd name="T9" fmla="*/ 2147483647 h 165"/>
                  <a:gd name="T10" fmla="*/ 0 w 145"/>
                  <a:gd name="T11" fmla="*/ 2147483647 h 165"/>
                  <a:gd name="T12" fmla="*/ 0 60000 65536"/>
                  <a:gd name="T13" fmla="*/ 0 60000 65536"/>
                  <a:gd name="T14" fmla="*/ 0 60000 65536"/>
                  <a:gd name="T15" fmla="*/ 0 60000 65536"/>
                  <a:gd name="T16" fmla="*/ 0 60000 65536"/>
                  <a:gd name="T17" fmla="*/ 0 60000 65536"/>
                  <a:gd name="T18" fmla="*/ 0 w 145"/>
                  <a:gd name="T19" fmla="*/ 0 h 165"/>
                  <a:gd name="T20" fmla="*/ 145 w 145"/>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145" h="165">
                    <a:moveTo>
                      <a:pt x="0" y="122"/>
                    </a:moveTo>
                    <a:lnTo>
                      <a:pt x="138" y="165"/>
                    </a:lnTo>
                    <a:lnTo>
                      <a:pt x="145" y="97"/>
                    </a:lnTo>
                    <a:lnTo>
                      <a:pt x="26" y="0"/>
                    </a:lnTo>
                    <a:lnTo>
                      <a:pt x="0" y="122"/>
                    </a:lnTo>
                    <a:close/>
                  </a:path>
                </a:pathLst>
              </a:custGeom>
              <a:solidFill>
                <a:srgbClr val="664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7" name="Freeform 117">
                <a:extLst>
                  <a:ext uri="{FF2B5EF4-FFF2-40B4-BE49-F238E27FC236}">
                    <a16:creationId xmlns:a16="http://schemas.microsoft.com/office/drawing/2014/main" id="{95CC666F-223F-A14F-BD56-CCEAAA65369E}"/>
                  </a:ext>
                </a:extLst>
              </p:cNvPr>
              <p:cNvSpPr>
                <a:spLocks/>
              </p:cNvSpPr>
              <p:nvPr/>
            </p:nvSpPr>
            <p:spPr bwMode="auto">
              <a:xfrm>
                <a:off x="4817909" y="4543973"/>
                <a:ext cx="87778" cy="944716"/>
              </a:xfrm>
              <a:custGeom>
                <a:avLst/>
                <a:gdLst>
                  <a:gd name="T0" fmla="*/ 2147483647 w 49"/>
                  <a:gd name="T1" fmla="*/ 2147483647 h 494"/>
                  <a:gd name="T2" fmla="*/ 2147483647 w 49"/>
                  <a:gd name="T3" fmla="*/ 2147483647 h 494"/>
                  <a:gd name="T4" fmla="*/ 2147483647 w 49"/>
                  <a:gd name="T5" fmla="*/ 2147483647 h 494"/>
                  <a:gd name="T6" fmla="*/ 2147483647 w 49"/>
                  <a:gd name="T7" fmla="*/ 2147483647 h 494"/>
                  <a:gd name="T8" fmla="*/ 2147483647 w 49"/>
                  <a:gd name="T9" fmla="*/ 2147483647 h 494"/>
                  <a:gd name="T10" fmla="*/ 2147483647 w 49"/>
                  <a:gd name="T11" fmla="*/ 2147483647 h 494"/>
                  <a:gd name="T12" fmla="*/ 2147483647 w 49"/>
                  <a:gd name="T13" fmla="*/ 2147483647 h 494"/>
                  <a:gd name="T14" fmla="*/ 2147483647 w 49"/>
                  <a:gd name="T15" fmla="*/ 2147483647 h 494"/>
                  <a:gd name="T16" fmla="*/ 2147483647 w 49"/>
                  <a:gd name="T17" fmla="*/ 2147483647 h 494"/>
                  <a:gd name="T18" fmla="*/ 2147483647 w 49"/>
                  <a:gd name="T19" fmla="*/ 2147483647 h 494"/>
                  <a:gd name="T20" fmla="*/ 2147483647 w 49"/>
                  <a:gd name="T21" fmla="*/ 2147483647 h 494"/>
                  <a:gd name="T22" fmla="*/ 2147483647 w 49"/>
                  <a:gd name="T23" fmla="*/ 2147483647 h 494"/>
                  <a:gd name="T24" fmla="*/ 2147483647 w 49"/>
                  <a:gd name="T25" fmla="*/ 2147483647 h 494"/>
                  <a:gd name="T26" fmla="*/ 2147483647 w 49"/>
                  <a:gd name="T27" fmla="*/ 2147483647 h 494"/>
                  <a:gd name="T28" fmla="*/ 2147483647 w 49"/>
                  <a:gd name="T29" fmla="*/ 2147483647 h 494"/>
                  <a:gd name="T30" fmla="*/ 2147483647 w 49"/>
                  <a:gd name="T31" fmla="*/ 2147483647 h 494"/>
                  <a:gd name="T32" fmla="*/ 2147483647 w 49"/>
                  <a:gd name="T33" fmla="*/ 2147483647 h 494"/>
                  <a:gd name="T34" fmla="*/ 2147483647 w 49"/>
                  <a:gd name="T35" fmla="*/ 2147483647 h 494"/>
                  <a:gd name="T36" fmla="*/ 2147483647 w 49"/>
                  <a:gd name="T37" fmla="*/ 2147483647 h 494"/>
                  <a:gd name="T38" fmla="*/ 2147483647 w 49"/>
                  <a:gd name="T39" fmla="*/ 2147483647 h 494"/>
                  <a:gd name="T40" fmla="*/ 2147483647 w 49"/>
                  <a:gd name="T41" fmla="*/ 2147483647 h 494"/>
                  <a:gd name="T42" fmla="*/ 2147483647 w 49"/>
                  <a:gd name="T43" fmla="*/ 2147483647 h 494"/>
                  <a:gd name="T44" fmla="*/ 2147483647 w 49"/>
                  <a:gd name="T45" fmla="*/ 2147483647 h 494"/>
                  <a:gd name="T46" fmla="*/ 2147483647 w 49"/>
                  <a:gd name="T47" fmla="*/ 2147483647 h 494"/>
                  <a:gd name="T48" fmla="*/ 2147483647 w 49"/>
                  <a:gd name="T49" fmla="*/ 2147483647 h 494"/>
                  <a:gd name="T50" fmla="*/ 2147483647 w 49"/>
                  <a:gd name="T51" fmla="*/ 2147483647 h 494"/>
                  <a:gd name="T52" fmla="*/ 2147483647 w 49"/>
                  <a:gd name="T53" fmla="*/ 2147483647 h 494"/>
                  <a:gd name="T54" fmla="*/ 2147483647 w 49"/>
                  <a:gd name="T55" fmla="*/ 2147483647 h 494"/>
                  <a:gd name="T56" fmla="*/ 2147483647 w 49"/>
                  <a:gd name="T57" fmla="*/ 2147483647 h 494"/>
                  <a:gd name="T58" fmla="*/ 2147483647 w 49"/>
                  <a:gd name="T59" fmla="*/ 2147483647 h 494"/>
                  <a:gd name="T60" fmla="*/ 2147483647 w 49"/>
                  <a:gd name="T61" fmla="*/ 2147483647 h 494"/>
                  <a:gd name="T62" fmla="*/ 2147483647 w 49"/>
                  <a:gd name="T63" fmla="*/ 2147483647 h 494"/>
                  <a:gd name="T64" fmla="*/ 2147483647 w 49"/>
                  <a:gd name="T65" fmla="*/ 2147483647 h 494"/>
                  <a:gd name="T66" fmla="*/ 2147483647 w 49"/>
                  <a:gd name="T67" fmla="*/ 2147483647 h 494"/>
                  <a:gd name="T68" fmla="*/ 2147483647 w 49"/>
                  <a:gd name="T69" fmla="*/ 2147483647 h 494"/>
                  <a:gd name="T70" fmla="*/ 2147483647 w 49"/>
                  <a:gd name="T71" fmla="*/ 2147483647 h 494"/>
                  <a:gd name="T72" fmla="*/ 2147483647 w 49"/>
                  <a:gd name="T73" fmla="*/ 2147483647 h 494"/>
                  <a:gd name="T74" fmla="*/ 2147483647 w 49"/>
                  <a:gd name="T75" fmla="*/ 2147483647 h 494"/>
                  <a:gd name="T76" fmla="*/ 2147483647 w 49"/>
                  <a:gd name="T77" fmla="*/ 2147483647 h 494"/>
                  <a:gd name="T78" fmla="*/ 2147483647 w 49"/>
                  <a:gd name="T79" fmla="*/ 2147483647 h 494"/>
                  <a:gd name="T80" fmla="*/ 0 w 49"/>
                  <a:gd name="T81" fmla="*/ 2147483647 h 494"/>
                  <a:gd name="T82" fmla="*/ 0 w 49"/>
                  <a:gd name="T83" fmla="*/ 2147483647 h 494"/>
                  <a:gd name="T84" fmla="*/ 0 w 49"/>
                  <a:gd name="T85" fmla="*/ 2147483647 h 494"/>
                  <a:gd name="T86" fmla="*/ 0 w 49"/>
                  <a:gd name="T87" fmla="*/ 2147483647 h 494"/>
                  <a:gd name="T88" fmla="*/ 0 w 49"/>
                  <a:gd name="T89" fmla="*/ 2147483647 h 494"/>
                  <a:gd name="T90" fmla="*/ 0 w 49"/>
                  <a:gd name="T91" fmla="*/ 2147483647 h 494"/>
                  <a:gd name="T92" fmla="*/ 0 w 49"/>
                  <a:gd name="T93" fmla="*/ 2147483647 h 494"/>
                  <a:gd name="T94" fmla="*/ 0 w 49"/>
                  <a:gd name="T95" fmla="*/ 2147483647 h 494"/>
                  <a:gd name="T96" fmla="*/ 0 w 49"/>
                  <a:gd name="T97" fmla="*/ 2147483647 h 494"/>
                  <a:gd name="T98" fmla="*/ 0 w 49"/>
                  <a:gd name="T99" fmla="*/ 2147483647 h 494"/>
                  <a:gd name="T100" fmla="*/ 0 w 49"/>
                  <a:gd name="T101" fmla="*/ 2147483647 h 494"/>
                  <a:gd name="T102" fmla="*/ 0 w 49"/>
                  <a:gd name="T103" fmla="*/ 2147483647 h 494"/>
                  <a:gd name="T104" fmla="*/ 0 w 49"/>
                  <a:gd name="T105" fmla="*/ 2147483647 h 494"/>
                  <a:gd name="T106" fmla="*/ 2147483647 w 49"/>
                  <a:gd name="T107" fmla="*/ 2147483647 h 494"/>
                  <a:gd name="T108" fmla="*/ 2147483647 w 49"/>
                  <a:gd name="T109" fmla="*/ 2147483647 h 494"/>
                  <a:gd name="T110" fmla="*/ 2147483647 w 49"/>
                  <a:gd name="T111" fmla="*/ 2147483647 h 494"/>
                  <a:gd name="T112" fmla="*/ 2147483647 w 49"/>
                  <a:gd name="T113" fmla="*/ 2147483647 h 494"/>
                  <a:gd name="T114" fmla="*/ 2147483647 w 49"/>
                  <a:gd name="T115" fmla="*/ 2147483647 h 494"/>
                  <a:gd name="T116" fmla="*/ 2147483647 w 49"/>
                  <a:gd name="T117" fmla="*/ 2147483647 h 494"/>
                  <a:gd name="T118" fmla="*/ 2147483647 w 49"/>
                  <a:gd name="T119" fmla="*/ 2147483647 h 494"/>
                  <a:gd name="T120" fmla="*/ 2147483647 w 49"/>
                  <a:gd name="T121" fmla="*/ 0 h 494"/>
                  <a:gd name="T122" fmla="*/ 2147483647 w 49"/>
                  <a:gd name="T123" fmla="*/ 2147483647 h 494"/>
                  <a:gd name="T124" fmla="*/ 2147483647 w 49"/>
                  <a:gd name="T125" fmla="*/ 2147483647 h 4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
                  <a:gd name="T190" fmla="*/ 0 h 494"/>
                  <a:gd name="T191" fmla="*/ 49 w 49"/>
                  <a:gd name="T192" fmla="*/ 494 h 4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 h="494">
                    <a:moveTo>
                      <a:pt x="46" y="23"/>
                    </a:moveTo>
                    <a:lnTo>
                      <a:pt x="46" y="29"/>
                    </a:lnTo>
                    <a:lnTo>
                      <a:pt x="46" y="34"/>
                    </a:lnTo>
                    <a:lnTo>
                      <a:pt x="46" y="40"/>
                    </a:lnTo>
                    <a:lnTo>
                      <a:pt x="46" y="46"/>
                    </a:lnTo>
                    <a:lnTo>
                      <a:pt x="46" y="52"/>
                    </a:lnTo>
                    <a:lnTo>
                      <a:pt x="46" y="57"/>
                    </a:lnTo>
                    <a:lnTo>
                      <a:pt x="46" y="63"/>
                    </a:lnTo>
                    <a:lnTo>
                      <a:pt x="46" y="69"/>
                    </a:lnTo>
                    <a:lnTo>
                      <a:pt x="44" y="73"/>
                    </a:lnTo>
                    <a:lnTo>
                      <a:pt x="44" y="78"/>
                    </a:lnTo>
                    <a:lnTo>
                      <a:pt x="44" y="84"/>
                    </a:lnTo>
                    <a:lnTo>
                      <a:pt x="44" y="90"/>
                    </a:lnTo>
                    <a:lnTo>
                      <a:pt x="44" y="94"/>
                    </a:lnTo>
                    <a:lnTo>
                      <a:pt x="44" y="100"/>
                    </a:lnTo>
                    <a:lnTo>
                      <a:pt x="44" y="105"/>
                    </a:lnTo>
                    <a:lnTo>
                      <a:pt x="44" y="110"/>
                    </a:lnTo>
                    <a:lnTo>
                      <a:pt x="44" y="115"/>
                    </a:lnTo>
                    <a:lnTo>
                      <a:pt x="44" y="120"/>
                    </a:lnTo>
                    <a:lnTo>
                      <a:pt x="44" y="124"/>
                    </a:lnTo>
                    <a:lnTo>
                      <a:pt x="44" y="130"/>
                    </a:lnTo>
                    <a:lnTo>
                      <a:pt x="44" y="134"/>
                    </a:lnTo>
                    <a:lnTo>
                      <a:pt x="44" y="139"/>
                    </a:lnTo>
                    <a:lnTo>
                      <a:pt x="44" y="144"/>
                    </a:lnTo>
                    <a:lnTo>
                      <a:pt x="44" y="149"/>
                    </a:lnTo>
                    <a:lnTo>
                      <a:pt x="44" y="154"/>
                    </a:lnTo>
                    <a:lnTo>
                      <a:pt x="44" y="158"/>
                    </a:lnTo>
                    <a:lnTo>
                      <a:pt x="44" y="164"/>
                    </a:lnTo>
                    <a:lnTo>
                      <a:pt x="44" y="168"/>
                    </a:lnTo>
                    <a:lnTo>
                      <a:pt x="44" y="174"/>
                    </a:lnTo>
                    <a:lnTo>
                      <a:pt x="44" y="178"/>
                    </a:lnTo>
                    <a:lnTo>
                      <a:pt x="44" y="182"/>
                    </a:lnTo>
                    <a:lnTo>
                      <a:pt x="44" y="188"/>
                    </a:lnTo>
                    <a:lnTo>
                      <a:pt x="44" y="192"/>
                    </a:lnTo>
                    <a:lnTo>
                      <a:pt x="44" y="198"/>
                    </a:lnTo>
                    <a:lnTo>
                      <a:pt x="44" y="202"/>
                    </a:lnTo>
                    <a:lnTo>
                      <a:pt x="44" y="206"/>
                    </a:lnTo>
                    <a:lnTo>
                      <a:pt x="44" y="210"/>
                    </a:lnTo>
                    <a:lnTo>
                      <a:pt x="44" y="216"/>
                    </a:lnTo>
                    <a:lnTo>
                      <a:pt x="44" y="220"/>
                    </a:lnTo>
                    <a:lnTo>
                      <a:pt x="44" y="225"/>
                    </a:lnTo>
                    <a:lnTo>
                      <a:pt x="44" y="230"/>
                    </a:lnTo>
                    <a:lnTo>
                      <a:pt x="44" y="235"/>
                    </a:lnTo>
                    <a:lnTo>
                      <a:pt x="44" y="239"/>
                    </a:lnTo>
                    <a:lnTo>
                      <a:pt x="44" y="244"/>
                    </a:lnTo>
                    <a:lnTo>
                      <a:pt x="44" y="249"/>
                    </a:lnTo>
                    <a:lnTo>
                      <a:pt x="44" y="254"/>
                    </a:lnTo>
                    <a:lnTo>
                      <a:pt x="44" y="259"/>
                    </a:lnTo>
                    <a:lnTo>
                      <a:pt x="44" y="264"/>
                    </a:lnTo>
                    <a:lnTo>
                      <a:pt x="44" y="269"/>
                    </a:lnTo>
                    <a:lnTo>
                      <a:pt x="44" y="274"/>
                    </a:lnTo>
                    <a:lnTo>
                      <a:pt x="44" y="280"/>
                    </a:lnTo>
                    <a:lnTo>
                      <a:pt x="44" y="284"/>
                    </a:lnTo>
                    <a:lnTo>
                      <a:pt x="44" y="290"/>
                    </a:lnTo>
                    <a:lnTo>
                      <a:pt x="44" y="294"/>
                    </a:lnTo>
                    <a:lnTo>
                      <a:pt x="44" y="300"/>
                    </a:lnTo>
                    <a:lnTo>
                      <a:pt x="44" y="307"/>
                    </a:lnTo>
                    <a:lnTo>
                      <a:pt x="44" y="311"/>
                    </a:lnTo>
                    <a:lnTo>
                      <a:pt x="44" y="317"/>
                    </a:lnTo>
                    <a:lnTo>
                      <a:pt x="44" y="322"/>
                    </a:lnTo>
                    <a:lnTo>
                      <a:pt x="46" y="328"/>
                    </a:lnTo>
                    <a:lnTo>
                      <a:pt x="46" y="334"/>
                    </a:lnTo>
                    <a:lnTo>
                      <a:pt x="46" y="341"/>
                    </a:lnTo>
                    <a:lnTo>
                      <a:pt x="46" y="347"/>
                    </a:lnTo>
                    <a:lnTo>
                      <a:pt x="47" y="352"/>
                    </a:lnTo>
                    <a:lnTo>
                      <a:pt x="47" y="361"/>
                    </a:lnTo>
                    <a:lnTo>
                      <a:pt x="47" y="369"/>
                    </a:lnTo>
                    <a:lnTo>
                      <a:pt x="47" y="376"/>
                    </a:lnTo>
                    <a:lnTo>
                      <a:pt x="49" y="383"/>
                    </a:lnTo>
                    <a:lnTo>
                      <a:pt x="49" y="391"/>
                    </a:lnTo>
                    <a:lnTo>
                      <a:pt x="49" y="398"/>
                    </a:lnTo>
                    <a:lnTo>
                      <a:pt x="49" y="405"/>
                    </a:lnTo>
                    <a:lnTo>
                      <a:pt x="49" y="413"/>
                    </a:lnTo>
                    <a:lnTo>
                      <a:pt x="47" y="419"/>
                    </a:lnTo>
                    <a:lnTo>
                      <a:pt x="47" y="426"/>
                    </a:lnTo>
                    <a:lnTo>
                      <a:pt x="47" y="433"/>
                    </a:lnTo>
                    <a:lnTo>
                      <a:pt x="47" y="440"/>
                    </a:lnTo>
                    <a:lnTo>
                      <a:pt x="47" y="447"/>
                    </a:lnTo>
                    <a:lnTo>
                      <a:pt x="47" y="456"/>
                    </a:lnTo>
                    <a:lnTo>
                      <a:pt x="47" y="460"/>
                    </a:lnTo>
                    <a:lnTo>
                      <a:pt x="47" y="464"/>
                    </a:lnTo>
                    <a:lnTo>
                      <a:pt x="47" y="469"/>
                    </a:lnTo>
                    <a:lnTo>
                      <a:pt x="47" y="474"/>
                    </a:lnTo>
                    <a:lnTo>
                      <a:pt x="46" y="477"/>
                    </a:lnTo>
                    <a:lnTo>
                      <a:pt x="44" y="483"/>
                    </a:lnTo>
                    <a:lnTo>
                      <a:pt x="43" y="486"/>
                    </a:lnTo>
                    <a:lnTo>
                      <a:pt x="40" y="490"/>
                    </a:lnTo>
                    <a:lnTo>
                      <a:pt x="33" y="493"/>
                    </a:lnTo>
                    <a:lnTo>
                      <a:pt x="26" y="494"/>
                    </a:lnTo>
                    <a:lnTo>
                      <a:pt x="17" y="493"/>
                    </a:lnTo>
                    <a:lnTo>
                      <a:pt x="10" y="490"/>
                    </a:lnTo>
                    <a:lnTo>
                      <a:pt x="8" y="486"/>
                    </a:lnTo>
                    <a:lnTo>
                      <a:pt x="6" y="483"/>
                    </a:lnTo>
                    <a:lnTo>
                      <a:pt x="3" y="477"/>
                    </a:lnTo>
                    <a:lnTo>
                      <a:pt x="3" y="474"/>
                    </a:lnTo>
                    <a:lnTo>
                      <a:pt x="3" y="469"/>
                    </a:lnTo>
                    <a:lnTo>
                      <a:pt x="3" y="464"/>
                    </a:lnTo>
                    <a:lnTo>
                      <a:pt x="3" y="460"/>
                    </a:lnTo>
                    <a:lnTo>
                      <a:pt x="3" y="457"/>
                    </a:lnTo>
                    <a:lnTo>
                      <a:pt x="3" y="449"/>
                    </a:lnTo>
                    <a:lnTo>
                      <a:pt x="3" y="442"/>
                    </a:lnTo>
                    <a:lnTo>
                      <a:pt x="3" y="435"/>
                    </a:lnTo>
                    <a:lnTo>
                      <a:pt x="3" y="427"/>
                    </a:lnTo>
                    <a:lnTo>
                      <a:pt x="3" y="420"/>
                    </a:lnTo>
                    <a:lnTo>
                      <a:pt x="5" y="415"/>
                    </a:lnTo>
                    <a:lnTo>
                      <a:pt x="3" y="408"/>
                    </a:lnTo>
                    <a:lnTo>
                      <a:pt x="3" y="400"/>
                    </a:lnTo>
                    <a:lnTo>
                      <a:pt x="3" y="393"/>
                    </a:lnTo>
                    <a:lnTo>
                      <a:pt x="3" y="386"/>
                    </a:lnTo>
                    <a:lnTo>
                      <a:pt x="3" y="378"/>
                    </a:lnTo>
                    <a:lnTo>
                      <a:pt x="3" y="372"/>
                    </a:lnTo>
                    <a:lnTo>
                      <a:pt x="3" y="364"/>
                    </a:lnTo>
                    <a:lnTo>
                      <a:pt x="3" y="357"/>
                    </a:lnTo>
                    <a:lnTo>
                      <a:pt x="3" y="349"/>
                    </a:lnTo>
                    <a:lnTo>
                      <a:pt x="3" y="344"/>
                    </a:lnTo>
                    <a:lnTo>
                      <a:pt x="2" y="338"/>
                    </a:lnTo>
                    <a:lnTo>
                      <a:pt x="2" y="332"/>
                    </a:lnTo>
                    <a:lnTo>
                      <a:pt x="2" y="325"/>
                    </a:lnTo>
                    <a:lnTo>
                      <a:pt x="2" y="321"/>
                    </a:lnTo>
                    <a:lnTo>
                      <a:pt x="2" y="314"/>
                    </a:lnTo>
                    <a:lnTo>
                      <a:pt x="2" y="308"/>
                    </a:lnTo>
                    <a:lnTo>
                      <a:pt x="0" y="303"/>
                    </a:lnTo>
                    <a:lnTo>
                      <a:pt x="0" y="297"/>
                    </a:lnTo>
                    <a:lnTo>
                      <a:pt x="0" y="291"/>
                    </a:lnTo>
                    <a:lnTo>
                      <a:pt x="0" y="287"/>
                    </a:lnTo>
                    <a:lnTo>
                      <a:pt x="0" y="281"/>
                    </a:lnTo>
                    <a:lnTo>
                      <a:pt x="0" y="276"/>
                    </a:lnTo>
                    <a:lnTo>
                      <a:pt x="0" y="271"/>
                    </a:lnTo>
                    <a:lnTo>
                      <a:pt x="0" y="267"/>
                    </a:lnTo>
                    <a:lnTo>
                      <a:pt x="0" y="261"/>
                    </a:lnTo>
                    <a:lnTo>
                      <a:pt x="0" y="256"/>
                    </a:lnTo>
                    <a:lnTo>
                      <a:pt x="0" y="250"/>
                    </a:lnTo>
                    <a:lnTo>
                      <a:pt x="0" y="246"/>
                    </a:lnTo>
                    <a:lnTo>
                      <a:pt x="0" y="240"/>
                    </a:lnTo>
                    <a:lnTo>
                      <a:pt x="0" y="236"/>
                    </a:lnTo>
                    <a:lnTo>
                      <a:pt x="0" y="232"/>
                    </a:lnTo>
                    <a:lnTo>
                      <a:pt x="0" y="226"/>
                    </a:lnTo>
                    <a:lnTo>
                      <a:pt x="0" y="222"/>
                    </a:lnTo>
                    <a:lnTo>
                      <a:pt x="0" y="216"/>
                    </a:lnTo>
                    <a:lnTo>
                      <a:pt x="0" y="212"/>
                    </a:lnTo>
                    <a:lnTo>
                      <a:pt x="0" y="208"/>
                    </a:lnTo>
                    <a:lnTo>
                      <a:pt x="0" y="202"/>
                    </a:lnTo>
                    <a:lnTo>
                      <a:pt x="0" y="198"/>
                    </a:lnTo>
                    <a:lnTo>
                      <a:pt x="0" y="193"/>
                    </a:lnTo>
                    <a:lnTo>
                      <a:pt x="0" y="189"/>
                    </a:lnTo>
                    <a:lnTo>
                      <a:pt x="0" y="183"/>
                    </a:lnTo>
                    <a:lnTo>
                      <a:pt x="0" y="179"/>
                    </a:lnTo>
                    <a:lnTo>
                      <a:pt x="0" y="174"/>
                    </a:lnTo>
                    <a:lnTo>
                      <a:pt x="0" y="169"/>
                    </a:lnTo>
                    <a:lnTo>
                      <a:pt x="0" y="164"/>
                    </a:lnTo>
                    <a:lnTo>
                      <a:pt x="0" y="159"/>
                    </a:lnTo>
                    <a:lnTo>
                      <a:pt x="0" y="155"/>
                    </a:lnTo>
                    <a:lnTo>
                      <a:pt x="0" y="149"/>
                    </a:lnTo>
                    <a:lnTo>
                      <a:pt x="0" y="144"/>
                    </a:lnTo>
                    <a:lnTo>
                      <a:pt x="0" y="139"/>
                    </a:lnTo>
                    <a:lnTo>
                      <a:pt x="0" y="135"/>
                    </a:lnTo>
                    <a:lnTo>
                      <a:pt x="0" y="131"/>
                    </a:lnTo>
                    <a:lnTo>
                      <a:pt x="0" y="125"/>
                    </a:lnTo>
                    <a:lnTo>
                      <a:pt x="0" y="121"/>
                    </a:lnTo>
                    <a:lnTo>
                      <a:pt x="0" y="115"/>
                    </a:lnTo>
                    <a:lnTo>
                      <a:pt x="2" y="111"/>
                    </a:lnTo>
                    <a:lnTo>
                      <a:pt x="2" y="105"/>
                    </a:lnTo>
                    <a:lnTo>
                      <a:pt x="2" y="100"/>
                    </a:lnTo>
                    <a:lnTo>
                      <a:pt x="2" y="95"/>
                    </a:lnTo>
                    <a:lnTo>
                      <a:pt x="2" y="90"/>
                    </a:lnTo>
                    <a:lnTo>
                      <a:pt x="2" y="84"/>
                    </a:lnTo>
                    <a:lnTo>
                      <a:pt x="2" y="78"/>
                    </a:lnTo>
                    <a:lnTo>
                      <a:pt x="2" y="73"/>
                    </a:lnTo>
                    <a:lnTo>
                      <a:pt x="2" y="69"/>
                    </a:lnTo>
                    <a:lnTo>
                      <a:pt x="2" y="63"/>
                    </a:lnTo>
                    <a:lnTo>
                      <a:pt x="2" y="57"/>
                    </a:lnTo>
                    <a:lnTo>
                      <a:pt x="2" y="52"/>
                    </a:lnTo>
                    <a:lnTo>
                      <a:pt x="2" y="46"/>
                    </a:lnTo>
                    <a:lnTo>
                      <a:pt x="2" y="40"/>
                    </a:lnTo>
                    <a:lnTo>
                      <a:pt x="2" y="34"/>
                    </a:lnTo>
                    <a:lnTo>
                      <a:pt x="2" y="29"/>
                    </a:lnTo>
                    <a:lnTo>
                      <a:pt x="2" y="23"/>
                    </a:lnTo>
                    <a:lnTo>
                      <a:pt x="2" y="17"/>
                    </a:lnTo>
                    <a:lnTo>
                      <a:pt x="3" y="13"/>
                    </a:lnTo>
                    <a:lnTo>
                      <a:pt x="6" y="8"/>
                    </a:lnTo>
                    <a:lnTo>
                      <a:pt x="9" y="6"/>
                    </a:lnTo>
                    <a:lnTo>
                      <a:pt x="16" y="0"/>
                    </a:lnTo>
                    <a:lnTo>
                      <a:pt x="25" y="0"/>
                    </a:lnTo>
                    <a:lnTo>
                      <a:pt x="32" y="0"/>
                    </a:lnTo>
                    <a:lnTo>
                      <a:pt x="39" y="6"/>
                    </a:lnTo>
                    <a:lnTo>
                      <a:pt x="42" y="8"/>
                    </a:lnTo>
                    <a:lnTo>
                      <a:pt x="44" y="13"/>
                    </a:lnTo>
                    <a:lnTo>
                      <a:pt x="46" y="17"/>
                    </a:lnTo>
                    <a:lnTo>
                      <a:pt x="46"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8" name="Freeform 118">
                <a:extLst>
                  <a:ext uri="{FF2B5EF4-FFF2-40B4-BE49-F238E27FC236}">
                    <a16:creationId xmlns:a16="http://schemas.microsoft.com/office/drawing/2014/main" id="{84244C89-0D9C-2242-A9C3-3A74B81666D6}"/>
                  </a:ext>
                </a:extLst>
              </p:cNvPr>
              <p:cNvSpPr>
                <a:spLocks/>
              </p:cNvSpPr>
              <p:nvPr/>
            </p:nvSpPr>
            <p:spPr bwMode="auto">
              <a:xfrm>
                <a:off x="4828657" y="4511463"/>
                <a:ext cx="279455" cy="277296"/>
              </a:xfrm>
              <a:custGeom>
                <a:avLst/>
                <a:gdLst>
                  <a:gd name="T0" fmla="*/ 2147483647 w 156"/>
                  <a:gd name="T1" fmla="*/ 2147483647 h 145"/>
                  <a:gd name="T2" fmla="*/ 2147483647 w 156"/>
                  <a:gd name="T3" fmla="*/ 2147483647 h 145"/>
                  <a:gd name="T4" fmla="*/ 2147483647 w 156"/>
                  <a:gd name="T5" fmla="*/ 2147483647 h 145"/>
                  <a:gd name="T6" fmla="*/ 2147483647 w 156"/>
                  <a:gd name="T7" fmla="*/ 2147483647 h 145"/>
                  <a:gd name="T8" fmla="*/ 2147483647 w 156"/>
                  <a:gd name="T9" fmla="*/ 2147483647 h 145"/>
                  <a:gd name="T10" fmla="*/ 2147483647 w 156"/>
                  <a:gd name="T11" fmla="*/ 2147483647 h 145"/>
                  <a:gd name="T12" fmla="*/ 2147483647 w 156"/>
                  <a:gd name="T13" fmla="*/ 2147483647 h 145"/>
                  <a:gd name="T14" fmla="*/ 2147483647 w 156"/>
                  <a:gd name="T15" fmla="*/ 2147483647 h 145"/>
                  <a:gd name="T16" fmla="*/ 2147483647 w 156"/>
                  <a:gd name="T17" fmla="*/ 2147483647 h 145"/>
                  <a:gd name="T18" fmla="*/ 2147483647 w 156"/>
                  <a:gd name="T19" fmla="*/ 2147483647 h 145"/>
                  <a:gd name="T20" fmla="*/ 2147483647 w 156"/>
                  <a:gd name="T21" fmla="*/ 2147483647 h 145"/>
                  <a:gd name="T22" fmla="*/ 2147483647 w 156"/>
                  <a:gd name="T23" fmla="*/ 2147483647 h 145"/>
                  <a:gd name="T24" fmla="*/ 2147483647 w 156"/>
                  <a:gd name="T25" fmla="*/ 2147483647 h 145"/>
                  <a:gd name="T26" fmla="*/ 2147483647 w 156"/>
                  <a:gd name="T27" fmla="*/ 2147483647 h 145"/>
                  <a:gd name="T28" fmla="*/ 2147483647 w 156"/>
                  <a:gd name="T29" fmla="*/ 2147483647 h 145"/>
                  <a:gd name="T30" fmla="*/ 2147483647 w 156"/>
                  <a:gd name="T31" fmla="*/ 2147483647 h 145"/>
                  <a:gd name="T32" fmla="*/ 2147483647 w 156"/>
                  <a:gd name="T33" fmla="*/ 2147483647 h 145"/>
                  <a:gd name="T34" fmla="*/ 2147483647 w 156"/>
                  <a:gd name="T35" fmla="*/ 2147483647 h 145"/>
                  <a:gd name="T36" fmla="*/ 2147483647 w 156"/>
                  <a:gd name="T37" fmla="*/ 2147483647 h 145"/>
                  <a:gd name="T38" fmla="*/ 2147483647 w 156"/>
                  <a:gd name="T39" fmla="*/ 2147483647 h 145"/>
                  <a:gd name="T40" fmla="*/ 2147483647 w 156"/>
                  <a:gd name="T41" fmla="*/ 2147483647 h 145"/>
                  <a:gd name="T42" fmla="*/ 2147483647 w 156"/>
                  <a:gd name="T43" fmla="*/ 2147483647 h 145"/>
                  <a:gd name="T44" fmla="*/ 2147483647 w 156"/>
                  <a:gd name="T45" fmla="*/ 2147483647 h 145"/>
                  <a:gd name="T46" fmla="*/ 2147483647 w 156"/>
                  <a:gd name="T47" fmla="*/ 2147483647 h 145"/>
                  <a:gd name="T48" fmla="*/ 2147483647 w 156"/>
                  <a:gd name="T49" fmla="*/ 2147483647 h 145"/>
                  <a:gd name="T50" fmla="*/ 2147483647 w 156"/>
                  <a:gd name="T51" fmla="*/ 2147483647 h 145"/>
                  <a:gd name="T52" fmla="*/ 2147483647 w 156"/>
                  <a:gd name="T53" fmla="*/ 2147483647 h 145"/>
                  <a:gd name="T54" fmla="*/ 2147483647 w 156"/>
                  <a:gd name="T55" fmla="*/ 2147483647 h 145"/>
                  <a:gd name="T56" fmla="*/ 2147483647 w 156"/>
                  <a:gd name="T57" fmla="*/ 2147483647 h 145"/>
                  <a:gd name="T58" fmla="*/ 2147483647 w 156"/>
                  <a:gd name="T59" fmla="*/ 2147483647 h 145"/>
                  <a:gd name="T60" fmla="*/ 2147483647 w 156"/>
                  <a:gd name="T61" fmla="*/ 2147483647 h 145"/>
                  <a:gd name="T62" fmla="*/ 2147483647 w 156"/>
                  <a:gd name="T63" fmla="*/ 2147483647 h 145"/>
                  <a:gd name="T64" fmla="*/ 2147483647 w 156"/>
                  <a:gd name="T65" fmla="*/ 2147483647 h 145"/>
                  <a:gd name="T66" fmla="*/ 2147483647 w 156"/>
                  <a:gd name="T67" fmla="*/ 2147483647 h 145"/>
                  <a:gd name="T68" fmla="*/ 2147483647 w 156"/>
                  <a:gd name="T69" fmla="*/ 2147483647 h 145"/>
                  <a:gd name="T70" fmla="*/ 2147483647 w 156"/>
                  <a:gd name="T71" fmla="*/ 2147483647 h 145"/>
                  <a:gd name="T72" fmla="*/ 2147483647 w 156"/>
                  <a:gd name="T73" fmla="*/ 2147483647 h 145"/>
                  <a:gd name="T74" fmla="*/ 2147483647 w 156"/>
                  <a:gd name="T75" fmla="*/ 2147483647 h 145"/>
                  <a:gd name="T76" fmla="*/ 2147483647 w 156"/>
                  <a:gd name="T77" fmla="*/ 2147483647 h 145"/>
                  <a:gd name="T78" fmla="*/ 2147483647 w 156"/>
                  <a:gd name="T79" fmla="*/ 2147483647 h 145"/>
                  <a:gd name="T80" fmla="*/ 2147483647 w 156"/>
                  <a:gd name="T81" fmla="*/ 2147483647 h 145"/>
                  <a:gd name="T82" fmla="*/ 2147483647 w 156"/>
                  <a:gd name="T83" fmla="*/ 2147483647 h 145"/>
                  <a:gd name="T84" fmla="*/ 2147483647 w 156"/>
                  <a:gd name="T85" fmla="*/ 2147483647 h 145"/>
                  <a:gd name="T86" fmla="*/ 2147483647 w 156"/>
                  <a:gd name="T87" fmla="*/ 2147483647 h 145"/>
                  <a:gd name="T88" fmla="*/ 2147483647 w 156"/>
                  <a:gd name="T89" fmla="*/ 2147483647 h 145"/>
                  <a:gd name="T90" fmla="*/ 2147483647 w 156"/>
                  <a:gd name="T91" fmla="*/ 2147483647 h 145"/>
                  <a:gd name="T92" fmla="*/ 2147483647 w 156"/>
                  <a:gd name="T93" fmla="*/ 2147483647 h 145"/>
                  <a:gd name="T94" fmla="*/ 2147483647 w 156"/>
                  <a:gd name="T95" fmla="*/ 2147483647 h 145"/>
                  <a:gd name="T96" fmla="*/ 2147483647 w 156"/>
                  <a:gd name="T97" fmla="*/ 2147483647 h 145"/>
                  <a:gd name="T98" fmla="*/ 2147483647 w 156"/>
                  <a:gd name="T99" fmla="*/ 2147483647 h 145"/>
                  <a:gd name="T100" fmla="*/ 2147483647 w 156"/>
                  <a:gd name="T101" fmla="*/ 2147483647 h 145"/>
                  <a:gd name="T102" fmla="*/ 0 w 156"/>
                  <a:gd name="T103" fmla="*/ 2147483647 h 145"/>
                  <a:gd name="T104" fmla="*/ 0 w 156"/>
                  <a:gd name="T105" fmla="*/ 2147483647 h 145"/>
                  <a:gd name="T106" fmla="*/ 0 w 156"/>
                  <a:gd name="T107" fmla="*/ 2147483647 h 145"/>
                  <a:gd name="T108" fmla="*/ 2147483647 w 156"/>
                  <a:gd name="T109" fmla="*/ 2147483647 h 145"/>
                  <a:gd name="T110" fmla="*/ 2147483647 w 156"/>
                  <a:gd name="T111" fmla="*/ 2147483647 h 145"/>
                  <a:gd name="T112" fmla="*/ 2147483647 w 156"/>
                  <a:gd name="T113" fmla="*/ 2147483647 h 145"/>
                  <a:gd name="T114" fmla="*/ 2147483647 w 156"/>
                  <a:gd name="T115" fmla="*/ 0 h 145"/>
                  <a:gd name="T116" fmla="*/ 2147483647 w 156"/>
                  <a:gd name="T117" fmla="*/ 2147483647 h 145"/>
                  <a:gd name="T118" fmla="*/ 2147483647 w 156"/>
                  <a:gd name="T119" fmla="*/ 2147483647 h 145"/>
                  <a:gd name="T120" fmla="*/ 2147483647 w 156"/>
                  <a:gd name="T121" fmla="*/ 2147483647 h 145"/>
                  <a:gd name="T122" fmla="*/ 2147483647 w 156"/>
                  <a:gd name="T123" fmla="*/ 2147483647 h 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45"/>
                  <a:gd name="T188" fmla="*/ 156 w 156"/>
                  <a:gd name="T189" fmla="*/ 145 h 1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45">
                    <a:moveTo>
                      <a:pt x="34" y="6"/>
                    </a:moveTo>
                    <a:lnTo>
                      <a:pt x="37" y="9"/>
                    </a:lnTo>
                    <a:lnTo>
                      <a:pt x="43" y="12"/>
                    </a:lnTo>
                    <a:lnTo>
                      <a:pt x="46" y="15"/>
                    </a:lnTo>
                    <a:lnTo>
                      <a:pt x="51" y="17"/>
                    </a:lnTo>
                    <a:lnTo>
                      <a:pt x="58" y="25"/>
                    </a:lnTo>
                    <a:lnTo>
                      <a:pt x="67" y="30"/>
                    </a:lnTo>
                    <a:lnTo>
                      <a:pt x="72" y="36"/>
                    </a:lnTo>
                    <a:lnTo>
                      <a:pt x="80" y="42"/>
                    </a:lnTo>
                    <a:lnTo>
                      <a:pt x="87" y="47"/>
                    </a:lnTo>
                    <a:lnTo>
                      <a:pt x="94" y="54"/>
                    </a:lnTo>
                    <a:lnTo>
                      <a:pt x="99" y="59"/>
                    </a:lnTo>
                    <a:lnTo>
                      <a:pt x="107" y="66"/>
                    </a:lnTo>
                    <a:lnTo>
                      <a:pt x="112" y="71"/>
                    </a:lnTo>
                    <a:lnTo>
                      <a:pt x="119" y="77"/>
                    </a:lnTo>
                    <a:lnTo>
                      <a:pt x="126" y="84"/>
                    </a:lnTo>
                    <a:lnTo>
                      <a:pt x="133" y="91"/>
                    </a:lnTo>
                    <a:lnTo>
                      <a:pt x="136" y="95"/>
                    </a:lnTo>
                    <a:lnTo>
                      <a:pt x="141" y="98"/>
                    </a:lnTo>
                    <a:lnTo>
                      <a:pt x="145" y="103"/>
                    </a:lnTo>
                    <a:lnTo>
                      <a:pt x="149" y="107"/>
                    </a:lnTo>
                    <a:lnTo>
                      <a:pt x="152" y="110"/>
                    </a:lnTo>
                    <a:lnTo>
                      <a:pt x="155" y="115"/>
                    </a:lnTo>
                    <a:lnTo>
                      <a:pt x="155" y="118"/>
                    </a:lnTo>
                    <a:lnTo>
                      <a:pt x="156" y="124"/>
                    </a:lnTo>
                    <a:lnTo>
                      <a:pt x="153" y="131"/>
                    </a:lnTo>
                    <a:lnTo>
                      <a:pt x="149" y="138"/>
                    </a:lnTo>
                    <a:lnTo>
                      <a:pt x="142" y="142"/>
                    </a:lnTo>
                    <a:lnTo>
                      <a:pt x="133" y="145"/>
                    </a:lnTo>
                    <a:lnTo>
                      <a:pt x="129" y="145"/>
                    </a:lnTo>
                    <a:lnTo>
                      <a:pt x="125" y="144"/>
                    </a:lnTo>
                    <a:lnTo>
                      <a:pt x="121" y="141"/>
                    </a:lnTo>
                    <a:lnTo>
                      <a:pt x="118" y="139"/>
                    </a:lnTo>
                    <a:lnTo>
                      <a:pt x="109" y="131"/>
                    </a:lnTo>
                    <a:lnTo>
                      <a:pt x="102" y="124"/>
                    </a:lnTo>
                    <a:lnTo>
                      <a:pt x="97" y="117"/>
                    </a:lnTo>
                    <a:lnTo>
                      <a:pt x="90" y="110"/>
                    </a:lnTo>
                    <a:lnTo>
                      <a:pt x="82" y="104"/>
                    </a:lnTo>
                    <a:lnTo>
                      <a:pt x="78" y="98"/>
                    </a:lnTo>
                    <a:lnTo>
                      <a:pt x="71" y="91"/>
                    </a:lnTo>
                    <a:lnTo>
                      <a:pt x="65" y="87"/>
                    </a:lnTo>
                    <a:lnTo>
                      <a:pt x="60" y="81"/>
                    </a:lnTo>
                    <a:lnTo>
                      <a:pt x="54" y="76"/>
                    </a:lnTo>
                    <a:lnTo>
                      <a:pt x="47" y="70"/>
                    </a:lnTo>
                    <a:lnTo>
                      <a:pt x="41" y="64"/>
                    </a:lnTo>
                    <a:lnTo>
                      <a:pt x="34" y="59"/>
                    </a:lnTo>
                    <a:lnTo>
                      <a:pt x="27" y="53"/>
                    </a:lnTo>
                    <a:lnTo>
                      <a:pt x="19" y="47"/>
                    </a:lnTo>
                    <a:lnTo>
                      <a:pt x="10" y="42"/>
                    </a:lnTo>
                    <a:lnTo>
                      <a:pt x="6" y="39"/>
                    </a:lnTo>
                    <a:lnTo>
                      <a:pt x="3" y="34"/>
                    </a:lnTo>
                    <a:lnTo>
                      <a:pt x="0" y="30"/>
                    </a:lnTo>
                    <a:lnTo>
                      <a:pt x="0" y="27"/>
                    </a:lnTo>
                    <a:lnTo>
                      <a:pt x="0" y="17"/>
                    </a:lnTo>
                    <a:lnTo>
                      <a:pt x="3" y="12"/>
                    </a:lnTo>
                    <a:lnTo>
                      <a:pt x="9" y="5"/>
                    </a:lnTo>
                    <a:lnTo>
                      <a:pt x="16" y="2"/>
                    </a:lnTo>
                    <a:lnTo>
                      <a:pt x="20" y="0"/>
                    </a:lnTo>
                    <a:lnTo>
                      <a:pt x="24" y="2"/>
                    </a:lnTo>
                    <a:lnTo>
                      <a:pt x="29" y="3"/>
                    </a:lnTo>
                    <a:lnTo>
                      <a:pt x="34"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89" name="Freeform 119">
                <a:extLst>
                  <a:ext uri="{FF2B5EF4-FFF2-40B4-BE49-F238E27FC236}">
                    <a16:creationId xmlns:a16="http://schemas.microsoft.com/office/drawing/2014/main" id="{449317FC-ABEA-A84D-B845-4F422E80BEAF}"/>
                  </a:ext>
                </a:extLst>
              </p:cNvPr>
              <p:cNvSpPr>
                <a:spLocks/>
              </p:cNvSpPr>
              <p:nvPr/>
            </p:nvSpPr>
            <p:spPr bwMode="auto">
              <a:xfrm>
                <a:off x="4853737" y="4754335"/>
                <a:ext cx="279455" cy="151079"/>
              </a:xfrm>
              <a:custGeom>
                <a:avLst/>
                <a:gdLst>
                  <a:gd name="T0" fmla="*/ 2147483647 w 156"/>
                  <a:gd name="T1" fmla="*/ 2147483647 h 79"/>
                  <a:gd name="T2" fmla="*/ 2147483647 w 156"/>
                  <a:gd name="T3" fmla="*/ 2147483647 h 79"/>
                  <a:gd name="T4" fmla="*/ 2147483647 w 156"/>
                  <a:gd name="T5" fmla="*/ 2147483647 h 79"/>
                  <a:gd name="T6" fmla="*/ 0 w 156"/>
                  <a:gd name="T7" fmla="*/ 0 h 79"/>
                  <a:gd name="T8" fmla="*/ 2147483647 w 156"/>
                  <a:gd name="T9" fmla="*/ 2147483647 h 79"/>
                  <a:gd name="T10" fmla="*/ 2147483647 w 156"/>
                  <a:gd name="T11" fmla="*/ 2147483647 h 79"/>
                  <a:gd name="T12" fmla="*/ 0 60000 65536"/>
                  <a:gd name="T13" fmla="*/ 0 60000 65536"/>
                  <a:gd name="T14" fmla="*/ 0 60000 65536"/>
                  <a:gd name="T15" fmla="*/ 0 60000 65536"/>
                  <a:gd name="T16" fmla="*/ 0 60000 65536"/>
                  <a:gd name="T17" fmla="*/ 0 60000 65536"/>
                  <a:gd name="T18" fmla="*/ 0 w 156"/>
                  <a:gd name="T19" fmla="*/ 0 h 79"/>
                  <a:gd name="T20" fmla="*/ 156 w 156"/>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56" h="79">
                    <a:moveTo>
                      <a:pt x="3" y="44"/>
                    </a:moveTo>
                    <a:lnTo>
                      <a:pt x="154" y="79"/>
                    </a:lnTo>
                    <a:lnTo>
                      <a:pt x="156" y="28"/>
                    </a:lnTo>
                    <a:lnTo>
                      <a:pt x="0" y="0"/>
                    </a:lnTo>
                    <a:lnTo>
                      <a:pt x="3"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0" name="Freeform 120">
                <a:extLst>
                  <a:ext uri="{FF2B5EF4-FFF2-40B4-BE49-F238E27FC236}">
                    <a16:creationId xmlns:a16="http://schemas.microsoft.com/office/drawing/2014/main" id="{6E0E5E88-085B-1D4F-9E18-062B7C080F6D}"/>
                  </a:ext>
                </a:extLst>
              </p:cNvPr>
              <p:cNvSpPr>
                <a:spLocks/>
              </p:cNvSpPr>
              <p:nvPr/>
            </p:nvSpPr>
            <p:spPr bwMode="auto">
              <a:xfrm>
                <a:off x="5063328" y="4677840"/>
                <a:ext cx="91361" cy="860571"/>
              </a:xfrm>
              <a:custGeom>
                <a:avLst/>
                <a:gdLst>
                  <a:gd name="T0" fmla="*/ 2147483647 w 51"/>
                  <a:gd name="T1" fmla="*/ 2147483647 h 450"/>
                  <a:gd name="T2" fmla="*/ 2147483647 w 51"/>
                  <a:gd name="T3" fmla="*/ 2147483647 h 450"/>
                  <a:gd name="T4" fmla="*/ 2147483647 w 51"/>
                  <a:gd name="T5" fmla="*/ 2147483647 h 450"/>
                  <a:gd name="T6" fmla="*/ 2147483647 w 51"/>
                  <a:gd name="T7" fmla="*/ 2147483647 h 450"/>
                  <a:gd name="T8" fmla="*/ 2147483647 w 51"/>
                  <a:gd name="T9" fmla="*/ 2147483647 h 450"/>
                  <a:gd name="T10" fmla="*/ 2147483647 w 51"/>
                  <a:gd name="T11" fmla="*/ 2147483647 h 450"/>
                  <a:gd name="T12" fmla="*/ 2147483647 w 51"/>
                  <a:gd name="T13" fmla="*/ 2147483647 h 450"/>
                  <a:gd name="T14" fmla="*/ 2147483647 w 51"/>
                  <a:gd name="T15" fmla="*/ 2147483647 h 450"/>
                  <a:gd name="T16" fmla="*/ 2147483647 w 51"/>
                  <a:gd name="T17" fmla="*/ 2147483647 h 450"/>
                  <a:gd name="T18" fmla="*/ 2147483647 w 51"/>
                  <a:gd name="T19" fmla="*/ 2147483647 h 450"/>
                  <a:gd name="T20" fmla="*/ 2147483647 w 51"/>
                  <a:gd name="T21" fmla="*/ 2147483647 h 450"/>
                  <a:gd name="T22" fmla="*/ 2147483647 w 51"/>
                  <a:gd name="T23" fmla="*/ 2147483647 h 450"/>
                  <a:gd name="T24" fmla="*/ 2147483647 w 51"/>
                  <a:gd name="T25" fmla="*/ 2147483647 h 450"/>
                  <a:gd name="T26" fmla="*/ 2147483647 w 51"/>
                  <a:gd name="T27" fmla="*/ 2147483647 h 450"/>
                  <a:gd name="T28" fmla="*/ 2147483647 w 51"/>
                  <a:gd name="T29" fmla="*/ 2147483647 h 450"/>
                  <a:gd name="T30" fmla="*/ 2147483647 w 51"/>
                  <a:gd name="T31" fmla="*/ 2147483647 h 450"/>
                  <a:gd name="T32" fmla="*/ 2147483647 w 51"/>
                  <a:gd name="T33" fmla="*/ 2147483647 h 450"/>
                  <a:gd name="T34" fmla="*/ 2147483647 w 51"/>
                  <a:gd name="T35" fmla="*/ 2147483647 h 450"/>
                  <a:gd name="T36" fmla="*/ 2147483647 w 51"/>
                  <a:gd name="T37" fmla="*/ 2147483647 h 450"/>
                  <a:gd name="T38" fmla="*/ 2147483647 w 51"/>
                  <a:gd name="T39" fmla="*/ 2147483647 h 450"/>
                  <a:gd name="T40" fmla="*/ 2147483647 w 51"/>
                  <a:gd name="T41" fmla="*/ 2147483647 h 450"/>
                  <a:gd name="T42" fmla="*/ 2147483647 w 51"/>
                  <a:gd name="T43" fmla="*/ 2147483647 h 450"/>
                  <a:gd name="T44" fmla="*/ 2147483647 w 51"/>
                  <a:gd name="T45" fmla="*/ 2147483647 h 450"/>
                  <a:gd name="T46" fmla="*/ 2147483647 w 51"/>
                  <a:gd name="T47" fmla="*/ 2147483647 h 450"/>
                  <a:gd name="T48" fmla="*/ 2147483647 w 51"/>
                  <a:gd name="T49" fmla="*/ 2147483647 h 450"/>
                  <a:gd name="T50" fmla="*/ 2147483647 w 51"/>
                  <a:gd name="T51" fmla="*/ 2147483647 h 450"/>
                  <a:gd name="T52" fmla="*/ 2147483647 w 51"/>
                  <a:gd name="T53" fmla="*/ 2147483647 h 450"/>
                  <a:gd name="T54" fmla="*/ 2147483647 w 51"/>
                  <a:gd name="T55" fmla="*/ 2147483647 h 450"/>
                  <a:gd name="T56" fmla="*/ 2147483647 w 51"/>
                  <a:gd name="T57" fmla="*/ 2147483647 h 450"/>
                  <a:gd name="T58" fmla="*/ 2147483647 w 51"/>
                  <a:gd name="T59" fmla="*/ 2147483647 h 450"/>
                  <a:gd name="T60" fmla="*/ 2147483647 w 51"/>
                  <a:gd name="T61" fmla="*/ 2147483647 h 450"/>
                  <a:gd name="T62" fmla="*/ 2147483647 w 51"/>
                  <a:gd name="T63" fmla="*/ 2147483647 h 450"/>
                  <a:gd name="T64" fmla="*/ 2147483647 w 51"/>
                  <a:gd name="T65" fmla="*/ 2147483647 h 450"/>
                  <a:gd name="T66" fmla="*/ 0 w 51"/>
                  <a:gd name="T67" fmla="*/ 2147483647 h 450"/>
                  <a:gd name="T68" fmla="*/ 0 w 51"/>
                  <a:gd name="T69" fmla="*/ 2147483647 h 450"/>
                  <a:gd name="T70" fmla="*/ 0 w 51"/>
                  <a:gd name="T71" fmla="*/ 2147483647 h 450"/>
                  <a:gd name="T72" fmla="*/ 0 w 51"/>
                  <a:gd name="T73" fmla="*/ 2147483647 h 450"/>
                  <a:gd name="T74" fmla="*/ 0 w 51"/>
                  <a:gd name="T75" fmla="*/ 2147483647 h 450"/>
                  <a:gd name="T76" fmla="*/ 0 w 51"/>
                  <a:gd name="T77" fmla="*/ 2147483647 h 450"/>
                  <a:gd name="T78" fmla="*/ 0 w 51"/>
                  <a:gd name="T79" fmla="*/ 2147483647 h 450"/>
                  <a:gd name="T80" fmla="*/ 2147483647 w 51"/>
                  <a:gd name="T81" fmla="*/ 2147483647 h 450"/>
                  <a:gd name="T82" fmla="*/ 2147483647 w 51"/>
                  <a:gd name="T83" fmla="*/ 2147483647 h 450"/>
                  <a:gd name="T84" fmla="*/ 2147483647 w 51"/>
                  <a:gd name="T85" fmla="*/ 2147483647 h 450"/>
                  <a:gd name="T86" fmla="*/ 2147483647 w 51"/>
                  <a:gd name="T87" fmla="*/ 2147483647 h 450"/>
                  <a:gd name="T88" fmla="*/ 2147483647 w 51"/>
                  <a:gd name="T89" fmla="*/ 2147483647 h 450"/>
                  <a:gd name="T90" fmla="*/ 2147483647 w 51"/>
                  <a:gd name="T91" fmla="*/ 2147483647 h 450"/>
                  <a:gd name="T92" fmla="*/ 2147483647 w 51"/>
                  <a:gd name="T93" fmla="*/ 2147483647 h 450"/>
                  <a:gd name="T94" fmla="*/ 2147483647 w 51"/>
                  <a:gd name="T95" fmla="*/ 2147483647 h 4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450"/>
                  <a:gd name="T146" fmla="*/ 51 w 51"/>
                  <a:gd name="T147" fmla="*/ 450 h 4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450">
                    <a:moveTo>
                      <a:pt x="45" y="20"/>
                    </a:moveTo>
                    <a:lnTo>
                      <a:pt x="45" y="24"/>
                    </a:lnTo>
                    <a:lnTo>
                      <a:pt x="45" y="28"/>
                    </a:lnTo>
                    <a:lnTo>
                      <a:pt x="45" y="33"/>
                    </a:lnTo>
                    <a:lnTo>
                      <a:pt x="46" y="37"/>
                    </a:lnTo>
                    <a:lnTo>
                      <a:pt x="46" y="43"/>
                    </a:lnTo>
                    <a:lnTo>
                      <a:pt x="48" y="48"/>
                    </a:lnTo>
                    <a:lnTo>
                      <a:pt x="48" y="54"/>
                    </a:lnTo>
                    <a:lnTo>
                      <a:pt x="48" y="60"/>
                    </a:lnTo>
                    <a:lnTo>
                      <a:pt x="48" y="64"/>
                    </a:lnTo>
                    <a:lnTo>
                      <a:pt x="48" y="68"/>
                    </a:lnTo>
                    <a:lnTo>
                      <a:pt x="46" y="72"/>
                    </a:lnTo>
                    <a:lnTo>
                      <a:pt x="46" y="77"/>
                    </a:lnTo>
                    <a:lnTo>
                      <a:pt x="45" y="81"/>
                    </a:lnTo>
                    <a:lnTo>
                      <a:pt x="45" y="86"/>
                    </a:lnTo>
                    <a:lnTo>
                      <a:pt x="45" y="92"/>
                    </a:lnTo>
                    <a:lnTo>
                      <a:pt x="45" y="98"/>
                    </a:lnTo>
                    <a:lnTo>
                      <a:pt x="44" y="102"/>
                    </a:lnTo>
                    <a:lnTo>
                      <a:pt x="44" y="106"/>
                    </a:lnTo>
                    <a:lnTo>
                      <a:pt x="44" y="111"/>
                    </a:lnTo>
                    <a:lnTo>
                      <a:pt x="44" y="116"/>
                    </a:lnTo>
                    <a:lnTo>
                      <a:pt x="44" y="121"/>
                    </a:lnTo>
                    <a:lnTo>
                      <a:pt x="44" y="126"/>
                    </a:lnTo>
                    <a:lnTo>
                      <a:pt x="44" y="130"/>
                    </a:lnTo>
                    <a:lnTo>
                      <a:pt x="44" y="136"/>
                    </a:lnTo>
                    <a:lnTo>
                      <a:pt x="44" y="140"/>
                    </a:lnTo>
                    <a:lnTo>
                      <a:pt x="44" y="146"/>
                    </a:lnTo>
                    <a:lnTo>
                      <a:pt x="44" y="152"/>
                    </a:lnTo>
                    <a:lnTo>
                      <a:pt x="44" y="156"/>
                    </a:lnTo>
                    <a:lnTo>
                      <a:pt x="44" y="162"/>
                    </a:lnTo>
                    <a:lnTo>
                      <a:pt x="44" y="166"/>
                    </a:lnTo>
                    <a:lnTo>
                      <a:pt x="44" y="170"/>
                    </a:lnTo>
                    <a:lnTo>
                      <a:pt x="44" y="176"/>
                    </a:lnTo>
                    <a:lnTo>
                      <a:pt x="44" y="180"/>
                    </a:lnTo>
                    <a:lnTo>
                      <a:pt x="44" y="186"/>
                    </a:lnTo>
                    <a:lnTo>
                      <a:pt x="44" y="190"/>
                    </a:lnTo>
                    <a:lnTo>
                      <a:pt x="44" y="196"/>
                    </a:lnTo>
                    <a:lnTo>
                      <a:pt x="44" y="201"/>
                    </a:lnTo>
                    <a:lnTo>
                      <a:pt x="44" y="206"/>
                    </a:lnTo>
                    <a:lnTo>
                      <a:pt x="44" y="210"/>
                    </a:lnTo>
                    <a:lnTo>
                      <a:pt x="44" y="214"/>
                    </a:lnTo>
                    <a:lnTo>
                      <a:pt x="44" y="220"/>
                    </a:lnTo>
                    <a:lnTo>
                      <a:pt x="44" y="224"/>
                    </a:lnTo>
                    <a:lnTo>
                      <a:pt x="44" y="228"/>
                    </a:lnTo>
                    <a:lnTo>
                      <a:pt x="44" y="234"/>
                    </a:lnTo>
                    <a:lnTo>
                      <a:pt x="44" y="238"/>
                    </a:lnTo>
                    <a:lnTo>
                      <a:pt x="44" y="244"/>
                    </a:lnTo>
                    <a:lnTo>
                      <a:pt x="44" y="248"/>
                    </a:lnTo>
                    <a:lnTo>
                      <a:pt x="45" y="252"/>
                    </a:lnTo>
                    <a:lnTo>
                      <a:pt x="45" y="257"/>
                    </a:lnTo>
                    <a:lnTo>
                      <a:pt x="45" y="262"/>
                    </a:lnTo>
                    <a:lnTo>
                      <a:pt x="45" y="267"/>
                    </a:lnTo>
                    <a:lnTo>
                      <a:pt x="45" y="272"/>
                    </a:lnTo>
                    <a:lnTo>
                      <a:pt x="45" y="277"/>
                    </a:lnTo>
                    <a:lnTo>
                      <a:pt x="45" y="281"/>
                    </a:lnTo>
                    <a:lnTo>
                      <a:pt x="45" y="287"/>
                    </a:lnTo>
                    <a:lnTo>
                      <a:pt x="45" y="291"/>
                    </a:lnTo>
                    <a:lnTo>
                      <a:pt x="45" y="295"/>
                    </a:lnTo>
                    <a:lnTo>
                      <a:pt x="46" y="301"/>
                    </a:lnTo>
                    <a:lnTo>
                      <a:pt x="46" y="305"/>
                    </a:lnTo>
                    <a:lnTo>
                      <a:pt x="48" y="309"/>
                    </a:lnTo>
                    <a:lnTo>
                      <a:pt x="48" y="313"/>
                    </a:lnTo>
                    <a:lnTo>
                      <a:pt x="48" y="319"/>
                    </a:lnTo>
                    <a:lnTo>
                      <a:pt x="48" y="323"/>
                    </a:lnTo>
                    <a:lnTo>
                      <a:pt x="48" y="328"/>
                    </a:lnTo>
                    <a:lnTo>
                      <a:pt x="48" y="332"/>
                    </a:lnTo>
                    <a:lnTo>
                      <a:pt x="48" y="338"/>
                    </a:lnTo>
                    <a:lnTo>
                      <a:pt x="48" y="343"/>
                    </a:lnTo>
                    <a:lnTo>
                      <a:pt x="49" y="348"/>
                    </a:lnTo>
                    <a:lnTo>
                      <a:pt x="49" y="353"/>
                    </a:lnTo>
                    <a:lnTo>
                      <a:pt x="49" y="357"/>
                    </a:lnTo>
                    <a:lnTo>
                      <a:pt x="49" y="362"/>
                    </a:lnTo>
                    <a:lnTo>
                      <a:pt x="49" y="366"/>
                    </a:lnTo>
                    <a:lnTo>
                      <a:pt x="49" y="372"/>
                    </a:lnTo>
                    <a:lnTo>
                      <a:pt x="49" y="377"/>
                    </a:lnTo>
                    <a:lnTo>
                      <a:pt x="49" y="382"/>
                    </a:lnTo>
                    <a:lnTo>
                      <a:pt x="49" y="387"/>
                    </a:lnTo>
                    <a:lnTo>
                      <a:pt x="49" y="391"/>
                    </a:lnTo>
                    <a:lnTo>
                      <a:pt x="49" y="396"/>
                    </a:lnTo>
                    <a:lnTo>
                      <a:pt x="49" y="401"/>
                    </a:lnTo>
                    <a:lnTo>
                      <a:pt x="49" y="407"/>
                    </a:lnTo>
                    <a:lnTo>
                      <a:pt x="49" y="411"/>
                    </a:lnTo>
                    <a:lnTo>
                      <a:pt x="49" y="417"/>
                    </a:lnTo>
                    <a:lnTo>
                      <a:pt x="49" y="423"/>
                    </a:lnTo>
                    <a:lnTo>
                      <a:pt x="51" y="428"/>
                    </a:lnTo>
                    <a:lnTo>
                      <a:pt x="49" y="433"/>
                    </a:lnTo>
                    <a:lnTo>
                      <a:pt x="48" y="438"/>
                    </a:lnTo>
                    <a:lnTo>
                      <a:pt x="45" y="441"/>
                    </a:lnTo>
                    <a:lnTo>
                      <a:pt x="42" y="445"/>
                    </a:lnTo>
                    <a:lnTo>
                      <a:pt x="35" y="448"/>
                    </a:lnTo>
                    <a:lnTo>
                      <a:pt x="28" y="450"/>
                    </a:lnTo>
                    <a:lnTo>
                      <a:pt x="20" y="448"/>
                    </a:lnTo>
                    <a:lnTo>
                      <a:pt x="12" y="445"/>
                    </a:lnTo>
                    <a:lnTo>
                      <a:pt x="10" y="441"/>
                    </a:lnTo>
                    <a:lnTo>
                      <a:pt x="8" y="438"/>
                    </a:lnTo>
                    <a:lnTo>
                      <a:pt x="7" y="433"/>
                    </a:lnTo>
                    <a:lnTo>
                      <a:pt x="7" y="428"/>
                    </a:lnTo>
                    <a:lnTo>
                      <a:pt x="5" y="423"/>
                    </a:lnTo>
                    <a:lnTo>
                      <a:pt x="5" y="417"/>
                    </a:lnTo>
                    <a:lnTo>
                      <a:pt x="5" y="411"/>
                    </a:lnTo>
                    <a:lnTo>
                      <a:pt x="5" y="407"/>
                    </a:lnTo>
                    <a:lnTo>
                      <a:pt x="5" y="401"/>
                    </a:lnTo>
                    <a:lnTo>
                      <a:pt x="5" y="396"/>
                    </a:lnTo>
                    <a:lnTo>
                      <a:pt x="5" y="391"/>
                    </a:lnTo>
                    <a:lnTo>
                      <a:pt x="5" y="387"/>
                    </a:lnTo>
                    <a:lnTo>
                      <a:pt x="5" y="382"/>
                    </a:lnTo>
                    <a:lnTo>
                      <a:pt x="5" y="377"/>
                    </a:lnTo>
                    <a:lnTo>
                      <a:pt x="5" y="372"/>
                    </a:lnTo>
                    <a:lnTo>
                      <a:pt x="5" y="366"/>
                    </a:lnTo>
                    <a:lnTo>
                      <a:pt x="5" y="362"/>
                    </a:lnTo>
                    <a:lnTo>
                      <a:pt x="5" y="356"/>
                    </a:lnTo>
                    <a:lnTo>
                      <a:pt x="5" y="352"/>
                    </a:lnTo>
                    <a:lnTo>
                      <a:pt x="5" y="348"/>
                    </a:lnTo>
                    <a:lnTo>
                      <a:pt x="4" y="342"/>
                    </a:lnTo>
                    <a:lnTo>
                      <a:pt x="4" y="338"/>
                    </a:lnTo>
                    <a:lnTo>
                      <a:pt x="4" y="332"/>
                    </a:lnTo>
                    <a:lnTo>
                      <a:pt x="4" y="328"/>
                    </a:lnTo>
                    <a:lnTo>
                      <a:pt x="2" y="322"/>
                    </a:lnTo>
                    <a:lnTo>
                      <a:pt x="2" y="318"/>
                    </a:lnTo>
                    <a:lnTo>
                      <a:pt x="2" y="313"/>
                    </a:lnTo>
                    <a:lnTo>
                      <a:pt x="2" y="308"/>
                    </a:lnTo>
                    <a:lnTo>
                      <a:pt x="2" y="304"/>
                    </a:lnTo>
                    <a:lnTo>
                      <a:pt x="2" y="299"/>
                    </a:lnTo>
                    <a:lnTo>
                      <a:pt x="2" y="295"/>
                    </a:lnTo>
                    <a:lnTo>
                      <a:pt x="2" y="289"/>
                    </a:lnTo>
                    <a:lnTo>
                      <a:pt x="2" y="285"/>
                    </a:lnTo>
                    <a:lnTo>
                      <a:pt x="2" y="281"/>
                    </a:lnTo>
                    <a:lnTo>
                      <a:pt x="2" y="277"/>
                    </a:lnTo>
                    <a:lnTo>
                      <a:pt x="2" y="271"/>
                    </a:lnTo>
                    <a:lnTo>
                      <a:pt x="1" y="265"/>
                    </a:lnTo>
                    <a:lnTo>
                      <a:pt x="1" y="261"/>
                    </a:lnTo>
                    <a:lnTo>
                      <a:pt x="1" y="257"/>
                    </a:lnTo>
                    <a:lnTo>
                      <a:pt x="1" y="252"/>
                    </a:lnTo>
                    <a:lnTo>
                      <a:pt x="0" y="247"/>
                    </a:lnTo>
                    <a:lnTo>
                      <a:pt x="0" y="243"/>
                    </a:lnTo>
                    <a:lnTo>
                      <a:pt x="0" y="237"/>
                    </a:lnTo>
                    <a:lnTo>
                      <a:pt x="0" y="233"/>
                    </a:lnTo>
                    <a:lnTo>
                      <a:pt x="0" y="227"/>
                    </a:lnTo>
                    <a:lnTo>
                      <a:pt x="0" y="223"/>
                    </a:lnTo>
                    <a:lnTo>
                      <a:pt x="0" y="218"/>
                    </a:lnTo>
                    <a:lnTo>
                      <a:pt x="0" y="213"/>
                    </a:lnTo>
                    <a:lnTo>
                      <a:pt x="0" y="208"/>
                    </a:lnTo>
                    <a:lnTo>
                      <a:pt x="0" y="204"/>
                    </a:lnTo>
                    <a:lnTo>
                      <a:pt x="0" y="199"/>
                    </a:lnTo>
                    <a:lnTo>
                      <a:pt x="0" y="194"/>
                    </a:lnTo>
                    <a:lnTo>
                      <a:pt x="0" y="189"/>
                    </a:lnTo>
                    <a:lnTo>
                      <a:pt x="0" y="184"/>
                    </a:lnTo>
                    <a:lnTo>
                      <a:pt x="0" y="179"/>
                    </a:lnTo>
                    <a:lnTo>
                      <a:pt x="0" y="174"/>
                    </a:lnTo>
                    <a:lnTo>
                      <a:pt x="0" y="169"/>
                    </a:lnTo>
                    <a:lnTo>
                      <a:pt x="0" y="163"/>
                    </a:lnTo>
                    <a:lnTo>
                      <a:pt x="0" y="159"/>
                    </a:lnTo>
                    <a:lnTo>
                      <a:pt x="0" y="155"/>
                    </a:lnTo>
                    <a:lnTo>
                      <a:pt x="0" y="149"/>
                    </a:lnTo>
                    <a:lnTo>
                      <a:pt x="0" y="143"/>
                    </a:lnTo>
                    <a:lnTo>
                      <a:pt x="0" y="138"/>
                    </a:lnTo>
                    <a:lnTo>
                      <a:pt x="0" y="133"/>
                    </a:lnTo>
                    <a:lnTo>
                      <a:pt x="0" y="128"/>
                    </a:lnTo>
                    <a:lnTo>
                      <a:pt x="0" y="123"/>
                    </a:lnTo>
                    <a:lnTo>
                      <a:pt x="0" y="118"/>
                    </a:lnTo>
                    <a:lnTo>
                      <a:pt x="1" y="113"/>
                    </a:lnTo>
                    <a:lnTo>
                      <a:pt x="1" y="109"/>
                    </a:lnTo>
                    <a:lnTo>
                      <a:pt x="1" y="104"/>
                    </a:lnTo>
                    <a:lnTo>
                      <a:pt x="1" y="101"/>
                    </a:lnTo>
                    <a:lnTo>
                      <a:pt x="1" y="96"/>
                    </a:lnTo>
                    <a:lnTo>
                      <a:pt x="1" y="89"/>
                    </a:lnTo>
                    <a:lnTo>
                      <a:pt x="2" y="85"/>
                    </a:lnTo>
                    <a:lnTo>
                      <a:pt x="2" y="79"/>
                    </a:lnTo>
                    <a:lnTo>
                      <a:pt x="2" y="77"/>
                    </a:lnTo>
                    <a:lnTo>
                      <a:pt x="2" y="72"/>
                    </a:lnTo>
                    <a:lnTo>
                      <a:pt x="4" y="69"/>
                    </a:lnTo>
                    <a:lnTo>
                      <a:pt x="4" y="64"/>
                    </a:lnTo>
                    <a:lnTo>
                      <a:pt x="4" y="61"/>
                    </a:lnTo>
                    <a:lnTo>
                      <a:pt x="4" y="55"/>
                    </a:lnTo>
                    <a:lnTo>
                      <a:pt x="4" y="52"/>
                    </a:lnTo>
                    <a:lnTo>
                      <a:pt x="2" y="45"/>
                    </a:lnTo>
                    <a:lnTo>
                      <a:pt x="2" y="40"/>
                    </a:lnTo>
                    <a:lnTo>
                      <a:pt x="2" y="33"/>
                    </a:lnTo>
                    <a:lnTo>
                      <a:pt x="2" y="25"/>
                    </a:lnTo>
                    <a:lnTo>
                      <a:pt x="1" y="18"/>
                    </a:lnTo>
                    <a:lnTo>
                      <a:pt x="2" y="14"/>
                    </a:lnTo>
                    <a:lnTo>
                      <a:pt x="5" y="10"/>
                    </a:lnTo>
                    <a:lnTo>
                      <a:pt x="8" y="6"/>
                    </a:lnTo>
                    <a:lnTo>
                      <a:pt x="14" y="1"/>
                    </a:lnTo>
                    <a:lnTo>
                      <a:pt x="22" y="0"/>
                    </a:lnTo>
                    <a:lnTo>
                      <a:pt x="31" y="0"/>
                    </a:lnTo>
                    <a:lnTo>
                      <a:pt x="37" y="4"/>
                    </a:lnTo>
                    <a:lnTo>
                      <a:pt x="39" y="6"/>
                    </a:lnTo>
                    <a:lnTo>
                      <a:pt x="42" y="10"/>
                    </a:lnTo>
                    <a:lnTo>
                      <a:pt x="44" y="14"/>
                    </a:lnTo>
                    <a:lnTo>
                      <a:pt x="45"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1" name="Freeform 99">
                <a:extLst>
                  <a:ext uri="{FF2B5EF4-FFF2-40B4-BE49-F238E27FC236}">
                    <a16:creationId xmlns:a16="http://schemas.microsoft.com/office/drawing/2014/main" id="{684E3B6C-216F-2545-95C4-B4AEB200315D}"/>
                  </a:ext>
                </a:extLst>
              </p:cNvPr>
              <p:cNvSpPr>
                <a:spLocks/>
              </p:cNvSpPr>
              <p:nvPr/>
            </p:nvSpPr>
            <p:spPr bwMode="auto">
              <a:xfrm>
                <a:off x="4353943" y="4503814"/>
                <a:ext cx="535622" cy="97532"/>
              </a:xfrm>
              <a:custGeom>
                <a:avLst/>
                <a:gdLst>
                  <a:gd name="T0" fmla="*/ 2147483647 w 299"/>
                  <a:gd name="T1" fmla="*/ 0 h 51"/>
                  <a:gd name="T2" fmla="*/ 2147483647 w 299"/>
                  <a:gd name="T3" fmla="*/ 2147483647 h 51"/>
                  <a:gd name="T4" fmla="*/ 2147483647 w 299"/>
                  <a:gd name="T5" fmla="*/ 2147483647 h 51"/>
                  <a:gd name="T6" fmla="*/ 2147483647 w 299"/>
                  <a:gd name="T7" fmla="*/ 2147483647 h 51"/>
                  <a:gd name="T8" fmla="*/ 2147483647 w 299"/>
                  <a:gd name="T9" fmla="*/ 2147483647 h 51"/>
                  <a:gd name="T10" fmla="*/ 2147483647 w 299"/>
                  <a:gd name="T11" fmla="*/ 2147483647 h 51"/>
                  <a:gd name="T12" fmla="*/ 2147483647 w 299"/>
                  <a:gd name="T13" fmla="*/ 2147483647 h 51"/>
                  <a:gd name="T14" fmla="*/ 2147483647 w 299"/>
                  <a:gd name="T15" fmla="*/ 2147483647 h 51"/>
                  <a:gd name="T16" fmla="*/ 2147483647 w 299"/>
                  <a:gd name="T17" fmla="*/ 2147483647 h 51"/>
                  <a:gd name="T18" fmla="*/ 2147483647 w 299"/>
                  <a:gd name="T19" fmla="*/ 2147483647 h 51"/>
                  <a:gd name="T20" fmla="*/ 2147483647 w 299"/>
                  <a:gd name="T21" fmla="*/ 2147483647 h 51"/>
                  <a:gd name="T22" fmla="*/ 2147483647 w 299"/>
                  <a:gd name="T23" fmla="*/ 2147483647 h 51"/>
                  <a:gd name="T24" fmla="*/ 2147483647 w 299"/>
                  <a:gd name="T25" fmla="*/ 2147483647 h 51"/>
                  <a:gd name="T26" fmla="*/ 2147483647 w 299"/>
                  <a:gd name="T27" fmla="*/ 2147483647 h 51"/>
                  <a:gd name="T28" fmla="*/ 2147483647 w 299"/>
                  <a:gd name="T29" fmla="*/ 2147483647 h 51"/>
                  <a:gd name="T30" fmla="*/ 2147483647 w 299"/>
                  <a:gd name="T31" fmla="*/ 2147483647 h 51"/>
                  <a:gd name="T32" fmla="*/ 2147483647 w 299"/>
                  <a:gd name="T33" fmla="*/ 2147483647 h 51"/>
                  <a:gd name="T34" fmla="*/ 2147483647 w 299"/>
                  <a:gd name="T35" fmla="*/ 2147483647 h 51"/>
                  <a:gd name="T36" fmla="*/ 2147483647 w 299"/>
                  <a:gd name="T37" fmla="*/ 2147483647 h 51"/>
                  <a:gd name="T38" fmla="*/ 2147483647 w 299"/>
                  <a:gd name="T39" fmla="*/ 2147483647 h 51"/>
                  <a:gd name="T40" fmla="*/ 0 w 299"/>
                  <a:gd name="T41" fmla="*/ 2147483647 h 51"/>
                  <a:gd name="T42" fmla="*/ 0 w 299"/>
                  <a:gd name="T43" fmla="*/ 2147483647 h 51"/>
                  <a:gd name="T44" fmla="*/ 0 w 299"/>
                  <a:gd name="T45" fmla="*/ 2147483647 h 51"/>
                  <a:gd name="T46" fmla="*/ 2147483647 w 299"/>
                  <a:gd name="T47" fmla="*/ 2147483647 h 51"/>
                  <a:gd name="T48" fmla="*/ 2147483647 w 299"/>
                  <a:gd name="T49" fmla="*/ 2147483647 h 51"/>
                  <a:gd name="T50" fmla="*/ 2147483647 w 299"/>
                  <a:gd name="T51" fmla="*/ 2147483647 h 51"/>
                  <a:gd name="T52" fmla="*/ 2147483647 w 299"/>
                  <a:gd name="T53" fmla="*/ 2147483647 h 51"/>
                  <a:gd name="T54" fmla="*/ 2147483647 w 299"/>
                  <a:gd name="T55" fmla="*/ 0 h 51"/>
                  <a:gd name="T56" fmla="*/ 2147483647 w 299"/>
                  <a:gd name="T57" fmla="*/ 0 h 51"/>
                  <a:gd name="T58" fmla="*/ 2147483647 w 299"/>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9"/>
                  <a:gd name="T91" fmla="*/ 0 h 51"/>
                  <a:gd name="T92" fmla="*/ 299 w 29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9" h="51">
                    <a:moveTo>
                      <a:pt x="20" y="0"/>
                    </a:moveTo>
                    <a:lnTo>
                      <a:pt x="274" y="9"/>
                    </a:lnTo>
                    <a:lnTo>
                      <a:pt x="278" y="9"/>
                    </a:lnTo>
                    <a:lnTo>
                      <a:pt x="284" y="9"/>
                    </a:lnTo>
                    <a:lnTo>
                      <a:pt x="286" y="10"/>
                    </a:lnTo>
                    <a:lnTo>
                      <a:pt x="291" y="12"/>
                    </a:lnTo>
                    <a:lnTo>
                      <a:pt x="295" y="17"/>
                    </a:lnTo>
                    <a:lnTo>
                      <a:pt x="299" y="26"/>
                    </a:lnTo>
                    <a:lnTo>
                      <a:pt x="298" y="34"/>
                    </a:lnTo>
                    <a:lnTo>
                      <a:pt x="295" y="41"/>
                    </a:lnTo>
                    <a:lnTo>
                      <a:pt x="292" y="44"/>
                    </a:lnTo>
                    <a:lnTo>
                      <a:pt x="289" y="47"/>
                    </a:lnTo>
                    <a:lnTo>
                      <a:pt x="285" y="50"/>
                    </a:lnTo>
                    <a:lnTo>
                      <a:pt x="281" y="51"/>
                    </a:lnTo>
                    <a:lnTo>
                      <a:pt x="25" y="43"/>
                    </a:lnTo>
                    <a:lnTo>
                      <a:pt x="20" y="43"/>
                    </a:lnTo>
                    <a:lnTo>
                      <a:pt x="15" y="41"/>
                    </a:lnTo>
                    <a:lnTo>
                      <a:pt x="11" y="38"/>
                    </a:lnTo>
                    <a:lnTo>
                      <a:pt x="7" y="37"/>
                    </a:lnTo>
                    <a:lnTo>
                      <a:pt x="3" y="31"/>
                    </a:lnTo>
                    <a:lnTo>
                      <a:pt x="0" y="24"/>
                    </a:lnTo>
                    <a:lnTo>
                      <a:pt x="0" y="19"/>
                    </a:lnTo>
                    <a:lnTo>
                      <a:pt x="0" y="16"/>
                    </a:lnTo>
                    <a:lnTo>
                      <a:pt x="3" y="10"/>
                    </a:lnTo>
                    <a:lnTo>
                      <a:pt x="4" y="9"/>
                    </a:lnTo>
                    <a:lnTo>
                      <a:pt x="7" y="4"/>
                    </a:lnTo>
                    <a:lnTo>
                      <a:pt x="10" y="2"/>
                    </a:lnTo>
                    <a:lnTo>
                      <a:pt x="14"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5992" name="Group 2">
                <a:extLst>
                  <a:ext uri="{FF2B5EF4-FFF2-40B4-BE49-F238E27FC236}">
                    <a16:creationId xmlns:a16="http://schemas.microsoft.com/office/drawing/2014/main" id="{2060EDD5-E449-244C-8650-1D380C4CDB89}"/>
                  </a:ext>
                </a:extLst>
              </p:cNvPr>
              <p:cNvGrpSpPr>
                <a:grpSpLocks/>
              </p:cNvGrpSpPr>
              <p:nvPr/>
            </p:nvGrpSpPr>
            <p:grpSpPr bwMode="auto">
              <a:xfrm rot="-4766693">
                <a:off x="3478574" y="3009287"/>
                <a:ext cx="2556295" cy="862484"/>
                <a:chOff x="6987382" y="3931325"/>
                <a:chExt cx="2556295" cy="862484"/>
              </a:xfrm>
            </p:grpSpPr>
            <p:sp>
              <p:nvSpPr>
                <p:cNvPr id="35993" name="Freeform 45">
                  <a:extLst>
                    <a:ext uri="{FF2B5EF4-FFF2-40B4-BE49-F238E27FC236}">
                      <a16:creationId xmlns:a16="http://schemas.microsoft.com/office/drawing/2014/main" id="{654A9412-891B-294B-883A-079CA6D83802}"/>
                    </a:ext>
                  </a:extLst>
                </p:cNvPr>
                <p:cNvSpPr>
                  <a:spLocks/>
                </p:cNvSpPr>
                <p:nvPr/>
              </p:nvSpPr>
              <p:spPr bwMode="auto">
                <a:xfrm>
                  <a:off x="7017836" y="3958113"/>
                  <a:ext cx="2454185" cy="753478"/>
                </a:xfrm>
                <a:custGeom>
                  <a:avLst/>
                  <a:gdLst>
                    <a:gd name="T0" fmla="*/ 0 w 1370"/>
                    <a:gd name="T1" fmla="*/ 2147483647 h 394"/>
                    <a:gd name="T2" fmla="*/ 2147483647 w 1370"/>
                    <a:gd name="T3" fmla="*/ 0 h 394"/>
                    <a:gd name="T4" fmla="*/ 2147483647 w 1370"/>
                    <a:gd name="T5" fmla="*/ 2147483647 h 394"/>
                    <a:gd name="T6" fmla="*/ 2147483647 w 1370"/>
                    <a:gd name="T7" fmla="*/ 2147483647 h 394"/>
                    <a:gd name="T8" fmla="*/ 0 w 1370"/>
                    <a:gd name="T9" fmla="*/ 2147483647 h 394"/>
                    <a:gd name="T10" fmla="*/ 0 w 1370"/>
                    <a:gd name="T11" fmla="*/ 2147483647 h 394"/>
                    <a:gd name="T12" fmla="*/ 0 60000 65536"/>
                    <a:gd name="T13" fmla="*/ 0 60000 65536"/>
                    <a:gd name="T14" fmla="*/ 0 60000 65536"/>
                    <a:gd name="T15" fmla="*/ 0 60000 65536"/>
                    <a:gd name="T16" fmla="*/ 0 60000 65536"/>
                    <a:gd name="T17" fmla="*/ 0 60000 65536"/>
                    <a:gd name="T18" fmla="*/ 0 w 1370"/>
                    <a:gd name="T19" fmla="*/ 0 h 394"/>
                    <a:gd name="T20" fmla="*/ 1370 w 1370"/>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1370" h="394">
                      <a:moveTo>
                        <a:pt x="0" y="295"/>
                      </a:moveTo>
                      <a:lnTo>
                        <a:pt x="1294" y="0"/>
                      </a:lnTo>
                      <a:lnTo>
                        <a:pt x="1370" y="104"/>
                      </a:lnTo>
                      <a:lnTo>
                        <a:pt x="112" y="394"/>
                      </a:lnTo>
                      <a:lnTo>
                        <a:pt x="0" y="295"/>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4" name="Freeform 84">
                  <a:extLst>
                    <a:ext uri="{FF2B5EF4-FFF2-40B4-BE49-F238E27FC236}">
                      <a16:creationId xmlns:a16="http://schemas.microsoft.com/office/drawing/2014/main" id="{88155234-D9C9-D740-8468-545A681D13DF}"/>
                    </a:ext>
                  </a:extLst>
                </p:cNvPr>
                <p:cNvSpPr>
                  <a:spLocks/>
                </p:cNvSpPr>
                <p:nvPr/>
              </p:nvSpPr>
              <p:spPr bwMode="auto">
                <a:xfrm>
                  <a:off x="7297292" y="4426631"/>
                  <a:ext cx="678932" cy="246698"/>
                </a:xfrm>
                <a:custGeom>
                  <a:avLst/>
                  <a:gdLst>
                    <a:gd name="T0" fmla="*/ 0 w 379"/>
                    <a:gd name="T1" fmla="*/ 2147483647 h 129"/>
                    <a:gd name="T2" fmla="*/ 2147483647 w 379"/>
                    <a:gd name="T3" fmla="*/ 2147483647 h 129"/>
                    <a:gd name="T4" fmla="*/ 2147483647 w 379"/>
                    <a:gd name="T5" fmla="*/ 2147483647 h 129"/>
                    <a:gd name="T6" fmla="*/ 2147483647 w 379"/>
                    <a:gd name="T7" fmla="*/ 0 h 129"/>
                    <a:gd name="T8" fmla="*/ 0 w 379"/>
                    <a:gd name="T9" fmla="*/ 2147483647 h 129"/>
                    <a:gd name="T10" fmla="*/ 0 w 379"/>
                    <a:gd name="T11" fmla="*/ 2147483647 h 129"/>
                    <a:gd name="T12" fmla="*/ 0 60000 65536"/>
                    <a:gd name="T13" fmla="*/ 0 60000 65536"/>
                    <a:gd name="T14" fmla="*/ 0 60000 65536"/>
                    <a:gd name="T15" fmla="*/ 0 60000 65536"/>
                    <a:gd name="T16" fmla="*/ 0 60000 65536"/>
                    <a:gd name="T17" fmla="*/ 0 60000 65536"/>
                    <a:gd name="T18" fmla="*/ 0 w 379"/>
                    <a:gd name="T19" fmla="*/ 0 h 129"/>
                    <a:gd name="T20" fmla="*/ 379 w 379"/>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379" h="129">
                      <a:moveTo>
                        <a:pt x="0" y="36"/>
                      </a:moveTo>
                      <a:lnTo>
                        <a:pt x="142" y="129"/>
                      </a:lnTo>
                      <a:lnTo>
                        <a:pt x="379" y="76"/>
                      </a:lnTo>
                      <a:lnTo>
                        <a:pt x="234" y="0"/>
                      </a:lnTo>
                      <a:lnTo>
                        <a:pt x="0" y="36"/>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5" name="Freeform 85">
                  <a:extLst>
                    <a:ext uri="{FF2B5EF4-FFF2-40B4-BE49-F238E27FC236}">
                      <a16:creationId xmlns:a16="http://schemas.microsoft.com/office/drawing/2014/main" id="{E6071C8D-A78F-3244-BD1D-F296FD4DEEBF}"/>
                    </a:ext>
                  </a:extLst>
                </p:cNvPr>
                <p:cNvSpPr>
                  <a:spLocks/>
                </p:cNvSpPr>
                <p:nvPr/>
              </p:nvSpPr>
              <p:spPr bwMode="auto">
                <a:xfrm>
                  <a:off x="7698560" y="4397946"/>
                  <a:ext cx="309909" cy="174027"/>
                </a:xfrm>
                <a:custGeom>
                  <a:avLst/>
                  <a:gdLst>
                    <a:gd name="T0" fmla="*/ 2147483647 w 173"/>
                    <a:gd name="T1" fmla="*/ 2147483647 h 91"/>
                    <a:gd name="T2" fmla="*/ 2147483647 w 173"/>
                    <a:gd name="T3" fmla="*/ 2147483647 h 91"/>
                    <a:gd name="T4" fmla="*/ 2147483647 w 173"/>
                    <a:gd name="T5" fmla="*/ 2147483647 h 91"/>
                    <a:gd name="T6" fmla="*/ 2147483647 w 173"/>
                    <a:gd name="T7" fmla="*/ 2147483647 h 91"/>
                    <a:gd name="T8" fmla="*/ 2147483647 w 173"/>
                    <a:gd name="T9" fmla="*/ 2147483647 h 91"/>
                    <a:gd name="T10" fmla="*/ 2147483647 w 173"/>
                    <a:gd name="T11" fmla="*/ 2147483647 h 91"/>
                    <a:gd name="T12" fmla="*/ 2147483647 w 173"/>
                    <a:gd name="T13" fmla="*/ 2147483647 h 91"/>
                    <a:gd name="T14" fmla="*/ 2147483647 w 173"/>
                    <a:gd name="T15" fmla="*/ 2147483647 h 91"/>
                    <a:gd name="T16" fmla="*/ 2147483647 w 173"/>
                    <a:gd name="T17" fmla="*/ 2147483647 h 91"/>
                    <a:gd name="T18" fmla="*/ 2147483647 w 173"/>
                    <a:gd name="T19" fmla="*/ 2147483647 h 91"/>
                    <a:gd name="T20" fmla="*/ 2147483647 w 173"/>
                    <a:gd name="T21" fmla="*/ 2147483647 h 91"/>
                    <a:gd name="T22" fmla="*/ 2147483647 w 173"/>
                    <a:gd name="T23" fmla="*/ 2147483647 h 91"/>
                    <a:gd name="T24" fmla="*/ 2147483647 w 173"/>
                    <a:gd name="T25" fmla="*/ 2147483647 h 91"/>
                    <a:gd name="T26" fmla="*/ 2147483647 w 173"/>
                    <a:gd name="T27" fmla="*/ 2147483647 h 91"/>
                    <a:gd name="T28" fmla="*/ 2147483647 w 173"/>
                    <a:gd name="T29" fmla="*/ 2147483647 h 91"/>
                    <a:gd name="T30" fmla="*/ 2147483647 w 173"/>
                    <a:gd name="T31" fmla="*/ 2147483647 h 91"/>
                    <a:gd name="T32" fmla="*/ 2147483647 w 173"/>
                    <a:gd name="T33" fmla="*/ 2147483647 h 91"/>
                    <a:gd name="T34" fmla="*/ 2147483647 w 173"/>
                    <a:gd name="T35" fmla="*/ 2147483647 h 91"/>
                    <a:gd name="T36" fmla="*/ 2147483647 w 173"/>
                    <a:gd name="T37" fmla="*/ 2147483647 h 91"/>
                    <a:gd name="T38" fmla="*/ 2147483647 w 173"/>
                    <a:gd name="T39" fmla="*/ 2147483647 h 91"/>
                    <a:gd name="T40" fmla="*/ 2147483647 w 173"/>
                    <a:gd name="T41" fmla="*/ 2147483647 h 91"/>
                    <a:gd name="T42" fmla="*/ 0 w 173"/>
                    <a:gd name="T43" fmla="*/ 2147483647 h 91"/>
                    <a:gd name="T44" fmla="*/ 0 w 173"/>
                    <a:gd name="T45" fmla="*/ 2147483647 h 91"/>
                    <a:gd name="T46" fmla="*/ 0 w 173"/>
                    <a:gd name="T47" fmla="*/ 2147483647 h 91"/>
                    <a:gd name="T48" fmla="*/ 2147483647 w 173"/>
                    <a:gd name="T49" fmla="*/ 2147483647 h 91"/>
                    <a:gd name="T50" fmla="*/ 2147483647 w 173"/>
                    <a:gd name="T51" fmla="*/ 2147483647 h 91"/>
                    <a:gd name="T52" fmla="*/ 2147483647 w 173"/>
                    <a:gd name="T53" fmla="*/ 2147483647 h 91"/>
                    <a:gd name="T54" fmla="*/ 2147483647 w 173"/>
                    <a:gd name="T55" fmla="*/ 0 h 91"/>
                    <a:gd name="T56" fmla="*/ 2147483647 w 173"/>
                    <a:gd name="T57" fmla="*/ 0 h 91"/>
                    <a:gd name="T58" fmla="*/ 2147483647 w 173"/>
                    <a:gd name="T59" fmla="*/ 0 h 91"/>
                    <a:gd name="T60" fmla="*/ 2147483647 w 173"/>
                    <a:gd name="T61" fmla="*/ 2147483647 h 91"/>
                    <a:gd name="T62" fmla="*/ 2147483647 w 173"/>
                    <a:gd name="T63" fmla="*/ 2147483647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91"/>
                    <a:gd name="T98" fmla="*/ 173 w 173"/>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91">
                      <a:moveTo>
                        <a:pt x="31" y="3"/>
                      </a:moveTo>
                      <a:lnTo>
                        <a:pt x="160" y="50"/>
                      </a:lnTo>
                      <a:lnTo>
                        <a:pt x="163" y="51"/>
                      </a:lnTo>
                      <a:lnTo>
                        <a:pt x="167" y="54"/>
                      </a:lnTo>
                      <a:lnTo>
                        <a:pt x="169" y="57"/>
                      </a:lnTo>
                      <a:lnTo>
                        <a:pt x="172" y="61"/>
                      </a:lnTo>
                      <a:lnTo>
                        <a:pt x="172" y="66"/>
                      </a:lnTo>
                      <a:lnTo>
                        <a:pt x="173" y="70"/>
                      </a:lnTo>
                      <a:lnTo>
                        <a:pt x="172" y="74"/>
                      </a:lnTo>
                      <a:lnTo>
                        <a:pt x="172" y="78"/>
                      </a:lnTo>
                      <a:lnTo>
                        <a:pt x="167" y="84"/>
                      </a:lnTo>
                      <a:lnTo>
                        <a:pt x="162" y="90"/>
                      </a:lnTo>
                      <a:lnTo>
                        <a:pt x="158" y="91"/>
                      </a:lnTo>
                      <a:lnTo>
                        <a:pt x="153" y="91"/>
                      </a:lnTo>
                      <a:lnTo>
                        <a:pt x="149" y="91"/>
                      </a:lnTo>
                      <a:lnTo>
                        <a:pt x="145" y="91"/>
                      </a:lnTo>
                      <a:lnTo>
                        <a:pt x="16" y="44"/>
                      </a:lnTo>
                      <a:lnTo>
                        <a:pt x="10" y="41"/>
                      </a:lnTo>
                      <a:lnTo>
                        <a:pt x="7" y="39"/>
                      </a:lnTo>
                      <a:lnTo>
                        <a:pt x="3" y="34"/>
                      </a:lnTo>
                      <a:lnTo>
                        <a:pt x="1" y="32"/>
                      </a:lnTo>
                      <a:lnTo>
                        <a:pt x="0" y="27"/>
                      </a:lnTo>
                      <a:lnTo>
                        <a:pt x="0" y="23"/>
                      </a:lnTo>
                      <a:lnTo>
                        <a:pt x="0" y="19"/>
                      </a:lnTo>
                      <a:lnTo>
                        <a:pt x="3" y="16"/>
                      </a:lnTo>
                      <a:lnTo>
                        <a:pt x="7" y="7"/>
                      </a:lnTo>
                      <a:lnTo>
                        <a:pt x="13" y="3"/>
                      </a:lnTo>
                      <a:lnTo>
                        <a:pt x="17" y="0"/>
                      </a:lnTo>
                      <a:lnTo>
                        <a:pt x="21" y="0"/>
                      </a:lnTo>
                      <a:lnTo>
                        <a:pt x="26"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6" name="Freeform 86">
                  <a:extLst>
                    <a:ext uri="{FF2B5EF4-FFF2-40B4-BE49-F238E27FC236}">
                      <a16:creationId xmlns:a16="http://schemas.microsoft.com/office/drawing/2014/main" id="{5EA25134-E7CE-E64C-8890-344EF938E01C}"/>
                    </a:ext>
                  </a:extLst>
                </p:cNvPr>
                <p:cNvSpPr>
                  <a:spLocks/>
                </p:cNvSpPr>
                <p:nvPr/>
              </p:nvSpPr>
              <p:spPr bwMode="auto">
                <a:xfrm>
                  <a:off x="8196562" y="4206708"/>
                  <a:ext cx="704011" cy="223749"/>
                </a:xfrm>
                <a:custGeom>
                  <a:avLst/>
                  <a:gdLst>
                    <a:gd name="T0" fmla="*/ 0 w 393"/>
                    <a:gd name="T1" fmla="*/ 2147483647 h 117"/>
                    <a:gd name="T2" fmla="*/ 2147483647 w 393"/>
                    <a:gd name="T3" fmla="*/ 2147483647 h 117"/>
                    <a:gd name="T4" fmla="*/ 2147483647 w 393"/>
                    <a:gd name="T5" fmla="*/ 2147483647 h 117"/>
                    <a:gd name="T6" fmla="*/ 2147483647 w 393"/>
                    <a:gd name="T7" fmla="*/ 0 h 117"/>
                    <a:gd name="T8" fmla="*/ 0 w 393"/>
                    <a:gd name="T9" fmla="*/ 2147483647 h 117"/>
                    <a:gd name="T10" fmla="*/ 0 w 393"/>
                    <a:gd name="T11" fmla="*/ 2147483647 h 117"/>
                    <a:gd name="T12" fmla="*/ 0 60000 65536"/>
                    <a:gd name="T13" fmla="*/ 0 60000 65536"/>
                    <a:gd name="T14" fmla="*/ 0 60000 65536"/>
                    <a:gd name="T15" fmla="*/ 0 60000 65536"/>
                    <a:gd name="T16" fmla="*/ 0 60000 65536"/>
                    <a:gd name="T17" fmla="*/ 0 60000 65536"/>
                    <a:gd name="T18" fmla="*/ 0 w 393"/>
                    <a:gd name="T19" fmla="*/ 0 h 117"/>
                    <a:gd name="T20" fmla="*/ 393 w 393"/>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393" h="117">
                      <a:moveTo>
                        <a:pt x="0" y="59"/>
                      </a:moveTo>
                      <a:lnTo>
                        <a:pt x="149" y="117"/>
                      </a:lnTo>
                      <a:lnTo>
                        <a:pt x="393" y="71"/>
                      </a:lnTo>
                      <a:lnTo>
                        <a:pt x="254" y="0"/>
                      </a:lnTo>
                      <a:lnTo>
                        <a:pt x="0" y="59"/>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7" name="Freeform 87">
                  <a:extLst>
                    <a:ext uri="{FF2B5EF4-FFF2-40B4-BE49-F238E27FC236}">
                      <a16:creationId xmlns:a16="http://schemas.microsoft.com/office/drawing/2014/main" id="{8BBE5B96-AFF7-0643-9400-3588414A13F5}"/>
                    </a:ext>
                  </a:extLst>
                </p:cNvPr>
                <p:cNvSpPr>
                  <a:spLocks/>
                </p:cNvSpPr>
                <p:nvPr/>
              </p:nvSpPr>
              <p:spPr bwMode="auto">
                <a:xfrm>
                  <a:off x="8631866" y="4168460"/>
                  <a:ext cx="306326" cy="210362"/>
                </a:xfrm>
                <a:custGeom>
                  <a:avLst/>
                  <a:gdLst>
                    <a:gd name="T0" fmla="*/ 2147483647 w 171"/>
                    <a:gd name="T1" fmla="*/ 2147483647 h 110"/>
                    <a:gd name="T2" fmla="*/ 2147483647 w 171"/>
                    <a:gd name="T3" fmla="*/ 2147483647 h 110"/>
                    <a:gd name="T4" fmla="*/ 2147483647 w 171"/>
                    <a:gd name="T5" fmla="*/ 2147483647 h 110"/>
                    <a:gd name="T6" fmla="*/ 2147483647 w 171"/>
                    <a:gd name="T7" fmla="*/ 2147483647 h 110"/>
                    <a:gd name="T8" fmla="*/ 2147483647 w 171"/>
                    <a:gd name="T9" fmla="*/ 2147483647 h 110"/>
                    <a:gd name="T10" fmla="*/ 2147483647 w 171"/>
                    <a:gd name="T11" fmla="*/ 2147483647 h 110"/>
                    <a:gd name="T12" fmla="*/ 2147483647 w 171"/>
                    <a:gd name="T13" fmla="*/ 2147483647 h 110"/>
                    <a:gd name="T14" fmla="*/ 2147483647 w 171"/>
                    <a:gd name="T15" fmla="*/ 2147483647 h 110"/>
                    <a:gd name="T16" fmla="*/ 2147483647 w 171"/>
                    <a:gd name="T17" fmla="*/ 2147483647 h 110"/>
                    <a:gd name="T18" fmla="*/ 2147483647 w 171"/>
                    <a:gd name="T19" fmla="*/ 2147483647 h 110"/>
                    <a:gd name="T20" fmla="*/ 2147483647 w 171"/>
                    <a:gd name="T21" fmla="*/ 2147483647 h 110"/>
                    <a:gd name="T22" fmla="*/ 2147483647 w 171"/>
                    <a:gd name="T23" fmla="*/ 2147483647 h 110"/>
                    <a:gd name="T24" fmla="*/ 2147483647 w 171"/>
                    <a:gd name="T25" fmla="*/ 2147483647 h 110"/>
                    <a:gd name="T26" fmla="*/ 2147483647 w 171"/>
                    <a:gd name="T27" fmla="*/ 2147483647 h 110"/>
                    <a:gd name="T28" fmla="*/ 2147483647 w 171"/>
                    <a:gd name="T29" fmla="*/ 2147483647 h 110"/>
                    <a:gd name="T30" fmla="*/ 2147483647 w 171"/>
                    <a:gd name="T31" fmla="*/ 2147483647 h 110"/>
                    <a:gd name="T32" fmla="*/ 2147483647 w 171"/>
                    <a:gd name="T33" fmla="*/ 2147483647 h 110"/>
                    <a:gd name="T34" fmla="*/ 0 w 171"/>
                    <a:gd name="T35" fmla="*/ 2147483647 h 110"/>
                    <a:gd name="T36" fmla="*/ 0 w 171"/>
                    <a:gd name="T37" fmla="*/ 2147483647 h 110"/>
                    <a:gd name="T38" fmla="*/ 0 w 171"/>
                    <a:gd name="T39" fmla="*/ 2147483647 h 110"/>
                    <a:gd name="T40" fmla="*/ 2147483647 w 171"/>
                    <a:gd name="T41" fmla="*/ 2147483647 h 110"/>
                    <a:gd name="T42" fmla="*/ 2147483647 w 171"/>
                    <a:gd name="T43" fmla="*/ 2147483647 h 110"/>
                    <a:gd name="T44" fmla="*/ 2147483647 w 171"/>
                    <a:gd name="T45" fmla="*/ 2147483647 h 110"/>
                    <a:gd name="T46" fmla="*/ 2147483647 w 171"/>
                    <a:gd name="T47" fmla="*/ 0 h 110"/>
                    <a:gd name="T48" fmla="*/ 2147483647 w 171"/>
                    <a:gd name="T49" fmla="*/ 0 h 110"/>
                    <a:gd name="T50" fmla="*/ 2147483647 w 171"/>
                    <a:gd name="T51" fmla="*/ 0 h 110"/>
                    <a:gd name="T52" fmla="*/ 2147483647 w 171"/>
                    <a:gd name="T53" fmla="*/ 2147483647 h 110"/>
                    <a:gd name="T54" fmla="*/ 2147483647 w 171"/>
                    <a:gd name="T55" fmla="*/ 2147483647 h 1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1"/>
                    <a:gd name="T85" fmla="*/ 0 h 110"/>
                    <a:gd name="T86" fmla="*/ 171 w 171"/>
                    <a:gd name="T87" fmla="*/ 110 h 1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1" h="110">
                      <a:moveTo>
                        <a:pt x="32" y="3"/>
                      </a:moveTo>
                      <a:lnTo>
                        <a:pt x="160" y="69"/>
                      </a:lnTo>
                      <a:lnTo>
                        <a:pt x="164" y="72"/>
                      </a:lnTo>
                      <a:lnTo>
                        <a:pt x="167" y="75"/>
                      </a:lnTo>
                      <a:lnTo>
                        <a:pt x="170" y="78"/>
                      </a:lnTo>
                      <a:lnTo>
                        <a:pt x="171" y="83"/>
                      </a:lnTo>
                      <a:lnTo>
                        <a:pt x="171" y="91"/>
                      </a:lnTo>
                      <a:lnTo>
                        <a:pt x="170" y="99"/>
                      </a:lnTo>
                      <a:lnTo>
                        <a:pt x="164" y="105"/>
                      </a:lnTo>
                      <a:lnTo>
                        <a:pt x="157" y="110"/>
                      </a:lnTo>
                      <a:lnTo>
                        <a:pt x="153" y="110"/>
                      </a:lnTo>
                      <a:lnTo>
                        <a:pt x="149" y="110"/>
                      </a:lnTo>
                      <a:lnTo>
                        <a:pt x="144" y="110"/>
                      </a:lnTo>
                      <a:lnTo>
                        <a:pt x="140" y="109"/>
                      </a:lnTo>
                      <a:lnTo>
                        <a:pt x="12" y="41"/>
                      </a:lnTo>
                      <a:lnTo>
                        <a:pt x="7" y="37"/>
                      </a:lnTo>
                      <a:lnTo>
                        <a:pt x="4" y="34"/>
                      </a:lnTo>
                      <a:lnTo>
                        <a:pt x="0" y="30"/>
                      </a:lnTo>
                      <a:lnTo>
                        <a:pt x="0" y="27"/>
                      </a:lnTo>
                      <a:lnTo>
                        <a:pt x="0" y="18"/>
                      </a:lnTo>
                      <a:lnTo>
                        <a:pt x="1" y="11"/>
                      </a:lnTo>
                      <a:lnTo>
                        <a:pt x="7" y="4"/>
                      </a:lnTo>
                      <a:lnTo>
                        <a:pt x="14" y="1"/>
                      </a:lnTo>
                      <a:lnTo>
                        <a:pt x="17" y="0"/>
                      </a:lnTo>
                      <a:lnTo>
                        <a:pt x="22" y="0"/>
                      </a:lnTo>
                      <a:lnTo>
                        <a:pt x="27" y="0"/>
                      </a:lnTo>
                      <a:lnTo>
                        <a:pt x="32"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8" name="Freeform 88">
                  <a:extLst>
                    <a:ext uri="{FF2B5EF4-FFF2-40B4-BE49-F238E27FC236}">
                      <a16:creationId xmlns:a16="http://schemas.microsoft.com/office/drawing/2014/main" id="{5704A810-F12A-F947-905E-A51D77B19366}"/>
                    </a:ext>
                  </a:extLst>
                </p:cNvPr>
                <p:cNvSpPr>
                  <a:spLocks/>
                </p:cNvSpPr>
                <p:nvPr/>
              </p:nvSpPr>
              <p:spPr bwMode="auto">
                <a:xfrm>
                  <a:off x="9070754" y="4032681"/>
                  <a:ext cx="404851" cy="240960"/>
                </a:xfrm>
                <a:custGeom>
                  <a:avLst/>
                  <a:gdLst>
                    <a:gd name="T0" fmla="*/ 0 w 226"/>
                    <a:gd name="T1" fmla="*/ 2147483647 h 126"/>
                    <a:gd name="T2" fmla="*/ 2147483647 w 226"/>
                    <a:gd name="T3" fmla="*/ 2147483647 h 126"/>
                    <a:gd name="T4" fmla="*/ 2147483647 w 226"/>
                    <a:gd name="T5" fmla="*/ 2147483647 h 126"/>
                    <a:gd name="T6" fmla="*/ 2147483647 w 226"/>
                    <a:gd name="T7" fmla="*/ 0 h 126"/>
                    <a:gd name="T8" fmla="*/ 0 w 226"/>
                    <a:gd name="T9" fmla="*/ 2147483647 h 126"/>
                    <a:gd name="T10" fmla="*/ 0 w 226"/>
                    <a:gd name="T11" fmla="*/ 2147483647 h 126"/>
                    <a:gd name="T12" fmla="*/ 0 60000 65536"/>
                    <a:gd name="T13" fmla="*/ 0 60000 65536"/>
                    <a:gd name="T14" fmla="*/ 0 60000 65536"/>
                    <a:gd name="T15" fmla="*/ 0 60000 65536"/>
                    <a:gd name="T16" fmla="*/ 0 60000 65536"/>
                    <a:gd name="T17" fmla="*/ 0 60000 65536"/>
                    <a:gd name="T18" fmla="*/ 0 w 226"/>
                    <a:gd name="T19" fmla="*/ 0 h 126"/>
                    <a:gd name="T20" fmla="*/ 226 w 226"/>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226" h="126">
                      <a:moveTo>
                        <a:pt x="0" y="31"/>
                      </a:moveTo>
                      <a:lnTo>
                        <a:pt x="152" y="126"/>
                      </a:lnTo>
                      <a:lnTo>
                        <a:pt x="226" y="91"/>
                      </a:lnTo>
                      <a:lnTo>
                        <a:pt x="160" y="0"/>
                      </a:lnTo>
                      <a:lnTo>
                        <a:pt x="0" y="31"/>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99" name="Freeform 89">
                  <a:extLst>
                    <a:ext uri="{FF2B5EF4-FFF2-40B4-BE49-F238E27FC236}">
                      <a16:creationId xmlns:a16="http://schemas.microsoft.com/office/drawing/2014/main" id="{19405CF9-B733-F344-9BBA-2A208D06F6AA}"/>
                    </a:ext>
                  </a:extLst>
                </p:cNvPr>
                <p:cNvSpPr>
                  <a:spLocks/>
                </p:cNvSpPr>
                <p:nvPr/>
              </p:nvSpPr>
              <p:spPr bwMode="auto">
                <a:xfrm>
                  <a:off x="9004472" y="4061367"/>
                  <a:ext cx="356484" cy="218011"/>
                </a:xfrm>
                <a:custGeom>
                  <a:avLst/>
                  <a:gdLst>
                    <a:gd name="T0" fmla="*/ 2147483647 w 199"/>
                    <a:gd name="T1" fmla="*/ 2147483647 h 114"/>
                    <a:gd name="T2" fmla="*/ 2147483647 w 199"/>
                    <a:gd name="T3" fmla="*/ 2147483647 h 114"/>
                    <a:gd name="T4" fmla="*/ 2147483647 w 199"/>
                    <a:gd name="T5" fmla="*/ 2147483647 h 114"/>
                    <a:gd name="T6" fmla="*/ 2147483647 w 199"/>
                    <a:gd name="T7" fmla="*/ 2147483647 h 114"/>
                    <a:gd name="T8" fmla="*/ 2147483647 w 199"/>
                    <a:gd name="T9" fmla="*/ 2147483647 h 114"/>
                    <a:gd name="T10" fmla="*/ 2147483647 w 199"/>
                    <a:gd name="T11" fmla="*/ 2147483647 h 114"/>
                    <a:gd name="T12" fmla="*/ 2147483647 w 199"/>
                    <a:gd name="T13" fmla="*/ 2147483647 h 114"/>
                    <a:gd name="T14" fmla="*/ 2147483647 w 199"/>
                    <a:gd name="T15" fmla="*/ 2147483647 h 114"/>
                    <a:gd name="T16" fmla="*/ 2147483647 w 199"/>
                    <a:gd name="T17" fmla="*/ 2147483647 h 114"/>
                    <a:gd name="T18" fmla="*/ 2147483647 w 199"/>
                    <a:gd name="T19" fmla="*/ 2147483647 h 114"/>
                    <a:gd name="T20" fmla="*/ 2147483647 w 199"/>
                    <a:gd name="T21" fmla="*/ 2147483647 h 114"/>
                    <a:gd name="T22" fmla="*/ 2147483647 w 199"/>
                    <a:gd name="T23" fmla="*/ 2147483647 h 114"/>
                    <a:gd name="T24" fmla="*/ 2147483647 w 199"/>
                    <a:gd name="T25" fmla="*/ 2147483647 h 114"/>
                    <a:gd name="T26" fmla="*/ 2147483647 w 199"/>
                    <a:gd name="T27" fmla="*/ 2147483647 h 114"/>
                    <a:gd name="T28" fmla="*/ 2147483647 w 199"/>
                    <a:gd name="T29" fmla="*/ 2147483647 h 114"/>
                    <a:gd name="T30" fmla="*/ 2147483647 w 199"/>
                    <a:gd name="T31" fmla="*/ 2147483647 h 114"/>
                    <a:gd name="T32" fmla="*/ 2147483647 w 199"/>
                    <a:gd name="T33" fmla="*/ 2147483647 h 114"/>
                    <a:gd name="T34" fmla="*/ 2147483647 w 199"/>
                    <a:gd name="T35" fmla="*/ 2147483647 h 114"/>
                    <a:gd name="T36" fmla="*/ 2147483647 w 199"/>
                    <a:gd name="T37" fmla="*/ 2147483647 h 114"/>
                    <a:gd name="T38" fmla="*/ 0 w 199"/>
                    <a:gd name="T39" fmla="*/ 2147483647 h 114"/>
                    <a:gd name="T40" fmla="*/ 0 w 199"/>
                    <a:gd name="T41" fmla="*/ 2147483647 h 114"/>
                    <a:gd name="T42" fmla="*/ 0 w 199"/>
                    <a:gd name="T43" fmla="*/ 2147483647 h 114"/>
                    <a:gd name="T44" fmla="*/ 2147483647 w 199"/>
                    <a:gd name="T45" fmla="*/ 2147483647 h 114"/>
                    <a:gd name="T46" fmla="*/ 2147483647 w 199"/>
                    <a:gd name="T47" fmla="*/ 2147483647 h 114"/>
                    <a:gd name="T48" fmla="*/ 2147483647 w 199"/>
                    <a:gd name="T49" fmla="*/ 2147483647 h 114"/>
                    <a:gd name="T50" fmla="*/ 2147483647 w 199"/>
                    <a:gd name="T51" fmla="*/ 0 h 114"/>
                    <a:gd name="T52" fmla="*/ 2147483647 w 199"/>
                    <a:gd name="T53" fmla="*/ 0 h 114"/>
                    <a:gd name="T54" fmla="*/ 2147483647 w 199"/>
                    <a:gd name="T55" fmla="*/ 2147483647 h 114"/>
                    <a:gd name="T56" fmla="*/ 2147483647 w 199"/>
                    <a:gd name="T57" fmla="*/ 2147483647 h 114"/>
                    <a:gd name="T58" fmla="*/ 2147483647 w 199"/>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14"/>
                    <a:gd name="T92" fmla="*/ 199 w 199"/>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14">
                      <a:moveTo>
                        <a:pt x="33" y="5"/>
                      </a:moveTo>
                      <a:lnTo>
                        <a:pt x="186" y="71"/>
                      </a:lnTo>
                      <a:lnTo>
                        <a:pt x="190" y="73"/>
                      </a:lnTo>
                      <a:lnTo>
                        <a:pt x="193" y="76"/>
                      </a:lnTo>
                      <a:lnTo>
                        <a:pt x="196" y="80"/>
                      </a:lnTo>
                      <a:lnTo>
                        <a:pt x="197" y="84"/>
                      </a:lnTo>
                      <a:lnTo>
                        <a:pt x="199" y="91"/>
                      </a:lnTo>
                      <a:lnTo>
                        <a:pt x="197" y="100"/>
                      </a:lnTo>
                      <a:lnTo>
                        <a:pt x="193" y="107"/>
                      </a:lnTo>
                      <a:lnTo>
                        <a:pt x="187" y="111"/>
                      </a:lnTo>
                      <a:lnTo>
                        <a:pt x="182" y="112"/>
                      </a:lnTo>
                      <a:lnTo>
                        <a:pt x="179" y="114"/>
                      </a:lnTo>
                      <a:lnTo>
                        <a:pt x="173" y="112"/>
                      </a:lnTo>
                      <a:lnTo>
                        <a:pt x="170" y="111"/>
                      </a:lnTo>
                      <a:lnTo>
                        <a:pt x="14" y="43"/>
                      </a:lnTo>
                      <a:lnTo>
                        <a:pt x="9" y="40"/>
                      </a:lnTo>
                      <a:lnTo>
                        <a:pt x="4" y="37"/>
                      </a:lnTo>
                      <a:lnTo>
                        <a:pt x="3" y="33"/>
                      </a:lnTo>
                      <a:lnTo>
                        <a:pt x="2" y="30"/>
                      </a:lnTo>
                      <a:lnTo>
                        <a:pt x="0" y="26"/>
                      </a:lnTo>
                      <a:lnTo>
                        <a:pt x="0" y="23"/>
                      </a:lnTo>
                      <a:lnTo>
                        <a:pt x="0" y="17"/>
                      </a:lnTo>
                      <a:lnTo>
                        <a:pt x="2" y="15"/>
                      </a:lnTo>
                      <a:lnTo>
                        <a:pt x="7" y="8"/>
                      </a:lnTo>
                      <a:lnTo>
                        <a:pt x="13" y="3"/>
                      </a:lnTo>
                      <a:lnTo>
                        <a:pt x="17" y="0"/>
                      </a:lnTo>
                      <a:lnTo>
                        <a:pt x="21" y="0"/>
                      </a:lnTo>
                      <a:lnTo>
                        <a:pt x="27" y="2"/>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0" name="Freeform 90">
                  <a:extLst>
                    <a:ext uri="{FF2B5EF4-FFF2-40B4-BE49-F238E27FC236}">
                      <a16:creationId xmlns:a16="http://schemas.microsoft.com/office/drawing/2014/main" id="{9B0A4DD2-1B3E-0A4C-88CE-39FDA27F8A28}"/>
                    </a:ext>
                  </a:extLst>
                </p:cNvPr>
                <p:cNvSpPr>
                  <a:spLocks/>
                </p:cNvSpPr>
                <p:nvPr/>
              </p:nvSpPr>
              <p:spPr bwMode="auto">
                <a:xfrm>
                  <a:off x="9319755" y="3988697"/>
                  <a:ext cx="222131" cy="250523"/>
                </a:xfrm>
                <a:custGeom>
                  <a:avLst/>
                  <a:gdLst>
                    <a:gd name="T0" fmla="*/ 2147483647 w 124"/>
                    <a:gd name="T1" fmla="*/ 2147483647 h 131"/>
                    <a:gd name="T2" fmla="*/ 2147483647 w 124"/>
                    <a:gd name="T3" fmla="*/ 2147483647 h 131"/>
                    <a:gd name="T4" fmla="*/ 2147483647 w 124"/>
                    <a:gd name="T5" fmla="*/ 2147483647 h 131"/>
                    <a:gd name="T6" fmla="*/ 2147483647 w 124"/>
                    <a:gd name="T7" fmla="*/ 2147483647 h 131"/>
                    <a:gd name="T8" fmla="*/ 2147483647 w 124"/>
                    <a:gd name="T9" fmla="*/ 2147483647 h 131"/>
                    <a:gd name="T10" fmla="*/ 2147483647 w 124"/>
                    <a:gd name="T11" fmla="*/ 2147483647 h 131"/>
                    <a:gd name="T12" fmla="*/ 2147483647 w 124"/>
                    <a:gd name="T13" fmla="*/ 2147483647 h 131"/>
                    <a:gd name="T14" fmla="*/ 2147483647 w 124"/>
                    <a:gd name="T15" fmla="*/ 2147483647 h 131"/>
                    <a:gd name="T16" fmla="*/ 2147483647 w 124"/>
                    <a:gd name="T17" fmla="*/ 2147483647 h 131"/>
                    <a:gd name="T18" fmla="*/ 2147483647 w 124"/>
                    <a:gd name="T19" fmla="*/ 2147483647 h 131"/>
                    <a:gd name="T20" fmla="*/ 2147483647 w 124"/>
                    <a:gd name="T21" fmla="*/ 2147483647 h 131"/>
                    <a:gd name="T22" fmla="*/ 2147483647 w 124"/>
                    <a:gd name="T23" fmla="*/ 2147483647 h 131"/>
                    <a:gd name="T24" fmla="*/ 2147483647 w 124"/>
                    <a:gd name="T25" fmla="*/ 2147483647 h 131"/>
                    <a:gd name="T26" fmla="*/ 2147483647 w 124"/>
                    <a:gd name="T27" fmla="*/ 2147483647 h 131"/>
                    <a:gd name="T28" fmla="*/ 2147483647 w 124"/>
                    <a:gd name="T29" fmla="*/ 2147483647 h 131"/>
                    <a:gd name="T30" fmla="*/ 2147483647 w 124"/>
                    <a:gd name="T31" fmla="*/ 2147483647 h 131"/>
                    <a:gd name="T32" fmla="*/ 2147483647 w 124"/>
                    <a:gd name="T33" fmla="*/ 2147483647 h 131"/>
                    <a:gd name="T34" fmla="*/ 2147483647 w 124"/>
                    <a:gd name="T35" fmla="*/ 2147483647 h 131"/>
                    <a:gd name="T36" fmla="*/ 2147483647 w 124"/>
                    <a:gd name="T37" fmla="*/ 2147483647 h 131"/>
                    <a:gd name="T38" fmla="*/ 2147483647 w 124"/>
                    <a:gd name="T39" fmla="*/ 2147483647 h 131"/>
                    <a:gd name="T40" fmla="*/ 2147483647 w 124"/>
                    <a:gd name="T41" fmla="*/ 2147483647 h 131"/>
                    <a:gd name="T42" fmla="*/ 2147483647 w 124"/>
                    <a:gd name="T43" fmla="*/ 2147483647 h 131"/>
                    <a:gd name="T44" fmla="*/ 2147483647 w 124"/>
                    <a:gd name="T45" fmla="*/ 2147483647 h 131"/>
                    <a:gd name="T46" fmla="*/ 2147483647 w 124"/>
                    <a:gd name="T47" fmla="*/ 2147483647 h 131"/>
                    <a:gd name="T48" fmla="*/ 2147483647 w 124"/>
                    <a:gd name="T49" fmla="*/ 2147483647 h 131"/>
                    <a:gd name="T50" fmla="*/ 2147483647 w 124"/>
                    <a:gd name="T51" fmla="*/ 2147483647 h 131"/>
                    <a:gd name="T52" fmla="*/ 2147483647 w 124"/>
                    <a:gd name="T53" fmla="*/ 2147483647 h 131"/>
                    <a:gd name="T54" fmla="*/ 2147483647 w 124"/>
                    <a:gd name="T55" fmla="*/ 2147483647 h 131"/>
                    <a:gd name="T56" fmla="*/ 2147483647 w 124"/>
                    <a:gd name="T57" fmla="*/ 2147483647 h 131"/>
                    <a:gd name="T58" fmla="*/ 2147483647 w 124"/>
                    <a:gd name="T59" fmla="*/ 2147483647 h 131"/>
                    <a:gd name="T60" fmla="*/ 2147483647 w 124"/>
                    <a:gd name="T61" fmla="*/ 2147483647 h 131"/>
                    <a:gd name="T62" fmla="*/ 2147483647 w 124"/>
                    <a:gd name="T63" fmla="*/ 2147483647 h 131"/>
                    <a:gd name="T64" fmla="*/ 2147483647 w 124"/>
                    <a:gd name="T65" fmla="*/ 2147483647 h 131"/>
                    <a:gd name="T66" fmla="*/ 2147483647 w 124"/>
                    <a:gd name="T67" fmla="*/ 2147483647 h 131"/>
                    <a:gd name="T68" fmla="*/ 2147483647 w 124"/>
                    <a:gd name="T69" fmla="*/ 2147483647 h 131"/>
                    <a:gd name="T70" fmla="*/ 2147483647 w 124"/>
                    <a:gd name="T71" fmla="*/ 2147483647 h 131"/>
                    <a:gd name="T72" fmla="*/ 2147483647 w 124"/>
                    <a:gd name="T73" fmla="*/ 2147483647 h 131"/>
                    <a:gd name="T74" fmla="*/ 2147483647 w 124"/>
                    <a:gd name="T75" fmla="*/ 2147483647 h 131"/>
                    <a:gd name="T76" fmla="*/ 2147483647 w 124"/>
                    <a:gd name="T77" fmla="*/ 2147483647 h 131"/>
                    <a:gd name="T78" fmla="*/ 2147483647 w 124"/>
                    <a:gd name="T79" fmla="*/ 2147483647 h 131"/>
                    <a:gd name="T80" fmla="*/ 0 w 124"/>
                    <a:gd name="T81" fmla="*/ 2147483647 h 131"/>
                    <a:gd name="T82" fmla="*/ 2147483647 w 124"/>
                    <a:gd name="T83" fmla="*/ 2147483647 h 131"/>
                    <a:gd name="T84" fmla="*/ 2147483647 w 124"/>
                    <a:gd name="T85" fmla="*/ 2147483647 h 131"/>
                    <a:gd name="T86" fmla="*/ 2147483647 w 124"/>
                    <a:gd name="T87" fmla="*/ 2147483647 h 131"/>
                    <a:gd name="T88" fmla="*/ 2147483647 w 124"/>
                    <a:gd name="T89" fmla="*/ 2147483647 h 131"/>
                    <a:gd name="T90" fmla="*/ 2147483647 w 124"/>
                    <a:gd name="T91" fmla="*/ 2147483647 h 131"/>
                    <a:gd name="T92" fmla="*/ 2147483647 w 124"/>
                    <a:gd name="T93" fmla="*/ 0 h 131"/>
                    <a:gd name="T94" fmla="*/ 2147483647 w 124"/>
                    <a:gd name="T95" fmla="*/ 2147483647 h 131"/>
                    <a:gd name="T96" fmla="*/ 2147483647 w 124"/>
                    <a:gd name="T97" fmla="*/ 2147483647 h 131"/>
                    <a:gd name="T98" fmla="*/ 2147483647 w 124"/>
                    <a:gd name="T99" fmla="*/ 2147483647 h 131"/>
                    <a:gd name="T100" fmla="*/ 2147483647 w 124"/>
                    <a:gd name="T101" fmla="*/ 2147483647 h 131"/>
                    <a:gd name="T102" fmla="*/ 2147483647 w 124"/>
                    <a:gd name="T103" fmla="*/ 2147483647 h 131"/>
                    <a:gd name="T104" fmla="*/ 2147483647 w 124"/>
                    <a:gd name="T105" fmla="*/ 2147483647 h 131"/>
                    <a:gd name="T106" fmla="*/ 2147483647 w 124"/>
                    <a:gd name="T107" fmla="*/ 2147483647 h 131"/>
                    <a:gd name="T108" fmla="*/ 2147483647 w 124"/>
                    <a:gd name="T109" fmla="*/ 2147483647 h 131"/>
                    <a:gd name="T110" fmla="*/ 2147483647 w 124"/>
                    <a:gd name="T111" fmla="*/ 2147483647 h 131"/>
                    <a:gd name="T112" fmla="*/ 2147483647 w 124"/>
                    <a:gd name="T113" fmla="*/ 2147483647 h 1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4"/>
                    <a:gd name="T172" fmla="*/ 0 h 131"/>
                    <a:gd name="T173" fmla="*/ 124 w 124"/>
                    <a:gd name="T174" fmla="*/ 131 h 1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4" h="131">
                      <a:moveTo>
                        <a:pt x="58" y="29"/>
                      </a:moveTo>
                      <a:lnTo>
                        <a:pt x="60" y="30"/>
                      </a:lnTo>
                      <a:lnTo>
                        <a:pt x="61" y="33"/>
                      </a:lnTo>
                      <a:lnTo>
                        <a:pt x="64" y="37"/>
                      </a:lnTo>
                      <a:lnTo>
                        <a:pt x="70" y="43"/>
                      </a:lnTo>
                      <a:lnTo>
                        <a:pt x="72" y="48"/>
                      </a:lnTo>
                      <a:lnTo>
                        <a:pt x="78" y="55"/>
                      </a:lnTo>
                      <a:lnTo>
                        <a:pt x="82" y="63"/>
                      </a:lnTo>
                      <a:lnTo>
                        <a:pt x="89" y="71"/>
                      </a:lnTo>
                      <a:lnTo>
                        <a:pt x="94" y="78"/>
                      </a:lnTo>
                      <a:lnTo>
                        <a:pt x="99" y="87"/>
                      </a:lnTo>
                      <a:lnTo>
                        <a:pt x="105" y="94"/>
                      </a:lnTo>
                      <a:lnTo>
                        <a:pt x="111" y="101"/>
                      </a:lnTo>
                      <a:lnTo>
                        <a:pt x="114" y="107"/>
                      </a:lnTo>
                      <a:lnTo>
                        <a:pt x="118" y="114"/>
                      </a:lnTo>
                      <a:lnTo>
                        <a:pt x="121" y="119"/>
                      </a:lnTo>
                      <a:lnTo>
                        <a:pt x="124" y="124"/>
                      </a:lnTo>
                      <a:lnTo>
                        <a:pt x="80" y="131"/>
                      </a:lnTo>
                      <a:lnTo>
                        <a:pt x="78" y="128"/>
                      </a:lnTo>
                      <a:lnTo>
                        <a:pt x="75" y="124"/>
                      </a:lnTo>
                      <a:lnTo>
                        <a:pt x="71" y="118"/>
                      </a:lnTo>
                      <a:lnTo>
                        <a:pt x="65" y="111"/>
                      </a:lnTo>
                      <a:lnTo>
                        <a:pt x="63" y="107"/>
                      </a:lnTo>
                      <a:lnTo>
                        <a:pt x="60" y="102"/>
                      </a:lnTo>
                      <a:lnTo>
                        <a:pt x="55" y="98"/>
                      </a:lnTo>
                      <a:lnTo>
                        <a:pt x="53" y="94"/>
                      </a:lnTo>
                      <a:lnTo>
                        <a:pt x="48" y="88"/>
                      </a:lnTo>
                      <a:lnTo>
                        <a:pt x="46" y="84"/>
                      </a:lnTo>
                      <a:lnTo>
                        <a:pt x="41" y="80"/>
                      </a:lnTo>
                      <a:lnTo>
                        <a:pt x="38" y="75"/>
                      </a:lnTo>
                      <a:lnTo>
                        <a:pt x="34" y="70"/>
                      </a:lnTo>
                      <a:lnTo>
                        <a:pt x="30" y="64"/>
                      </a:lnTo>
                      <a:lnTo>
                        <a:pt x="27" y="60"/>
                      </a:lnTo>
                      <a:lnTo>
                        <a:pt x="23" y="54"/>
                      </a:lnTo>
                      <a:lnTo>
                        <a:pt x="20" y="50"/>
                      </a:lnTo>
                      <a:lnTo>
                        <a:pt x="17" y="46"/>
                      </a:lnTo>
                      <a:lnTo>
                        <a:pt x="13" y="40"/>
                      </a:lnTo>
                      <a:lnTo>
                        <a:pt x="11" y="37"/>
                      </a:lnTo>
                      <a:lnTo>
                        <a:pt x="6" y="30"/>
                      </a:lnTo>
                      <a:lnTo>
                        <a:pt x="3" y="23"/>
                      </a:lnTo>
                      <a:lnTo>
                        <a:pt x="0" y="19"/>
                      </a:lnTo>
                      <a:lnTo>
                        <a:pt x="2" y="17"/>
                      </a:lnTo>
                      <a:lnTo>
                        <a:pt x="3" y="11"/>
                      </a:lnTo>
                      <a:lnTo>
                        <a:pt x="4" y="9"/>
                      </a:lnTo>
                      <a:lnTo>
                        <a:pt x="7" y="4"/>
                      </a:lnTo>
                      <a:lnTo>
                        <a:pt x="10" y="3"/>
                      </a:lnTo>
                      <a:lnTo>
                        <a:pt x="16" y="0"/>
                      </a:lnTo>
                      <a:lnTo>
                        <a:pt x="23" y="2"/>
                      </a:lnTo>
                      <a:lnTo>
                        <a:pt x="27" y="2"/>
                      </a:lnTo>
                      <a:lnTo>
                        <a:pt x="30" y="4"/>
                      </a:lnTo>
                      <a:lnTo>
                        <a:pt x="36" y="6"/>
                      </a:lnTo>
                      <a:lnTo>
                        <a:pt x="40" y="10"/>
                      </a:lnTo>
                      <a:lnTo>
                        <a:pt x="44" y="13"/>
                      </a:lnTo>
                      <a:lnTo>
                        <a:pt x="48" y="17"/>
                      </a:lnTo>
                      <a:lnTo>
                        <a:pt x="54" y="21"/>
                      </a:lnTo>
                      <a:lnTo>
                        <a:pt x="58"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1" name="Freeform 91">
                  <a:extLst>
                    <a:ext uri="{FF2B5EF4-FFF2-40B4-BE49-F238E27FC236}">
                      <a16:creationId xmlns:a16="http://schemas.microsoft.com/office/drawing/2014/main" id="{091202BB-C07E-C34E-AA13-01B783DB6565}"/>
                    </a:ext>
                  </a:extLst>
                </p:cNvPr>
                <p:cNvSpPr>
                  <a:spLocks/>
                </p:cNvSpPr>
                <p:nvPr/>
              </p:nvSpPr>
              <p:spPr bwMode="auto">
                <a:xfrm>
                  <a:off x="7893819" y="4298502"/>
                  <a:ext cx="435305" cy="210362"/>
                </a:xfrm>
                <a:custGeom>
                  <a:avLst/>
                  <a:gdLst>
                    <a:gd name="T0" fmla="*/ 2147483647 w 243"/>
                    <a:gd name="T1" fmla="*/ 2147483647 h 110"/>
                    <a:gd name="T2" fmla="*/ 2147483647 w 243"/>
                    <a:gd name="T3" fmla="*/ 2147483647 h 110"/>
                    <a:gd name="T4" fmla="*/ 2147483647 w 243"/>
                    <a:gd name="T5" fmla="*/ 2147483647 h 110"/>
                    <a:gd name="T6" fmla="*/ 2147483647 w 243"/>
                    <a:gd name="T7" fmla="*/ 0 h 110"/>
                    <a:gd name="T8" fmla="*/ 0 w 243"/>
                    <a:gd name="T9" fmla="*/ 2147483647 h 110"/>
                    <a:gd name="T10" fmla="*/ 2147483647 w 243"/>
                    <a:gd name="T11" fmla="*/ 2147483647 h 110"/>
                    <a:gd name="T12" fmla="*/ 2147483647 w 243"/>
                    <a:gd name="T13" fmla="*/ 2147483647 h 110"/>
                    <a:gd name="T14" fmla="*/ 0 60000 65536"/>
                    <a:gd name="T15" fmla="*/ 0 60000 65536"/>
                    <a:gd name="T16" fmla="*/ 0 60000 65536"/>
                    <a:gd name="T17" fmla="*/ 0 60000 65536"/>
                    <a:gd name="T18" fmla="*/ 0 60000 65536"/>
                    <a:gd name="T19" fmla="*/ 0 60000 65536"/>
                    <a:gd name="T20" fmla="*/ 0 60000 65536"/>
                    <a:gd name="T21" fmla="*/ 0 w 243"/>
                    <a:gd name="T22" fmla="*/ 0 h 110"/>
                    <a:gd name="T23" fmla="*/ 243 w 24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110">
                      <a:moveTo>
                        <a:pt x="22" y="64"/>
                      </a:moveTo>
                      <a:lnTo>
                        <a:pt x="105" y="110"/>
                      </a:lnTo>
                      <a:lnTo>
                        <a:pt x="243" y="79"/>
                      </a:lnTo>
                      <a:lnTo>
                        <a:pt x="173" y="0"/>
                      </a:lnTo>
                      <a:lnTo>
                        <a:pt x="0" y="34"/>
                      </a:lnTo>
                      <a:lnTo>
                        <a:pt x="22" y="64"/>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2" name="Freeform 92">
                  <a:extLst>
                    <a:ext uri="{FF2B5EF4-FFF2-40B4-BE49-F238E27FC236}">
                      <a16:creationId xmlns:a16="http://schemas.microsoft.com/office/drawing/2014/main" id="{27460F09-51B8-F14D-93C1-E4A915D80D9B}"/>
                    </a:ext>
                  </a:extLst>
                </p:cNvPr>
                <p:cNvSpPr>
                  <a:spLocks/>
                </p:cNvSpPr>
                <p:nvPr/>
              </p:nvSpPr>
              <p:spPr bwMode="auto">
                <a:xfrm>
                  <a:off x="8158943" y="4294678"/>
                  <a:ext cx="358275" cy="160640"/>
                </a:xfrm>
                <a:custGeom>
                  <a:avLst/>
                  <a:gdLst>
                    <a:gd name="T0" fmla="*/ 2147483647 w 200"/>
                    <a:gd name="T1" fmla="*/ 2147483647 h 84"/>
                    <a:gd name="T2" fmla="*/ 2147483647 w 200"/>
                    <a:gd name="T3" fmla="*/ 2147483647 h 84"/>
                    <a:gd name="T4" fmla="*/ 2147483647 w 200"/>
                    <a:gd name="T5" fmla="*/ 2147483647 h 84"/>
                    <a:gd name="T6" fmla="*/ 2147483647 w 200"/>
                    <a:gd name="T7" fmla="*/ 2147483647 h 84"/>
                    <a:gd name="T8" fmla="*/ 2147483647 w 200"/>
                    <a:gd name="T9" fmla="*/ 2147483647 h 84"/>
                    <a:gd name="T10" fmla="*/ 2147483647 w 200"/>
                    <a:gd name="T11" fmla="*/ 2147483647 h 84"/>
                    <a:gd name="T12" fmla="*/ 2147483647 w 200"/>
                    <a:gd name="T13" fmla="*/ 2147483647 h 84"/>
                    <a:gd name="T14" fmla="*/ 2147483647 w 200"/>
                    <a:gd name="T15" fmla="*/ 2147483647 h 84"/>
                    <a:gd name="T16" fmla="*/ 2147483647 w 200"/>
                    <a:gd name="T17" fmla="*/ 2147483647 h 84"/>
                    <a:gd name="T18" fmla="*/ 2147483647 w 200"/>
                    <a:gd name="T19" fmla="*/ 2147483647 h 84"/>
                    <a:gd name="T20" fmla="*/ 2147483647 w 200"/>
                    <a:gd name="T21" fmla="*/ 2147483647 h 84"/>
                    <a:gd name="T22" fmla="*/ 2147483647 w 200"/>
                    <a:gd name="T23" fmla="*/ 2147483647 h 84"/>
                    <a:gd name="T24" fmla="*/ 2147483647 w 200"/>
                    <a:gd name="T25" fmla="*/ 2147483647 h 84"/>
                    <a:gd name="T26" fmla="*/ 2147483647 w 200"/>
                    <a:gd name="T27" fmla="*/ 2147483647 h 84"/>
                    <a:gd name="T28" fmla="*/ 2147483647 w 200"/>
                    <a:gd name="T29" fmla="*/ 2147483647 h 84"/>
                    <a:gd name="T30" fmla="*/ 2147483647 w 200"/>
                    <a:gd name="T31" fmla="*/ 2147483647 h 84"/>
                    <a:gd name="T32" fmla="*/ 2147483647 w 200"/>
                    <a:gd name="T33" fmla="*/ 2147483647 h 84"/>
                    <a:gd name="T34" fmla="*/ 2147483647 w 200"/>
                    <a:gd name="T35" fmla="*/ 2147483647 h 84"/>
                    <a:gd name="T36" fmla="*/ 2147483647 w 200"/>
                    <a:gd name="T37" fmla="*/ 2147483647 h 84"/>
                    <a:gd name="T38" fmla="*/ 0 w 200"/>
                    <a:gd name="T39" fmla="*/ 2147483647 h 84"/>
                    <a:gd name="T40" fmla="*/ 2147483647 w 200"/>
                    <a:gd name="T41" fmla="*/ 2147483647 h 84"/>
                    <a:gd name="T42" fmla="*/ 2147483647 w 200"/>
                    <a:gd name="T43" fmla="*/ 2147483647 h 84"/>
                    <a:gd name="T44" fmla="*/ 2147483647 w 200"/>
                    <a:gd name="T45" fmla="*/ 2147483647 h 84"/>
                    <a:gd name="T46" fmla="*/ 2147483647 w 200"/>
                    <a:gd name="T47" fmla="*/ 2147483647 h 84"/>
                    <a:gd name="T48" fmla="*/ 2147483647 w 200"/>
                    <a:gd name="T49" fmla="*/ 0 h 84"/>
                    <a:gd name="T50" fmla="*/ 2147483647 w 200"/>
                    <a:gd name="T51" fmla="*/ 0 h 84"/>
                    <a:gd name="T52" fmla="*/ 2147483647 w 200"/>
                    <a:gd name="T53" fmla="*/ 2147483647 h 84"/>
                    <a:gd name="T54" fmla="*/ 2147483647 w 200"/>
                    <a:gd name="T55" fmla="*/ 2147483647 h 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
                    <a:gd name="T85" fmla="*/ 0 h 84"/>
                    <a:gd name="T86" fmla="*/ 200 w 200"/>
                    <a:gd name="T87" fmla="*/ 84 h 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 h="84">
                      <a:moveTo>
                        <a:pt x="28" y="2"/>
                      </a:moveTo>
                      <a:lnTo>
                        <a:pt x="184" y="42"/>
                      </a:lnTo>
                      <a:lnTo>
                        <a:pt x="189" y="43"/>
                      </a:lnTo>
                      <a:lnTo>
                        <a:pt x="193" y="46"/>
                      </a:lnTo>
                      <a:lnTo>
                        <a:pt x="194" y="49"/>
                      </a:lnTo>
                      <a:lnTo>
                        <a:pt x="198" y="53"/>
                      </a:lnTo>
                      <a:lnTo>
                        <a:pt x="200" y="60"/>
                      </a:lnTo>
                      <a:lnTo>
                        <a:pt x="200" y="69"/>
                      </a:lnTo>
                      <a:lnTo>
                        <a:pt x="196" y="76"/>
                      </a:lnTo>
                      <a:lnTo>
                        <a:pt x="189" y="81"/>
                      </a:lnTo>
                      <a:lnTo>
                        <a:pt x="186" y="84"/>
                      </a:lnTo>
                      <a:lnTo>
                        <a:pt x="181" y="84"/>
                      </a:lnTo>
                      <a:lnTo>
                        <a:pt x="177" y="84"/>
                      </a:lnTo>
                      <a:lnTo>
                        <a:pt x="173" y="84"/>
                      </a:lnTo>
                      <a:lnTo>
                        <a:pt x="17" y="44"/>
                      </a:lnTo>
                      <a:lnTo>
                        <a:pt x="13" y="42"/>
                      </a:lnTo>
                      <a:lnTo>
                        <a:pt x="7" y="39"/>
                      </a:lnTo>
                      <a:lnTo>
                        <a:pt x="4" y="36"/>
                      </a:lnTo>
                      <a:lnTo>
                        <a:pt x="3" y="33"/>
                      </a:lnTo>
                      <a:lnTo>
                        <a:pt x="0" y="25"/>
                      </a:lnTo>
                      <a:lnTo>
                        <a:pt x="1" y="17"/>
                      </a:lnTo>
                      <a:lnTo>
                        <a:pt x="4" y="9"/>
                      </a:lnTo>
                      <a:lnTo>
                        <a:pt x="10" y="3"/>
                      </a:lnTo>
                      <a:lnTo>
                        <a:pt x="13" y="2"/>
                      </a:lnTo>
                      <a:lnTo>
                        <a:pt x="17"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3" name="Freeform 93">
                  <a:extLst>
                    <a:ext uri="{FF2B5EF4-FFF2-40B4-BE49-F238E27FC236}">
                      <a16:creationId xmlns:a16="http://schemas.microsoft.com/office/drawing/2014/main" id="{DAB3C969-1C93-DA47-A627-D92FB38FDBD9}"/>
                    </a:ext>
                  </a:extLst>
                </p:cNvPr>
                <p:cNvSpPr>
                  <a:spLocks/>
                </p:cNvSpPr>
                <p:nvPr/>
              </p:nvSpPr>
              <p:spPr bwMode="auto">
                <a:xfrm>
                  <a:off x="7168312" y="4181847"/>
                  <a:ext cx="2375365" cy="611962"/>
                </a:xfrm>
                <a:custGeom>
                  <a:avLst/>
                  <a:gdLst>
                    <a:gd name="T0" fmla="*/ 2147483647 w 1326"/>
                    <a:gd name="T1" fmla="*/ 2147483647 h 320"/>
                    <a:gd name="T2" fmla="*/ 2147483647 w 1326"/>
                    <a:gd name="T3" fmla="*/ 0 h 320"/>
                    <a:gd name="T4" fmla="*/ 2147483647 w 1326"/>
                    <a:gd name="T5" fmla="*/ 0 h 320"/>
                    <a:gd name="T6" fmla="*/ 2147483647 w 1326"/>
                    <a:gd name="T7" fmla="*/ 0 h 320"/>
                    <a:gd name="T8" fmla="*/ 2147483647 w 1326"/>
                    <a:gd name="T9" fmla="*/ 2147483647 h 320"/>
                    <a:gd name="T10" fmla="*/ 2147483647 w 1326"/>
                    <a:gd name="T11" fmla="*/ 2147483647 h 320"/>
                    <a:gd name="T12" fmla="*/ 2147483647 w 1326"/>
                    <a:gd name="T13" fmla="*/ 2147483647 h 320"/>
                    <a:gd name="T14" fmla="*/ 2147483647 w 1326"/>
                    <a:gd name="T15" fmla="*/ 2147483647 h 320"/>
                    <a:gd name="T16" fmla="*/ 2147483647 w 1326"/>
                    <a:gd name="T17" fmla="*/ 2147483647 h 320"/>
                    <a:gd name="T18" fmla="*/ 2147483647 w 1326"/>
                    <a:gd name="T19" fmla="*/ 2147483647 h 320"/>
                    <a:gd name="T20" fmla="*/ 2147483647 w 1326"/>
                    <a:gd name="T21" fmla="*/ 2147483647 h 320"/>
                    <a:gd name="T22" fmla="*/ 2147483647 w 1326"/>
                    <a:gd name="T23" fmla="*/ 2147483647 h 320"/>
                    <a:gd name="T24" fmla="*/ 2147483647 w 1326"/>
                    <a:gd name="T25" fmla="*/ 2147483647 h 320"/>
                    <a:gd name="T26" fmla="*/ 2147483647 w 1326"/>
                    <a:gd name="T27" fmla="*/ 2147483647 h 320"/>
                    <a:gd name="T28" fmla="*/ 2147483647 w 1326"/>
                    <a:gd name="T29" fmla="*/ 2147483647 h 320"/>
                    <a:gd name="T30" fmla="*/ 2147483647 w 1326"/>
                    <a:gd name="T31" fmla="*/ 2147483647 h 320"/>
                    <a:gd name="T32" fmla="*/ 2147483647 w 1326"/>
                    <a:gd name="T33" fmla="*/ 2147483647 h 320"/>
                    <a:gd name="T34" fmla="*/ 2147483647 w 1326"/>
                    <a:gd name="T35" fmla="*/ 2147483647 h 320"/>
                    <a:gd name="T36" fmla="*/ 2147483647 w 1326"/>
                    <a:gd name="T37" fmla="*/ 2147483647 h 320"/>
                    <a:gd name="T38" fmla="*/ 2147483647 w 1326"/>
                    <a:gd name="T39" fmla="*/ 2147483647 h 320"/>
                    <a:gd name="T40" fmla="*/ 2147483647 w 1326"/>
                    <a:gd name="T41" fmla="*/ 2147483647 h 320"/>
                    <a:gd name="T42" fmla="*/ 0 w 1326"/>
                    <a:gd name="T43" fmla="*/ 2147483647 h 320"/>
                    <a:gd name="T44" fmla="*/ 2147483647 w 1326"/>
                    <a:gd name="T45" fmla="*/ 2147483647 h 320"/>
                    <a:gd name="T46" fmla="*/ 2147483647 w 1326"/>
                    <a:gd name="T47" fmla="*/ 2147483647 h 320"/>
                    <a:gd name="T48" fmla="*/ 2147483647 w 1326"/>
                    <a:gd name="T49" fmla="*/ 2147483647 h 320"/>
                    <a:gd name="T50" fmla="*/ 2147483647 w 1326"/>
                    <a:gd name="T51" fmla="*/ 2147483647 h 320"/>
                    <a:gd name="T52" fmla="*/ 2147483647 w 1326"/>
                    <a:gd name="T53" fmla="*/ 2147483647 h 320"/>
                    <a:gd name="T54" fmla="*/ 2147483647 w 1326"/>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6"/>
                    <a:gd name="T85" fmla="*/ 0 h 320"/>
                    <a:gd name="T86" fmla="*/ 1326 w 1326"/>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6" h="320">
                      <a:moveTo>
                        <a:pt x="15" y="278"/>
                      </a:moveTo>
                      <a:lnTo>
                        <a:pt x="1300" y="0"/>
                      </a:lnTo>
                      <a:lnTo>
                        <a:pt x="1305" y="0"/>
                      </a:lnTo>
                      <a:lnTo>
                        <a:pt x="1309" y="0"/>
                      </a:lnTo>
                      <a:lnTo>
                        <a:pt x="1313" y="1"/>
                      </a:lnTo>
                      <a:lnTo>
                        <a:pt x="1317" y="4"/>
                      </a:lnTo>
                      <a:lnTo>
                        <a:pt x="1323" y="10"/>
                      </a:lnTo>
                      <a:lnTo>
                        <a:pt x="1326" y="18"/>
                      </a:lnTo>
                      <a:lnTo>
                        <a:pt x="1326" y="25"/>
                      </a:lnTo>
                      <a:lnTo>
                        <a:pt x="1323" y="34"/>
                      </a:lnTo>
                      <a:lnTo>
                        <a:pt x="1320" y="37"/>
                      </a:lnTo>
                      <a:lnTo>
                        <a:pt x="1317" y="40"/>
                      </a:lnTo>
                      <a:lnTo>
                        <a:pt x="1313" y="41"/>
                      </a:lnTo>
                      <a:lnTo>
                        <a:pt x="1309" y="44"/>
                      </a:lnTo>
                      <a:lnTo>
                        <a:pt x="29" y="320"/>
                      </a:lnTo>
                      <a:lnTo>
                        <a:pt x="24" y="320"/>
                      </a:lnTo>
                      <a:lnTo>
                        <a:pt x="19" y="320"/>
                      </a:lnTo>
                      <a:lnTo>
                        <a:pt x="15" y="319"/>
                      </a:lnTo>
                      <a:lnTo>
                        <a:pt x="11" y="318"/>
                      </a:lnTo>
                      <a:lnTo>
                        <a:pt x="5" y="312"/>
                      </a:lnTo>
                      <a:lnTo>
                        <a:pt x="1" y="305"/>
                      </a:lnTo>
                      <a:lnTo>
                        <a:pt x="0" y="296"/>
                      </a:lnTo>
                      <a:lnTo>
                        <a:pt x="1" y="289"/>
                      </a:lnTo>
                      <a:lnTo>
                        <a:pt x="2" y="285"/>
                      </a:lnTo>
                      <a:lnTo>
                        <a:pt x="7" y="282"/>
                      </a:lnTo>
                      <a:lnTo>
                        <a:pt x="10" y="279"/>
                      </a:lnTo>
                      <a:lnTo>
                        <a:pt x="15" y="27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4" name="Freeform 94">
                  <a:extLst>
                    <a:ext uri="{FF2B5EF4-FFF2-40B4-BE49-F238E27FC236}">
                      <a16:creationId xmlns:a16="http://schemas.microsoft.com/office/drawing/2014/main" id="{E89B3456-F580-E84D-8AC3-B15AE1048EE7}"/>
                    </a:ext>
                  </a:extLst>
                </p:cNvPr>
                <p:cNvSpPr>
                  <a:spLocks/>
                </p:cNvSpPr>
                <p:nvPr/>
              </p:nvSpPr>
              <p:spPr bwMode="auto">
                <a:xfrm>
                  <a:off x="6987382" y="3937077"/>
                  <a:ext cx="2373574" cy="611962"/>
                </a:xfrm>
                <a:custGeom>
                  <a:avLst/>
                  <a:gdLst>
                    <a:gd name="T0" fmla="*/ 2147483647 w 1325"/>
                    <a:gd name="T1" fmla="*/ 2147483647 h 320"/>
                    <a:gd name="T2" fmla="*/ 2147483647 w 1325"/>
                    <a:gd name="T3" fmla="*/ 0 h 320"/>
                    <a:gd name="T4" fmla="*/ 2147483647 w 1325"/>
                    <a:gd name="T5" fmla="*/ 0 h 320"/>
                    <a:gd name="T6" fmla="*/ 2147483647 w 1325"/>
                    <a:gd name="T7" fmla="*/ 0 h 320"/>
                    <a:gd name="T8" fmla="*/ 2147483647 w 1325"/>
                    <a:gd name="T9" fmla="*/ 2147483647 h 320"/>
                    <a:gd name="T10" fmla="*/ 2147483647 w 1325"/>
                    <a:gd name="T11" fmla="*/ 2147483647 h 320"/>
                    <a:gd name="T12" fmla="*/ 2147483647 w 1325"/>
                    <a:gd name="T13" fmla="*/ 2147483647 h 320"/>
                    <a:gd name="T14" fmla="*/ 2147483647 w 1325"/>
                    <a:gd name="T15" fmla="*/ 2147483647 h 320"/>
                    <a:gd name="T16" fmla="*/ 2147483647 w 1325"/>
                    <a:gd name="T17" fmla="*/ 2147483647 h 320"/>
                    <a:gd name="T18" fmla="*/ 2147483647 w 1325"/>
                    <a:gd name="T19" fmla="*/ 2147483647 h 320"/>
                    <a:gd name="T20" fmla="*/ 2147483647 w 1325"/>
                    <a:gd name="T21" fmla="*/ 2147483647 h 320"/>
                    <a:gd name="T22" fmla="*/ 2147483647 w 1325"/>
                    <a:gd name="T23" fmla="*/ 2147483647 h 320"/>
                    <a:gd name="T24" fmla="*/ 2147483647 w 1325"/>
                    <a:gd name="T25" fmla="*/ 2147483647 h 320"/>
                    <a:gd name="T26" fmla="*/ 2147483647 w 1325"/>
                    <a:gd name="T27" fmla="*/ 2147483647 h 320"/>
                    <a:gd name="T28" fmla="*/ 2147483647 w 1325"/>
                    <a:gd name="T29" fmla="*/ 2147483647 h 320"/>
                    <a:gd name="T30" fmla="*/ 2147483647 w 1325"/>
                    <a:gd name="T31" fmla="*/ 2147483647 h 320"/>
                    <a:gd name="T32" fmla="*/ 2147483647 w 1325"/>
                    <a:gd name="T33" fmla="*/ 2147483647 h 320"/>
                    <a:gd name="T34" fmla="*/ 2147483647 w 1325"/>
                    <a:gd name="T35" fmla="*/ 2147483647 h 320"/>
                    <a:gd name="T36" fmla="*/ 2147483647 w 1325"/>
                    <a:gd name="T37" fmla="*/ 2147483647 h 320"/>
                    <a:gd name="T38" fmla="*/ 2147483647 w 1325"/>
                    <a:gd name="T39" fmla="*/ 2147483647 h 320"/>
                    <a:gd name="T40" fmla="*/ 2147483647 w 1325"/>
                    <a:gd name="T41" fmla="*/ 2147483647 h 320"/>
                    <a:gd name="T42" fmla="*/ 0 w 1325"/>
                    <a:gd name="T43" fmla="*/ 2147483647 h 320"/>
                    <a:gd name="T44" fmla="*/ 2147483647 w 1325"/>
                    <a:gd name="T45" fmla="*/ 2147483647 h 320"/>
                    <a:gd name="T46" fmla="*/ 2147483647 w 1325"/>
                    <a:gd name="T47" fmla="*/ 2147483647 h 320"/>
                    <a:gd name="T48" fmla="*/ 2147483647 w 1325"/>
                    <a:gd name="T49" fmla="*/ 2147483647 h 320"/>
                    <a:gd name="T50" fmla="*/ 2147483647 w 1325"/>
                    <a:gd name="T51" fmla="*/ 2147483647 h 320"/>
                    <a:gd name="T52" fmla="*/ 2147483647 w 1325"/>
                    <a:gd name="T53" fmla="*/ 2147483647 h 320"/>
                    <a:gd name="T54" fmla="*/ 2147483647 w 1325"/>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5"/>
                    <a:gd name="T85" fmla="*/ 0 h 320"/>
                    <a:gd name="T86" fmla="*/ 1325 w 1325"/>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5" h="320">
                      <a:moveTo>
                        <a:pt x="16" y="279"/>
                      </a:moveTo>
                      <a:lnTo>
                        <a:pt x="1299" y="0"/>
                      </a:lnTo>
                      <a:lnTo>
                        <a:pt x="1305" y="0"/>
                      </a:lnTo>
                      <a:lnTo>
                        <a:pt x="1309" y="0"/>
                      </a:lnTo>
                      <a:lnTo>
                        <a:pt x="1314" y="1"/>
                      </a:lnTo>
                      <a:lnTo>
                        <a:pt x="1316" y="4"/>
                      </a:lnTo>
                      <a:lnTo>
                        <a:pt x="1322" y="10"/>
                      </a:lnTo>
                      <a:lnTo>
                        <a:pt x="1325" y="18"/>
                      </a:lnTo>
                      <a:lnTo>
                        <a:pt x="1325" y="27"/>
                      </a:lnTo>
                      <a:lnTo>
                        <a:pt x="1322" y="34"/>
                      </a:lnTo>
                      <a:lnTo>
                        <a:pt x="1319" y="37"/>
                      </a:lnTo>
                      <a:lnTo>
                        <a:pt x="1316" y="39"/>
                      </a:lnTo>
                      <a:lnTo>
                        <a:pt x="1312" y="42"/>
                      </a:lnTo>
                      <a:lnTo>
                        <a:pt x="1308" y="45"/>
                      </a:lnTo>
                      <a:lnTo>
                        <a:pt x="28" y="320"/>
                      </a:lnTo>
                      <a:lnTo>
                        <a:pt x="24" y="320"/>
                      </a:lnTo>
                      <a:lnTo>
                        <a:pt x="19" y="320"/>
                      </a:lnTo>
                      <a:lnTo>
                        <a:pt x="14" y="319"/>
                      </a:lnTo>
                      <a:lnTo>
                        <a:pt x="11" y="317"/>
                      </a:lnTo>
                      <a:lnTo>
                        <a:pt x="4" y="312"/>
                      </a:lnTo>
                      <a:lnTo>
                        <a:pt x="1" y="306"/>
                      </a:lnTo>
                      <a:lnTo>
                        <a:pt x="0" y="298"/>
                      </a:lnTo>
                      <a:lnTo>
                        <a:pt x="1" y="289"/>
                      </a:lnTo>
                      <a:lnTo>
                        <a:pt x="3" y="286"/>
                      </a:lnTo>
                      <a:lnTo>
                        <a:pt x="6" y="282"/>
                      </a:lnTo>
                      <a:lnTo>
                        <a:pt x="10" y="281"/>
                      </a:lnTo>
                      <a:lnTo>
                        <a:pt x="16" y="27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5" name="Freeform 95">
                  <a:extLst>
                    <a:ext uri="{FF2B5EF4-FFF2-40B4-BE49-F238E27FC236}">
                      <a16:creationId xmlns:a16="http://schemas.microsoft.com/office/drawing/2014/main" id="{07C75E16-DAE7-B44C-9696-3E625C38B446}"/>
                    </a:ext>
                  </a:extLst>
                </p:cNvPr>
                <p:cNvSpPr>
                  <a:spLocks/>
                </p:cNvSpPr>
                <p:nvPr/>
              </p:nvSpPr>
              <p:spPr bwMode="auto">
                <a:xfrm>
                  <a:off x="7265047" y="4461054"/>
                  <a:ext cx="313491" cy="212275"/>
                </a:xfrm>
                <a:custGeom>
                  <a:avLst/>
                  <a:gdLst>
                    <a:gd name="T0" fmla="*/ 2147483647 w 175"/>
                    <a:gd name="T1" fmla="*/ 2147483647 h 111"/>
                    <a:gd name="T2" fmla="*/ 2147483647 w 175"/>
                    <a:gd name="T3" fmla="*/ 2147483647 h 111"/>
                    <a:gd name="T4" fmla="*/ 2147483647 w 175"/>
                    <a:gd name="T5" fmla="*/ 2147483647 h 111"/>
                    <a:gd name="T6" fmla="*/ 2147483647 w 175"/>
                    <a:gd name="T7" fmla="*/ 2147483647 h 111"/>
                    <a:gd name="T8" fmla="*/ 2147483647 w 175"/>
                    <a:gd name="T9" fmla="*/ 2147483647 h 111"/>
                    <a:gd name="T10" fmla="*/ 2147483647 w 175"/>
                    <a:gd name="T11" fmla="*/ 2147483647 h 111"/>
                    <a:gd name="T12" fmla="*/ 2147483647 w 175"/>
                    <a:gd name="T13" fmla="*/ 2147483647 h 111"/>
                    <a:gd name="T14" fmla="*/ 2147483647 w 175"/>
                    <a:gd name="T15" fmla="*/ 2147483647 h 111"/>
                    <a:gd name="T16" fmla="*/ 2147483647 w 175"/>
                    <a:gd name="T17" fmla="*/ 2147483647 h 111"/>
                    <a:gd name="T18" fmla="*/ 2147483647 w 175"/>
                    <a:gd name="T19" fmla="*/ 2147483647 h 111"/>
                    <a:gd name="T20" fmla="*/ 2147483647 w 175"/>
                    <a:gd name="T21" fmla="*/ 2147483647 h 111"/>
                    <a:gd name="T22" fmla="*/ 2147483647 w 175"/>
                    <a:gd name="T23" fmla="*/ 2147483647 h 111"/>
                    <a:gd name="T24" fmla="*/ 2147483647 w 175"/>
                    <a:gd name="T25" fmla="*/ 2147483647 h 111"/>
                    <a:gd name="T26" fmla="*/ 2147483647 w 175"/>
                    <a:gd name="T27" fmla="*/ 2147483647 h 111"/>
                    <a:gd name="T28" fmla="*/ 2147483647 w 175"/>
                    <a:gd name="T29" fmla="*/ 2147483647 h 111"/>
                    <a:gd name="T30" fmla="*/ 2147483647 w 175"/>
                    <a:gd name="T31" fmla="*/ 2147483647 h 111"/>
                    <a:gd name="T32" fmla="*/ 2147483647 w 175"/>
                    <a:gd name="T33" fmla="*/ 2147483647 h 111"/>
                    <a:gd name="T34" fmla="*/ 2147483647 w 175"/>
                    <a:gd name="T35" fmla="*/ 2147483647 h 111"/>
                    <a:gd name="T36" fmla="*/ 2147483647 w 175"/>
                    <a:gd name="T37" fmla="*/ 2147483647 h 111"/>
                    <a:gd name="T38" fmla="*/ 2147483647 w 175"/>
                    <a:gd name="T39" fmla="*/ 2147483647 h 111"/>
                    <a:gd name="T40" fmla="*/ 2147483647 w 175"/>
                    <a:gd name="T41" fmla="*/ 2147483647 h 111"/>
                    <a:gd name="T42" fmla="*/ 2147483647 w 175"/>
                    <a:gd name="T43" fmla="*/ 2147483647 h 111"/>
                    <a:gd name="T44" fmla="*/ 2147483647 w 175"/>
                    <a:gd name="T45" fmla="*/ 2147483647 h 111"/>
                    <a:gd name="T46" fmla="*/ 2147483647 w 175"/>
                    <a:gd name="T47" fmla="*/ 2147483647 h 111"/>
                    <a:gd name="T48" fmla="*/ 2147483647 w 175"/>
                    <a:gd name="T49" fmla="*/ 2147483647 h 111"/>
                    <a:gd name="T50" fmla="*/ 2147483647 w 175"/>
                    <a:gd name="T51" fmla="*/ 2147483647 h 111"/>
                    <a:gd name="T52" fmla="*/ 2147483647 w 175"/>
                    <a:gd name="T53" fmla="*/ 2147483647 h 111"/>
                    <a:gd name="T54" fmla="*/ 2147483647 w 175"/>
                    <a:gd name="T55" fmla="*/ 2147483647 h 111"/>
                    <a:gd name="T56" fmla="*/ 2147483647 w 175"/>
                    <a:gd name="T57" fmla="*/ 2147483647 h 111"/>
                    <a:gd name="T58" fmla="*/ 2147483647 w 175"/>
                    <a:gd name="T59" fmla="*/ 2147483647 h 111"/>
                    <a:gd name="T60" fmla="*/ 2147483647 w 175"/>
                    <a:gd name="T61" fmla="*/ 2147483647 h 111"/>
                    <a:gd name="T62" fmla="*/ 2147483647 w 175"/>
                    <a:gd name="T63" fmla="*/ 2147483647 h 111"/>
                    <a:gd name="T64" fmla="*/ 2147483647 w 175"/>
                    <a:gd name="T65" fmla="*/ 2147483647 h 111"/>
                    <a:gd name="T66" fmla="*/ 2147483647 w 175"/>
                    <a:gd name="T67" fmla="*/ 2147483647 h 111"/>
                    <a:gd name="T68" fmla="*/ 2147483647 w 175"/>
                    <a:gd name="T69" fmla="*/ 2147483647 h 111"/>
                    <a:gd name="T70" fmla="*/ 2147483647 w 175"/>
                    <a:gd name="T71" fmla="*/ 2147483647 h 111"/>
                    <a:gd name="T72" fmla="*/ 2147483647 w 175"/>
                    <a:gd name="T73" fmla="*/ 2147483647 h 111"/>
                    <a:gd name="T74" fmla="*/ 2147483647 w 175"/>
                    <a:gd name="T75" fmla="*/ 2147483647 h 111"/>
                    <a:gd name="T76" fmla="*/ 2147483647 w 175"/>
                    <a:gd name="T77" fmla="*/ 2147483647 h 111"/>
                    <a:gd name="T78" fmla="*/ 2147483647 w 175"/>
                    <a:gd name="T79" fmla="*/ 2147483647 h 111"/>
                    <a:gd name="T80" fmla="*/ 2147483647 w 175"/>
                    <a:gd name="T81" fmla="*/ 2147483647 h 111"/>
                    <a:gd name="T82" fmla="*/ 2147483647 w 175"/>
                    <a:gd name="T83" fmla="*/ 2147483647 h 111"/>
                    <a:gd name="T84" fmla="*/ 2147483647 w 175"/>
                    <a:gd name="T85" fmla="*/ 2147483647 h 111"/>
                    <a:gd name="T86" fmla="*/ 2147483647 w 175"/>
                    <a:gd name="T87" fmla="*/ 2147483647 h 111"/>
                    <a:gd name="T88" fmla="*/ 2147483647 w 175"/>
                    <a:gd name="T89" fmla="*/ 2147483647 h 111"/>
                    <a:gd name="T90" fmla="*/ 2147483647 w 175"/>
                    <a:gd name="T91" fmla="*/ 2147483647 h 111"/>
                    <a:gd name="T92" fmla="*/ 0 w 175"/>
                    <a:gd name="T93" fmla="*/ 2147483647 h 111"/>
                    <a:gd name="T94" fmla="*/ 0 w 175"/>
                    <a:gd name="T95" fmla="*/ 2147483647 h 111"/>
                    <a:gd name="T96" fmla="*/ 0 w 175"/>
                    <a:gd name="T97" fmla="*/ 2147483647 h 111"/>
                    <a:gd name="T98" fmla="*/ 0 w 175"/>
                    <a:gd name="T99" fmla="*/ 2147483647 h 111"/>
                    <a:gd name="T100" fmla="*/ 2147483647 w 175"/>
                    <a:gd name="T101" fmla="*/ 2147483647 h 111"/>
                    <a:gd name="T102" fmla="*/ 2147483647 w 175"/>
                    <a:gd name="T103" fmla="*/ 2147483647 h 111"/>
                    <a:gd name="T104" fmla="*/ 2147483647 w 175"/>
                    <a:gd name="T105" fmla="*/ 2147483647 h 111"/>
                    <a:gd name="T106" fmla="*/ 2147483647 w 175"/>
                    <a:gd name="T107" fmla="*/ 0 h 111"/>
                    <a:gd name="T108" fmla="*/ 2147483647 w 175"/>
                    <a:gd name="T109" fmla="*/ 0 h 111"/>
                    <a:gd name="T110" fmla="*/ 2147483647 w 175"/>
                    <a:gd name="T111" fmla="*/ 2147483647 h 111"/>
                    <a:gd name="T112" fmla="*/ 2147483647 w 175"/>
                    <a:gd name="T113" fmla="*/ 2147483647 h 111"/>
                    <a:gd name="T114" fmla="*/ 2147483647 w 175"/>
                    <a:gd name="T115" fmla="*/ 2147483647 h 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11"/>
                    <a:gd name="T176" fmla="*/ 175 w 175"/>
                    <a:gd name="T177" fmla="*/ 111 h 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11">
                      <a:moveTo>
                        <a:pt x="32" y="4"/>
                      </a:moveTo>
                      <a:lnTo>
                        <a:pt x="36" y="6"/>
                      </a:lnTo>
                      <a:lnTo>
                        <a:pt x="39" y="7"/>
                      </a:lnTo>
                      <a:lnTo>
                        <a:pt x="46" y="10"/>
                      </a:lnTo>
                      <a:lnTo>
                        <a:pt x="52" y="13"/>
                      </a:lnTo>
                      <a:lnTo>
                        <a:pt x="61" y="17"/>
                      </a:lnTo>
                      <a:lnTo>
                        <a:pt x="65" y="18"/>
                      </a:lnTo>
                      <a:lnTo>
                        <a:pt x="69" y="21"/>
                      </a:lnTo>
                      <a:lnTo>
                        <a:pt x="73" y="24"/>
                      </a:lnTo>
                      <a:lnTo>
                        <a:pt x="79" y="25"/>
                      </a:lnTo>
                      <a:lnTo>
                        <a:pt x="83" y="28"/>
                      </a:lnTo>
                      <a:lnTo>
                        <a:pt x="87" y="31"/>
                      </a:lnTo>
                      <a:lnTo>
                        <a:pt x="92" y="33"/>
                      </a:lnTo>
                      <a:lnTo>
                        <a:pt x="97" y="35"/>
                      </a:lnTo>
                      <a:lnTo>
                        <a:pt x="102" y="38"/>
                      </a:lnTo>
                      <a:lnTo>
                        <a:pt x="106" y="41"/>
                      </a:lnTo>
                      <a:lnTo>
                        <a:pt x="112" y="43"/>
                      </a:lnTo>
                      <a:lnTo>
                        <a:pt x="116" y="47"/>
                      </a:lnTo>
                      <a:lnTo>
                        <a:pt x="120" y="48"/>
                      </a:lnTo>
                      <a:lnTo>
                        <a:pt x="124" y="51"/>
                      </a:lnTo>
                      <a:lnTo>
                        <a:pt x="127" y="52"/>
                      </a:lnTo>
                      <a:lnTo>
                        <a:pt x="133" y="57"/>
                      </a:lnTo>
                      <a:lnTo>
                        <a:pt x="140" y="61"/>
                      </a:lnTo>
                      <a:lnTo>
                        <a:pt x="147" y="67"/>
                      </a:lnTo>
                      <a:lnTo>
                        <a:pt x="151" y="69"/>
                      </a:lnTo>
                      <a:lnTo>
                        <a:pt x="157" y="74"/>
                      </a:lnTo>
                      <a:lnTo>
                        <a:pt x="161" y="77"/>
                      </a:lnTo>
                      <a:lnTo>
                        <a:pt x="165" y="81"/>
                      </a:lnTo>
                      <a:lnTo>
                        <a:pt x="170" y="88"/>
                      </a:lnTo>
                      <a:lnTo>
                        <a:pt x="174" y="94"/>
                      </a:lnTo>
                      <a:lnTo>
                        <a:pt x="175" y="98"/>
                      </a:lnTo>
                      <a:lnTo>
                        <a:pt x="175" y="101"/>
                      </a:lnTo>
                      <a:lnTo>
                        <a:pt x="173" y="104"/>
                      </a:lnTo>
                      <a:lnTo>
                        <a:pt x="170" y="108"/>
                      </a:lnTo>
                      <a:lnTo>
                        <a:pt x="165" y="108"/>
                      </a:lnTo>
                      <a:lnTo>
                        <a:pt x="160" y="109"/>
                      </a:lnTo>
                      <a:lnTo>
                        <a:pt x="156" y="109"/>
                      </a:lnTo>
                      <a:lnTo>
                        <a:pt x="150" y="111"/>
                      </a:lnTo>
                      <a:lnTo>
                        <a:pt x="143" y="109"/>
                      </a:lnTo>
                      <a:lnTo>
                        <a:pt x="137" y="108"/>
                      </a:lnTo>
                      <a:lnTo>
                        <a:pt x="131" y="106"/>
                      </a:lnTo>
                      <a:lnTo>
                        <a:pt x="127" y="104"/>
                      </a:lnTo>
                      <a:lnTo>
                        <a:pt x="12" y="44"/>
                      </a:lnTo>
                      <a:lnTo>
                        <a:pt x="7" y="40"/>
                      </a:lnTo>
                      <a:lnTo>
                        <a:pt x="4" y="37"/>
                      </a:lnTo>
                      <a:lnTo>
                        <a:pt x="1" y="33"/>
                      </a:lnTo>
                      <a:lnTo>
                        <a:pt x="0" y="30"/>
                      </a:lnTo>
                      <a:lnTo>
                        <a:pt x="0" y="25"/>
                      </a:lnTo>
                      <a:lnTo>
                        <a:pt x="0" y="21"/>
                      </a:lnTo>
                      <a:lnTo>
                        <a:pt x="0" y="17"/>
                      </a:lnTo>
                      <a:lnTo>
                        <a:pt x="2" y="14"/>
                      </a:lnTo>
                      <a:lnTo>
                        <a:pt x="7" y="7"/>
                      </a:lnTo>
                      <a:lnTo>
                        <a:pt x="14" y="1"/>
                      </a:lnTo>
                      <a:lnTo>
                        <a:pt x="18" y="0"/>
                      </a:lnTo>
                      <a:lnTo>
                        <a:pt x="22" y="0"/>
                      </a:lnTo>
                      <a:lnTo>
                        <a:pt x="28" y="1"/>
                      </a:lnTo>
                      <a:lnTo>
                        <a:pt x="32"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06" name="Freeform 109">
                  <a:extLst>
                    <a:ext uri="{FF2B5EF4-FFF2-40B4-BE49-F238E27FC236}">
                      <a16:creationId xmlns:a16="http://schemas.microsoft.com/office/drawing/2014/main" id="{906ACB57-DBC3-044B-BD88-39BC6280D7FC}"/>
                    </a:ext>
                  </a:extLst>
                </p:cNvPr>
                <p:cNvSpPr>
                  <a:spLocks/>
                </p:cNvSpPr>
                <p:nvPr/>
              </p:nvSpPr>
              <p:spPr bwMode="auto">
                <a:xfrm>
                  <a:off x="8893407" y="3931325"/>
                  <a:ext cx="317074" cy="112831"/>
                </a:xfrm>
                <a:custGeom>
                  <a:avLst/>
                  <a:gdLst>
                    <a:gd name="T0" fmla="*/ 2147483647 w 177"/>
                    <a:gd name="T1" fmla="*/ 2147483647 h 59"/>
                    <a:gd name="T2" fmla="*/ 2147483647 w 177"/>
                    <a:gd name="T3" fmla="*/ 2147483647 h 59"/>
                    <a:gd name="T4" fmla="*/ 2147483647 w 177"/>
                    <a:gd name="T5" fmla="*/ 2147483647 h 59"/>
                    <a:gd name="T6" fmla="*/ 2147483647 w 177"/>
                    <a:gd name="T7" fmla="*/ 2147483647 h 59"/>
                    <a:gd name="T8" fmla="*/ 2147483647 w 177"/>
                    <a:gd name="T9" fmla="*/ 2147483647 h 59"/>
                    <a:gd name="T10" fmla="*/ 2147483647 w 177"/>
                    <a:gd name="T11" fmla="*/ 2147483647 h 59"/>
                    <a:gd name="T12" fmla="*/ 2147483647 w 177"/>
                    <a:gd name="T13" fmla="*/ 2147483647 h 59"/>
                    <a:gd name="T14" fmla="*/ 2147483647 w 177"/>
                    <a:gd name="T15" fmla="*/ 2147483647 h 59"/>
                    <a:gd name="T16" fmla="*/ 2147483647 w 177"/>
                    <a:gd name="T17" fmla="*/ 2147483647 h 59"/>
                    <a:gd name="T18" fmla="*/ 2147483647 w 177"/>
                    <a:gd name="T19" fmla="*/ 2147483647 h 59"/>
                    <a:gd name="T20" fmla="*/ 2147483647 w 177"/>
                    <a:gd name="T21" fmla="*/ 2147483647 h 59"/>
                    <a:gd name="T22" fmla="*/ 2147483647 w 177"/>
                    <a:gd name="T23" fmla="*/ 2147483647 h 59"/>
                    <a:gd name="T24" fmla="*/ 2147483647 w 177"/>
                    <a:gd name="T25" fmla="*/ 2147483647 h 59"/>
                    <a:gd name="T26" fmla="*/ 2147483647 w 177"/>
                    <a:gd name="T27" fmla="*/ 2147483647 h 59"/>
                    <a:gd name="T28" fmla="*/ 2147483647 w 177"/>
                    <a:gd name="T29" fmla="*/ 2147483647 h 59"/>
                    <a:gd name="T30" fmla="*/ 2147483647 w 177"/>
                    <a:gd name="T31" fmla="*/ 2147483647 h 59"/>
                    <a:gd name="T32" fmla="*/ 2147483647 w 177"/>
                    <a:gd name="T33" fmla="*/ 2147483647 h 59"/>
                    <a:gd name="T34" fmla="*/ 2147483647 w 177"/>
                    <a:gd name="T35" fmla="*/ 2147483647 h 59"/>
                    <a:gd name="T36" fmla="*/ 2147483647 w 177"/>
                    <a:gd name="T37" fmla="*/ 2147483647 h 59"/>
                    <a:gd name="T38" fmla="*/ 2147483647 w 177"/>
                    <a:gd name="T39" fmla="*/ 2147483647 h 59"/>
                    <a:gd name="T40" fmla="*/ 2147483647 w 177"/>
                    <a:gd name="T41" fmla="*/ 2147483647 h 59"/>
                    <a:gd name="T42" fmla="*/ 2147483647 w 177"/>
                    <a:gd name="T43" fmla="*/ 2147483647 h 59"/>
                    <a:gd name="T44" fmla="*/ 2147483647 w 177"/>
                    <a:gd name="T45" fmla="*/ 2147483647 h 59"/>
                    <a:gd name="T46" fmla="*/ 2147483647 w 177"/>
                    <a:gd name="T47" fmla="*/ 2147483647 h 59"/>
                    <a:gd name="T48" fmla="*/ 2147483647 w 177"/>
                    <a:gd name="T49" fmla="*/ 2147483647 h 59"/>
                    <a:gd name="T50" fmla="*/ 2147483647 w 177"/>
                    <a:gd name="T51" fmla="*/ 2147483647 h 59"/>
                    <a:gd name="T52" fmla="*/ 2147483647 w 177"/>
                    <a:gd name="T53" fmla="*/ 2147483647 h 59"/>
                    <a:gd name="T54" fmla="*/ 2147483647 w 177"/>
                    <a:gd name="T55" fmla="*/ 2147483647 h 59"/>
                    <a:gd name="T56" fmla="*/ 2147483647 w 177"/>
                    <a:gd name="T57" fmla="*/ 2147483647 h 59"/>
                    <a:gd name="T58" fmla="*/ 2147483647 w 177"/>
                    <a:gd name="T59" fmla="*/ 2147483647 h 59"/>
                    <a:gd name="T60" fmla="*/ 2147483647 w 177"/>
                    <a:gd name="T61" fmla="*/ 2147483647 h 59"/>
                    <a:gd name="T62" fmla="*/ 2147483647 w 177"/>
                    <a:gd name="T63" fmla="*/ 2147483647 h 59"/>
                    <a:gd name="T64" fmla="*/ 2147483647 w 177"/>
                    <a:gd name="T65" fmla="*/ 2147483647 h 59"/>
                    <a:gd name="T66" fmla="*/ 2147483647 w 177"/>
                    <a:gd name="T67" fmla="*/ 2147483647 h 59"/>
                    <a:gd name="T68" fmla="*/ 2147483647 w 177"/>
                    <a:gd name="T69" fmla="*/ 2147483647 h 59"/>
                    <a:gd name="T70" fmla="*/ 2147483647 w 177"/>
                    <a:gd name="T71" fmla="*/ 2147483647 h 59"/>
                    <a:gd name="T72" fmla="*/ 2147483647 w 177"/>
                    <a:gd name="T73" fmla="*/ 0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7"/>
                    <a:gd name="T112" fmla="*/ 0 h 59"/>
                    <a:gd name="T113" fmla="*/ 177 w 177"/>
                    <a:gd name="T114" fmla="*/ 59 h 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7" h="59">
                      <a:moveTo>
                        <a:pt x="160" y="0"/>
                      </a:moveTo>
                      <a:lnTo>
                        <a:pt x="164" y="2"/>
                      </a:lnTo>
                      <a:lnTo>
                        <a:pt x="169" y="9"/>
                      </a:lnTo>
                      <a:lnTo>
                        <a:pt x="174" y="16"/>
                      </a:lnTo>
                      <a:lnTo>
                        <a:pt x="177" y="23"/>
                      </a:lnTo>
                      <a:lnTo>
                        <a:pt x="171" y="23"/>
                      </a:lnTo>
                      <a:lnTo>
                        <a:pt x="166" y="24"/>
                      </a:lnTo>
                      <a:lnTo>
                        <a:pt x="160" y="24"/>
                      </a:lnTo>
                      <a:lnTo>
                        <a:pt x="154" y="26"/>
                      </a:lnTo>
                      <a:lnTo>
                        <a:pt x="149" y="27"/>
                      </a:lnTo>
                      <a:lnTo>
                        <a:pt x="144" y="29"/>
                      </a:lnTo>
                      <a:lnTo>
                        <a:pt x="137" y="29"/>
                      </a:lnTo>
                      <a:lnTo>
                        <a:pt x="133" y="32"/>
                      </a:lnTo>
                      <a:lnTo>
                        <a:pt x="126" y="33"/>
                      </a:lnTo>
                      <a:lnTo>
                        <a:pt x="122" y="34"/>
                      </a:lnTo>
                      <a:lnTo>
                        <a:pt x="116" y="36"/>
                      </a:lnTo>
                      <a:lnTo>
                        <a:pt x="110" y="37"/>
                      </a:lnTo>
                      <a:lnTo>
                        <a:pt x="105" y="39"/>
                      </a:lnTo>
                      <a:lnTo>
                        <a:pt x="99" y="40"/>
                      </a:lnTo>
                      <a:lnTo>
                        <a:pt x="93" y="41"/>
                      </a:lnTo>
                      <a:lnTo>
                        <a:pt x="89" y="43"/>
                      </a:lnTo>
                      <a:lnTo>
                        <a:pt x="82" y="44"/>
                      </a:lnTo>
                      <a:lnTo>
                        <a:pt x="78" y="46"/>
                      </a:lnTo>
                      <a:lnTo>
                        <a:pt x="72" y="47"/>
                      </a:lnTo>
                      <a:lnTo>
                        <a:pt x="66" y="49"/>
                      </a:lnTo>
                      <a:lnTo>
                        <a:pt x="61" y="49"/>
                      </a:lnTo>
                      <a:lnTo>
                        <a:pt x="55" y="50"/>
                      </a:lnTo>
                      <a:lnTo>
                        <a:pt x="49" y="51"/>
                      </a:lnTo>
                      <a:lnTo>
                        <a:pt x="44" y="53"/>
                      </a:lnTo>
                      <a:lnTo>
                        <a:pt x="38" y="53"/>
                      </a:lnTo>
                      <a:lnTo>
                        <a:pt x="32" y="56"/>
                      </a:lnTo>
                      <a:lnTo>
                        <a:pt x="27" y="56"/>
                      </a:lnTo>
                      <a:lnTo>
                        <a:pt x="21" y="57"/>
                      </a:lnTo>
                      <a:lnTo>
                        <a:pt x="15" y="57"/>
                      </a:lnTo>
                      <a:lnTo>
                        <a:pt x="11" y="57"/>
                      </a:lnTo>
                      <a:lnTo>
                        <a:pt x="4" y="57"/>
                      </a:lnTo>
                      <a:lnTo>
                        <a:pt x="0" y="59"/>
                      </a:lnTo>
                      <a:lnTo>
                        <a:pt x="1" y="53"/>
                      </a:lnTo>
                      <a:lnTo>
                        <a:pt x="4" y="49"/>
                      </a:lnTo>
                      <a:lnTo>
                        <a:pt x="7" y="43"/>
                      </a:lnTo>
                      <a:lnTo>
                        <a:pt x="13" y="40"/>
                      </a:lnTo>
                      <a:lnTo>
                        <a:pt x="15" y="37"/>
                      </a:lnTo>
                      <a:lnTo>
                        <a:pt x="21" y="36"/>
                      </a:lnTo>
                      <a:lnTo>
                        <a:pt x="24" y="34"/>
                      </a:lnTo>
                      <a:lnTo>
                        <a:pt x="30" y="33"/>
                      </a:lnTo>
                      <a:lnTo>
                        <a:pt x="34" y="32"/>
                      </a:lnTo>
                      <a:lnTo>
                        <a:pt x="38" y="30"/>
                      </a:lnTo>
                      <a:lnTo>
                        <a:pt x="44" y="29"/>
                      </a:lnTo>
                      <a:lnTo>
                        <a:pt x="48" y="27"/>
                      </a:lnTo>
                      <a:lnTo>
                        <a:pt x="52" y="26"/>
                      </a:lnTo>
                      <a:lnTo>
                        <a:pt x="57" y="26"/>
                      </a:lnTo>
                      <a:lnTo>
                        <a:pt x="62" y="24"/>
                      </a:lnTo>
                      <a:lnTo>
                        <a:pt x="66" y="23"/>
                      </a:lnTo>
                      <a:lnTo>
                        <a:pt x="71" y="22"/>
                      </a:lnTo>
                      <a:lnTo>
                        <a:pt x="75" y="20"/>
                      </a:lnTo>
                      <a:lnTo>
                        <a:pt x="81" y="19"/>
                      </a:lnTo>
                      <a:lnTo>
                        <a:pt x="85" y="19"/>
                      </a:lnTo>
                      <a:lnTo>
                        <a:pt x="89" y="17"/>
                      </a:lnTo>
                      <a:lnTo>
                        <a:pt x="95" y="16"/>
                      </a:lnTo>
                      <a:lnTo>
                        <a:pt x="99" y="15"/>
                      </a:lnTo>
                      <a:lnTo>
                        <a:pt x="103" y="15"/>
                      </a:lnTo>
                      <a:lnTo>
                        <a:pt x="108" y="13"/>
                      </a:lnTo>
                      <a:lnTo>
                        <a:pt x="113" y="12"/>
                      </a:lnTo>
                      <a:lnTo>
                        <a:pt x="118" y="10"/>
                      </a:lnTo>
                      <a:lnTo>
                        <a:pt x="123" y="10"/>
                      </a:lnTo>
                      <a:lnTo>
                        <a:pt x="127" y="9"/>
                      </a:lnTo>
                      <a:lnTo>
                        <a:pt x="132" y="7"/>
                      </a:lnTo>
                      <a:lnTo>
                        <a:pt x="137" y="6"/>
                      </a:lnTo>
                      <a:lnTo>
                        <a:pt x="142" y="6"/>
                      </a:lnTo>
                      <a:lnTo>
                        <a:pt x="146" y="3"/>
                      </a:lnTo>
                      <a:lnTo>
                        <a:pt x="150" y="3"/>
                      </a:lnTo>
                      <a:lnTo>
                        <a:pt x="156" y="2"/>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grpSp>
      <p:pic>
        <p:nvPicPr>
          <p:cNvPr id="35842" name="Picture 122" descr="EBSCO logo">
            <a:extLst>
              <a:ext uri="{FF2B5EF4-FFF2-40B4-BE49-F238E27FC236}">
                <a16:creationId xmlns:a16="http://schemas.microsoft.com/office/drawing/2014/main" id="{80FE25C7-FFCA-9745-B1BF-8DC8FFDE5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163" y="3695700"/>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0" descr="Cambridge Journals Online">
            <a:hlinkClick r:id="rId3"/>
            <a:extLst>
              <a:ext uri="{FF2B5EF4-FFF2-40B4-BE49-F238E27FC236}">
                <a16:creationId xmlns:a16="http://schemas.microsoft.com/office/drawing/2014/main" id="{8D034229-FFE3-E34F-B045-9BB4C0C8B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588" y="3290888"/>
            <a:ext cx="17748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8" descr="Oxford University Press">
            <a:extLst>
              <a:ext uri="{FF2B5EF4-FFF2-40B4-BE49-F238E27FC236}">
                <a16:creationId xmlns:a16="http://schemas.microsoft.com/office/drawing/2014/main" id="{F6968FAD-A6D4-D845-AA16-D6A068047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475" y="2774950"/>
            <a:ext cx="1103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24" descr="Emerald Group Publishing">
            <a:hlinkClick r:id="rId6"/>
            <a:extLst>
              <a:ext uri="{FF2B5EF4-FFF2-40B4-BE49-F238E27FC236}">
                <a16:creationId xmlns:a16="http://schemas.microsoft.com/office/drawing/2014/main" id="{3E49A874-558A-AE4F-B49A-F03B936CCE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788" y="3522663"/>
            <a:ext cx="5810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92">
            <a:extLst>
              <a:ext uri="{FF2B5EF4-FFF2-40B4-BE49-F238E27FC236}">
                <a16:creationId xmlns:a16="http://schemas.microsoft.com/office/drawing/2014/main" id="{FD7EE90B-A99D-C347-AACF-EA227C180D4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2738" y="4308475"/>
            <a:ext cx="12112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93">
            <a:extLst>
              <a:ext uri="{FF2B5EF4-FFF2-40B4-BE49-F238E27FC236}">
                <a16:creationId xmlns:a16="http://schemas.microsoft.com/office/drawing/2014/main" id="{EE409BEA-3985-1C44-9F3B-7D93B03B5B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99338" y="2413000"/>
            <a:ext cx="16303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91">
            <a:extLst>
              <a:ext uri="{FF2B5EF4-FFF2-40B4-BE49-F238E27FC236}">
                <a16:creationId xmlns:a16="http://schemas.microsoft.com/office/drawing/2014/main" id="{A320D16B-CB0B-2A4A-9209-278ADC2E011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6913" y="2679700"/>
            <a:ext cx="596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9" name="Group 109">
            <a:extLst>
              <a:ext uri="{FF2B5EF4-FFF2-40B4-BE49-F238E27FC236}">
                <a16:creationId xmlns:a16="http://schemas.microsoft.com/office/drawing/2014/main" id="{2C82DFBD-F878-BB40-8EF9-157FBB86BEEC}"/>
              </a:ext>
            </a:extLst>
          </p:cNvPr>
          <p:cNvGrpSpPr>
            <a:grpSpLocks/>
          </p:cNvGrpSpPr>
          <p:nvPr/>
        </p:nvGrpSpPr>
        <p:grpSpPr bwMode="auto">
          <a:xfrm>
            <a:off x="617538" y="3316288"/>
            <a:ext cx="2208212" cy="3541712"/>
            <a:chOff x="2411760" y="2128153"/>
            <a:chExt cx="881030" cy="1522413"/>
          </a:xfrm>
        </p:grpSpPr>
        <p:grpSp>
          <p:nvGrpSpPr>
            <p:cNvPr id="35852" name="Group 110">
              <a:extLst>
                <a:ext uri="{FF2B5EF4-FFF2-40B4-BE49-F238E27FC236}">
                  <a16:creationId xmlns:a16="http://schemas.microsoft.com/office/drawing/2014/main" id="{9F337C9A-D6CE-3748-8B41-32320DAE8681}"/>
                </a:ext>
              </a:extLst>
            </p:cNvPr>
            <p:cNvGrpSpPr>
              <a:grpSpLocks/>
            </p:cNvGrpSpPr>
            <p:nvPr/>
          </p:nvGrpSpPr>
          <p:grpSpPr bwMode="auto">
            <a:xfrm>
              <a:off x="2900695" y="2293872"/>
              <a:ext cx="392114" cy="343927"/>
              <a:chOff x="7421033" y="5065713"/>
              <a:chExt cx="407988" cy="395287"/>
            </a:xfrm>
          </p:grpSpPr>
          <p:sp>
            <p:nvSpPr>
              <p:cNvPr id="35897" name="Freeform 393">
                <a:extLst>
                  <a:ext uri="{FF2B5EF4-FFF2-40B4-BE49-F238E27FC236}">
                    <a16:creationId xmlns:a16="http://schemas.microsoft.com/office/drawing/2014/main" id="{2C7A081C-F0A4-4D49-BF25-733ECEFD9F68}"/>
                  </a:ext>
                </a:extLst>
              </p:cNvPr>
              <p:cNvSpPr>
                <a:spLocks/>
              </p:cNvSpPr>
              <p:nvPr/>
            </p:nvSpPr>
            <p:spPr bwMode="auto">
              <a:xfrm>
                <a:off x="7421033" y="5419725"/>
                <a:ext cx="247650" cy="41275"/>
              </a:xfrm>
              <a:custGeom>
                <a:avLst/>
                <a:gdLst>
                  <a:gd name="T0" fmla="*/ 2147483647 w 312"/>
                  <a:gd name="T1" fmla="*/ 2147483647 h 51"/>
                  <a:gd name="T2" fmla="*/ 2147483647 w 312"/>
                  <a:gd name="T3" fmla="*/ 2147483647 h 51"/>
                  <a:gd name="T4" fmla="*/ 2147483647 w 312"/>
                  <a:gd name="T5" fmla="*/ 2147483647 h 51"/>
                  <a:gd name="T6" fmla="*/ 2147483647 w 312"/>
                  <a:gd name="T7" fmla="*/ 2147483647 h 51"/>
                  <a:gd name="T8" fmla="*/ 2147483647 w 312"/>
                  <a:gd name="T9" fmla="*/ 2147483647 h 51"/>
                  <a:gd name="T10" fmla="*/ 2147483647 w 312"/>
                  <a:gd name="T11" fmla="*/ 2147483647 h 51"/>
                  <a:gd name="T12" fmla="*/ 2147483647 w 312"/>
                  <a:gd name="T13" fmla="*/ 2147483647 h 51"/>
                  <a:gd name="T14" fmla="*/ 2147483647 w 312"/>
                  <a:gd name="T15" fmla="*/ 2147483647 h 51"/>
                  <a:gd name="T16" fmla="*/ 2147483647 w 312"/>
                  <a:gd name="T17" fmla="*/ 2147483647 h 51"/>
                  <a:gd name="T18" fmla="*/ 2147483647 w 312"/>
                  <a:gd name="T19" fmla="*/ 2147483647 h 51"/>
                  <a:gd name="T20" fmla="*/ 2147483647 w 312"/>
                  <a:gd name="T21" fmla="*/ 2147483647 h 51"/>
                  <a:gd name="T22" fmla="*/ 2147483647 w 312"/>
                  <a:gd name="T23" fmla="*/ 2147483647 h 51"/>
                  <a:gd name="T24" fmla="*/ 2147483647 w 312"/>
                  <a:gd name="T25" fmla="*/ 2147483647 h 51"/>
                  <a:gd name="T26" fmla="*/ 2147483647 w 312"/>
                  <a:gd name="T27" fmla="*/ 2147483647 h 51"/>
                  <a:gd name="T28" fmla="*/ 2147483647 w 312"/>
                  <a:gd name="T29" fmla="*/ 2147483647 h 51"/>
                  <a:gd name="T30" fmla="*/ 2147483647 w 312"/>
                  <a:gd name="T31" fmla="*/ 0 h 51"/>
                  <a:gd name="T32" fmla="*/ 2147483647 w 312"/>
                  <a:gd name="T33" fmla="*/ 0 h 51"/>
                  <a:gd name="T34" fmla="*/ 2147483647 w 312"/>
                  <a:gd name="T35" fmla="*/ 2147483647 h 51"/>
                  <a:gd name="T36" fmla="*/ 2147483647 w 312"/>
                  <a:gd name="T37" fmla="*/ 2147483647 h 51"/>
                  <a:gd name="T38" fmla="*/ 2147483647 w 312"/>
                  <a:gd name="T39" fmla="*/ 2147483647 h 51"/>
                  <a:gd name="T40" fmla="*/ 2147483647 w 312"/>
                  <a:gd name="T41" fmla="*/ 2147483647 h 51"/>
                  <a:gd name="T42" fmla="*/ 2147483647 w 312"/>
                  <a:gd name="T43" fmla="*/ 2147483647 h 51"/>
                  <a:gd name="T44" fmla="*/ 2147483647 w 312"/>
                  <a:gd name="T45" fmla="*/ 2147483647 h 51"/>
                  <a:gd name="T46" fmla="*/ 2147483647 w 312"/>
                  <a:gd name="T47" fmla="*/ 2147483647 h 51"/>
                  <a:gd name="T48" fmla="*/ 2147483647 w 312"/>
                  <a:gd name="T49" fmla="*/ 2147483647 h 51"/>
                  <a:gd name="T50" fmla="*/ 2147483647 w 312"/>
                  <a:gd name="T51" fmla="*/ 2147483647 h 51"/>
                  <a:gd name="T52" fmla="*/ 2147483647 w 312"/>
                  <a:gd name="T53" fmla="*/ 2147483647 h 51"/>
                  <a:gd name="T54" fmla="*/ 2147483647 w 312"/>
                  <a:gd name="T55" fmla="*/ 2147483647 h 51"/>
                  <a:gd name="T56" fmla="*/ 2147483647 w 312"/>
                  <a:gd name="T57" fmla="*/ 2147483647 h 51"/>
                  <a:gd name="T58" fmla="*/ 2147483647 w 312"/>
                  <a:gd name="T59" fmla="*/ 2147483647 h 51"/>
                  <a:gd name="T60" fmla="*/ 2147483647 w 312"/>
                  <a:gd name="T61" fmla="*/ 2147483647 h 51"/>
                  <a:gd name="T62" fmla="*/ 2147483647 w 312"/>
                  <a:gd name="T63" fmla="*/ 2147483647 h 51"/>
                  <a:gd name="T64" fmla="*/ 2147483647 w 312"/>
                  <a:gd name="T65" fmla="*/ 2147483647 h 51"/>
                  <a:gd name="T66" fmla="*/ 2147483647 w 312"/>
                  <a:gd name="T67" fmla="*/ 2147483647 h 51"/>
                  <a:gd name="T68" fmla="*/ 2147483647 w 312"/>
                  <a:gd name="T69" fmla="*/ 2147483647 h 51"/>
                  <a:gd name="T70" fmla="*/ 2147483647 w 312"/>
                  <a:gd name="T71" fmla="*/ 2147483647 h 51"/>
                  <a:gd name="T72" fmla="*/ 2147483647 w 312"/>
                  <a:gd name="T73" fmla="*/ 2147483647 h 51"/>
                  <a:gd name="T74" fmla="*/ 2147483647 w 312"/>
                  <a:gd name="T75" fmla="*/ 2147483647 h 51"/>
                  <a:gd name="T76" fmla="*/ 2147483647 w 312"/>
                  <a:gd name="T77" fmla="*/ 2147483647 h 51"/>
                  <a:gd name="T78" fmla="*/ 2147483647 w 312"/>
                  <a:gd name="T79" fmla="*/ 2147483647 h 51"/>
                  <a:gd name="T80" fmla="*/ 2147483647 w 312"/>
                  <a:gd name="T81" fmla="*/ 2147483647 h 51"/>
                  <a:gd name="T82" fmla="*/ 2147483647 w 312"/>
                  <a:gd name="T83" fmla="*/ 2147483647 h 51"/>
                  <a:gd name="T84" fmla="*/ 0 w 312"/>
                  <a:gd name="T85" fmla="*/ 2147483647 h 51"/>
                  <a:gd name="T86" fmla="*/ 0 w 312"/>
                  <a:gd name="T87" fmla="*/ 2147483647 h 51"/>
                  <a:gd name="T88" fmla="*/ 2147483647 w 312"/>
                  <a:gd name="T89" fmla="*/ 2147483647 h 51"/>
                  <a:gd name="T90" fmla="*/ 2147483647 w 312"/>
                  <a:gd name="T91" fmla="*/ 2147483647 h 51"/>
                  <a:gd name="T92" fmla="*/ 2147483647 w 312"/>
                  <a:gd name="T93" fmla="*/ 2147483647 h 51"/>
                  <a:gd name="T94" fmla="*/ 2147483647 w 312"/>
                  <a:gd name="T95" fmla="*/ 2147483647 h 51"/>
                  <a:gd name="T96" fmla="*/ 2147483647 w 312"/>
                  <a:gd name="T97" fmla="*/ 2147483647 h 51"/>
                  <a:gd name="T98" fmla="*/ 2147483647 w 312"/>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2"/>
                  <a:gd name="T151" fmla="*/ 0 h 51"/>
                  <a:gd name="T152" fmla="*/ 312 w 31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2" h="51">
                    <a:moveTo>
                      <a:pt x="23" y="23"/>
                    </a:moveTo>
                    <a:lnTo>
                      <a:pt x="46" y="23"/>
                    </a:lnTo>
                    <a:lnTo>
                      <a:pt x="69" y="23"/>
                    </a:lnTo>
                    <a:lnTo>
                      <a:pt x="88" y="21"/>
                    </a:lnTo>
                    <a:lnTo>
                      <a:pt x="103" y="19"/>
                    </a:lnTo>
                    <a:lnTo>
                      <a:pt x="116" y="17"/>
                    </a:lnTo>
                    <a:lnTo>
                      <a:pt x="130" y="15"/>
                    </a:lnTo>
                    <a:lnTo>
                      <a:pt x="143" y="15"/>
                    </a:lnTo>
                    <a:lnTo>
                      <a:pt x="154" y="13"/>
                    </a:lnTo>
                    <a:lnTo>
                      <a:pt x="168" y="11"/>
                    </a:lnTo>
                    <a:lnTo>
                      <a:pt x="181" y="7"/>
                    </a:lnTo>
                    <a:lnTo>
                      <a:pt x="192" y="7"/>
                    </a:lnTo>
                    <a:lnTo>
                      <a:pt x="209" y="5"/>
                    </a:lnTo>
                    <a:lnTo>
                      <a:pt x="227" y="2"/>
                    </a:lnTo>
                    <a:lnTo>
                      <a:pt x="246" y="2"/>
                    </a:lnTo>
                    <a:lnTo>
                      <a:pt x="268" y="0"/>
                    </a:lnTo>
                    <a:lnTo>
                      <a:pt x="295" y="0"/>
                    </a:lnTo>
                    <a:lnTo>
                      <a:pt x="301" y="2"/>
                    </a:lnTo>
                    <a:lnTo>
                      <a:pt x="308" y="5"/>
                    </a:lnTo>
                    <a:lnTo>
                      <a:pt x="312" y="9"/>
                    </a:lnTo>
                    <a:lnTo>
                      <a:pt x="312" y="17"/>
                    </a:lnTo>
                    <a:lnTo>
                      <a:pt x="312" y="23"/>
                    </a:lnTo>
                    <a:lnTo>
                      <a:pt x="308" y="28"/>
                    </a:lnTo>
                    <a:lnTo>
                      <a:pt x="303" y="32"/>
                    </a:lnTo>
                    <a:lnTo>
                      <a:pt x="295" y="36"/>
                    </a:lnTo>
                    <a:lnTo>
                      <a:pt x="268" y="36"/>
                    </a:lnTo>
                    <a:lnTo>
                      <a:pt x="246" y="36"/>
                    </a:lnTo>
                    <a:lnTo>
                      <a:pt x="225" y="36"/>
                    </a:lnTo>
                    <a:lnTo>
                      <a:pt x="208" y="38"/>
                    </a:lnTo>
                    <a:lnTo>
                      <a:pt x="190" y="38"/>
                    </a:lnTo>
                    <a:lnTo>
                      <a:pt x="177" y="40"/>
                    </a:lnTo>
                    <a:lnTo>
                      <a:pt x="164" y="42"/>
                    </a:lnTo>
                    <a:lnTo>
                      <a:pt x="150" y="43"/>
                    </a:lnTo>
                    <a:lnTo>
                      <a:pt x="137" y="45"/>
                    </a:lnTo>
                    <a:lnTo>
                      <a:pt x="124" y="45"/>
                    </a:lnTo>
                    <a:lnTo>
                      <a:pt x="109" y="45"/>
                    </a:lnTo>
                    <a:lnTo>
                      <a:pt x="93" y="49"/>
                    </a:lnTo>
                    <a:lnTo>
                      <a:pt x="76" y="49"/>
                    </a:lnTo>
                    <a:lnTo>
                      <a:pt x="57" y="49"/>
                    </a:lnTo>
                    <a:lnTo>
                      <a:pt x="35" y="51"/>
                    </a:lnTo>
                    <a:lnTo>
                      <a:pt x="10" y="51"/>
                    </a:lnTo>
                    <a:lnTo>
                      <a:pt x="4" y="49"/>
                    </a:lnTo>
                    <a:lnTo>
                      <a:pt x="0" y="45"/>
                    </a:lnTo>
                    <a:lnTo>
                      <a:pt x="0" y="42"/>
                    </a:lnTo>
                    <a:lnTo>
                      <a:pt x="4" y="36"/>
                    </a:lnTo>
                    <a:lnTo>
                      <a:pt x="6" y="32"/>
                    </a:lnTo>
                    <a:lnTo>
                      <a:pt x="10" y="26"/>
                    </a:lnTo>
                    <a:lnTo>
                      <a:pt x="17" y="24"/>
                    </a:lnTo>
                    <a:lnTo>
                      <a:pt x="23" y="23"/>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8" name="Freeform 394">
                <a:extLst>
                  <a:ext uri="{FF2B5EF4-FFF2-40B4-BE49-F238E27FC236}">
                    <a16:creationId xmlns:a16="http://schemas.microsoft.com/office/drawing/2014/main" id="{D4AF57F4-0873-434C-BFE0-8C46C9BC5D0B}"/>
                  </a:ext>
                </a:extLst>
              </p:cNvPr>
              <p:cNvSpPr>
                <a:spLocks/>
              </p:cNvSpPr>
              <p:nvPr/>
            </p:nvSpPr>
            <p:spPr bwMode="auto">
              <a:xfrm>
                <a:off x="7655983" y="5068888"/>
                <a:ext cx="157163" cy="390525"/>
              </a:xfrm>
              <a:custGeom>
                <a:avLst/>
                <a:gdLst>
                  <a:gd name="T0" fmla="*/ 2147483647 w 198"/>
                  <a:gd name="T1" fmla="*/ 2147483647 h 490"/>
                  <a:gd name="T2" fmla="*/ 2147483647 w 198"/>
                  <a:gd name="T3" fmla="*/ 2147483647 h 490"/>
                  <a:gd name="T4" fmla="*/ 2147483647 w 198"/>
                  <a:gd name="T5" fmla="*/ 2147483647 h 490"/>
                  <a:gd name="T6" fmla="*/ 2147483647 w 198"/>
                  <a:gd name="T7" fmla="*/ 2147483647 h 490"/>
                  <a:gd name="T8" fmla="*/ 2147483647 w 198"/>
                  <a:gd name="T9" fmla="*/ 2147483647 h 490"/>
                  <a:gd name="T10" fmla="*/ 2147483647 w 198"/>
                  <a:gd name="T11" fmla="*/ 2147483647 h 490"/>
                  <a:gd name="T12" fmla="*/ 2147483647 w 198"/>
                  <a:gd name="T13" fmla="*/ 2147483647 h 490"/>
                  <a:gd name="T14" fmla="*/ 2147483647 w 198"/>
                  <a:gd name="T15" fmla="*/ 2147483647 h 490"/>
                  <a:gd name="T16" fmla="*/ 2147483647 w 198"/>
                  <a:gd name="T17" fmla="*/ 2147483647 h 490"/>
                  <a:gd name="T18" fmla="*/ 2147483647 w 198"/>
                  <a:gd name="T19" fmla="*/ 2147483647 h 490"/>
                  <a:gd name="T20" fmla="*/ 2147483647 w 198"/>
                  <a:gd name="T21" fmla="*/ 2147483647 h 490"/>
                  <a:gd name="T22" fmla="*/ 2147483647 w 198"/>
                  <a:gd name="T23" fmla="*/ 2147483647 h 490"/>
                  <a:gd name="T24" fmla="*/ 2147483647 w 198"/>
                  <a:gd name="T25" fmla="*/ 2147483647 h 490"/>
                  <a:gd name="T26" fmla="*/ 2147483647 w 198"/>
                  <a:gd name="T27" fmla="*/ 2147483647 h 490"/>
                  <a:gd name="T28" fmla="*/ 2147483647 w 198"/>
                  <a:gd name="T29" fmla="*/ 2147483647 h 490"/>
                  <a:gd name="T30" fmla="*/ 2147483647 w 198"/>
                  <a:gd name="T31" fmla="*/ 2147483647 h 490"/>
                  <a:gd name="T32" fmla="*/ 2147483647 w 198"/>
                  <a:gd name="T33" fmla="*/ 2147483647 h 490"/>
                  <a:gd name="T34" fmla="*/ 2147483647 w 198"/>
                  <a:gd name="T35" fmla="*/ 2147483647 h 490"/>
                  <a:gd name="T36" fmla="*/ 2147483647 w 198"/>
                  <a:gd name="T37" fmla="*/ 2147483647 h 490"/>
                  <a:gd name="T38" fmla="*/ 2147483647 w 198"/>
                  <a:gd name="T39" fmla="*/ 2147483647 h 490"/>
                  <a:gd name="T40" fmla="*/ 2147483647 w 198"/>
                  <a:gd name="T41" fmla="*/ 2147483647 h 490"/>
                  <a:gd name="T42" fmla="*/ 0 w 198"/>
                  <a:gd name="T43" fmla="*/ 2147483647 h 490"/>
                  <a:gd name="T44" fmla="*/ 2147483647 w 198"/>
                  <a:gd name="T45" fmla="*/ 2147483647 h 490"/>
                  <a:gd name="T46" fmla="*/ 2147483647 w 198"/>
                  <a:gd name="T47" fmla="*/ 2147483647 h 490"/>
                  <a:gd name="T48" fmla="*/ 2147483647 w 198"/>
                  <a:gd name="T49" fmla="*/ 2147483647 h 490"/>
                  <a:gd name="T50" fmla="*/ 2147483647 w 198"/>
                  <a:gd name="T51" fmla="*/ 2147483647 h 490"/>
                  <a:gd name="T52" fmla="*/ 2147483647 w 198"/>
                  <a:gd name="T53" fmla="*/ 2147483647 h 490"/>
                  <a:gd name="T54" fmla="*/ 2147483647 w 198"/>
                  <a:gd name="T55" fmla="*/ 2147483647 h 490"/>
                  <a:gd name="T56" fmla="*/ 2147483647 w 198"/>
                  <a:gd name="T57" fmla="*/ 2147483647 h 490"/>
                  <a:gd name="T58" fmla="*/ 2147483647 w 198"/>
                  <a:gd name="T59" fmla="*/ 2147483647 h 490"/>
                  <a:gd name="T60" fmla="*/ 2147483647 w 198"/>
                  <a:gd name="T61" fmla="*/ 2147483647 h 490"/>
                  <a:gd name="T62" fmla="*/ 2147483647 w 198"/>
                  <a:gd name="T63" fmla="*/ 2147483647 h 490"/>
                  <a:gd name="T64" fmla="*/ 2147483647 w 198"/>
                  <a:gd name="T65" fmla="*/ 2147483647 h 490"/>
                  <a:gd name="T66" fmla="*/ 2147483647 w 198"/>
                  <a:gd name="T67" fmla="*/ 2147483647 h 490"/>
                  <a:gd name="T68" fmla="*/ 2147483647 w 198"/>
                  <a:gd name="T69" fmla="*/ 2147483647 h 490"/>
                  <a:gd name="T70" fmla="*/ 2147483647 w 198"/>
                  <a:gd name="T71" fmla="*/ 2147483647 h 490"/>
                  <a:gd name="T72" fmla="*/ 2147483647 w 198"/>
                  <a:gd name="T73" fmla="*/ 2147483647 h 490"/>
                  <a:gd name="T74" fmla="*/ 2147483647 w 198"/>
                  <a:gd name="T75" fmla="*/ 2147483647 h 490"/>
                  <a:gd name="T76" fmla="*/ 2147483647 w 198"/>
                  <a:gd name="T77" fmla="*/ 2147483647 h 490"/>
                  <a:gd name="T78" fmla="*/ 2147483647 w 198"/>
                  <a:gd name="T79" fmla="*/ 2147483647 h 490"/>
                  <a:gd name="T80" fmla="*/ 2147483647 w 198"/>
                  <a:gd name="T81" fmla="*/ 0 h 490"/>
                  <a:gd name="T82" fmla="*/ 2147483647 w 198"/>
                  <a:gd name="T83" fmla="*/ 0 h 490"/>
                  <a:gd name="T84" fmla="*/ 2147483647 w 198"/>
                  <a:gd name="T85" fmla="*/ 2147483647 h 490"/>
                  <a:gd name="T86" fmla="*/ 2147483647 w 198"/>
                  <a:gd name="T87" fmla="*/ 2147483647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90"/>
                  <a:gd name="T134" fmla="*/ 198 w 198"/>
                  <a:gd name="T135" fmla="*/ 490 h 4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90">
                    <a:moveTo>
                      <a:pt x="198" y="15"/>
                    </a:moveTo>
                    <a:lnTo>
                      <a:pt x="194" y="28"/>
                    </a:lnTo>
                    <a:lnTo>
                      <a:pt x="190" y="44"/>
                    </a:lnTo>
                    <a:lnTo>
                      <a:pt x="186" y="63"/>
                    </a:lnTo>
                    <a:lnTo>
                      <a:pt x="184" y="82"/>
                    </a:lnTo>
                    <a:lnTo>
                      <a:pt x="182" y="102"/>
                    </a:lnTo>
                    <a:lnTo>
                      <a:pt x="179" y="125"/>
                    </a:lnTo>
                    <a:lnTo>
                      <a:pt x="177" y="148"/>
                    </a:lnTo>
                    <a:lnTo>
                      <a:pt x="175" y="171"/>
                    </a:lnTo>
                    <a:lnTo>
                      <a:pt x="171" y="194"/>
                    </a:lnTo>
                    <a:lnTo>
                      <a:pt x="169" y="215"/>
                    </a:lnTo>
                    <a:lnTo>
                      <a:pt x="167" y="237"/>
                    </a:lnTo>
                    <a:lnTo>
                      <a:pt x="165" y="258"/>
                    </a:lnTo>
                    <a:lnTo>
                      <a:pt x="161" y="277"/>
                    </a:lnTo>
                    <a:lnTo>
                      <a:pt x="158" y="294"/>
                    </a:lnTo>
                    <a:lnTo>
                      <a:pt x="152" y="308"/>
                    </a:lnTo>
                    <a:lnTo>
                      <a:pt x="146" y="321"/>
                    </a:lnTo>
                    <a:lnTo>
                      <a:pt x="141" y="331"/>
                    </a:lnTo>
                    <a:lnTo>
                      <a:pt x="133" y="342"/>
                    </a:lnTo>
                    <a:lnTo>
                      <a:pt x="125" y="351"/>
                    </a:lnTo>
                    <a:lnTo>
                      <a:pt x="118" y="363"/>
                    </a:lnTo>
                    <a:lnTo>
                      <a:pt x="110" y="370"/>
                    </a:lnTo>
                    <a:lnTo>
                      <a:pt x="103" y="380"/>
                    </a:lnTo>
                    <a:lnTo>
                      <a:pt x="95" y="389"/>
                    </a:lnTo>
                    <a:lnTo>
                      <a:pt x="87" y="399"/>
                    </a:lnTo>
                    <a:lnTo>
                      <a:pt x="80" y="408"/>
                    </a:lnTo>
                    <a:lnTo>
                      <a:pt x="72" y="418"/>
                    </a:lnTo>
                    <a:lnTo>
                      <a:pt x="65" y="427"/>
                    </a:lnTo>
                    <a:lnTo>
                      <a:pt x="57" y="437"/>
                    </a:lnTo>
                    <a:lnTo>
                      <a:pt x="51" y="446"/>
                    </a:lnTo>
                    <a:lnTo>
                      <a:pt x="46" y="456"/>
                    </a:lnTo>
                    <a:lnTo>
                      <a:pt x="38" y="467"/>
                    </a:lnTo>
                    <a:lnTo>
                      <a:pt x="34" y="479"/>
                    </a:lnTo>
                    <a:lnTo>
                      <a:pt x="30" y="483"/>
                    </a:lnTo>
                    <a:lnTo>
                      <a:pt x="28" y="486"/>
                    </a:lnTo>
                    <a:lnTo>
                      <a:pt x="27" y="488"/>
                    </a:lnTo>
                    <a:lnTo>
                      <a:pt x="23" y="490"/>
                    </a:lnTo>
                    <a:lnTo>
                      <a:pt x="15" y="488"/>
                    </a:lnTo>
                    <a:lnTo>
                      <a:pt x="9" y="484"/>
                    </a:lnTo>
                    <a:lnTo>
                      <a:pt x="6" y="481"/>
                    </a:lnTo>
                    <a:lnTo>
                      <a:pt x="4" y="477"/>
                    </a:lnTo>
                    <a:lnTo>
                      <a:pt x="2" y="473"/>
                    </a:lnTo>
                    <a:lnTo>
                      <a:pt x="2" y="469"/>
                    </a:lnTo>
                    <a:lnTo>
                      <a:pt x="0" y="465"/>
                    </a:lnTo>
                    <a:lnTo>
                      <a:pt x="2" y="462"/>
                    </a:lnTo>
                    <a:lnTo>
                      <a:pt x="2" y="456"/>
                    </a:lnTo>
                    <a:lnTo>
                      <a:pt x="6" y="452"/>
                    </a:lnTo>
                    <a:lnTo>
                      <a:pt x="11" y="443"/>
                    </a:lnTo>
                    <a:lnTo>
                      <a:pt x="17" y="435"/>
                    </a:lnTo>
                    <a:lnTo>
                      <a:pt x="25" y="426"/>
                    </a:lnTo>
                    <a:lnTo>
                      <a:pt x="32" y="416"/>
                    </a:lnTo>
                    <a:lnTo>
                      <a:pt x="40" y="407"/>
                    </a:lnTo>
                    <a:lnTo>
                      <a:pt x="47" y="399"/>
                    </a:lnTo>
                    <a:lnTo>
                      <a:pt x="55" y="388"/>
                    </a:lnTo>
                    <a:lnTo>
                      <a:pt x="65" y="378"/>
                    </a:lnTo>
                    <a:lnTo>
                      <a:pt x="72" y="369"/>
                    </a:lnTo>
                    <a:lnTo>
                      <a:pt x="80" y="359"/>
                    </a:lnTo>
                    <a:lnTo>
                      <a:pt x="87" y="348"/>
                    </a:lnTo>
                    <a:lnTo>
                      <a:pt x="95" y="338"/>
                    </a:lnTo>
                    <a:lnTo>
                      <a:pt x="103" y="325"/>
                    </a:lnTo>
                    <a:lnTo>
                      <a:pt x="112" y="315"/>
                    </a:lnTo>
                    <a:lnTo>
                      <a:pt x="118" y="304"/>
                    </a:lnTo>
                    <a:lnTo>
                      <a:pt x="125" y="294"/>
                    </a:lnTo>
                    <a:lnTo>
                      <a:pt x="129" y="281"/>
                    </a:lnTo>
                    <a:lnTo>
                      <a:pt x="135" y="268"/>
                    </a:lnTo>
                    <a:lnTo>
                      <a:pt x="137" y="253"/>
                    </a:lnTo>
                    <a:lnTo>
                      <a:pt x="141" y="236"/>
                    </a:lnTo>
                    <a:lnTo>
                      <a:pt x="142" y="218"/>
                    </a:lnTo>
                    <a:lnTo>
                      <a:pt x="144" y="197"/>
                    </a:lnTo>
                    <a:lnTo>
                      <a:pt x="148" y="178"/>
                    </a:lnTo>
                    <a:lnTo>
                      <a:pt x="152" y="158"/>
                    </a:lnTo>
                    <a:lnTo>
                      <a:pt x="152" y="139"/>
                    </a:lnTo>
                    <a:lnTo>
                      <a:pt x="156" y="118"/>
                    </a:lnTo>
                    <a:lnTo>
                      <a:pt x="158" y="97"/>
                    </a:lnTo>
                    <a:lnTo>
                      <a:pt x="160" y="78"/>
                    </a:lnTo>
                    <a:lnTo>
                      <a:pt x="161" y="59"/>
                    </a:lnTo>
                    <a:lnTo>
                      <a:pt x="165" y="44"/>
                    </a:lnTo>
                    <a:lnTo>
                      <a:pt x="169" y="28"/>
                    </a:lnTo>
                    <a:lnTo>
                      <a:pt x="173" y="13"/>
                    </a:lnTo>
                    <a:lnTo>
                      <a:pt x="175" y="7"/>
                    </a:lnTo>
                    <a:lnTo>
                      <a:pt x="180" y="4"/>
                    </a:lnTo>
                    <a:lnTo>
                      <a:pt x="184" y="0"/>
                    </a:lnTo>
                    <a:lnTo>
                      <a:pt x="190" y="0"/>
                    </a:lnTo>
                    <a:lnTo>
                      <a:pt x="196" y="0"/>
                    </a:lnTo>
                    <a:lnTo>
                      <a:pt x="198" y="4"/>
                    </a:lnTo>
                    <a:lnTo>
                      <a:pt x="198" y="7"/>
                    </a:lnTo>
                    <a:lnTo>
                      <a:pt x="198" y="1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9" name="Freeform 405">
                <a:extLst>
                  <a:ext uri="{FF2B5EF4-FFF2-40B4-BE49-F238E27FC236}">
                    <a16:creationId xmlns:a16="http://schemas.microsoft.com/office/drawing/2014/main" id="{588D9F5F-A82B-BA48-9192-5794E55D251C}"/>
                  </a:ext>
                </a:extLst>
              </p:cNvPr>
              <p:cNvSpPr>
                <a:spLocks/>
              </p:cNvSpPr>
              <p:nvPr/>
            </p:nvSpPr>
            <p:spPr bwMode="auto">
              <a:xfrm>
                <a:off x="7668683" y="5100638"/>
                <a:ext cx="60325" cy="349250"/>
              </a:xfrm>
              <a:custGeom>
                <a:avLst/>
                <a:gdLst>
                  <a:gd name="T0" fmla="*/ 2147483647 w 74"/>
                  <a:gd name="T1" fmla="*/ 2147483647 h 439"/>
                  <a:gd name="T2" fmla="*/ 2147483647 w 74"/>
                  <a:gd name="T3" fmla="*/ 2147483647 h 439"/>
                  <a:gd name="T4" fmla="*/ 2147483647 w 74"/>
                  <a:gd name="T5" fmla="*/ 2147483647 h 439"/>
                  <a:gd name="T6" fmla="*/ 2147483647 w 74"/>
                  <a:gd name="T7" fmla="*/ 2147483647 h 439"/>
                  <a:gd name="T8" fmla="*/ 2147483647 w 74"/>
                  <a:gd name="T9" fmla="*/ 2147483647 h 439"/>
                  <a:gd name="T10" fmla="*/ 2147483647 w 74"/>
                  <a:gd name="T11" fmla="*/ 2147483647 h 439"/>
                  <a:gd name="T12" fmla="*/ 2147483647 w 74"/>
                  <a:gd name="T13" fmla="*/ 2147483647 h 439"/>
                  <a:gd name="T14" fmla="*/ 2147483647 w 74"/>
                  <a:gd name="T15" fmla="*/ 2147483647 h 439"/>
                  <a:gd name="T16" fmla="*/ 2147483647 w 74"/>
                  <a:gd name="T17" fmla="*/ 2147483647 h 439"/>
                  <a:gd name="T18" fmla="*/ 2147483647 w 74"/>
                  <a:gd name="T19" fmla="*/ 2147483647 h 439"/>
                  <a:gd name="T20" fmla="*/ 2147483647 w 74"/>
                  <a:gd name="T21" fmla="*/ 2147483647 h 439"/>
                  <a:gd name="T22" fmla="*/ 2147483647 w 74"/>
                  <a:gd name="T23" fmla="*/ 2147483647 h 439"/>
                  <a:gd name="T24" fmla="*/ 2147483647 w 74"/>
                  <a:gd name="T25" fmla="*/ 2147483647 h 439"/>
                  <a:gd name="T26" fmla="*/ 0 w 74"/>
                  <a:gd name="T27" fmla="*/ 2147483647 h 439"/>
                  <a:gd name="T28" fmla="*/ 2147483647 w 74"/>
                  <a:gd name="T29" fmla="*/ 2147483647 h 439"/>
                  <a:gd name="T30" fmla="*/ 2147483647 w 74"/>
                  <a:gd name="T31" fmla="*/ 2147483647 h 439"/>
                  <a:gd name="T32" fmla="*/ 2147483647 w 74"/>
                  <a:gd name="T33" fmla="*/ 2147483647 h 439"/>
                  <a:gd name="T34" fmla="*/ 2147483647 w 74"/>
                  <a:gd name="T35" fmla="*/ 2147483647 h 439"/>
                  <a:gd name="T36" fmla="*/ 2147483647 w 74"/>
                  <a:gd name="T37" fmla="*/ 2147483647 h 439"/>
                  <a:gd name="T38" fmla="*/ 2147483647 w 74"/>
                  <a:gd name="T39" fmla="*/ 2147483647 h 439"/>
                  <a:gd name="T40" fmla="*/ 2147483647 w 74"/>
                  <a:gd name="T41" fmla="*/ 2147483647 h 439"/>
                  <a:gd name="T42" fmla="*/ 2147483647 w 74"/>
                  <a:gd name="T43" fmla="*/ 2147483647 h 439"/>
                  <a:gd name="T44" fmla="*/ 2147483647 w 74"/>
                  <a:gd name="T45" fmla="*/ 2147483647 h 439"/>
                  <a:gd name="T46" fmla="*/ 2147483647 w 74"/>
                  <a:gd name="T47" fmla="*/ 2147483647 h 439"/>
                  <a:gd name="T48" fmla="*/ 2147483647 w 74"/>
                  <a:gd name="T49" fmla="*/ 2147483647 h 439"/>
                  <a:gd name="T50" fmla="*/ 2147483647 w 74"/>
                  <a:gd name="T51" fmla="*/ 2147483647 h 439"/>
                  <a:gd name="T52" fmla="*/ 2147483647 w 74"/>
                  <a:gd name="T53" fmla="*/ 2147483647 h 439"/>
                  <a:gd name="T54" fmla="*/ 2147483647 w 74"/>
                  <a:gd name="T55" fmla="*/ 2147483647 h 439"/>
                  <a:gd name="T56" fmla="*/ 2147483647 w 74"/>
                  <a:gd name="T57" fmla="*/ 2147483647 h 439"/>
                  <a:gd name="T58" fmla="*/ 2147483647 w 74"/>
                  <a:gd name="T59" fmla="*/ 2147483647 h 439"/>
                  <a:gd name="T60" fmla="*/ 2147483647 w 74"/>
                  <a:gd name="T61" fmla="*/ 2147483647 h 439"/>
                  <a:gd name="T62" fmla="*/ 2147483647 w 74"/>
                  <a:gd name="T63" fmla="*/ 0 h 439"/>
                  <a:gd name="T64" fmla="*/ 2147483647 w 74"/>
                  <a:gd name="T65" fmla="*/ 0 h 439"/>
                  <a:gd name="T66" fmla="*/ 2147483647 w 74"/>
                  <a:gd name="T67" fmla="*/ 2147483647 h 439"/>
                  <a:gd name="T68" fmla="*/ 2147483647 w 74"/>
                  <a:gd name="T69" fmla="*/ 2147483647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39"/>
                  <a:gd name="T107" fmla="*/ 74 w 74"/>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39">
                    <a:moveTo>
                      <a:pt x="74" y="11"/>
                    </a:moveTo>
                    <a:lnTo>
                      <a:pt x="70" y="40"/>
                    </a:lnTo>
                    <a:lnTo>
                      <a:pt x="70" y="68"/>
                    </a:lnTo>
                    <a:lnTo>
                      <a:pt x="68" y="95"/>
                    </a:lnTo>
                    <a:lnTo>
                      <a:pt x="68" y="121"/>
                    </a:lnTo>
                    <a:lnTo>
                      <a:pt x="68" y="144"/>
                    </a:lnTo>
                    <a:lnTo>
                      <a:pt x="68" y="171"/>
                    </a:lnTo>
                    <a:lnTo>
                      <a:pt x="67" y="194"/>
                    </a:lnTo>
                    <a:lnTo>
                      <a:pt x="65" y="218"/>
                    </a:lnTo>
                    <a:lnTo>
                      <a:pt x="65" y="241"/>
                    </a:lnTo>
                    <a:lnTo>
                      <a:pt x="63" y="266"/>
                    </a:lnTo>
                    <a:lnTo>
                      <a:pt x="59" y="289"/>
                    </a:lnTo>
                    <a:lnTo>
                      <a:pt x="57" y="313"/>
                    </a:lnTo>
                    <a:lnTo>
                      <a:pt x="53" y="338"/>
                    </a:lnTo>
                    <a:lnTo>
                      <a:pt x="49" y="367"/>
                    </a:lnTo>
                    <a:lnTo>
                      <a:pt x="44" y="393"/>
                    </a:lnTo>
                    <a:lnTo>
                      <a:pt x="40" y="424"/>
                    </a:lnTo>
                    <a:lnTo>
                      <a:pt x="38" y="427"/>
                    </a:lnTo>
                    <a:lnTo>
                      <a:pt x="34" y="433"/>
                    </a:lnTo>
                    <a:lnTo>
                      <a:pt x="32" y="435"/>
                    </a:lnTo>
                    <a:lnTo>
                      <a:pt x="30" y="437"/>
                    </a:lnTo>
                    <a:lnTo>
                      <a:pt x="23" y="439"/>
                    </a:lnTo>
                    <a:lnTo>
                      <a:pt x="15" y="439"/>
                    </a:lnTo>
                    <a:lnTo>
                      <a:pt x="10" y="437"/>
                    </a:lnTo>
                    <a:lnTo>
                      <a:pt x="4" y="431"/>
                    </a:lnTo>
                    <a:lnTo>
                      <a:pt x="2" y="427"/>
                    </a:lnTo>
                    <a:lnTo>
                      <a:pt x="0" y="425"/>
                    </a:lnTo>
                    <a:lnTo>
                      <a:pt x="0" y="420"/>
                    </a:lnTo>
                    <a:lnTo>
                      <a:pt x="2" y="416"/>
                    </a:lnTo>
                    <a:lnTo>
                      <a:pt x="4" y="408"/>
                    </a:lnTo>
                    <a:lnTo>
                      <a:pt x="4" y="403"/>
                    </a:lnTo>
                    <a:lnTo>
                      <a:pt x="6" y="393"/>
                    </a:lnTo>
                    <a:lnTo>
                      <a:pt x="8" y="386"/>
                    </a:lnTo>
                    <a:lnTo>
                      <a:pt x="8" y="378"/>
                    </a:lnTo>
                    <a:lnTo>
                      <a:pt x="10" y="370"/>
                    </a:lnTo>
                    <a:lnTo>
                      <a:pt x="10" y="363"/>
                    </a:lnTo>
                    <a:lnTo>
                      <a:pt x="11" y="355"/>
                    </a:lnTo>
                    <a:lnTo>
                      <a:pt x="11" y="346"/>
                    </a:lnTo>
                    <a:lnTo>
                      <a:pt x="11" y="338"/>
                    </a:lnTo>
                    <a:lnTo>
                      <a:pt x="11" y="330"/>
                    </a:lnTo>
                    <a:lnTo>
                      <a:pt x="13" y="323"/>
                    </a:lnTo>
                    <a:lnTo>
                      <a:pt x="13" y="315"/>
                    </a:lnTo>
                    <a:lnTo>
                      <a:pt x="15" y="310"/>
                    </a:lnTo>
                    <a:lnTo>
                      <a:pt x="15" y="302"/>
                    </a:lnTo>
                    <a:lnTo>
                      <a:pt x="17" y="296"/>
                    </a:lnTo>
                    <a:lnTo>
                      <a:pt x="21" y="272"/>
                    </a:lnTo>
                    <a:lnTo>
                      <a:pt x="25" y="251"/>
                    </a:lnTo>
                    <a:lnTo>
                      <a:pt x="27" y="230"/>
                    </a:lnTo>
                    <a:lnTo>
                      <a:pt x="30" y="213"/>
                    </a:lnTo>
                    <a:lnTo>
                      <a:pt x="32" y="196"/>
                    </a:lnTo>
                    <a:lnTo>
                      <a:pt x="34" y="178"/>
                    </a:lnTo>
                    <a:lnTo>
                      <a:pt x="36" y="165"/>
                    </a:lnTo>
                    <a:lnTo>
                      <a:pt x="38" y="150"/>
                    </a:lnTo>
                    <a:lnTo>
                      <a:pt x="40" y="135"/>
                    </a:lnTo>
                    <a:lnTo>
                      <a:pt x="42" y="119"/>
                    </a:lnTo>
                    <a:lnTo>
                      <a:pt x="44" y="104"/>
                    </a:lnTo>
                    <a:lnTo>
                      <a:pt x="46" y="87"/>
                    </a:lnTo>
                    <a:lnTo>
                      <a:pt x="48" y="72"/>
                    </a:lnTo>
                    <a:lnTo>
                      <a:pt x="49" y="51"/>
                    </a:lnTo>
                    <a:lnTo>
                      <a:pt x="51" y="30"/>
                    </a:lnTo>
                    <a:lnTo>
                      <a:pt x="53" y="11"/>
                    </a:lnTo>
                    <a:lnTo>
                      <a:pt x="53" y="4"/>
                    </a:lnTo>
                    <a:lnTo>
                      <a:pt x="55" y="2"/>
                    </a:lnTo>
                    <a:lnTo>
                      <a:pt x="59" y="0"/>
                    </a:lnTo>
                    <a:lnTo>
                      <a:pt x="65" y="0"/>
                    </a:lnTo>
                    <a:lnTo>
                      <a:pt x="68" y="0"/>
                    </a:lnTo>
                    <a:lnTo>
                      <a:pt x="70" y="2"/>
                    </a:lnTo>
                    <a:lnTo>
                      <a:pt x="74" y="5"/>
                    </a:lnTo>
                    <a:lnTo>
                      <a:pt x="74" y="1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0" name="Freeform 406">
                <a:extLst>
                  <a:ext uri="{FF2B5EF4-FFF2-40B4-BE49-F238E27FC236}">
                    <a16:creationId xmlns:a16="http://schemas.microsoft.com/office/drawing/2014/main" id="{AFC379F6-735A-8447-9C96-0FF8B2F185E1}"/>
                  </a:ext>
                </a:extLst>
              </p:cNvPr>
              <p:cNvSpPr>
                <a:spLocks/>
              </p:cNvSpPr>
              <p:nvPr/>
            </p:nvSpPr>
            <p:spPr bwMode="auto">
              <a:xfrm>
                <a:off x="7697258" y="5080000"/>
                <a:ext cx="127000" cy="77787"/>
              </a:xfrm>
              <a:custGeom>
                <a:avLst/>
                <a:gdLst>
                  <a:gd name="T0" fmla="*/ 2147483647 w 162"/>
                  <a:gd name="T1" fmla="*/ 2147483647 h 99"/>
                  <a:gd name="T2" fmla="*/ 2147483647 w 162"/>
                  <a:gd name="T3" fmla="*/ 2147483647 h 99"/>
                  <a:gd name="T4" fmla="*/ 2147483647 w 162"/>
                  <a:gd name="T5" fmla="*/ 2147483647 h 99"/>
                  <a:gd name="T6" fmla="*/ 2147483647 w 162"/>
                  <a:gd name="T7" fmla="*/ 2147483647 h 99"/>
                  <a:gd name="T8" fmla="*/ 2147483647 w 162"/>
                  <a:gd name="T9" fmla="*/ 2147483647 h 99"/>
                  <a:gd name="T10" fmla="*/ 2147483647 w 162"/>
                  <a:gd name="T11" fmla="*/ 2147483647 h 99"/>
                  <a:gd name="T12" fmla="*/ 2147483647 w 162"/>
                  <a:gd name="T13" fmla="*/ 2147483647 h 99"/>
                  <a:gd name="T14" fmla="*/ 2147483647 w 162"/>
                  <a:gd name="T15" fmla="*/ 2147483647 h 99"/>
                  <a:gd name="T16" fmla="*/ 2147483647 w 162"/>
                  <a:gd name="T17" fmla="*/ 2147483647 h 99"/>
                  <a:gd name="T18" fmla="*/ 2147483647 w 162"/>
                  <a:gd name="T19" fmla="*/ 2147483647 h 99"/>
                  <a:gd name="T20" fmla="*/ 2147483647 w 162"/>
                  <a:gd name="T21" fmla="*/ 2147483647 h 99"/>
                  <a:gd name="T22" fmla="*/ 2147483647 w 162"/>
                  <a:gd name="T23" fmla="*/ 2147483647 h 99"/>
                  <a:gd name="T24" fmla="*/ 2147483647 w 162"/>
                  <a:gd name="T25" fmla="*/ 2147483647 h 99"/>
                  <a:gd name="T26" fmla="*/ 2147483647 w 162"/>
                  <a:gd name="T27" fmla="*/ 2147483647 h 99"/>
                  <a:gd name="T28" fmla="*/ 2147483647 w 162"/>
                  <a:gd name="T29" fmla="*/ 2147483647 h 99"/>
                  <a:gd name="T30" fmla="*/ 2147483647 w 162"/>
                  <a:gd name="T31" fmla="*/ 2147483647 h 99"/>
                  <a:gd name="T32" fmla="*/ 2147483647 w 162"/>
                  <a:gd name="T33" fmla="*/ 2147483647 h 99"/>
                  <a:gd name="T34" fmla="*/ 2147483647 w 162"/>
                  <a:gd name="T35" fmla="*/ 0 h 99"/>
                  <a:gd name="T36" fmla="*/ 2147483647 w 162"/>
                  <a:gd name="T37" fmla="*/ 0 h 99"/>
                  <a:gd name="T38" fmla="*/ 2147483647 w 162"/>
                  <a:gd name="T39" fmla="*/ 0 h 99"/>
                  <a:gd name="T40" fmla="*/ 2147483647 w 162"/>
                  <a:gd name="T41" fmla="*/ 2147483647 h 99"/>
                  <a:gd name="T42" fmla="*/ 2147483647 w 162"/>
                  <a:gd name="T43" fmla="*/ 2147483647 h 99"/>
                  <a:gd name="T44" fmla="*/ 2147483647 w 162"/>
                  <a:gd name="T45" fmla="*/ 2147483647 h 99"/>
                  <a:gd name="T46" fmla="*/ 2147483647 w 162"/>
                  <a:gd name="T47" fmla="*/ 2147483647 h 99"/>
                  <a:gd name="T48" fmla="*/ 2147483647 w 162"/>
                  <a:gd name="T49" fmla="*/ 2147483647 h 99"/>
                  <a:gd name="T50" fmla="*/ 2147483647 w 162"/>
                  <a:gd name="T51" fmla="*/ 2147483647 h 99"/>
                  <a:gd name="T52" fmla="*/ 2147483647 w 162"/>
                  <a:gd name="T53" fmla="*/ 2147483647 h 99"/>
                  <a:gd name="T54" fmla="*/ 2147483647 w 162"/>
                  <a:gd name="T55" fmla="*/ 2147483647 h 99"/>
                  <a:gd name="T56" fmla="*/ 2147483647 w 162"/>
                  <a:gd name="T57" fmla="*/ 2147483647 h 99"/>
                  <a:gd name="T58" fmla="*/ 2147483647 w 162"/>
                  <a:gd name="T59" fmla="*/ 2147483647 h 99"/>
                  <a:gd name="T60" fmla="*/ 2147483647 w 162"/>
                  <a:gd name="T61" fmla="*/ 2147483647 h 99"/>
                  <a:gd name="T62" fmla="*/ 2147483647 w 162"/>
                  <a:gd name="T63" fmla="*/ 2147483647 h 99"/>
                  <a:gd name="T64" fmla="*/ 2147483647 w 162"/>
                  <a:gd name="T65" fmla="*/ 2147483647 h 99"/>
                  <a:gd name="T66" fmla="*/ 2147483647 w 162"/>
                  <a:gd name="T67" fmla="*/ 2147483647 h 99"/>
                  <a:gd name="T68" fmla="*/ 2147483647 w 162"/>
                  <a:gd name="T69" fmla="*/ 2147483647 h 99"/>
                  <a:gd name="T70" fmla="*/ 2147483647 w 162"/>
                  <a:gd name="T71" fmla="*/ 2147483647 h 99"/>
                  <a:gd name="T72" fmla="*/ 2147483647 w 162"/>
                  <a:gd name="T73" fmla="*/ 2147483647 h 99"/>
                  <a:gd name="T74" fmla="*/ 2147483647 w 162"/>
                  <a:gd name="T75" fmla="*/ 2147483647 h 99"/>
                  <a:gd name="T76" fmla="*/ 2147483647 w 162"/>
                  <a:gd name="T77" fmla="*/ 2147483647 h 99"/>
                  <a:gd name="T78" fmla="*/ 2147483647 w 162"/>
                  <a:gd name="T79" fmla="*/ 2147483647 h 99"/>
                  <a:gd name="T80" fmla="*/ 2147483647 w 162"/>
                  <a:gd name="T81" fmla="*/ 2147483647 h 99"/>
                  <a:gd name="T82" fmla="*/ 2147483647 w 162"/>
                  <a:gd name="T83" fmla="*/ 2147483647 h 99"/>
                  <a:gd name="T84" fmla="*/ 2147483647 w 162"/>
                  <a:gd name="T85" fmla="*/ 2147483647 h 99"/>
                  <a:gd name="T86" fmla="*/ 0 w 162"/>
                  <a:gd name="T87" fmla="*/ 2147483647 h 99"/>
                  <a:gd name="T88" fmla="*/ 0 w 162"/>
                  <a:gd name="T89" fmla="*/ 2147483647 h 99"/>
                  <a:gd name="T90" fmla="*/ 0 w 162"/>
                  <a:gd name="T91" fmla="*/ 2147483647 h 99"/>
                  <a:gd name="T92" fmla="*/ 2147483647 w 162"/>
                  <a:gd name="T93" fmla="*/ 2147483647 h 99"/>
                  <a:gd name="T94" fmla="*/ 2147483647 w 162"/>
                  <a:gd name="T95" fmla="*/ 2147483647 h 99"/>
                  <a:gd name="T96" fmla="*/ 2147483647 w 162"/>
                  <a:gd name="T97" fmla="*/ 2147483647 h 99"/>
                  <a:gd name="T98" fmla="*/ 2147483647 w 162"/>
                  <a:gd name="T99" fmla="*/ 2147483647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
                  <a:gd name="T151" fmla="*/ 0 h 99"/>
                  <a:gd name="T152" fmla="*/ 162 w 162"/>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 h="99">
                    <a:moveTo>
                      <a:pt x="14" y="55"/>
                    </a:moveTo>
                    <a:lnTo>
                      <a:pt x="21" y="51"/>
                    </a:lnTo>
                    <a:lnTo>
                      <a:pt x="31" y="50"/>
                    </a:lnTo>
                    <a:lnTo>
                      <a:pt x="40" y="48"/>
                    </a:lnTo>
                    <a:lnTo>
                      <a:pt x="48" y="44"/>
                    </a:lnTo>
                    <a:lnTo>
                      <a:pt x="53" y="42"/>
                    </a:lnTo>
                    <a:lnTo>
                      <a:pt x="63" y="38"/>
                    </a:lnTo>
                    <a:lnTo>
                      <a:pt x="71" y="36"/>
                    </a:lnTo>
                    <a:lnTo>
                      <a:pt x="76" y="32"/>
                    </a:lnTo>
                    <a:lnTo>
                      <a:pt x="84" y="29"/>
                    </a:lnTo>
                    <a:lnTo>
                      <a:pt x="91" y="25"/>
                    </a:lnTo>
                    <a:lnTo>
                      <a:pt x="97" y="21"/>
                    </a:lnTo>
                    <a:lnTo>
                      <a:pt x="107" y="17"/>
                    </a:lnTo>
                    <a:lnTo>
                      <a:pt x="114" y="15"/>
                    </a:lnTo>
                    <a:lnTo>
                      <a:pt x="122" y="12"/>
                    </a:lnTo>
                    <a:lnTo>
                      <a:pt x="131" y="8"/>
                    </a:lnTo>
                    <a:lnTo>
                      <a:pt x="139" y="4"/>
                    </a:lnTo>
                    <a:lnTo>
                      <a:pt x="145" y="0"/>
                    </a:lnTo>
                    <a:lnTo>
                      <a:pt x="152" y="0"/>
                    </a:lnTo>
                    <a:lnTo>
                      <a:pt x="156" y="0"/>
                    </a:lnTo>
                    <a:lnTo>
                      <a:pt x="160" y="4"/>
                    </a:lnTo>
                    <a:lnTo>
                      <a:pt x="162" y="8"/>
                    </a:lnTo>
                    <a:lnTo>
                      <a:pt x="160" y="12"/>
                    </a:lnTo>
                    <a:lnTo>
                      <a:pt x="158" y="15"/>
                    </a:lnTo>
                    <a:lnTo>
                      <a:pt x="152" y="19"/>
                    </a:lnTo>
                    <a:lnTo>
                      <a:pt x="143" y="23"/>
                    </a:lnTo>
                    <a:lnTo>
                      <a:pt x="133" y="29"/>
                    </a:lnTo>
                    <a:lnTo>
                      <a:pt x="124" y="32"/>
                    </a:lnTo>
                    <a:lnTo>
                      <a:pt x="116" y="38"/>
                    </a:lnTo>
                    <a:lnTo>
                      <a:pt x="109" y="44"/>
                    </a:lnTo>
                    <a:lnTo>
                      <a:pt x="101" y="50"/>
                    </a:lnTo>
                    <a:lnTo>
                      <a:pt x="91" y="55"/>
                    </a:lnTo>
                    <a:lnTo>
                      <a:pt x="84" y="63"/>
                    </a:lnTo>
                    <a:lnTo>
                      <a:pt x="76" y="69"/>
                    </a:lnTo>
                    <a:lnTo>
                      <a:pt x="67" y="74"/>
                    </a:lnTo>
                    <a:lnTo>
                      <a:pt x="59" y="78"/>
                    </a:lnTo>
                    <a:lnTo>
                      <a:pt x="50" y="84"/>
                    </a:lnTo>
                    <a:lnTo>
                      <a:pt x="42" y="88"/>
                    </a:lnTo>
                    <a:lnTo>
                      <a:pt x="33" y="91"/>
                    </a:lnTo>
                    <a:lnTo>
                      <a:pt x="23" y="95"/>
                    </a:lnTo>
                    <a:lnTo>
                      <a:pt x="14" y="99"/>
                    </a:lnTo>
                    <a:lnTo>
                      <a:pt x="6" y="95"/>
                    </a:lnTo>
                    <a:lnTo>
                      <a:pt x="4" y="91"/>
                    </a:lnTo>
                    <a:lnTo>
                      <a:pt x="0" y="86"/>
                    </a:lnTo>
                    <a:lnTo>
                      <a:pt x="0" y="78"/>
                    </a:lnTo>
                    <a:lnTo>
                      <a:pt x="0" y="70"/>
                    </a:lnTo>
                    <a:lnTo>
                      <a:pt x="4" y="63"/>
                    </a:lnTo>
                    <a:lnTo>
                      <a:pt x="6" y="57"/>
                    </a:lnTo>
                    <a:lnTo>
                      <a:pt x="14" y="5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1" name="Freeform 432">
                <a:extLst>
                  <a:ext uri="{FF2B5EF4-FFF2-40B4-BE49-F238E27FC236}">
                    <a16:creationId xmlns:a16="http://schemas.microsoft.com/office/drawing/2014/main" id="{DD8FEFB8-60E1-AF42-99A6-ADFF5D152DCC}"/>
                  </a:ext>
                </a:extLst>
              </p:cNvPr>
              <p:cNvSpPr>
                <a:spLocks/>
              </p:cNvSpPr>
              <p:nvPr/>
            </p:nvSpPr>
            <p:spPr bwMode="auto">
              <a:xfrm>
                <a:off x="7509933" y="5376863"/>
                <a:ext cx="173038" cy="23812"/>
              </a:xfrm>
              <a:custGeom>
                <a:avLst/>
                <a:gdLst>
                  <a:gd name="T0" fmla="*/ 2147483647 w 219"/>
                  <a:gd name="T1" fmla="*/ 2147483647 h 28"/>
                  <a:gd name="T2" fmla="*/ 2147483647 w 219"/>
                  <a:gd name="T3" fmla="*/ 2147483647 h 28"/>
                  <a:gd name="T4" fmla="*/ 2147483647 w 219"/>
                  <a:gd name="T5" fmla="*/ 2147483647 h 28"/>
                  <a:gd name="T6" fmla="*/ 2147483647 w 219"/>
                  <a:gd name="T7" fmla="*/ 2147483647 h 28"/>
                  <a:gd name="T8" fmla="*/ 2147483647 w 219"/>
                  <a:gd name="T9" fmla="*/ 2147483647 h 28"/>
                  <a:gd name="T10" fmla="*/ 2147483647 w 219"/>
                  <a:gd name="T11" fmla="*/ 2147483647 h 28"/>
                  <a:gd name="T12" fmla="*/ 2147483647 w 219"/>
                  <a:gd name="T13" fmla="*/ 2147483647 h 28"/>
                  <a:gd name="T14" fmla="*/ 2147483647 w 219"/>
                  <a:gd name="T15" fmla="*/ 2147483647 h 28"/>
                  <a:gd name="T16" fmla="*/ 2147483647 w 219"/>
                  <a:gd name="T17" fmla="*/ 2147483647 h 28"/>
                  <a:gd name="T18" fmla="*/ 2147483647 w 219"/>
                  <a:gd name="T19" fmla="*/ 2147483647 h 28"/>
                  <a:gd name="T20" fmla="*/ 2147483647 w 219"/>
                  <a:gd name="T21" fmla="*/ 2147483647 h 28"/>
                  <a:gd name="T22" fmla="*/ 2147483647 w 219"/>
                  <a:gd name="T23" fmla="*/ 0 h 28"/>
                  <a:gd name="T24" fmla="*/ 2147483647 w 219"/>
                  <a:gd name="T25" fmla="*/ 0 h 28"/>
                  <a:gd name="T26" fmla="*/ 2147483647 w 219"/>
                  <a:gd name="T27" fmla="*/ 0 h 28"/>
                  <a:gd name="T28" fmla="*/ 2147483647 w 219"/>
                  <a:gd name="T29" fmla="*/ 0 h 28"/>
                  <a:gd name="T30" fmla="*/ 2147483647 w 219"/>
                  <a:gd name="T31" fmla="*/ 2147483647 h 28"/>
                  <a:gd name="T32" fmla="*/ 2147483647 w 219"/>
                  <a:gd name="T33" fmla="*/ 2147483647 h 28"/>
                  <a:gd name="T34" fmla="*/ 2147483647 w 219"/>
                  <a:gd name="T35" fmla="*/ 2147483647 h 28"/>
                  <a:gd name="T36" fmla="*/ 2147483647 w 219"/>
                  <a:gd name="T37" fmla="*/ 2147483647 h 28"/>
                  <a:gd name="T38" fmla="*/ 2147483647 w 219"/>
                  <a:gd name="T39" fmla="*/ 2147483647 h 28"/>
                  <a:gd name="T40" fmla="*/ 2147483647 w 219"/>
                  <a:gd name="T41" fmla="*/ 2147483647 h 28"/>
                  <a:gd name="T42" fmla="*/ 2147483647 w 219"/>
                  <a:gd name="T43" fmla="*/ 2147483647 h 28"/>
                  <a:gd name="T44" fmla="*/ 2147483647 w 219"/>
                  <a:gd name="T45" fmla="*/ 2147483647 h 28"/>
                  <a:gd name="T46" fmla="*/ 2147483647 w 219"/>
                  <a:gd name="T47" fmla="*/ 2147483647 h 28"/>
                  <a:gd name="T48" fmla="*/ 2147483647 w 219"/>
                  <a:gd name="T49" fmla="*/ 2147483647 h 28"/>
                  <a:gd name="T50" fmla="*/ 2147483647 w 219"/>
                  <a:gd name="T51" fmla="*/ 2147483647 h 28"/>
                  <a:gd name="T52" fmla="*/ 2147483647 w 219"/>
                  <a:gd name="T53" fmla="*/ 2147483647 h 28"/>
                  <a:gd name="T54" fmla="*/ 2147483647 w 219"/>
                  <a:gd name="T55" fmla="*/ 2147483647 h 28"/>
                  <a:gd name="T56" fmla="*/ 2147483647 w 219"/>
                  <a:gd name="T57" fmla="*/ 2147483647 h 28"/>
                  <a:gd name="T58" fmla="*/ 2147483647 w 219"/>
                  <a:gd name="T59" fmla="*/ 2147483647 h 28"/>
                  <a:gd name="T60" fmla="*/ 2147483647 w 219"/>
                  <a:gd name="T61" fmla="*/ 2147483647 h 28"/>
                  <a:gd name="T62" fmla="*/ 2147483647 w 219"/>
                  <a:gd name="T63" fmla="*/ 2147483647 h 28"/>
                  <a:gd name="T64" fmla="*/ 2147483647 w 219"/>
                  <a:gd name="T65" fmla="*/ 2147483647 h 28"/>
                  <a:gd name="T66" fmla="*/ 2147483647 w 219"/>
                  <a:gd name="T67" fmla="*/ 2147483647 h 28"/>
                  <a:gd name="T68" fmla="*/ 2147483647 w 219"/>
                  <a:gd name="T69" fmla="*/ 2147483647 h 28"/>
                  <a:gd name="T70" fmla="*/ 0 w 219"/>
                  <a:gd name="T71" fmla="*/ 2147483647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28"/>
                  <a:gd name="T110" fmla="*/ 219 w 219"/>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28">
                    <a:moveTo>
                      <a:pt x="0" y="1"/>
                    </a:moveTo>
                    <a:lnTo>
                      <a:pt x="2" y="1"/>
                    </a:lnTo>
                    <a:lnTo>
                      <a:pt x="4" y="1"/>
                    </a:lnTo>
                    <a:lnTo>
                      <a:pt x="8" y="1"/>
                    </a:lnTo>
                    <a:lnTo>
                      <a:pt x="16" y="1"/>
                    </a:lnTo>
                    <a:lnTo>
                      <a:pt x="25" y="1"/>
                    </a:lnTo>
                    <a:lnTo>
                      <a:pt x="35" y="1"/>
                    </a:lnTo>
                    <a:lnTo>
                      <a:pt x="44" y="1"/>
                    </a:lnTo>
                    <a:lnTo>
                      <a:pt x="56" y="1"/>
                    </a:lnTo>
                    <a:lnTo>
                      <a:pt x="65" y="1"/>
                    </a:lnTo>
                    <a:lnTo>
                      <a:pt x="77" y="1"/>
                    </a:lnTo>
                    <a:lnTo>
                      <a:pt x="86" y="1"/>
                    </a:lnTo>
                    <a:lnTo>
                      <a:pt x="97" y="3"/>
                    </a:lnTo>
                    <a:lnTo>
                      <a:pt x="105" y="3"/>
                    </a:lnTo>
                    <a:lnTo>
                      <a:pt x="113" y="3"/>
                    </a:lnTo>
                    <a:lnTo>
                      <a:pt x="120" y="3"/>
                    </a:lnTo>
                    <a:lnTo>
                      <a:pt x="124" y="3"/>
                    </a:lnTo>
                    <a:lnTo>
                      <a:pt x="130" y="3"/>
                    </a:lnTo>
                    <a:lnTo>
                      <a:pt x="132" y="3"/>
                    </a:lnTo>
                    <a:lnTo>
                      <a:pt x="139" y="1"/>
                    </a:lnTo>
                    <a:lnTo>
                      <a:pt x="147" y="1"/>
                    </a:lnTo>
                    <a:lnTo>
                      <a:pt x="153" y="1"/>
                    </a:lnTo>
                    <a:lnTo>
                      <a:pt x="162" y="1"/>
                    </a:lnTo>
                    <a:lnTo>
                      <a:pt x="170" y="0"/>
                    </a:lnTo>
                    <a:lnTo>
                      <a:pt x="179" y="0"/>
                    </a:lnTo>
                    <a:lnTo>
                      <a:pt x="187" y="0"/>
                    </a:lnTo>
                    <a:lnTo>
                      <a:pt x="194" y="0"/>
                    </a:lnTo>
                    <a:lnTo>
                      <a:pt x="200" y="0"/>
                    </a:lnTo>
                    <a:lnTo>
                      <a:pt x="208" y="0"/>
                    </a:lnTo>
                    <a:lnTo>
                      <a:pt x="212" y="0"/>
                    </a:lnTo>
                    <a:lnTo>
                      <a:pt x="215" y="1"/>
                    </a:lnTo>
                    <a:lnTo>
                      <a:pt x="217" y="1"/>
                    </a:lnTo>
                    <a:lnTo>
                      <a:pt x="219" y="3"/>
                    </a:lnTo>
                    <a:lnTo>
                      <a:pt x="217" y="5"/>
                    </a:lnTo>
                    <a:lnTo>
                      <a:pt x="215" y="5"/>
                    </a:lnTo>
                    <a:lnTo>
                      <a:pt x="212" y="7"/>
                    </a:lnTo>
                    <a:lnTo>
                      <a:pt x="208" y="11"/>
                    </a:lnTo>
                    <a:lnTo>
                      <a:pt x="202" y="11"/>
                    </a:lnTo>
                    <a:lnTo>
                      <a:pt x="194" y="13"/>
                    </a:lnTo>
                    <a:lnTo>
                      <a:pt x="187" y="15"/>
                    </a:lnTo>
                    <a:lnTo>
                      <a:pt x="179" y="17"/>
                    </a:lnTo>
                    <a:lnTo>
                      <a:pt x="170" y="19"/>
                    </a:lnTo>
                    <a:lnTo>
                      <a:pt x="162" y="20"/>
                    </a:lnTo>
                    <a:lnTo>
                      <a:pt x="153" y="20"/>
                    </a:lnTo>
                    <a:lnTo>
                      <a:pt x="145" y="22"/>
                    </a:lnTo>
                    <a:lnTo>
                      <a:pt x="135" y="24"/>
                    </a:lnTo>
                    <a:lnTo>
                      <a:pt x="126" y="24"/>
                    </a:lnTo>
                    <a:lnTo>
                      <a:pt x="118" y="24"/>
                    </a:lnTo>
                    <a:lnTo>
                      <a:pt x="113" y="26"/>
                    </a:lnTo>
                    <a:lnTo>
                      <a:pt x="103" y="26"/>
                    </a:lnTo>
                    <a:lnTo>
                      <a:pt x="96" y="26"/>
                    </a:lnTo>
                    <a:lnTo>
                      <a:pt x="88" y="26"/>
                    </a:lnTo>
                    <a:lnTo>
                      <a:pt x="82" y="28"/>
                    </a:lnTo>
                    <a:lnTo>
                      <a:pt x="75" y="28"/>
                    </a:lnTo>
                    <a:lnTo>
                      <a:pt x="69" y="28"/>
                    </a:lnTo>
                    <a:lnTo>
                      <a:pt x="61" y="28"/>
                    </a:lnTo>
                    <a:lnTo>
                      <a:pt x="56" y="28"/>
                    </a:lnTo>
                    <a:lnTo>
                      <a:pt x="48" y="28"/>
                    </a:lnTo>
                    <a:lnTo>
                      <a:pt x="42" y="28"/>
                    </a:lnTo>
                    <a:lnTo>
                      <a:pt x="38" y="28"/>
                    </a:lnTo>
                    <a:lnTo>
                      <a:pt x="33" y="28"/>
                    </a:lnTo>
                    <a:lnTo>
                      <a:pt x="29" y="28"/>
                    </a:lnTo>
                    <a:lnTo>
                      <a:pt x="25" y="28"/>
                    </a:lnTo>
                    <a:lnTo>
                      <a:pt x="21" y="28"/>
                    </a:lnTo>
                    <a:lnTo>
                      <a:pt x="19" y="28"/>
                    </a:lnTo>
                    <a:lnTo>
                      <a:pt x="14" y="24"/>
                    </a:lnTo>
                    <a:lnTo>
                      <a:pt x="10" y="20"/>
                    </a:lnTo>
                    <a:lnTo>
                      <a:pt x="8" y="17"/>
                    </a:lnTo>
                    <a:lnTo>
                      <a:pt x="4" y="13"/>
                    </a:lnTo>
                    <a:lnTo>
                      <a:pt x="2" y="7"/>
                    </a:lnTo>
                    <a:lnTo>
                      <a:pt x="2" y="5"/>
                    </a:lnTo>
                    <a:lnTo>
                      <a:pt x="0" y="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2" name="Freeform 434">
                <a:extLst>
                  <a:ext uri="{FF2B5EF4-FFF2-40B4-BE49-F238E27FC236}">
                    <a16:creationId xmlns:a16="http://schemas.microsoft.com/office/drawing/2014/main" id="{F88FAACD-50F5-C347-B006-FBF812CC50A7}"/>
                  </a:ext>
                </a:extLst>
              </p:cNvPr>
              <p:cNvSpPr>
                <a:spLocks/>
              </p:cNvSpPr>
              <p:nvPr/>
            </p:nvSpPr>
            <p:spPr bwMode="auto">
              <a:xfrm>
                <a:off x="7449608" y="5297488"/>
                <a:ext cx="119063" cy="88900"/>
              </a:xfrm>
              <a:custGeom>
                <a:avLst/>
                <a:gdLst>
                  <a:gd name="T0" fmla="*/ 2147483647 w 151"/>
                  <a:gd name="T1" fmla="*/ 2147483647 h 112"/>
                  <a:gd name="T2" fmla="*/ 2147483647 w 151"/>
                  <a:gd name="T3" fmla="*/ 2147483647 h 112"/>
                  <a:gd name="T4" fmla="*/ 2147483647 w 151"/>
                  <a:gd name="T5" fmla="*/ 2147483647 h 112"/>
                  <a:gd name="T6" fmla="*/ 2147483647 w 151"/>
                  <a:gd name="T7" fmla="*/ 2147483647 h 112"/>
                  <a:gd name="T8" fmla="*/ 2147483647 w 151"/>
                  <a:gd name="T9" fmla="*/ 2147483647 h 112"/>
                  <a:gd name="T10" fmla="*/ 2147483647 w 151"/>
                  <a:gd name="T11" fmla="*/ 2147483647 h 112"/>
                  <a:gd name="T12" fmla="*/ 2147483647 w 151"/>
                  <a:gd name="T13" fmla="*/ 2147483647 h 112"/>
                  <a:gd name="T14" fmla="*/ 2147483647 w 151"/>
                  <a:gd name="T15" fmla="*/ 2147483647 h 112"/>
                  <a:gd name="T16" fmla="*/ 2147483647 w 151"/>
                  <a:gd name="T17" fmla="*/ 2147483647 h 112"/>
                  <a:gd name="T18" fmla="*/ 2147483647 w 151"/>
                  <a:gd name="T19" fmla="*/ 2147483647 h 112"/>
                  <a:gd name="T20" fmla="*/ 2147483647 w 151"/>
                  <a:gd name="T21" fmla="*/ 2147483647 h 112"/>
                  <a:gd name="T22" fmla="*/ 2147483647 w 151"/>
                  <a:gd name="T23" fmla="*/ 2147483647 h 112"/>
                  <a:gd name="T24" fmla="*/ 2147483647 w 151"/>
                  <a:gd name="T25" fmla="*/ 2147483647 h 112"/>
                  <a:gd name="T26" fmla="*/ 2147483647 w 151"/>
                  <a:gd name="T27" fmla="*/ 2147483647 h 112"/>
                  <a:gd name="T28" fmla="*/ 2147483647 w 151"/>
                  <a:gd name="T29" fmla="*/ 2147483647 h 112"/>
                  <a:gd name="T30" fmla="*/ 2147483647 w 151"/>
                  <a:gd name="T31" fmla="*/ 2147483647 h 112"/>
                  <a:gd name="T32" fmla="*/ 2147483647 w 151"/>
                  <a:gd name="T33" fmla="*/ 2147483647 h 112"/>
                  <a:gd name="T34" fmla="*/ 0 w 151"/>
                  <a:gd name="T35" fmla="*/ 2147483647 h 112"/>
                  <a:gd name="T36" fmla="*/ 2147483647 w 151"/>
                  <a:gd name="T37" fmla="*/ 2147483647 h 112"/>
                  <a:gd name="T38" fmla="*/ 2147483647 w 151"/>
                  <a:gd name="T39" fmla="*/ 2147483647 h 112"/>
                  <a:gd name="T40" fmla="*/ 2147483647 w 151"/>
                  <a:gd name="T41" fmla="*/ 2147483647 h 112"/>
                  <a:gd name="T42" fmla="*/ 2147483647 w 151"/>
                  <a:gd name="T43" fmla="*/ 2147483647 h 112"/>
                  <a:gd name="T44" fmla="*/ 2147483647 w 151"/>
                  <a:gd name="T45" fmla="*/ 2147483647 h 112"/>
                  <a:gd name="T46" fmla="*/ 2147483647 w 151"/>
                  <a:gd name="T47" fmla="*/ 2147483647 h 112"/>
                  <a:gd name="T48" fmla="*/ 2147483647 w 151"/>
                  <a:gd name="T49" fmla="*/ 2147483647 h 112"/>
                  <a:gd name="T50" fmla="*/ 2147483647 w 151"/>
                  <a:gd name="T51" fmla="*/ 2147483647 h 112"/>
                  <a:gd name="T52" fmla="*/ 2147483647 w 151"/>
                  <a:gd name="T53" fmla="*/ 2147483647 h 112"/>
                  <a:gd name="T54" fmla="*/ 2147483647 w 151"/>
                  <a:gd name="T55" fmla="*/ 2147483647 h 112"/>
                  <a:gd name="T56" fmla="*/ 2147483647 w 151"/>
                  <a:gd name="T57" fmla="*/ 2147483647 h 112"/>
                  <a:gd name="T58" fmla="*/ 2147483647 w 151"/>
                  <a:gd name="T59" fmla="*/ 2147483647 h 112"/>
                  <a:gd name="T60" fmla="*/ 2147483647 w 151"/>
                  <a:gd name="T61" fmla="*/ 2147483647 h 112"/>
                  <a:gd name="T62" fmla="*/ 2147483647 w 151"/>
                  <a:gd name="T63" fmla="*/ 2147483647 h 112"/>
                  <a:gd name="T64" fmla="*/ 2147483647 w 151"/>
                  <a:gd name="T65" fmla="*/ 2147483647 h 112"/>
                  <a:gd name="T66" fmla="*/ 2147483647 w 151"/>
                  <a:gd name="T67" fmla="*/ 2147483647 h 112"/>
                  <a:gd name="T68" fmla="*/ 2147483647 w 151"/>
                  <a:gd name="T69" fmla="*/ 2147483647 h 112"/>
                  <a:gd name="T70" fmla="*/ 2147483647 w 151"/>
                  <a:gd name="T71" fmla="*/ 2147483647 h 112"/>
                  <a:gd name="T72" fmla="*/ 2147483647 w 151"/>
                  <a:gd name="T73" fmla="*/ 0 h 112"/>
                  <a:gd name="T74" fmla="*/ 2147483647 w 151"/>
                  <a:gd name="T75" fmla="*/ 0 h 112"/>
                  <a:gd name="T76" fmla="*/ 2147483647 w 151"/>
                  <a:gd name="T77" fmla="*/ 2147483647 h 112"/>
                  <a:gd name="T78" fmla="*/ 2147483647 w 151"/>
                  <a:gd name="T79" fmla="*/ 2147483647 h 112"/>
                  <a:gd name="T80" fmla="*/ 2147483647 w 151"/>
                  <a:gd name="T81" fmla="*/ 2147483647 h 112"/>
                  <a:gd name="T82" fmla="*/ 2147483647 w 151"/>
                  <a:gd name="T83" fmla="*/ 2147483647 h 112"/>
                  <a:gd name="T84" fmla="*/ 2147483647 w 151"/>
                  <a:gd name="T85" fmla="*/ 2147483647 h 1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112"/>
                  <a:gd name="T131" fmla="*/ 151 w 151"/>
                  <a:gd name="T132" fmla="*/ 112 h 1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112">
                    <a:moveTo>
                      <a:pt x="147" y="15"/>
                    </a:moveTo>
                    <a:lnTo>
                      <a:pt x="137" y="23"/>
                    </a:lnTo>
                    <a:lnTo>
                      <a:pt x="132" y="32"/>
                    </a:lnTo>
                    <a:lnTo>
                      <a:pt x="124" y="38"/>
                    </a:lnTo>
                    <a:lnTo>
                      <a:pt x="118" y="45"/>
                    </a:lnTo>
                    <a:lnTo>
                      <a:pt x="111" y="51"/>
                    </a:lnTo>
                    <a:lnTo>
                      <a:pt x="107" y="55"/>
                    </a:lnTo>
                    <a:lnTo>
                      <a:pt x="99" y="61"/>
                    </a:lnTo>
                    <a:lnTo>
                      <a:pt x="94" y="64"/>
                    </a:lnTo>
                    <a:lnTo>
                      <a:pt x="88" y="68"/>
                    </a:lnTo>
                    <a:lnTo>
                      <a:pt x="80" y="74"/>
                    </a:lnTo>
                    <a:lnTo>
                      <a:pt x="75" y="78"/>
                    </a:lnTo>
                    <a:lnTo>
                      <a:pt x="67" y="83"/>
                    </a:lnTo>
                    <a:lnTo>
                      <a:pt x="61" y="89"/>
                    </a:lnTo>
                    <a:lnTo>
                      <a:pt x="54" y="95"/>
                    </a:lnTo>
                    <a:lnTo>
                      <a:pt x="44" y="102"/>
                    </a:lnTo>
                    <a:lnTo>
                      <a:pt x="37" y="112"/>
                    </a:lnTo>
                    <a:lnTo>
                      <a:pt x="0" y="99"/>
                    </a:lnTo>
                    <a:lnTo>
                      <a:pt x="8" y="89"/>
                    </a:lnTo>
                    <a:lnTo>
                      <a:pt x="16" y="82"/>
                    </a:lnTo>
                    <a:lnTo>
                      <a:pt x="23" y="76"/>
                    </a:lnTo>
                    <a:lnTo>
                      <a:pt x="33" y="72"/>
                    </a:lnTo>
                    <a:lnTo>
                      <a:pt x="38" y="66"/>
                    </a:lnTo>
                    <a:lnTo>
                      <a:pt x="46" y="63"/>
                    </a:lnTo>
                    <a:lnTo>
                      <a:pt x="54" y="59"/>
                    </a:lnTo>
                    <a:lnTo>
                      <a:pt x="61" y="55"/>
                    </a:lnTo>
                    <a:lnTo>
                      <a:pt x="69" y="51"/>
                    </a:lnTo>
                    <a:lnTo>
                      <a:pt x="75" y="45"/>
                    </a:lnTo>
                    <a:lnTo>
                      <a:pt x="84" y="42"/>
                    </a:lnTo>
                    <a:lnTo>
                      <a:pt x="92" y="38"/>
                    </a:lnTo>
                    <a:lnTo>
                      <a:pt x="97" y="32"/>
                    </a:lnTo>
                    <a:lnTo>
                      <a:pt x="107" y="25"/>
                    </a:lnTo>
                    <a:lnTo>
                      <a:pt x="116" y="19"/>
                    </a:lnTo>
                    <a:lnTo>
                      <a:pt x="126" y="11"/>
                    </a:lnTo>
                    <a:lnTo>
                      <a:pt x="132" y="6"/>
                    </a:lnTo>
                    <a:lnTo>
                      <a:pt x="137" y="2"/>
                    </a:lnTo>
                    <a:lnTo>
                      <a:pt x="141" y="0"/>
                    </a:lnTo>
                    <a:lnTo>
                      <a:pt x="147" y="0"/>
                    </a:lnTo>
                    <a:lnTo>
                      <a:pt x="149" y="2"/>
                    </a:lnTo>
                    <a:lnTo>
                      <a:pt x="151" y="6"/>
                    </a:lnTo>
                    <a:lnTo>
                      <a:pt x="151" y="7"/>
                    </a:lnTo>
                    <a:lnTo>
                      <a:pt x="147"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3" name="Freeform 439">
                <a:extLst>
                  <a:ext uri="{FF2B5EF4-FFF2-40B4-BE49-F238E27FC236}">
                    <a16:creationId xmlns:a16="http://schemas.microsoft.com/office/drawing/2014/main" id="{D44E3755-2E77-EB44-81B1-5DD927C12197}"/>
                  </a:ext>
                </a:extLst>
              </p:cNvPr>
              <p:cNvSpPr>
                <a:spLocks/>
              </p:cNvSpPr>
              <p:nvPr/>
            </p:nvSpPr>
            <p:spPr bwMode="auto">
              <a:xfrm>
                <a:off x="7659158" y="5110163"/>
                <a:ext cx="58738" cy="350837"/>
              </a:xfrm>
              <a:custGeom>
                <a:avLst/>
                <a:gdLst>
                  <a:gd name="T0" fmla="*/ 2147483647 w 74"/>
                  <a:gd name="T1" fmla="*/ 2147483647 h 441"/>
                  <a:gd name="T2" fmla="*/ 2147483647 w 74"/>
                  <a:gd name="T3" fmla="*/ 2147483647 h 441"/>
                  <a:gd name="T4" fmla="*/ 2147483647 w 74"/>
                  <a:gd name="T5" fmla="*/ 2147483647 h 441"/>
                  <a:gd name="T6" fmla="*/ 2147483647 w 74"/>
                  <a:gd name="T7" fmla="*/ 2147483647 h 441"/>
                  <a:gd name="T8" fmla="*/ 2147483647 w 74"/>
                  <a:gd name="T9" fmla="*/ 2147483647 h 441"/>
                  <a:gd name="T10" fmla="*/ 2147483647 w 74"/>
                  <a:gd name="T11" fmla="*/ 2147483647 h 441"/>
                  <a:gd name="T12" fmla="*/ 2147483647 w 74"/>
                  <a:gd name="T13" fmla="*/ 2147483647 h 441"/>
                  <a:gd name="T14" fmla="*/ 2147483647 w 74"/>
                  <a:gd name="T15" fmla="*/ 2147483647 h 441"/>
                  <a:gd name="T16" fmla="*/ 2147483647 w 74"/>
                  <a:gd name="T17" fmla="*/ 2147483647 h 441"/>
                  <a:gd name="T18" fmla="*/ 2147483647 w 74"/>
                  <a:gd name="T19" fmla="*/ 2147483647 h 441"/>
                  <a:gd name="T20" fmla="*/ 2147483647 w 74"/>
                  <a:gd name="T21" fmla="*/ 2147483647 h 441"/>
                  <a:gd name="T22" fmla="*/ 2147483647 w 74"/>
                  <a:gd name="T23" fmla="*/ 2147483647 h 441"/>
                  <a:gd name="T24" fmla="*/ 0 w 74"/>
                  <a:gd name="T25" fmla="*/ 2147483647 h 441"/>
                  <a:gd name="T26" fmla="*/ 0 w 74"/>
                  <a:gd name="T27" fmla="*/ 2147483647 h 441"/>
                  <a:gd name="T28" fmla="*/ 2147483647 w 74"/>
                  <a:gd name="T29" fmla="*/ 2147483647 h 441"/>
                  <a:gd name="T30" fmla="*/ 2147483647 w 74"/>
                  <a:gd name="T31" fmla="*/ 2147483647 h 441"/>
                  <a:gd name="T32" fmla="*/ 2147483647 w 74"/>
                  <a:gd name="T33" fmla="*/ 2147483647 h 441"/>
                  <a:gd name="T34" fmla="*/ 2147483647 w 74"/>
                  <a:gd name="T35" fmla="*/ 2147483647 h 441"/>
                  <a:gd name="T36" fmla="*/ 2147483647 w 74"/>
                  <a:gd name="T37" fmla="*/ 2147483647 h 441"/>
                  <a:gd name="T38" fmla="*/ 2147483647 w 74"/>
                  <a:gd name="T39" fmla="*/ 2147483647 h 441"/>
                  <a:gd name="T40" fmla="*/ 2147483647 w 74"/>
                  <a:gd name="T41" fmla="*/ 2147483647 h 441"/>
                  <a:gd name="T42" fmla="*/ 2147483647 w 74"/>
                  <a:gd name="T43" fmla="*/ 2147483647 h 441"/>
                  <a:gd name="T44" fmla="*/ 2147483647 w 74"/>
                  <a:gd name="T45" fmla="*/ 2147483647 h 441"/>
                  <a:gd name="T46" fmla="*/ 2147483647 w 74"/>
                  <a:gd name="T47" fmla="*/ 2147483647 h 441"/>
                  <a:gd name="T48" fmla="*/ 2147483647 w 74"/>
                  <a:gd name="T49" fmla="*/ 2147483647 h 441"/>
                  <a:gd name="T50" fmla="*/ 2147483647 w 74"/>
                  <a:gd name="T51" fmla="*/ 2147483647 h 441"/>
                  <a:gd name="T52" fmla="*/ 2147483647 w 74"/>
                  <a:gd name="T53" fmla="*/ 2147483647 h 441"/>
                  <a:gd name="T54" fmla="*/ 2147483647 w 74"/>
                  <a:gd name="T55" fmla="*/ 2147483647 h 441"/>
                  <a:gd name="T56" fmla="*/ 2147483647 w 74"/>
                  <a:gd name="T57" fmla="*/ 2147483647 h 441"/>
                  <a:gd name="T58" fmla="*/ 2147483647 w 74"/>
                  <a:gd name="T59" fmla="*/ 2147483647 h 441"/>
                  <a:gd name="T60" fmla="*/ 2147483647 w 74"/>
                  <a:gd name="T61" fmla="*/ 2147483647 h 441"/>
                  <a:gd name="T62" fmla="*/ 2147483647 w 74"/>
                  <a:gd name="T63" fmla="*/ 0 h 441"/>
                  <a:gd name="T64" fmla="*/ 2147483647 w 74"/>
                  <a:gd name="T65" fmla="*/ 0 h 441"/>
                  <a:gd name="T66" fmla="*/ 2147483647 w 74"/>
                  <a:gd name="T67" fmla="*/ 2147483647 h 441"/>
                  <a:gd name="T68" fmla="*/ 2147483647 w 74"/>
                  <a:gd name="T69" fmla="*/ 2147483647 h 4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41"/>
                  <a:gd name="T107" fmla="*/ 74 w 74"/>
                  <a:gd name="T108" fmla="*/ 441 h 4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41">
                    <a:moveTo>
                      <a:pt x="74" y="12"/>
                    </a:moveTo>
                    <a:lnTo>
                      <a:pt x="70" y="40"/>
                    </a:lnTo>
                    <a:lnTo>
                      <a:pt x="70" y="70"/>
                    </a:lnTo>
                    <a:lnTo>
                      <a:pt x="68" y="97"/>
                    </a:lnTo>
                    <a:lnTo>
                      <a:pt x="68" y="122"/>
                    </a:lnTo>
                    <a:lnTo>
                      <a:pt x="66" y="146"/>
                    </a:lnTo>
                    <a:lnTo>
                      <a:pt x="66" y="171"/>
                    </a:lnTo>
                    <a:lnTo>
                      <a:pt x="64" y="194"/>
                    </a:lnTo>
                    <a:lnTo>
                      <a:pt x="64" y="221"/>
                    </a:lnTo>
                    <a:lnTo>
                      <a:pt x="62" y="243"/>
                    </a:lnTo>
                    <a:lnTo>
                      <a:pt x="61" y="266"/>
                    </a:lnTo>
                    <a:lnTo>
                      <a:pt x="59" y="291"/>
                    </a:lnTo>
                    <a:lnTo>
                      <a:pt x="57" y="316"/>
                    </a:lnTo>
                    <a:lnTo>
                      <a:pt x="53" y="340"/>
                    </a:lnTo>
                    <a:lnTo>
                      <a:pt x="49" y="369"/>
                    </a:lnTo>
                    <a:lnTo>
                      <a:pt x="43" y="395"/>
                    </a:lnTo>
                    <a:lnTo>
                      <a:pt x="38" y="426"/>
                    </a:lnTo>
                    <a:lnTo>
                      <a:pt x="36" y="428"/>
                    </a:lnTo>
                    <a:lnTo>
                      <a:pt x="34" y="432"/>
                    </a:lnTo>
                    <a:lnTo>
                      <a:pt x="30" y="435"/>
                    </a:lnTo>
                    <a:lnTo>
                      <a:pt x="28" y="439"/>
                    </a:lnTo>
                    <a:lnTo>
                      <a:pt x="21" y="441"/>
                    </a:lnTo>
                    <a:lnTo>
                      <a:pt x="13" y="441"/>
                    </a:lnTo>
                    <a:lnTo>
                      <a:pt x="7" y="439"/>
                    </a:lnTo>
                    <a:lnTo>
                      <a:pt x="3" y="432"/>
                    </a:lnTo>
                    <a:lnTo>
                      <a:pt x="0" y="428"/>
                    </a:lnTo>
                    <a:lnTo>
                      <a:pt x="0" y="426"/>
                    </a:lnTo>
                    <a:lnTo>
                      <a:pt x="0" y="422"/>
                    </a:lnTo>
                    <a:lnTo>
                      <a:pt x="2" y="418"/>
                    </a:lnTo>
                    <a:lnTo>
                      <a:pt x="2" y="409"/>
                    </a:lnTo>
                    <a:lnTo>
                      <a:pt x="3" y="403"/>
                    </a:lnTo>
                    <a:lnTo>
                      <a:pt x="3" y="395"/>
                    </a:lnTo>
                    <a:lnTo>
                      <a:pt x="5" y="388"/>
                    </a:lnTo>
                    <a:lnTo>
                      <a:pt x="5" y="378"/>
                    </a:lnTo>
                    <a:lnTo>
                      <a:pt x="7" y="371"/>
                    </a:lnTo>
                    <a:lnTo>
                      <a:pt x="7" y="363"/>
                    </a:lnTo>
                    <a:lnTo>
                      <a:pt x="9" y="356"/>
                    </a:lnTo>
                    <a:lnTo>
                      <a:pt x="9" y="348"/>
                    </a:lnTo>
                    <a:lnTo>
                      <a:pt x="11" y="340"/>
                    </a:lnTo>
                    <a:lnTo>
                      <a:pt x="11" y="331"/>
                    </a:lnTo>
                    <a:lnTo>
                      <a:pt x="13" y="325"/>
                    </a:lnTo>
                    <a:lnTo>
                      <a:pt x="13" y="318"/>
                    </a:lnTo>
                    <a:lnTo>
                      <a:pt x="13" y="310"/>
                    </a:lnTo>
                    <a:lnTo>
                      <a:pt x="15" y="302"/>
                    </a:lnTo>
                    <a:lnTo>
                      <a:pt x="17" y="297"/>
                    </a:lnTo>
                    <a:lnTo>
                      <a:pt x="21" y="272"/>
                    </a:lnTo>
                    <a:lnTo>
                      <a:pt x="23" y="251"/>
                    </a:lnTo>
                    <a:lnTo>
                      <a:pt x="26" y="230"/>
                    </a:lnTo>
                    <a:lnTo>
                      <a:pt x="28" y="215"/>
                    </a:lnTo>
                    <a:lnTo>
                      <a:pt x="30" y="196"/>
                    </a:lnTo>
                    <a:lnTo>
                      <a:pt x="34" y="181"/>
                    </a:lnTo>
                    <a:lnTo>
                      <a:pt x="36" y="164"/>
                    </a:lnTo>
                    <a:lnTo>
                      <a:pt x="38" y="150"/>
                    </a:lnTo>
                    <a:lnTo>
                      <a:pt x="40" y="135"/>
                    </a:lnTo>
                    <a:lnTo>
                      <a:pt x="42" y="120"/>
                    </a:lnTo>
                    <a:lnTo>
                      <a:pt x="43" y="103"/>
                    </a:lnTo>
                    <a:lnTo>
                      <a:pt x="43" y="89"/>
                    </a:lnTo>
                    <a:lnTo>
                      <a:pt x="45" y="70"/>
                    </a:lnTo>
                    <a:lnTo>
                      <a:pt x="47" y="53"/>
                    </a:lnTo>
                    <a:lnTo>
                      <a:pt x="49" y="32"/>
                    </a:lnTo>
                    <a:lnTo>
                      <a:pt x="51" y="10"/>
                    </a:lnTo>
                    <a:lnTo>
                      <a:pt x="51" y="6"/>
                    </a:lnTo>
                    <a:lnTo>
                      <a:pt x="55" y="2"/>
                    </a:lnTo>
                    <a:lnTo>
                      <a:pt x="57" y="0"/>
                    </a:lnTo>
                    <a:lnTo>
                      <a:pt x="62" y="0"/>
                    </a:lnTo>
                    <a:lnTo>
                      <a:pt x="66" y="0"/>
                    </a:lnTo>
                    <a:lnTo>
                      <a:pt x="70" y="4"/>
                    </a:lnTo>
                    <a:lnTo>
                      <a:pt x="72" y="6"/>
                    </a:lnTo>
                    <a:lnTo>
                      <a:pt x="74" y="1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4" name="Freeform 440">
                <a:extLst>
                  <a:ext uri="{FF2B5EF4-FFF2-40B4-BE49-F238E27FC236}">
                    <a16:creationId xmlns:a16="http://schemas.microsoft.com/office/drawing/2014/main" id="{BE7CC4D1-870A-A240-98AE-68B60E859D3A}"/>
                  </a:ext>
                </a:extLst>
              </p:cNvPr>
              <p:cNvSpPr>
                <a:spLocks/>
              </p:cNvSpPr>
              <p:nvPr/>
            </p:nvSpPr>
            <p:spPr bwMode="auto">
              <a:xfrm>
                <a:off x="7697258" y="5067300"/>
                <a:ext cx="125413" cy="74612"/>
              </a:xfrm>
              <a:custGeom>
                <a:avLst/>
                <a:gdLst>
                  <a:gd name="T0" fmla="*/ 2147483647 w 160"/>
                  <a:gd name="T1" fmla="*/ 2147483647 h 95"/>
                  <a:gd name="T2" fmla="*/ 2147483647 w 160"/>
                  <a:gd name="T3" fmla="*/ 2147483647 h 95"/>
                  <a:gd name="T4" fmla="*/ 2147483647 w 160"/>
                  <a:gd name="T5" fmla="*/ 2147483647 h 95"/>
                  <a:gd name="T6" fmla="*/ 2147483647 w 160"/>
                  <a:gd name="T7" fmla="*/ 2147483647 h 95"/>
                  <a:gd name="T8" fmla="*/ 2147483647 w 160"/>
                  <a:gd name="T9" fmla="*/ 2147483647 h 95"/>
                  <a:gd name="T10" fmla="*/ 2147483647 w 160"/>
                  <a:gd name="T11" fmla="*/ 2147483647 h 95"/>
                  <a:gd name="T12" fmla="*/ 2147483647 w 160"/>
                  <a:gd name="T13" fmla="*/ 2147483647 h 95"/>
                  <a:gd name="T14" fmla="*/ 2147483647 w 160"/>
                  <a:gd name="T15" fmla="*/ 2147483647 h 95"/>
                  <a:gd name="T16" fmla="*/ 2147483647 w 160"/>
                  <a:gd name="T17" fmla="*/ 2147483647 h 95"/>
                  <a:gd name="T18" fmla="*/ 2147483647 w 160"/>
                  <a:gd name="T19" fmla="*/ 2147483647 h 95"/>
                  <a:gd name="T20" fmla="*/ 2147483647 w 160"/>
                  <a:gd name="T21" fmla="*/ 2147483647 h 95"/>
                  <a:gd name="T22" fmla="*/ 2147483647 w 160"/>
                  <a:gd name="T23" fmla="*/ 2147483647 h 95"/>
                  <a:gd name="T24" fmla="*/ 2147483647 w 160"/>
                  <a:gd name="T25" fmla="*/ 2147483647 h 95"/>
                  <a:gd name="T26" fmla="*/ 2147483647 w 160"/>
                  <a:gd name="T27" fmla="*/ 2147483647 h 95"/>
                  <a:gd name="T28" fmla="*/ 2147483647 w 160"/>
                  <a:gd name="T29" fmla="*/ 2147483647 h 95"/>
                  <a:gd name="T30" fmla="*/ 2147483647 w 160"/>
                  <a:gd name="T31" fmla="*/ 2147483647 h 95"/>
                  <a:gd name="T32" fmla="*/ 2147483647 w 160"/>
                  <a:gd name="T33" fmla="*/ 2147483647 h 95"/>
                  <a:gd name="T34" fmla="*/ 2147483647 w 160"/>
                  <a:gd name="T35" fmla="*/ 0 h 95"/>
                  <a:gd name="T36" fmla="*/ 2147483647 w 160"/>
                  <a:gd name="T37" fmla="*/ 0 h 95"/>
                  <a:gd name="T38" fmla="*/ 2147483647 w 160"/>
                  <a:gd name="T39" fmla="*/ 0 h 95"/>
                  <a:gd name="T40" fmla="*/ 2147483647 w 160"/>
                  <a:gd name="T41" fmla="*/ 2147483647 h 95"/>
                  <a:gd name="T42" fmla="*/ 2147483647 w 160"/>
                  <a:gd name="T43" fmla="*/ 2147483647 h 95"/>
                  <a:gd name="T44" fmla="*/ 2147483647 w 160"/>
                  <a:gd name="T45" fmla="*/ 2147483647 h 95"/>
                  <a:gd name="T46" fmla="*/ 2147483647 w 160"/>
                  <a:gd name="T47" fmla="*/ 2147483647 h 95"/>
                  <a:gd name="T48" fmla="*/ 2147483647 w 160"/>
                  <a:gd name="T49" fmla="*/ 2147483647 h 95"/>
                  <a:gd name="T50" fmla="*/ 2147483647 w 160"/>
                  <a:gd name="T51" fmla="*/ 2147483647 h 95"/>
                  <a:gd name="T52" fmla="*/ 2147483647 w 160"/>
                  <a:gd name="T53" fmla="*/ 2147483647 h 95"/>
                  <a:gd name="T54" fmla="*/ 2147483647 w 160"/>
                  <a:gd name="T55" fmla="*/ 2147483647 h 95"/>
                  <a:gd name="T56" fmla="*/ 2147483647 w 160"/>
                  <a:gd name="T57" fmla="*/ 2147483647 h 95"/>
                  <a:gd name="T58" fmla="*/ 2147483647 w 160"/>
                  <a:gd name="T59" fmla="*/ 2147483647 h 95"/>
                  <a:gd name="T60" fmla="*/ 2147483647 w 160"/>
                  <a:gd name="T61" fmla="*/ 2147483647 h 95"/>
                  <a:gd name="T62" fmla="*/ 2147483647 w 160"/>
                  <a:gd name="T63" fmla="*/ 2147483647 h 95"/>
                  <a:gd name="T64" fmla="*/ 2147483647 w 160"/>
                  <a:gd name="T65" fmla="*/ 2147483647 h 95"/>
                  <a:gd name="T66" fmla="*/ 2147483647 w 160"/>
                  <a:gd name="T67" fmla="*/ 2147483647 h 95"/>
                  <a:gd name="T68" fmla="*/ 2147483647 w 160"/>
                  <a:gd name="T69" fmla="*/ 2147483647 h 95"/>
                  <a:gd name="T70" fmla="*/ 2147483647 w 160"/>
                  <a:gd name="T71" fmla="*/ 2147483647 h 95"/>
                  <a:gd name="T72" fmla="*/ 2147483647 w 160"/>
                  <a:gd name="T73" fmla="*/ 2147483647 h 95"/>
                  <a:gd name="T74" fmla="*/ 2147483647 w 160"/>
                  <a:gd name="T75" fmla="*/ 2147483647 h 95"/>
                  <a:gd name="T76" fmla="*/ 2147483647 w 160"/>
                  <a:gd name="T77" fmla="*/ 2147483647 h 95"/>
                  <a:gd name="T78" fmla="*/ 2147483647 w 160"/>
                  <a:gd name="T79" fmla="*/ 2147483647 h 95"/>
                  <a:gd name="T80" fmla="*/ 2147483647 w 160"/>
                  <a:gd name="T81" fmla="*/ 2147483647 h 95"/>
                  <a:gd name="T82" fmla="*/ 2147483647 w 160"/>
                  <a:gd name="T83" fmla="*/ 2147483647 h 95"/>
                  <a:gd name="T84" fmla="*/ 2147483647 w 160"/>
                  <a:gd name="T85" fmla="*/ 2147483647 h 95"/>
                  <a:gd name="T86" fmla="*/ 0 w 160"/>
                  <a:gd name="T87" fmla="*/ 2147483647 h 95"/>
                  <a:gd name="T88" fmla="*/ 0 w 160"/>
                  <a:gd name="T89" fmla="*/ 2147483647 h 95"/>
                  <a:gd name="T90" fmla="*/ 0 w 160"/>
                  <a:gd name="T91" fmla="*/ 2147483647 h 95"/>
                  <a:gd name="T92" fmla="*/ 2147483647 w 160"/>
                  <a:gd name="T93" fmla="*/ 2147483647 h 95"/>
                  <a:gd name="T94" fmla="*/ 2147483647 w 160"/>
                  <a:gd name="T95" fmla="*/ 2147483647 h 95"/>
                  <a:gd name="T96" fmla="*/ 2147483647 w 160"/>
                  <a:gd name="T97" fmla="*/ 2147483647 h 95"/>
                  <a:gd name="T98" fmla="*/ 2147483647 w 160"/>
                  <a:gd name="T99" fmla="*/ 2147483647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95"/>
                  <a:gd name="T152" fmla="*/ 160 w 160"/>
                  <a:gd name="T153" fmla="*/ 95 h 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95">
                    <a:moveTo>
                      <a:pt x="14" y="55"/>
                    </a:moveTo>
                    <a:lnTo>
                      <a:pt x="21" y="51"/>
                    </a:lnTo>
                    <a:lnTo>
                      <a:pt x="31" y="48"/>
                    </a:lnTo>
                    <a:lnTo>
                      <a:pt x="38" y="46"/>
                    </a:lnTo>
                    <a:lnTo>
                      <a:pt x="48" y="44"/>
                    </a:lnTo>
                    <a:lnTo>
                      <a:pt x="53" y="42"/>
                    </a:lnTo>
                    <a:lnTo>
                      <a:pt x="61" y="38"/>
                    </a:lnTo>
                    <a:lnTo>
                      <a:pt x="69" y="34"/>
                    </a:lnTo>
                    <a:lnTo>
                      <a:pt x="76" y="32"/>
                    </a:lnTo>
                    <a:lnTo>
                      <a:pt x="84" y="29"/>
                    </a:lnTo>
                    <a:lnTo>
                      <a:pt x="91" y="25"/>
                    </a:lnTo>
                    <a:lnTo>
                      <a:pt x="97" y="21"/>
                    </a:lnTo>
                    <a:lnTo>
                      <a:pt x="105" y="17"/>
                    </a:lnTo>
                    <a:lnTo>
                      <a:pt x="112" y="13"/>
                    </a:lnTo>
                    <a:lnTo>
                      <a:pt x="120" y="10"/>
                    </a:lnTo>
                    <a:lnTo>
                      <a:pt x="129" y="6"/>
                    </a:lnTo>
                    <a:lnTo>
                      <a:pt x="139" y="2"/>
                    </a:lnTo>
                    <a:lnTo>
                      <a:pt x="145" y="0"/>
                    </a:lnTo>
                    <a:lnTo>
                      <a:pt x="150" y="0"/>
                    </a:lnTo>
                    <a:lnTo>
                      <a:pt x="156" y="0"/>
                    </a:lnTo>
                    <a:lnTo>
                      <a:pt x="160" y="4"/>
                    </a:lnTo>
                    <a:lnTo>
                      <a:pt x="160" y="6"/>
                    </a:lnTo>
                    <a:lnTo>
                      <a:pt x="160" y="11"/>
                    </a:lnTo>
                    <a:lnTo>
                      <a:pt x="158" y="15"/>
                    </a:lnTo>
                    <a:lnTo>
                      <a:pt x="152" y="17"/>
                    </a:lnTo>
                    <a:lnTo>
                      <a:pt x="143" y="21"/>
                    </a:lnTo>
                    <a:lnTo>
                      <a:pt x="133" y="27"/>
                    </a:lnTo>
                    <a:lnTo>
                      <a:pt x="124" y="32"/>
                    </a:lnTo>
                    <a:lnTo>
                      <a:pt x="116" y="38"/>
                    </a:lnTo>
                    <a:lnTo>
                      <a:pt x="109" y="42"/>
                    </a:lnTo>
                    <a:lnTo>
                      <a:pt x="101" y="48"/>
                    </a:lnTo>
                    <a:lnTo>
                      <a:pt x="91" y="55"/>
                    </a:lnTo>
                    <a:lnTo>
                      <a:pt x="84" y="61"/>
                    </a:lnTo>
                    <a:lnTo>
                      <a:pt x="74" y="67"/>
                    </a:lnTo>
                    <a:lnTo>
                      <a:pt x="67" y="72"/>
                    </a:lnTo>
                    <a:lnTo>
                      <a:pt x="57" y="76"/>
                    </a:lnTo>
                    <a:lnTo>
                      <a:pt x="50" y="82"/>
                    </a:lnTo>
                    <a:lnTo>
                      <a:pt x="40" y="86"/>
                    </a:lnTo>
                    <a:lnTo>
                      <a:pt x="31" y="89"/>
                    </a:lnTo>
                    <a:lnTo>
                      <a:pt x="23" y="93"/>
                    </a:lnTo>
                    <a:lnTo>
                      <a:pt x="14" y="95"/>
                    </a:lnTo>
                    <a:lnTo>
                      <a:pt x="6" y="95"/>
                    </a:lnTo>
                    <a:lnTo>
                      <a:pt x="2" y="91"/>
                    </a:lnTo>
                    <a:lnTo>
                      <a:pt x="0" y="84"/>
                    </a:lnTo>
                    <a:lnTo>
                      <a:pt x="0" y="78"/>
                    </a:lnTo>
                    <a:lnTo>
                      <a:pt x="0" y="68"/>
                    </a:lnTo>
                    <a:lnTo>
                      <a:pt x="2" y="61"/>
                    </a:lnTo>
                    <a:lnTo>
                      <a:pt x="6" y="55"/>
                    </a:lnTo>
                    <a:lnTo>
                      <a:pt x="14" y="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5" name="Freeform 441">
                <a:extLst>
                  <a:ext uri="{FF2B5EF4-FFF2-40B4-BE49-F238E27FC236}">
                    <a16:creationId xmlns:a16="http://schemas.microsoft.com/office/drawing/2014/main" id="{38D21AC2-5784-FF4C-9AC8-DDFE581E9F19}"/>
                  </a:ext>
                </a:extLst>
              </p:cNvPr>
              <p:cNvSpPr>
                <a:spLocks/>
              </p:cNvSpPr>
              <p:nvPr/>
            </p:nvSpPr>
            <p:spPr bwMode="auto">
              <a:xfrm>
                <a:off x="7671858" y="5065713"/>
                <a:ext cx="157163" cy="387350"/>
              </a:xfrm>
              <a:custGeom>
                <a:avLst/>
                <a:gdLst>
                  <a:gd name="T0" fmla="*/ 2147483647 w 198"/>
                  <a:gd name="T1" fmla="*/ 2147483647 h 489"/>
                  <a:gd name="T2" fmla="*/ 2147483647 w 198"/>
                  <a:gd name="T3" fmla="*/ 2147483647 h 489"/>
                  <a:gd name="T4" fmla="*/ 2147483647 w 198"/>
                  <a:gd name="T5" fmla="*/ 2147483647 h 489"/>
                  <a:gd name="T6" fmla="*/ 2147483647 w 198"/>
                  <a:gd name="T7" fmla="*/ 2147483647 h 489"/>
                  <a:gd name="T8" fmla="*/ 2147483647 w 198"/>
                  <a:gd name="T9" fmla="*/ 2147483647 h 489"/>
                  <a:gd name="T10" fmla="*/ 2147483647 w 198"/>
                  <a:gd name="T11" fmla="*/ 2147483647 h 489"/>
                  <a:gd name="T12" fmla="*/ 2147483647 w 198"/>
                  <a:gd name="T13" fmla="*/ 2147483647 h 489"/>
                  <a:gd name="T14" fmla="*/ 2147483647 w 198"/>
                  <a:gd name="T15" fmla="*/ 2147483647 h 489"/>
                  <a:gd name="T16" fmla="*/ 2147483647 w 198"/>
                  <a:gd name="T17" fmla="*/ 2147483647 h 489"/>
                  <a:gd name="T18" fmla="*/ 2147483647 w 198"/>
                  <a:gd name="T19" fmla="*/ 2147483647 h 489"/>
                  <a:gd name="T20" fmla="*/ 2147483647 w 198"/>
                  <a:gd name="T21" fmla="*/ 2147483647 h 489"/>
                  <a:gd name="T22" fmla="*/ 2147483647 w 198"/>
                  <a:gd name="T23" fmla="*/ 2147483647 h 489"/>
                  <a:gd name="T24" fmla="*/ 2147483647 w 198"/>
                  <a:gd name="T25" fmla="*/ 2147483647 h 489"/>
                  <a:gd name="T26" fmla="*/ 2147483647 w 198"/>
                  <a:gd name="T27" fmla="*/ 2147483647 h 489"/>
                  <a:gd name="T28" fmla="*/ 2147483647 w 198"/>
                  <a:gd name="T29" fmla="*/ 2147483647 h 489"/>
                  <a:gd name="T30" fmla="*/ 2147483647 w 198"/>
                  <a:gd name="T31" fmla="*/ 2147483647 h 489"/>
                  <a:gd name="T32" fmla="*/ 2147483647 w 198"/>
                  <a:gd name="T33" fmla="*/ 2147483647 h 489"/>
                  <a:gd name="T34" fmla="*/ 2147483647 w 198"/>
                  <a:gd name="T35" fmla="*/ 2147483647 h 489"/>
                  <a:gd name="T36" fmla="*/ 2147483647 w 198"/>
                  <a:gd name="T37" fmla="*/ 2147483647 h 489"/>
                  <a:gd name="T38" fmla="*/ 2147483647 w 198"/>
                  <a:gd name="T39" fmla="*/ 2147483647 h 489"/>
                  <a:gd name="T40" fmla="*/ 0 w 198"/>
                  <a:gd name="T41" fmla="*/ 2147483647 h 489"/>
                  <a:gd name="T42" fmla="*/ 0 w 198"/>
                  <a:gd name="T43" fmla="*/ 2147483647 h 489"/>
                  <a:gd name="T44" fmla="*/ 0 w 198"/>
                  <a:gd name="T45" fmla="*/ 2147483647 h 489"/>
                  <a:gd name="T46" fmla="*/ 2147483647 w 198"/>
                  <a:gd name="T47" fmla="*/ 2147483647 h 489"/>
                  <a:gd name="T48" fmla="*/ 2147483647 w 198"/>
                  <a:gd name="T49" fmla="*/ 2147483647 h 489"/>
                  <a:gd name="T50" fmla="*/ 2147483647 w 198"/>
                  <a:gd name="T51" fmla="*/ 2147483647 h 489"/>
                  <a:gd name="T52" fmla="*/ 2147483647 w 198"/>
                  <a:gd name="T53" fmla="*/ 2147483647 h 489"/>
                  <a:gd name="T54" fmla="*/ 2147483647 w 198"/>
                  <a:gd name="T55" fmla="*/ 2147483647 h 489"/>
                  <a:gd name="T56" fmla="*/ 2147483647 w 198"/>
                  <a:gd name="T57" fmla="*/ 2147483647 h 489"/>
                  <a:gd name="T58" fmla="*/ 2147483647 w 198"/>
                  <a:gd name="T59" fmla="*/ 2147483647 h 489"/>
                  <a:gd name="T60" fmla="*/ 2147483647 w 198"/>
                  <a:gd name="T61" fmla="*/ 2147483647 h 489"/>
                  <a:gd name="T62" fmla="*/ 2147483647 w 198"/>
                  <a:gd name="T63" fmla="*/ 2147483647 h 489"/>
                  <a:gd name="T64" fmla="*/ 2147483647 w 198"/>
                  <a:gd name="T65" fmla="*/ 2147483647 h 489"/>
                  <a:gd name="T66" fmla="*/ 2147483647 w 198"/>
                  <a:gd name="T67" fmla="*/ 2147483647 h 489"/>
                  <a:gd name="T68" fmla="*/ 2147483647 w 198"/>
                  <a:gd name="T69" fmla="*/ 2147483647 h 489"/>
                  <a:gd name="T70" fmla="*/ 2147483647 w 198"/>
                  <a:gd name="T71" fmla="*/ 2147483647 h 489"/>
                  <a:gd name="T72" fmla="*/ 2147483647 w 198"/>
                  <a:gd name="T73" fmla="*/ 2147483647 h 489"/>
                  <a:gd name="T74" fmla="*/ 2147483647 w 198"/>
                  <a:gd name="T75" fmla="*/ 2147483647 h 489"/>
                  <a:gd name="T76" fmla="*/ 2147483647 w 198"/>
                  <a:gd name="T77" fmla="*/ 2147483647 h 489"/>
                  <a:gd name="T78" fmla="*/ 2147483647 w 198"/>
                  <a:gd name="T79" fmla="*/ 2147483647 h 489"/>
                  <a:gd name="T80" fmla="*/ 2147483647 w 198"/>
                  <a:gd name="T81" fmla="*/ 0 h 489"/>
                  <a:gd name="T82" fmla="*/ 2147483647 w 198"/>
                  <a:gd name="T83" fmla="*/ 0 h 489"/>
                  <a:gd name="T84" fmla="*/ 2147483647 w 198"/>
                  <a:gd name="T85" fmla="*/ 2147483647 h 489"/>
                  <a:gd name="T86" fmla="*/ 2147483647 w 198"/>
                  <a:gd name="T87" fmla="*/ 2147483647 h 4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89"/>
                  <a:gd name="T134" fmla="*/ 198 w 198"/>
                  <a:gd name="T135" fmla="*/ 489 h 4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89">
                    <a:moveTo>
                      <a:pt x="198" y="15"/>
                    </a:moveTo>
                    <a:lnTo>
                      <a:pt x="192" y="29"/>
                    </a:lnTo>
                    <a:lnTo>
                      <a:pt x="188" y="44"/>
                    </a:lnTo>
                    <a:lnTo>
                      <a:pt x="184" y="63"/>
                    </a:lnTo>
                    <a:lnTo>
                      <a:pt x="182" y="82"/>
                    </a:lnTo>
                    <a:lnTo>
                      <a:pt x="179" y="103"/>
                    </a:lnTo>
                    <a:lnTo>
                      <a:pt x="177" y="126"/>
                    </a:lnTo>
                    <a:lnTo>
                      <a:pt x="175" y="148"/>
                    </a:lnTo>
                    <a:lnTo>
                      <a:pt x="171" y="173"/>
                    </a:lnTo>
                    <a:lnTo>
                      <a:pt x="167" y="194"/>
                    </a:lnTo>
                    <a:lnTo>
                      <a:pt x="163" y="217"/>
                    </a:lnTo>
                    <a:lnTo>
                      <a:pt x="161" y="240"/>
                    </a:lnTo>
                    <a:lnTo>
                      <a:pt x="158" y="261"/>
                    </a:lnTo>
                    <a:lnTo>
                      <a:pt x="154" y="280"/>
                    </a:lnTo>
                    <a:lnTo>
                      <a:pt x="148" y="297"/>
                    </a:lnTo>
                    <a:lnTo>
                      <a:pt x="144" y="312"/>
                    </a:lnTo>
                    <a:lnTo>
                      <a:pt x="139" y="325"/>
                    </a:lnTo>
                    <a:lnTo>
                      <a:pt x="133" y="335"/>
                    </a:lnTo>
                    <a:lnTo>
                      <a:pt x="125" y="344"/>
                    </a:lnTo>
                    <a:lnTo>
                      <a:pt x="118" y="356"/>
                    </a:lnTo>
                    <a:lnTo>
                      <a:pt x="110" y="365"/>
                    </a:lnTo>
                    <a:lnTo>
                      <a:pt x="104" y="373"/>
                    </a:lnTo>
                    <a:lnTo>
                      <a:pt x="97" y="382"/>
                    </a:lnTo>
                    <a:lnTo>
                      <a:pt x="91" y="392"/>
                    </a:lnTo>
                    <a:lnTo>
                      <a:pt x="83" y="401"/>
                    </a:lnTo>
                    <a:lnTo>
                      <a:pt x="76" y="409"/>
                    </a:lnTo>
                    <a:lnTo>
                      <a:pt x="70" y="418"/>
                    </a:lnTo>
                    <a:lnTo>
                      <a:pt x="63" y="428"/>
                    </a:lnTo>
                    <a:lnTo>
                      <a:pt x="57" y="437"/>
                    </a:lnTo>
                    <a:lnTo>
                      <a:pt x="49" y="445"/>
                    </a:lnTo>
                    <a:lnTo>
                      <a:pt x="44" y="456"/>
                    </a:lnTo>
                    <a:lnTo>
                      <a:pt x="38" y="468"/>
                    </a:lnTo>
                    <a:lnTo>
                      <a:pt x="34" y="479"/>
                    </a:lnTo>
                    <a:lnTo>
                      <a:pt x="30" y="483"/>
                    </a:lnTo>
                    <a:lnTo>
                      <a:pt x="28" y="487"/>
                    </a:lnTo>
                    <a:lnTo>
                      <a:pt x="25" y="489"/>
                    </a:lnTo>
                    <a:lnTo>
                      <a:pt x="23" y="489"/>
                    </a:lnTo>
                    <a:lnTo>
                      <a:pt x="13" y="487"/>
                    </a:lnTo>
                    <a:lnTo>
                      <a:pt x="7" y="485"/>
                    </a:lnTo>
                    <a:lnTo>
                      <a:pt x="6" y="481"/>
                    </a:lnTo>
                    <a:lnTo>
                      <a:pt x="4" y="477"/>
                    </a:lnTo>
                    <a:lnTo>
                      <a:pt x="0" y="471"/>
                    </a:lnTo>
                    <a:lnTo>
                      <a:pt x="0" y="470"/>
                    </a:lnTo>
                    <a:lnTo>
                      <a:pt x="0" y="464"/>
                    </a:lnTo>
                    <a:lnTo>
                      <a:pt x="0" y="460"/>
                    </a:lnTo>
                    <a:lnTo>
                      <a:pt x="0" y="454"/>
                    </a:lnTo>
                    <a:lnTo>
                      <a:pt x="4" y="452"/>
                    </a:lnTo>
                    <a:lnTo>
                      <a:pt x="9" y="443"/>
                    </a:lnTo>
                    <a:lnTo>
                      <a:pt x="17" y="435"/>
                    </a:lnTo>
                    <a:lnTo>
                      <a:pt x="23" y="426"/>
                    </a:lnTo>
                    <a:lnTo>
                      <a:pt x="30" y="418"/>
                    </a:lnTo>
                    <a:lnTo>
                      <a:pt x="38" y="411"/>
                    </a:lnTo>
                    <a:lnTo>
                      <a:pt x="47" y="403"/>
                    </a:lnTo>
                    <a:lnTo>
                      <a:pt x="53" y="395"/>
                    </a:lnTo>
                    <a:lnTo>
                      <a:pt x="64" y="388"/>
                    </a:lnTo>
                    <a:lnTo>
                      <a:pt x="70" y="378"/>
                    </a:lnTo>
                    <a:lnTo>
                      <a:pt x="78" y="371"/>
                    </a:lnTo>
                    <a:lnTo>
                      <a:pt x="87" y="361"/>
                    </a:lnTo>
                    <a:lnTo>
                      <a:pt x="95" y="354"/>
                    </a:lnTo>
                    <a:lnTo>
                      <a:pt x="102" y="344"/>
                    </a:lnTo>
                    <a:lnTo>
                      <a:pt x="110" y="335"/>
                    </a:lnTo>
                    <a:lnTo>
                      <a:pt x="118" y="323"/>
                    </a:lnTo>
                    <a:lnTo>
                      <a:pt x="123" y="312"/>
                    </a:lnTo>
                    <a:lnTo>
                      <a:pt x="127" y="300"/>
                    </a:lnTo>
                    <a:lnTo>
                      <a:pt x="133" y="287"/>
                    </a:lnTo>
                    <a:lnTo>
                      <a:pt x="135" y="270"/>
                    </a:lnTo>
                    <a:lnTo>
                      <a:pt x="139" y="251"/>
                    </a:lnTo>
                    <a:lnTo>
                      <a:pt x="140" y="230"/>
                    </a:lnTo>
                    <a:lnTo>
                      <a:pt x="144" y="211"/>
                    </a:lnTo>
                    <a:lnTo>
                      <a:pt x="146" y="190"/>
                    </a:lnTo>
                    <a:lnTo>
                      <a:pt x="150" y="167"/>
                    </a:lnTo>
                    <a:lnTo>
                      <a:pt x="150" y="145"/>
                    </a:lnTo>
                    <a:lnTo>
                      <a:pt x="154" y="124"/>
                    </a:lnTo>
                    <a:lnTo>
                      <a:pt x="156" y="101"/>
                    </a:lnTo>
                    <a:lnTo>
                      <a:pt x="158" y="80"/>
                    </a:lnTo>
                    <a:lnTo>
                      <a:pt x="161" y="61"/>
                    </a:lnTo>
                    <a:lnTo>
                      <a:pt x="163" y="44"/>
                    </a:lnTo>
                    <a:lnTo>
                      <a:pt x="167" y="27"/>
                    </a:lnTo>
                    <a:lnTo>
                      <a:pt x="173" y="13"/>
                    </a:lnTo>
                    <a:lnTo>
                      <a:pt x="175" y="6"/>
                    </a:lnTo>
                    <a:lnTo>
                      <a:pt x="180" y="4"/>
                    </a:lnTo>
                    <a:lnTo>
                      <a:pt x="184" y="0"/>
                    </a:lnTo>
                    <a:lnTo>
                      <a:pt x="190" y="0"/>
                    </a:lnTo>
                    <a:lnTo>
                      <a:pt x="194" y="0"/>
                    </a:lnTo>
                    <a:lnTo>
                      <a:pt x="198" y="4"/>
                    </a:lnTo>
                    <a:lnTo>
                      <a:pt x="198" y="8"/>
                    </a:lnTo>
                    <a:lnTo>
                      <a:pt x="19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6" name="Freeform 442">
                <a:extLst>
                  <a:ext uri="{FF2B5EF4-FFF2-40B4-BE49-F238E27FC236}">
                    <a16:creationId xmlns:a16="http://schemas.microsoft.com/office/drawing/2014/main" id="{F0E8CFA0-25A9-5947-87B9-9372AD400F85}"/>
                  </a:ext>
                </a:extLst>
              </p:cNvPr>
              <p:cNvSpPr>
                <a:spLocks/>
              </p:cNvSpPr>
              <p:nvPr/>
            </p:nvSpPr>
            <p:spPr bwMode="auto">
              <a:xfrm>
                <a:off x="7540096" y="5281613"/>
                <a:ext cx="160338" cy="42862"/>
              </a:xfrm>
              <a:custGeom>
                <a:avLst/>
                <a:gdLst>
                  <a:gd name="T0" fmla="*/ 2147483647 w 202"/>
                  <a:gd name="T1" fmla="*/ 2147483647 h 53"/>
                  <a:gd name="T2" fmla="*/ 2147483647 w 202"/>
                  <a:gd name="T3" fmla="*/ 2147483647 h 53"/>
                  <a:gd name="T4" fmla="*/ 2147483647 w 202"/>
                  <a:gd name="T5" fmla="*/ 2147483647 h 53"/>
                  <a:gd name="T6" fmla="*/ 2147483647 w 202"/>
                  <a:gd name="T7" fmla="*/ 2147483647 h 53"/>
                  <a:gd name="T8" fmla="*/ 2147483647 w 202"/>
                  <a:gd name="T9" fmla="*/ 2147483647 h 53"/>
                  <a:gd name="T10" fmla="*/ 2147483647 w 202"/>
                  <a:gd name="T11" fmla="*/ 2147483647 h 53"/>
                  <a:gd name="T12" fmla="*/ 2147483647 w 202"/>
                  <a:gd name="T13" fmla="*/ 2147483647 h 53"/>
                  <a:gd name="T14" fmla="*/ 2147483647 w 202"/>
                  <a:gd name="T15" fmla="*/ 2147483647 h 53"/>
                  <a:gd name="T16" fmla="*/ 2147483647 w 202"/>
                  <a:gd name="T17" fmla="*/ 2147483647 h 53"/>
                  <a:gd name="T18" fmla="*/ 2147483647 w 202"/>
                  <a:gd name="T19" fmla="*/ 2147483647 h 53"/>
                  <a:gd name="T20" fmla="*/ 2147483647 w 202"/>
                  <a:gd name="T21" fmla="*/ 2147483647 h 53"/>
                  <a:gd name="T22" fmla="*/ 2147483647 w 202"/>
                  <a:gd name="T23" fmla="*/ 2147483647 h 53"/>
                  <a:gd name="T24" fmla="*/ 2147483647 w 202"/>
                  <a:gd name="T25" fmla="*/ 2147483647 h 53"/>
                  <a:gd name="T26" fmla="*/ 2147483647 w 202"/>
                  <a:gd name="T27" fmla="*/ 2147483647 h 53"/>
                  <a:gd name="T28" fmla="*/ 2147483647 w 202"/>
                  <a:gd name="T29" fmla="*/ 2147483647 h 53"/>
                  <a:gd name="T30" fmla="*/ 2147483647 w 202"/>
                  <a:gd name="T31" fmla="*/ 0 h 53"/>
                  <a:gd name="T32" fmla="*/ 2147483647 w 202"/>
                  <a:gd name="T33" fmla="*/ 0 h 53"/>
                  <a:gd name="T34" fmla="*/ 2147483647 w 202"/>
                  <a:gd name="T35" fmla="*/ 0 h 53"/>
                  <a:gd name="T36" fmla="*/ 2147483647 w 202"/>
                  <a:gd name="T37" fmla="*/ 0 h 53"/>
                  <a:gd name="T38" fmla="*/ 2147483647 w 202"/>
                  <a:gd name="T39" fmla="*/ 2147483647 h 53"/>
                  <a:gd name="T40" fmla="*/ 2147483647 w 202"/>
                  <a:gd name="T41" fmla="*/ 2147483647 h 53"/>
                  <a:gd name="T42" fmla="*/ 2147483647 w 202"/>
                  <a:gd name="T43" fmla="*/ 2147483647 h 53"/>
                  <a:gd name="T44" fmla="*/ 2147483647 w 202"/>
                  <a:gd name="T45" fmla="*/ 2147483647 h 53"/>
                  <a:gd name="T46" fmla="*/ 2147483647 w 202"/>
                  <a:gd name="T47" fmla="*/ 2147483647 h 53"/>
                  <a:gd name="T48" fmla="*/ 2147483647 w 202"/>
                  <a:gd name="T49" fmla="*/ 2147483647 h 53"/>
                  <a:gd name="T50" fmla="*/ 2147483647 w 202"/>
                  <a:gd name="T51" fmla="*/ 2147483647 h 53"/>
                  <a:gd name="T52" fmla="*/ 2147483647 w 202"/>
                  <a:gd name="T53" fmla="*/ 2147483647 h 53"/>
                  <a:gd name="T54" fmla="*/ 2147483647 w 202"/>
                  <a:gd name="T55" fmla="*/ 2147483647 h 53"/>
                  <a:gd name="T56" fmla="*/ 2147483647 w 202"/>
                  <a:gd name="T57" fmla="*/ 2147483647 h 53"/>
                  <a:gd name="T58" fmla="*/ 2147483647 w 202"/>
                  <a:gd name="T59" fmla="*/ 2147483647 h 53"/>
                  <a:gd name="T60" fmla="*/ 2147483647 w 202"/>
                  <a:gd name="T61" fmla="*/ 2147483647 h 53"/>
                  <a:gd name="T62" fmla="*/ 2147483647 w 202"/>
                  <a:gd name="T63" fmla="*/ 2147483647 h 53"/>
                  <a:gd name="T64" fmla="*/ 2147483647 w 202"/>
                  <a:gd name="T65" fmla="*/ 2147483647 h 53"/>
                  <a:gd name="T66" fmla="*/ 2147483647 w 202"/>
                  <a:gd name="T67" fmla="*/ 2147483647 h 53"/>
                  <a:gd name="T68" fmla="*/ 2147483647 w 202"/>
                  <a:gd name="T69" fmla="*/ 2147483647 h 53"/>
                  <a:gd name="T70" fmla="*/ 2147483647 w 202"/>
                  <a:gd name="T71" fmla="*/ 2147483647 h 53"/>
                  <a:gd name="T72" fmla="*/ 2147483647 w 202"/>
                  <a:gd name="T73" fmla="*/ 2147483647 h 53"/>
                  <a:gd name="T74" fmla="*/ 2147483647 w 202"/>
                  <a:gd name="T75" fmla="*/ 2147483647 h 53"/>
                  <a:gd name="T76" fmla="*/ 2147483647 w 202"/>
                  <a:gd name="T77" fmla="*/ 2147483647 h 53"/>
                  <a:gd name="T78" fmla="*/ 2147483647 w 202"/>
                  <a:gd name="T79" fmla="*/ 2147483647 h 53"/>
                  <a:gd name="T80" fmla="*/ 2147483647 w 202"/>
                  <a:gd name="T81" fmla="*/ 2147483647 h 53"/>
                  <a:gd name="T82" fmla="*/ 2147483647 w 202"/>
                  <a:gd name="T83" fmla="*/ 2147483647 h 53"/>
                  <a:gd name="T84" fmla="*/ 2147483647 w 202"/>
                  <a:gd name="T85" fmla="*/ 2147483647 h 53"/>
                  <a:gd name="T86" fmla="*/ 0 w 202"/>
                  <a:gd name="T87" fmla="*/ 2147483647 h 53"/>
                  <a:gd name="T88" fmla="*/ 2147483647 w 202"/>
                  <a:gd name="T89" fmla="*/ 2147483647 h 53"/>
                  <a:gd name="T90" fmla="*/ 2147483647 w 202"/>
                  <a:gd name="T91" fmla="*/ 2147483647 h 53"/>
                  <a:gd name="T92" fmla="*/ 2147483647 w 202"/>
                  <a:gd name="T93" fmla="*/ 2147483647 h 53"/>
                  <a:gd name="T94" fmla="*/ 2147483647 w 202"/>
                  <a:gd name="T95" fmla="*/ 2147483647 h 53"/>
                  <a:gd name="T96" fmla="*/ 2147483647 w 202"/>
                  <a:gd name="T97" fmla="*/ 2147483647 h 53"/>
                  <a:gd name="T98" fmla="*/ 2147483647 w 202"/>
                  <a:gd name="T99" fmla="*/ 214748364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53"/>
                  <a:gd name="T152" fmla="*/ 202 w 202"/>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53">
                    <a:moveTo>
                      <a:pt x="21" y="19"/>
                    </a:moveTo>
                    <a:lnTo>
                      <a:pt x="31" y="17"/>
                    </a:lnTo>
                    <a:lnTo>
                      <a:pt x="39" y="17"/>
                    </a:lnTo>
                    <a:lnTo>
                      <a:pt x="48" y="17"/>
                    </a:lnTo>
                    <a:lnTo>
                      <a:pt x="58" y="17"/>
                    </a:lnTo>
                    <a:lnTo>
                      <a:pt x="65" y="15"/>
                    </a:lnTo>
                    <a:lnTo>
                      <a:pt x="75" y="13"/>
                    </a:lnTo>
                    <a:lnTo>
                      <a:pt x="84" y="13"/>
                    </a:lnTo>
                    <a:lnTo>
                      <a:pt x="92" y="11"/>
                    </a:lnTo>
                    <a:lnTo>
                      <a:pt x="101" y="11"/>
                    </a:lnTo>
                    <a:lnTo>
                      <a:pt x="111" y="9"/>
                    </a:lnTo>
                    <a:lnTo>
                      <a:pt x="120" y="7"/>
                    </a:lnTo>
                    <a:lnTo>
                      <a:pt x="130" y="7"/>
                    </a:lnTo>
                    <a:lnTo>
                      <a:pt x="139" y="4"/>
                    </a:lnTo>
                    <a:lnTo>
                      <a:pt x="151" y="4"/>
                    </a:lnTo>
                    <a:lnTo>
                      <a:pt x="160" y="0"/>
                    </a:lnTo>
                    <a:lnTo>
                      <a:pt x="172" y="0"/>
                    </a:lnTo>
                    <a:lnTo>
                      <a:pt x="179" y="0"/>
                    </a:lnTo>
                    <a:lnTo>
                      <a:pt x="187" y="0"/>
                    </a:lnTo>
                    <a:lnTo>
                      <a:pt x="193" y="4"/>
                    </a:lnTo>
                    <a:lnTo>
                      <a:pt x="198" y="7"/>
                    </a:lnTo>
                    <a:lnTo>
                      <a:pt x="202" y="11"/>
                    </a:lnTo>
                    <a:lnTo>
                      <a:pt x="202" y="13"/>
                    </a:lnTo>
                    <a:lnTo>
                      <a:pt x="198" y="17"/>
                    </a:lnTo>
                    <a:lnTo>
                      <a:pt x="194" y="19"/>
                    </a:lnTo>
                    <a:lnTo>
                      <a:pt x="181" y="21"/>
                    </a:lnTo>
                    <a:lnTo>
                      <a:pt x="172" y="23"/>
                    </a:lnTo>
                    <a:lnTo>
                      <a:pt x="158" y="25"/>
                    </a:lnTo>
                    <a:lnTo>
                      <a:pt x="149" y="26"/>
                    </a:lnTo>
                    <a:lnTo>
                      <a:pt x="134" y="30"/>
                    </a:lnTo>
                    <a:lnTo>
                      <a:pt x="124" y="32"/>
                    </a:lnTo>
                    <a:lnTo>
                      <a:pt x="111" y="34"/>
                    </a:lnTo>
                    <a:lnTo>
                      <a:pt x="97" y="38"/>
                    </a:lnTo>
                    <a:lnTo>
                      <a:pt x="86" y="40"/>
                    </a:lnTo>
                    <a:lnTo>
                      <a:pt x="75" y="42"/>
                    </a:lnTo>
                    <a:lnTo>
                      <a:pt x="61" y="44"/>
                    </a:lnTo>
                    <a:lnTo>
                      <a:pt x="50" y="47"/>
                    </a:lnTo>
                    <a:lnTo>
                      <a:pt x="40" y="47"/>
                    </a:lnTo>
                    <a:lnTo>
                      <a:pt x="31" y="49"/>
                    </a:lnTo>
                    <a:lnTo>
                      <a:pt x="20" y="51"/>
                    </a:lnTo>
                    <a:lnTo>
                      <a:pt x="10" y="53"/>
                    </a:lnTo>
                    <a:lnTo>
                      <a:pt x="4" y="53"/>
                    </a:lnTo>
                    <a:lnTo>
                      <a:pt x="2" y="51"/>
                    </a:lnTo>
                    <a:lnTo>
                      <a:pt x="0" y="44"/>
                    </a:lnTo>
                    <a:lnTo>
                      <a:pt x="2" y="40"/>
                    </a:lnTo>
                    <a:lnTo>
                      <a:pt x="4" y="32"/>
                    </a:lnTo>
                    <a:lnTo>
                      <a:pt x="8" y="26"/>
                    </a:lnTo>
                    <a:lnTo>
                      <a:pt x="14" y="21"/>
                    </a:lnTo>
                    <a:lnTo>
                      <a:pt x="21"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907" name="Freeform 475">
                <a:extLst>
                  <a:ext uri="{FF2B5EF4-FFF2-40B4-BE49-F238E27FC236}">
                    <a16:creationId xmlns:a16="http://schemas.microsoft.com/office/drawing/2014/main" id="{C938BFCE-CACE-2742-BB3C-921415A4E5D4}"/>
                  </a:ext>
                </a:extLst>
              </p:cNvPr>
              <p:cNvSpPr>
                <a:spLocks/>
              </p:cNvSpPr>
              <p:nvPr/>
            </p:nvSpPr>
            <p:spPr bwMode="auto">
              <a:xfrm>
                <a:off x="7509933" y="5386388"/>
                <a:ext cx="173038" cy="23812"/>
              </a:xfrm>
              <a:custGeom>
                <a:avLst/>
                <a:gdLst>
                  <a:gd name="T0" fmla="*/ 2147483647 w 219"/>
                  <a:gd name="T1" fmla="*/ 2147483647 h 30"/>
                  <a:gd name="T2" fmla="*/ 2147483647 w 219"/>
                  <a:gd name="T3" fmla="*/ 2147483647 h 30"/>
                  <a:gd name="T4" fmla="*/ 2147483647 w 219"/>
                  <a:gd name="T5" fmla="*/ 2147483647 h 30"/>
                  <a:gd name="T6" fmla="*/ 2147483647 w 219"/>
                  <a:gd name="T7" fmla="*/ 2147483647 h 30"/>
                  <a:gd name="T8" fmla="*/ 2147483647 w 219"/>
                  <a:gd name="T9" fmla="*/ 2147483647 h 30"/>
                  <a:gd name="T10" fmla="*/ 2147483647 w 219"/>
                  <a:gd name="T11" fmla="*/ 2147483647 h 30"/>
                  <a:gd name="T12" fmla="*/ 2147483647 w 219"/>
                  <a:gd name="T13" fmla="*/ 2147483647 h 30"/>
                  <a:gd name="T14" fmla="*/ 2147483647 w 219"/>
                  <a:gd name="T15" fmla="*/ 2147483647 h 30"/>
                  <a:gd name="T16" fmla="*/ 2147483647 w 219"/>
                  <a:gd name="T17" fmla="*/ 2147483647 h 30"/>
                  <a:gd name="T18" fmla="*/ 2147483647 w 219"/>
                  <a:gd name="T19" fmla="*/ 2147483647 h 30"/>
                  <a:gd name="T20" fmla="*/ 2147483647 w 219"/>
                  <a:gd name="T21" fmla="*/ 2147483647 h 30"/>
                  <a:gd name="T22" fmla="*/ 2147483647 w 219"/>
                  <a:gd name="T23" fmla="*/ 2147483647 h 30"/>
                  <a:gd name="T24" fmla="*/ 2147483647 w 219"/>
                  <a:gd name="T25" fmla="*/ 0 h 30"/>
                  <a:gd name="T26" fmla="*/ 2147483647 w 219"/>
                  <a:gd name="T27" fmla="*/ 0 h 30"/>
                  <a:gd name="T28" fmla="*/ 2147483647 w 219"/>
                  <a:gd name="T29" fmla="*/ 0 h 30"/>
                  <a:gd name="T30" fmla="*/ 2147483647 w 219"/>
                  <a:gd name="T31" fmla="*/ 2147483647 h 30"/>
                  <a:gd name="T32" fmla="*/ 2147483647 w 219"/>
                  <a:gd name="T33" fmla="*/ 2147483647 h 30"/>
                  <a:gd name="T34" fmla="*/ 2147483647 w 219"/>
                  <a:gd name="T35" fmla="*/ 2147483647 h 30"/>
                  <a:gd name="T36" fmla="*/ 2147483647 w 219"/>
                  <a:gd name="T37" fmla="*/ 2147483647 h 30"/>
                  <a:gd name="T38" fmla="*/ 2147483647 w 219"/>
                  <a:gd name="T39" fmla="*/ 2147483647 h 30"/>
                  <a:gd name="T40" fmla="*/ 2147483647 w 219"/>
                  <a:gd name="T41" fmla="*/ 2147483647 h 30"/>
                  <a:gd name="T42" fmla="*/ 2147483647 w 219"/>
                  <a:gd name="T43" fmla="*/ 2147483647 h 30"/>
                  <a:gd name="T44" fmla="*/ 2147483647 w 219"/>
                  <a:gd name="T45" fmla="*/ 2147483647 h 30"/>
                  <a:gd name="T46" fmla="*/ 2147483647 w 219"/>
                  <a:gd name="T47" fmla="*/ 2147483647 h 30"/>
                  <a:gd name="T48" fmla="*/ 2147483647 w 219"/>
                  <a:gd name="T49" fmla="*/ 2147483647 h 30"/>
                  <a:gd name="T50" fmla="*/ 2147483647 w 219"/>
                  <a:gd name="T51" fmla="*/ 2147483647 h 30"/>
                  <a:gd name="T52" fmla="*/ 2147483647 w 219"/>
                  <a:gd name="T53" fmla="*/ 2147483647 h 30"/>
                  <a:gd name="T54" fmla="*/ 2147483647 w 219"/>
                  <a:gd name="T55" fmla="*/ 2147483647 h 30"/>
                  <a:gd name="T56" fmla="*/ 2147483647 w 219"/>
                  <a:gd name="T57" fmla="*/ 2147483647 h 30"/>
                  <a:gd name="T58" fmla="*/ 2147483647 w 219"/>
                  <a:gd name="T59" fmla="*/ 2147483647 h 30"/>
                  <a:gd name="T60" fmla="*/ 2147483647 w 219"/>
                  <a:gd name="T61" fmla="*/ 2147483647 h 30"/>
                  <a:gd name="T62" fmla="*/ 2147483647 w 219"/>
                  <a:gd name="T63" fmla="*/ 2147483647 h 30"/>
                  <a:gd name="T64" fmla="*/ 2147483647 w 219"/>
                  <a:gd name="T65" fmla="*/ 2147483647 h 30"/>
                  <a:gd name="T66" fmla="*/ 2147483647 w 219"/>
                  <a:gd name="T67" fmla="*/ 2147483647 h 30"/>
                  <a:gd name="T68" fmla="*/ 2147483647 w 219"/>
                  <a:gd name="T69" fmla="*/ 2147483647 h 30"/>
                  <a:gd name="T70" fmla="*/ 0 w 219"/>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30"/>
                  <a:gd name="T110" fmla="*/ 219 w 219"/>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30">
                    <a:moveTo>
                      <a:pt x="0" y="4"/>
                    </a:moveTo>
                    <a:lnTo>
                      <a:pt x="2" y="4"/>
                    </a:lnTo>
                    <a:lnTo>
                      <a:pt x="4" y="4"/>
                    </a:lnTo>
                    <a:lnTo>
                      <a:pt x="8" y="4"/>
                    </a:lnTo>
                    <a:lnTo>
                      <a:pt x="16" y="4"/>
                    </a:lnTo>
                    <a:lnTo>
                      <a:pt x="25" y="4"/>
                    </a:lnTo>
                    <a:lnTo>
                      <a:pt x="35" y="4"/>
                    </a:lnTo>
                    <a:lnTo>
                      <a:pt x="44" y="4"/>
                    </a:lnTo>
                    <a:lnTo>
                      <a:pt x="56" y="4"/>
                    </a:lnTo>
                    <a:lnTo>
                      <a:pt x="65" y="4"/>
                    </a:lnTo>
                    <a:lnTo>
                      <a:pt x="77" y="4"/>
                    </a:lnTo>
                    <a:lnTo>
                      <a:pt x="86" y="4"/>
                    </a:lnTo>
                    <a:lnTo>
                      <a:pt x="97" y="4"/>
                    </a:lnTo>
                    <a:lnTo>
                      <a:pt x="105" y="4"/>
                    </a:lnTo>
                    <a:lnTo>
                      <a:pt x="115" y="4"/>
                    </a:lnTo>
                    <a:lnTo>
                      <a:pt x="120" y="4"/>
                    </a:lnTo>
                    <a:lnTo>
                      <a:pt x="124" y="6"/>
                    </a:lnTo>
                    <a:lnTo>
                      <a:pt x="130" y="4"/>
                    </a:lnTo>
                    <a:lnTo>
                      <a:pt x="132" y="4"/>
                    </a:lnTo>
                    <a:lnTo>
                      <a:pt x="139" y="4"/>
                    </a:lnTo>
                    <a:lnTo>
                      <a:pt x="147" y="4"/>
                    </a:lnTo>
                    <a:lnTo>
                      <a:pt x="153" y="4"/>
                    </a:lnTo>
                    <a:lnTo>
                      <a:pt x="162" y="2"/>
                    </a:lnTo>
                    <a:lnTo>
                      <a:pt x="170" y="2"/>
                    </a:lnTo>
                    <a:lnTo>
                      <a:pt x="179" y="2"/>
                    </a:lnTo>
                    <a:lnTo>
                      <a:pt x="187" y="0"/>
                    </a:lnTo>
                    <a:lnTo>
                      <a:pt x="194" y="0"/>
                    </a:lnTo>
                    <a:lnTo>
                      <a:pt x="200" y="0"/>
                    </a:lnTo>
                    <a:lnTo>
                      <a:pt x="208" y="0"/>
                    </a:lnTo>
                    <a:lnTo>
                      <a:pt x="212" y="0"/>
                    </a:lnTo>
                    <a:lnTo>
                      <a:pt x="215" y="2"/>
                    </a:lnTo>
                    <a:lnTo>
                      <a:pt x="217" y="4"/>
                    </a:lnTo>
                    <a:lnTo>
                      <a:pt x="219" y="6"/>
                    </a:lnTo>
                    <a:lnTo>
                      <a:pt x="217" y="6"/>
                    </a:lnTo>
                    <a:lnTo>
                      <a:pt x="215" y="8"/>
                    </a:lnTo>
                    <a:lnTo>
                      <a:pt x="212" y="9"/>
                    </a:lnTo>
                    <a:lnTo>
                      <a:pt x="208" y="11"/>
                    </a:lnTo>
                    <a:lnTo>
                      <a:pt x="202" y="13"/>
                    </a:lnTo>
                    <a:lnTo>
                      <a:pt x="194" y="15"/>
                    </a:lnTo>
                    <a:lnTo>
                      <a:pt x="187" y="17"/>
                    </a:lnTo>
                    <a:lnTo>
                      <a:pt x="179" y="19"/>
                    </a:lnTo>
                    <a:lnTo>
                      <a:pt x="170" y="21"/>
                    </a:lnTo>
                    <a:lnTo>
                      <a:pt x="162" y="21"/>
                    </a:lnTo>
                    <a:lnTo>
                      <a:pt x="153" y="23"/>
                    </a:lnTo>
                    <a:lnTo>
                      <a:pt x="145" y="25"/>
                    </a:lnTo>
                    <a:lnTo>
                      <a:pt x="135" y="27"/>
                    </a:lnTo>
                    <a:lnTo>
                      <a:pt x="126" y="27"/>
                    </a:lnTo>
                    <a:lnTo>
                      <a:pt x="118" y="27"/>
                    </a:lnTo>
                    <a:lnTo>
                      <a:pt x="113" y="28"/>
                    </a:lnTo>
                    <a:lnTo>
                      <a:pt x="103" y="28"/>
                    </a:lnTo>
                    <a:lnTo>
                      <a:pt x="96" y="28"/>
                    </a:lnTo>
                    <a:lnTo>
                      <a:pt x="88" y="28"/>
                    </a:lnTo>
                    <a:lnTo>
                      <a:pt x="82" y="30"/>
                    </a:lnTo>
                    <a:lnTo>
                      <a:pt x="75" y="30"/>
                    </a:lnTo>
                    <a:lnTo>
                      <a:pt x="69" y="30"/>
                    </a:lnTo>
                    <a:lnTo>
                      <a:pt x="61" y="30"/>
                    </a:lnTo>
                    <a:lnTo>
                      <a:pt x="56" y="30"/>
                    </a:lnTo>
                    <a:lnTo>
                      <a:pt x="48" y="30"/>
                    </a:lnTo>
                    <a:lnTo>
                      <a:pt x="44" y="30"/>
                    </a:lnTo>
                    <a:lnTo>
                      <a:pt x="38" y="30"/>
                    </a:lnTo>
                    <a:lnTo>
                      <a:pt x="35" y="30"/>
                    </a:lnTo>
                    <a:lnTo>
                      <a:pt x="31" y="30"/>
                    </a:lnTo>
                    <a:lnTo>
                      <a:pt x="27" y="30"/>
                    </a:lnTo>
                    <a:lnTo>
                      <a:pt x="23" y="30"/>
                    </a:lnTo>
                    <a:lnTo>
                      <a:pt x="21" y="30"/>
                    </a:lnTo>
                    <a:lnTo>
                      <a:pt x="16" y="27"/>
                    </a:lnTo>
                    <a:lnTo>
                      <a:pt x="12" y="23"/>
                    </a:lnTo>
                    <a:lnTo>
                      <a:pt x="8" y="19"/>
                    </a:lnTo>
                    <a:lnTo>
                      <a:pt x="4" y="15"/>
                    </a:lnTo>
                    <a:lnTo>
                      <a:pt x="2" y="9"/>
                    </a:lnTo>
                    <a:lnTo>
                      <a:pt x="2"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5853" name="Freeform 168">
              <a:extLst>
                <a:ext uri="{FF2B5EF4-FFF2-40B4-BE49-F238E27FC236}">
                  <a16:creationId xmlns:a16="http://schemas.microsoft.com/office/drawing/2014/main" id="{6B890155-A4D7-6D4C-A75B-1E8533E1B397}"/>
                </a:ext>
              </a:extLst>
            </p:cNvPr>
            <p:cNvSpPr>
              <a:spLocks/>
            </p:cNvSpPr>
            <p:nvPr/>
          </p:nvSpPr>
          <p:spPr bwMode="auto">
            <a:xfrm flipH="1">
              <a:off x="2964210" y="2459941"/>
              <a:ext cx="53975" cy="61913"/>
            </a:xfrm>
            <a:custGeom>
              <a:avLst/>
              <a:gdLst>
                <a:gd name="T0" fmla="*/ 2147483647 w 69"/>
                <a:gd name="T1" fmla="*/ 0 h 78"/>
                <a:gd name="T2" fmla="*/ 2147483647 w 69"/>
                <a:gd name="T3" fmla="*/ 0 h 78"/>
                <a:gd name="T4" fmla="*/ 2147483647 w 69"/>
                <a:gd name="T5" fmla="*/ 2147483647 h 78"/>
                <a:gd name="T6" fmla="*/ 2147483647 w 69"/>
                <a:gd name="T7" fmla="*/ 2147483647 h 78"/>
                <a:gd name="T8" fmla="*/ 2147483647 w 69"/>
                <a:gd name="T9" fmla="*/ 2147483647 h 78"/>
                <a:gd name="T10" fmla="*/ 2147483647 w 69"/>
                <a:gd name="T11" fmla="*/ 2147483647 h 78"/>
                <a:gd name="T12" fmla="*/ 2147483647 w 69"/>
                <a:gd name="T13" fmla="*/ 2147483647 h 78"/>
                <a:gd name="T14" fmla="*/ 2147483647 w 69"/>
                <a:gd name="T15" fmla="*/ 2147483647 h 78"/>
                <a:gd name="T16" fmla="*/ 2147483647 w 69"/>
                <a:gd name="T17" fmla="*/ 2147483647 h 78"/>
                <a:gd name="T18" fmla="*/ 2147483647 w 69"/>
                <a:gd name="T19" fmla="*/ 2147483647 h 78"/>
                <a:gd name="T20" fmla="*/ 2147483647 w 69"/>
                <a:gd name="T21" fmla="*/ 2147483647 h 78"/>
                <a:gd name="T22" fmla="*/ 2147483647 w 69"/>
                <a:gd name="T23" fmla="*/ 2147483647 h 78"/>
                <a:gd name="T24" fmla="*/ 2147483647 w 69"/>
                <a:gd name="T25" fmla="*/ 2147483647 h 78"/>
                <a:gd name="T26" fmla="*/ 2147483647 w 69"/>
                <a:gd name="T27" fmla="*/ 2147483647 h 78"/>
                <a:gd name="T28" fmla="*/ 2147483647 w 69"/>
                <a:gd name="T29" fmla="*/ 2147483647 h 78"/>
                <a:gd name="T30" fmla="*/ 2147483647 w 69"/>
                <a:gd name="T31" fmla="*/ 2147483647 h 78"/>
                <a:gd name="T32" fmla="*/ 2147483647 w 69"/>
                <a:gd name="T33" fmla="*/ 2147483647 h 78"/>
                <a:gd name="T34" fmla="*/ 2147483647 w 69"/>
                <a:gd name="T35" fmla="*/ 2147483647 h 78"/>
                <a:gd name="T36" fmla="*/ 2147483647 w 69"/>
                <a:gd name="T37" fmla="*/ 2147483647 h 78"/>
                <a:gd name="T38" fmla="*/ 2147483647 w 69"/>
                <a:gd name="T39" fmla="*/ 2147483647 h 78"/>
                <a:gd name="T40" fmla="*/ 2147483647 w 69"/>
                <a:gd name="T41" fmla="*/ 2147483647 h 78"/>
                <a:gd name="T42" fmla="*/ 2147483647 w 69"/>
                <a:gd name="T43" fmla="*/ 2147483647 h 78"/>
                <a:gd name="T44" fmla="*/ 2147483647 w 69"/>
                <a:gd name="T45" fmla="*/ 2147483647 h 78"/>
                <a:gd name="T46" fmla="*/ 2147483647 w 69"/>
                <a:gd name="T47" fmla="*/ 2147483647 h 78"/>
                <a:gd name="T48" fmla="*/ 2147483647 w 69"/>
                <a:gd name="T49" fmla="*/ 2147483647 h 78"/>
                <a:gd name="T50" fmla="*/ 2147483647 w 69"/>
                <a:gd name="T51" fmla="*/ 2147483647 h 78"/>
                <a:gd name="T52" fmla="*/ 2147483647 w 69"/>
                <a:gd name="T53" fmla="*/ 2147483647 h 78"/>
                <a:gd name="T54" fmla="*/ 2147483647 w 69"/>
                <a:gd name="T55" fmla="*/ 2147483647 h 78"/>
                <a:gd name="T56" fmla="*/ 2147483647 w 69"/>
                <a:gd name="T57" fmla="*/ 2147483647 h 78"/>
                <a:gd name="T58" fmla="*/ 2147483647 w 69"/>
                <a:gd name="T59" fmla="*/ 2147483647 h 78"/>
                <a:gd name="T60" fmla="*/ 2147483647 w 69"/>
                <a:gd name="T61" fmla="*/ 2147483647 h 78"/>
                <a:gd name="T62" fmla="*/ 2147483647 w 69"/>
                <a:gd name="T63" fmla="*/ 2147483647 h 78"/>
                <a:gd name="T64" fmla="*/ 2147483647 w 69"/>
                <a:gd name="T65" fmla="*/ 2147483647 h 78"/>
                <a:gd name="T66" fmla="*/ 2147483647 w 69"/>
                <a:gd name="T67" fmla="*/ 2147483647 h 78"/>
                <a:gd name="T68" fmla="*/ 2147483647 w 69"/>
                <a:gd name="T69" fmla="*/ 2147483647 h 78"/>
                <a:gd name="T70" fmla="*/ 2147483647 w 69"/>
                <a:gd name="T71" fmla="*/ 2147483647 h 78"/>
                <a:gd name="T72" fmla="*/ 2147483647 w 69"/>
                <a:gd name="T73" fmla="*/ 2147483647 h 78"/>
                <a:gd name="T74" fmla="*/ 2147483647 w 69"/>
                <a:gd name="T75" fmla="*/ 2147483647 h 78"/>
                <a:gd name="T76" fmla="*/ 2147483647 w 69"/>
                <a:gd name="T77" fmla="*/ 2147483647 h 78"/>
                <a:gd name="T78" fmla="*/ 2147483647 w 69"/>
                <a:gd name="T79" fmla="*/ 2147483647 h 78"/>
                <a:gd name="T80" fmla="*/ 2147483647 w 69"/>
                <a:gd name="T81" fmla="*/ 2147483647 h 78"/>
                <a:gd name="T82" fmla="*/ 0 w 69"/>
                <a:gd name="T83" fmla="*/ 2147483647 h 78"/>
                <a:gd name="T84" fmla="*/ 2147483647 w 69"/>
                <a:gd name="T85" fmla="*/ 2147483647 h 78"/>
                <a:gd name="T86" fmla="*/ 2147483647 w 69"/>
                <a:gd name="T87" fmla="*/ 0 h 78"/>
                <a:gd name="T88" fmla="*/ 2147483647 w 69"/>
                <a:gd name="T89" fmla="*/ 0 h 78"/>
                <a:gd name="T90" fmla="*/ 2147483647 w 69"/>
                <a:gd name="T91" fmla="*/ 0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78"/>
                <a:gd name="T140" fmla="*/ 69 w 69"/>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78">
                  <a:moveTo>
                    <a:pt x="6" y="0"/>
                  </a:moveTo>
                  <a:lnTo>
                    <a:pt x="14" y="0"/>
                  </a:lnTo>
                  <a:lnTo>
                    <a:pt x="23" y="2"/>
                  </a:lnTo>
                  <a:lnTo>
                    <a:pt x="29" y="2"/>
                  </a:lnTo>
                  <a:lnTo>
                    <a:pt x="34" y="6"/>
                  </a:lnTo>
                  <a:lnTo>
                    <a:pt x="40" y="8"/>
                  </a:lnTo>
                  <a:lnTo>
                    <a:pt x="46" y="10"/>
                  </a:lnTo>
                  <a:lnTo>
                    <a:pt x="48" y="12"/>
                  </a:lnTo>
                  <a:lnTo>
                    <a:pt x="52" y="16"/>
                  </a:lnTo>
                  <a:lnTo>
                    <a:pt x="57" y="20"/>
                  </a:lnTo>
                  <a:lnTo>
                    <a:pt x="63" y="27"/>
                  </a:lnTo>
                  <a:lnTo>
                    <a:pt x="63" y="35"/>
                  </a:lnTo>
                  <a:lnTo>
                    <a:pt x="69" y="42"/>
                  </a:lnTo>
                  <a:lnTo>
                    <a:pt x="69" y="50"/>
                  </a:lnTo>
                  <a:lnTo>
                    <a:pt x="69" y="58"/>
                  </a:lnTo>
                  <a:lnTo>
                    <a:pt x="67" y="65"/>
                  </a:lnTo>
                  <a:lnTo>
                    <a:pt x="65" y="71"/>
                  </a:lnTo>
                  <a:lnTo>
                    <a:pt x="63" y="75"/>
                  </a:lnTo>
                  <a:lnTo>
                    <a:pt x="59" y="77"/>
                  </a:lnTo>
                  <a:lnTo>
                    <a:pt x="57" y="78"/>
                  </a:lnTo>
                  <a:lnTo>
                    <a:pt x="57" y="77"/>
                  </a:lnTo>
                  <a:lnTo>
                    <a:pt x="53" y="73"/>
                  </a:lnTo>
                  <a:lnTo>
                    <a:pt x="53" y="67"/>
                  </a:lnTo>
                  <a:lnTo>
                    <a:pt x="53" y="59"/>
                  </a:lnTo>
                  <a:lnTo>
                    <a:pt x="55" y="54"/>
                  </a:lnTo>
                  <a:lnTo>
                    <a:pt x="53" y="46"/>
                  </a:lnTo>
                  <a:lnTo>
                    <a:pt x="52" y="39"/>
                  </a:lnTo>
                  <a:lnTo>
                    <a:pt x="48" y="37"/>
                  </a:lnTo>
                  <a:lnTo>
                    <a:pt x="46" y="33"/>
                  </a:lnTo>
                  <a:lnTo>
                    <a:pt x="44" y="31"/>
                  </a:lnTo>
                  <a:lnTo>
                    <a:pt x="40" y="29"/>
                  </a:lnTo>
                  <a:lnTo>
                    <a:pt x="34" y="25"/>
                  </a:lnTo>
                  <a:lnTo>
                    <a:pt x="29" y="23"/>
                  </a:lnTo>
                  <a:lnTo>
                    <a:pt x="27" y="23"/>
                  </a:lnTo>
                  <a:lnTo>
                    <a:pt x="23" y="23"/>
                  </a:lnTo>
                  <a:lnTo>
                    <a:pt x="17" y="21"/>
                  </a:lnTo>
                  <a:lnTo>
                    <a:pt x="12" y="20"/>
                  </a:lnTo>
                  <a:lnTo>
                    <a:pt x="8" y="18"/>
                  </a:lnTo>
                  <a:lnTo>
                    <a:pt x="6" y="18"/>
                  </a:lnTo>
                  <a:lnTo>
                    <a:pt x="2" y="14"/>
                  </a:lnTo>
                  <a:lnTo>
                    <a:pt x="2" y="12"/>
                  </a:lnTo>
                  <a:lnTo>
                    <a:pt x="0" y="6"/>
                  </a:lnTo>
                  <a:lnTo>
                    <a:pt x="2" y="2"/>
                  </a:lnTo>
                  <a:lnTo>
                    <a:pt x="6"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4" name="Freeform 169">
              <a:extLst>
                <a:ext uri="{FF2B5EF4-FFF2-40B4-BE49-F238E27FC236}">
                  <a16:creationId xmlns:a16="http://schemas.microsoft.com/office/drawing/2014/main" id="{08DB5457-A511-3E43-B633-4BCF1CBF76E9}"/>
                </a:ext>
              </a:extLst>
            </p:cNvPr>
            <p:cNvSpPr>
              <a:spLocks/>
            </p:cNvSpPr>
            <p:nvPr/>
          </p:nvSpPr>
          <p:spPr bwMode="auto">
            <a:xfrm flipH="1">
              <a:off x="2538760" y="2756803"/>
              <a:ext cx="101600" cy="100013"/>
            </a:xfrm>
            <a:custGeom>
              <a:avLst/>
              <a:gdLst>
                <a:gd name="T0" fmla="*/ 2147483647 w 129"/>
                <a:gd name="T1" fmla="*/ 2147483647 h 128"/>
                <a:gd name="T2" fmla="*/ 2147483647 w 129"/>
                <a:gd name="T3" fmla="*/ 2147483647 h 128"/>
                <a:gd name="T4" fmla="*/ 2147483647 w 129"/>
                <a:gd name="T5" fmla="*/ 2147483647 h 128"/>
                <a:gd name="T6" fmla="*/ 2147483647 w 129"/>
                <a:gd name="T7" fmla="*/ 2147483647 h 128"/>
                <a:gd name="T8" fmla="*/ 2147483647 w 129"/>
                <a:gd name="T9" fmla="*/ 2147483647 h 128"/>
                <a:gd name="T10" fmla="*/ 2147483647 w 129"/>
                <a:gd name="T11" fmla="*/ 2147483647 h 128"/>
                <a:gd name="T12" fmla="*/ 2147483647 w 129"/>
                <a:gd name="T13" fmla="*/ 2147483647 h 128"/>
                <a:gd name="T14" fmla="*/ 2147483647 w 129"/>
                <a:gd name="T15" fmla="*/ 2147483647 h 128"/>
                <a:gd name="T16" fmla="*/ 2147483647 w 129"/>
                <a:gd name="T17" fmla="*/ 2147483647 h 128"/>
                <a:gd name="T18" fmla="*/ 2147483647 w 129"/>
                <a:gd name="T19" fmla="*/ 2147483647 h 128"/>
                <a:gd name="T20" fmla="*/ 2147483647 w 129"/>
                <a:gd name="T21" fmla="*/ 2147483647 h 128"/>
                <a:gd name="T22" fmla="*/ 2147483647 w 129"/>
                <a:gd name="T23" fmla="*/ 2147483647 h 128"/>
                <a:gd name="T24" fmla="*/ 2147483647 w 129"/>
                <a:gd name="T25" fmla="*/ 2147483647 h 128"/>
                <a:gd name="T26" fmla="*/ 2147483647 w 129"/>
                <a:gd name="T27" fmla="*/ 2147483647 h 128"/>
                <a:gd name="T28" fmla="*/ 2147483647 w 129"/>
                <a:gd name="T29" fmla="*/ 2147483647 h 128"/>
                <a:gd name="T30" fmla="*/ 2147483647 w 129"/>
                <a:gd name="T31" fmla="*/ 2147483647 h 128"/>
                <a:gd name="T32" fmla="*/ 2147483647 w 129"/>
                <a:gd name="T33" fmla="*/ 2147483647 h 128"/>
                <a:gd name="T34" fmla="*/ 2147483647 w 129"/>
                <a:gd name="T35" fmla="*/ 2147483647 h 128"/>
                <a:gd name="T36" fmla="*/ 2147483647 w 129"/>
                <a:gd name="T37" fmla="*/ 2147483647 h 128"/>
                <a:gd name="T38" fmla="*/ 2147483647 w 129"/>
                <a:gd name="T39" fmla="*/ 2147483647 h 128"/>
                <a:gd name="T40" fmla="*/ 2147483647 w 129"/>
                <a:gd name="T41" fmla="*/ 2147483647 h 128"/>
                <a:gd name="T42" fmla="*/ 2147483647 w 129"/>
                <a:gd name="T43" fmla="*/ 2147483647 h 128"/>
                <a:gd name="T44" fmla="*/ 2147483647 w 129"/>
                <a:gd name="T45" fmla="*/ 2147483647 h 128"/>
                <a:gd name="T46" fmla="*/ 2147483647 w 129"/>
                <a:gd name="T47" fmla="*/ 2147483647 h 128"/>
                <a:gd name="T48" fmla="*/ 2147483647 w 129"/>
                <a:gd name="T49" fmla="*/ 2147483647 h 128"/>
                <a:gd name="T50" fmla="*/ 2147483647 w 129"/>
                <a:gd name="T51" fmla="*/ 2147483647 h 128"/>
                <a:gd name="T52" fmla="*/ 2147483647 w 129"/>
                <a:gd name="T53" fmla="*/ 2147483647 h 128"/>
                <a:gd name="T54" fmla="*/ 2147483647 w 129"/>
                <a:gd name="T55" fmla="*/ 2147483647 h 128"/>
                <a:gd name="T56" fmla="*/ 2147483647 w 129"/>
                <a:gd name="T57" fmla="*/ 2147483647 h 128"/>
                <a:gd name="T58" fmla="*/ 2147483647 w 129"/>
                <a:gd name="T59" fmla="*/ 2147483647 h 128"/>
                <a:gd name="T60" fmla="*/ 2147483647 w 129"/>
                <a:gd name="T61" fmla="*/ 2147483647 h 128"/>
                <a:gd name="T62" fmla="*/ 2147483647 w 129"/>
                <a:gd name="T63" fmla="*/ 2147483647 h 128"/>
                <a:gd name="T64" fmla="*/ 2147483647 w 129"/>
                <a:gd name="T65" fmla="*/ 2147483647 h 128"/>
                <a:gd name="T66" fmla="*/ 2147483647 w 129"/>
                <a:gd name="T67" fmla="*/ 2147483647 h 128"/>
                <a:gd name="T68" fmla="*/ 2147483647 w 129"/>
                <a:gd name="T69" fmla="*/ 2147483647 h 128"/>
                <a:gd name="T70" fmla="*/ 2147483647 w 129"/>
                <a:gd name="T71" fmla="*/ 2147483647 h 128"/>
                <a:gd name="T72" fmla="*/ 2147483647 w 129"/>
                <a:gd name="T73" fmla="*/ 2147483647 h 128"/>
                <a:gd name="T74" fmla="*/ 2147483647 w 129"/>
                <a:gd name="T75" fmla="*/ 2147483647 h 128"/>
                <a:gd name="T76" fmla="*/ 2147483647 w 129"/>
                <a:gd name="T77" fmla="*/ 2147483647 h 128"/>
                <a:gd name="T78" fmla="*/ 2147483647 w 129"/>
                <a:gd name="T79" fmla="*/ 2147483647 h 128"/>
                <a:gd name="T80" fmla="*/ 2147483647 w 129"/>
                <a:gd name="T81" fmla="*/ 2147483647 h 128"/>
                <a:gd name="T82" fmla="*/ 2147483647 w 129"/>
                <a:gd name="T83" fmla="*/ 2147483647 h 128"/>
                <a:gd name="T84" fmla="*/ 0 w 129"/>
                <a:gd name="T85" fmla="*/ 2147483647 h 128"/>
                <a:gd name="T86" fmla="*/ 2147483647 w 129"/>
                <a:gd name="T87" fmla="*/ 2147483647 h 128"/>
                <a:gd name="T88" fmla="*/ 2147483647 w 129"/>
                <a:gd name="T89" fmla="*/ 2147483647 h 128"/>
                <a:gd name="T90" fmla="*/ 2147483647 w 129"/>
                <a:gd name="T91" fmla="*/ 0 h 128"/>
                <a:gd name="T92" fmla="*/ 2147483647 w 129"/>
                <a:gd name="T93" fmla="*/ 0 h 128"/>
                <a:gd name="T94" fmla="*/ 2147483647 w 129"/>
                <a:gd name="T95" fmla="*/ 2147483647 h 128"/>
                <a:gd name="T96" fmla="*/ 2147483647 w 129"/>
                <a:gd name="T97" fmla="*/ 2147483647 h 128"/>
                <a:gd name="T98" fmla="*/ 2147483647 w 129"/>
                <a:gd name="T99" fmla="*/ 2147483647 h 128"/>
                <a:gd name="T100" fmla="*/ 2147483647 w 129"/>
                <a:gd name="T101" fmla="*/ 2147483647 h 128"/>
                <a:gd name="T102" fmla="*/ 2147483647 w 129"/>
                <a:gd name="T103" fmla="*/ 2147483647 h 128"/>
                <a:gd name="T104" fmla="*/ 2147483647 w 129"/>
                <a:gd name="T105" fmla="*/ 2147483647 h 128"/>
                <a:gd name="T106" fmla="*/ 2147483647 w 129"/>
                <a:gd name="T107" fmla="*/ 2147483647 h 128"/>
                <a:gd name="T108" fmla="*/ 2147483647 w 129"/>
                <a:gd name="T109" fmla="*/ 2147483647 h 128"/>
                <a:gd name="T110" fmla="*/ 2147483647 w 129"/>
                <a:gd name="T111" fmla="*/ 2147483647 h 1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9"/>
                <a:gd name="T169" fmla="*/ 0 h 128"/>
                <a:gd name="T170" fmla="*/ 129 w 129"/>
                <a:gd name="T171" fmla="*/ 128 h 1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9" h="128">
                  <a:moveTo>
                    <a:pt x="48" y="16"/>
                  </a:moveTo>
                  <a:lnTo>
                    <a:pt x="48" y="23"/>
                  </a:lnTo>
                  <a:lnTo>
                    <a:pt x="52" y="33"/>
                  </a:lnTo>
                  <a:lnTo>
                    <a:pt x="53" y="40"/>
                  </a:lnTo>
                  <a:lnTo>
                    <a:pt x="55" y="50"/>
                  </a:lnTo>
                  <a:lnTo>
                    <a:pt x="57" y="57"/>
                  </a:lnTo>
                  <a:lnTo>
                    <a:pt x="61" y="63"/>
                  </a:lnTo>
                  <a:lnTo>
                    <a:pt x="65" y="71"/>
                  </a:lnTo>
                  <a:lnTo>
                    <a:pt x="71" y="78"/>
                  </a:lnTo>
                  <a:lnTo>
                    <a:pt x="74" y="84"/>
                  </a:lnTo>
                  <a:lnTo>
                    <a:pt x="78" y="90"/>
                  </a:lnTo>
                  <a:lnTo>
                    <a:pt x="84" y="95"/>
                  </a:lnTo>
                  <a:lnTo>
                    <a:pt x="91" y="101"/>
                  </a:lnTo>
                  <a:lnTo>
                    <a:pt x="97" y="105"/>
                  </a:lnTo>
                  <a:lnTo>
                    <a:pt x="107" y="111"/>
                  </a:lnTo>
                  <a:lnTo>
                    <a:pt x="112" y="113"/>
                  </a:lnTo>
                  <a:lnTo>
                    <a:pt x="124" y="116"/>
                  </a:lnTo>
                  <a:lnTo>
                    <a:pt x="129" y="118"/>
                  </a:lnTo>
                  <a:lnTo>
                    <a:pt x="129" y="122"/>
                  </a:lnTo>
                  <a:lnTo>
                    <a:pt x="128" y="122"/>
                  </a:lnTo>
                  <a:lnTo>
                    <a:pt x="124" y="124"/>
                  </a:lnTo>
                  <a:lnTo>
                    <a:pt x="116" y="126"/>
                  </a:lnTo>
                  <a:lnTo>
                    <a:pt x="109" y="128"/>
                  </a:lnTo>
                  <a:lnTo>
                    <a:pt x="105" y="126"/>
                  </a:lnTo>
                  <a:lnTo>
                    <a:pt x="99" y="126"/>
                  </a:lnTo>
                  <a:lnTo>
                    <a:pt x="95" y="124"/>
                  </a:lnTo>
                  <a:lnTo>
                    <a:pt x="91" y="124"/>
                  </a:lnTo>
                  <a:lnTo>
                    <a:pt x="80" y="120"/>
                  </a:lnTo>
                  <a:lnTo>
                    <a:pt x="71" y="116"/>
                  </a:lnTo>
                  <a:lnTo>
                    <a:pt x="61" y="111"/>
                  </a:lnTo>
                  <a:lnTo>
                    <a:pt x="53" y="107"/>
                  </a:lnTo>
                  <a:lnTo>
                    <a:pt x="46" y="101"/>
                  </a:lnTo>
                  <a:lnTo>
                    <a:pt x="40" y="95"/>
                  </a:lnTo>
                  <a:lnTo>
                    <a:pt x="33" y="88"/>
                  </a:lnTo>
                  <a:lnTo>
                    <a:pt x="29" y="82"/>
                  </a:lnTo>
                  <a:lnTo>
                    <a:pt x="23" y="75"/>
                  </a:lnTo>
                  <a:lnTo>
                    <a:pt x="19" y="67"/>
                  </a:lnTo>
                  <a:lnTo>
                    <a:pt x="14" y="57"/>
                  </a:lnTo>
                  <a:lnTo>
                    <a:pt x="12" y="50"/>
                  </a:lnTo>
                  <a:lnTo>
                    <a:pt x="6" y="40"/>
                  </a:lnTo>
                  <a:lnTo>
                    <a:pt x="6" y="29"/>
                  </a:lnTo>
                  <a:lnTo>
                    <a:pt x="2" y="17"/>
                  </a:lnTo>
                  <a:lnTo>
                    <a:pt x="0" y="8"/>
                  </a:lnTo>
                  <a:lnTo>
                    <a:pt x="2" y="4"/>
                  </a:lnTo>
                  <a:lnTo>
                    <a:pt x="6" y="2"/>
                  </a:lnTo>
                  <a:lnTo>
                    <a:pt x="8" y="0"/>
                  </a:lnTo>
                  <a:lnTo>
                    <a:pt x="12" y="0"/>
                  </a:lnTo>
                  <a:lnTo>
                    <a:pt x="17" y="2"/>
                  </a:lnTo>
                  <a:lnTo>
                    <a:pt x="21" y="4"/>
                  </a:lnTo>
                  <a:lnTo>
                    <a:pt x="25" y="4"/>
                  </a:lnTo>
                  <a:lnTo>
                    <a:pt x="31" y="4"/>
                  </a:lnTo>
                  <a:lnTo>
                    <a:pt x="33" y="4"/>
                  </a:lnTo>
                  <a:lnTo>
                    <a:pt x="38" y="6"/>
                  </a:lnTo>
                  <a:lnTo>
                    <a:pt x="44" y="10"/>
                  </a:lnTo>
                  <a:lnTo>
                    <a:pt x="48" y="16"/>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5" name="Freeform 170">
              <a:extLst>
                <a:ext uri="{FF2B5EF4-FFF2-40B4-BE49-F238E27FC236}">
                  <a16:creationId xmlns:a16="http://schemas.microsoft.com/office/drawing/2014/main" id="{0877E46B-96EE-9F45-918E-00F966129ED2}"/>
                </a:ext>
              </a:extLst>
            </p:cNvPr>
            <p:cNvSpPr>
              <a:spLocks/>
            </p:cNvSpPr>
            <p:nvPr/>
          </p:nvSpPr>
          <p:spPr bwMode="auto">
            <a:xfrm flipH="1">
              <a:off x="2634009" y="2729816"/>
              <a:ext cx="122238" cy="249238"/>
            </a:xfrm>
            <a:custGeom>
              <a:avLst/>
              <a:gdLst>
                <a:gd name="T0" fmla="*/ 0 w 154"/>
                <a:gd name="T1" fmla="*/ 0 h 314"/>
                <a:gd name="T2" fmla="*/ 0 w 154"/>
                <a:gd name="T3" fmla="*/ 2147483647 h 314"/>
                <a:gd name="T4" fmla="*/ 2147483647 w 154"/>
                <a:gd name="T5" fmla="*/ 2147483647 h 314"/>
                <a:gd name="T6" fmla="*/ 2147483647 w 154"/>
                <a:gd name="T7" fmla="*/ 2147483647 h 314"/>
                <a:gd name="T8" fmla="*/ 2147483647 w 154"/>
                <a:gd name="T9" fmla="*/ 2147483647 h 314"/>
                <a:gd name="T10" fmla="*/ 2147483647 w 154"/>
                <a:gd name="T11" fmla="*/ 2147483647 h 314"/>
                <a:gd name="T12" fmla="*/ 2147483647 w 154"/>
                <a:gd name="T13" fmla="*/ 2147483647 h 314"/>
                <a:gd name="T14" fmla="*/ 2147483647 w 154"/>
                <a:gd name="T15" fmla="*/ 2147483647 h 314"/>
                <a:gd name="T16" fmla="*/ 2147483647 w 154"/>
                <a:gd name="T17" fmla="*/ 2147483647 h 314"/>
                <a:gd name="T18" fmla="*/ 2147483647 w 154"/>
                <a:gd name="T19" fmla="*/ 2147483647 h 314"/>
                <a:gd name="T20" fmla="*/ 2147483647 w 154"/>
                <a:gd name="T21" fmla="*/ 2147483647 h 314"/>
                <a:gd name="T22" fmla="*/ 2147483647 w 154"/>
                <a:gd name="T23" fmla="*/ 2147483647 h 314"/>
                <a:gd name="T24" fmla="*/ 2147483647 w 154"/>
                <a:gd name="T25" fmla="*/ 2147483647 h 314"/>
                <a:gd name="T26" fmla="*/ 2147483647 w 154"/>
                <a:gd name="T27" fmla="*/ 2147483647 h 314"/>
                <a:gd name="T28" fmla="*/ 2147483647 w 154"/>
                <a:gd name="T29" fmla="*/ 2147483647 h 314"/>
                <a:gd name="T30" fmla="*/ 2147483647 w 154"/>
                <a:gd name="T31" fmla="*/ 2147483647 h 314"/>
                <a:gd name="T32" fmla="*/ 2147483647 w 154"/>
                <a:gd name="T33" fmla="*/ 2147483647 h 314"/>
                <a:gd name="T34" fmla="*/ 2147483647 w 154"/>
                <a:gd name="T35" fmla="*/ 2147483647 h 314"/>
                <a:gd name="T36" fmla="*/ 2147483647 w 154"/>
                <a:gd name="T37" fmla="*/ 2147483647 h 314"/>
                <a:gd name="T38" fmla="*/ 2147483647 w 154"/>
                <a:gd name="T39" fmla="*/ 2147483647 h 314"/>
                <a:gd name="T40" fmla="*/ 2147483647 w 154"/>
                <a:gd name="T41" fmla="*/ 2147483647 h 314"/>
                <a:gd name="T42" fmla="*/ 2147483647 w 154"/>
                <a:gd name="T43" fmla="*/ 2147483647 h 314"/>
                <a:gd name="T44" fmla="*/ 2147483647 w 154"/>
                <a:gd name="T45" fmla="*/ 2147483647 h 314"/>
                <a:gd name="T46" fmla="*/ 2147483647 w 154"/>
                <a:gd name="T47" fmla="*/ 2147483647 h 314"/>
                <a:gd name="T48" fmla="*/ 2147483647 w 154"/>
                <a:gd name="T49" fmla="*/ 2147483647 h 314"/>
                <a:gd name="T50" fmla="*/ 2147483647 w 154"/>
                <a:gd name="T51" fmla="*/ 2147483647 h 314"/>
                <a:gd name="T52" fmla="*/ 2147483647 w 154"/>
                <a:gd name="T53" fmla="*/ 2147483647 h 314"/>
                <a:gd name="T54" fmla="*/ 2147483647 w 154"/>
                <a:gd name="T55" fmla="*/ 2147483647 h 314"/>
                <a:gd name="T56" fmla="*/ 2147483647 w 154"/>
                <a:gd name="T57" fmla="*/ 2147483647 h 314"/>
                <a:gd name="T58" fmla="*/ 2147483647 w 154"/>
                <a:gd name="T59" fmla="*/ 2147483647 h 314"/>
                <a:gd name="T60" fmla="*/ 2147483647 w 154"/>
                <a:gd name="T61" fmla="*/ 2147483647 h 314"/>
                <a:gd name="T62" fmla="*/ 2147483647 w 154"/>
                <a:gd name="T63" fmla="*/ 2147483647 h 314"/>
                <a:gd name="T64" fmla="*/ 2147483647 w 154"/>
                <a:gd name="T65" fmla="*/ 2147483647 h 314"/>
                <a:gd name="T66" fmla="*/ 2147483647 w 154"/>
                <a:gd name="T67" fmla="*/ 2147483647 h 314"/>
                <a:gd name="T68" fmla="*/ 2147483647 w 154"/>
                <a:gd name="T69" fmla="*/ 2147483647 h 314"/>
                <a:gd name="T70" fmla="*/ 2147483647 w 154"/>
                <a:gd name="T71" fmla="*/ 2147483647 h 314"/>
                <a:gd name="T72" fmla="*/ 2147483647 w 154"/>
                <a:gd name="T73" fmla="*/ 2147483647 h 314"/>
                <a:gd name="T74" fmla="*/ 2147483647 w 154"/>
                <a:gd name="T75" fmla="*/ 2147483647 h 314"/>
                <a:gd name="T76" fmla="*/ 2147483647 w 154"/>
                <a:gd name="T77" fmla="*/ 2147483647 h 314"/>
                <a:gd name="T78" fmla="*/ 2147483647 w 154"/>
                <a:gd name="T79" fmla="*/ 2147483647 h 314"/>
                <a:gd name="T80" fmla="*/ 2147483647 w 154"/>
                <a:gd name="T81" fmla="*/ 2147483647 h 314"/>
                <a:gd name="T82" fmla="*/ 2147483647 w 154"/>
                <a:gd name="T83" fmla="*/ 2147483647 h 314"/>
                <a:gd name="T84" fmla="*/ 2147483647 w 154"/>
                <a:gd name="T85" fmla="*/ 2147483647 h 314"/>
                <a:gd name="T86" fmla="*/ 2147483647 w 154"/>
                <a:gd name="T87" fmla="*/ 2147483647 h 314"/>
                <a:gd name="T88" fmla="*/ 2147483647 w 154"/>
                <a:gd name="T89" fmla="*/ 2147483647 h 314"/>
                <a:gd name="T90" fmla="*/ 2147483647 w 154"/>
                <a:gd name="T91" fmla="*/ 2147483647 h 314"/>
                <a:gd name="T92" fmla="*/ 2147483647 w 154"/>
                <a:gd name="T93" fmla="*/ 2147483647 h 314"/>
                <a:gd name="T94" fmla="*/ 2147483647 w 154"/>
                <a:gd name="T95" fmla="*/ 2147483647 h 314"/>
                <a:gd name="T96" fmla="*/ 2147483647 w 154"/>
                <a:gd name="T97" fmla="*/ 2147483647 h 314"/>
                <a:gd name="T98" fmla="*/ 2147483647 w 154"/>
                <a:gd name="T99" fmla="*/ 2147483647 h 314"/>
                <a:gd name="T100" fmla="*/ 2147483647 w 154"/>
                <a:gd name="T101" fmla="*/ 2147483647 h 314"/>
                <a:gd name="T102" fmla="*/ 2147483647 w 154"/>
                <a:gd name="T103" fmla="*/ 2147483647 h 314"/>
                <a:gd name="T104" fmla="*/ 2147483647 w 154"/>
                <a:gd name="T105" fmla="*/ 2147483647 h 314"/>
                <a:gd name="T106" fmla="*/ 2147483647 w 154"/>
                <a:gd name="T107" fmla="*/ 2147483647 h 314"/>
                <a:gd name="T108" fmla="*/ 2147483647 w 154"/>
                <a:gd name="T109" fmla="*/ 2147483647 h 314"/>
                <a:gd name="T110" fmla="*/ 2147483647 w 154"/>
                <a:gd name="T111" fmla="*/ 2147483647 h 314"/>
                <a:gd name="T112" fmla="*/ 2147483647 w 154"/>
                <a:gd name="T113" fmla="*/ 2147483647 h 314"/>
                <a:gd name="T114" fmla="*/ 2147483647 w 154"/>
                <a:gd name="T115" fmla="*/ 2147483647 h 314"/>
                <a:gd name="T116" fmla="*/ 2147483647 w 154"/>
                <a:gd name="T117" fmla="*/ 2147483647 h 314"/>
                <a:gd name="T118" fmla="*/ 2147483647 w 154"/>
                <a:gd name="T119" fmla="*/ 2147483647 h 314"/>
                <a:gd name="T120" fmla="*/ 2147483647 w 154"/>
                <a:gd name="T121" fmla="*/ 2147483647 h 314"/>
                <a:gd name="T122" fmla="*/ 0 w 154"/>
                <a:gd name="T123" fmla="*/ 0 h 314"/>
                <a:gd name="T124" fmla="*/ 0 w 154"/>
                <a:gd name="T125" fmla="*/ 0 h 3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4"/>
                <a:gd name="T190" fmla="*/ 0 h 314"/>
                <a:gd name="T191" fmla="*/ 154 w 154"/>
                <a:gd name="T192" fmla="*/ 314 h 3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4" h="314">
                  <a:moveTo>
                    <a:pt x="0" y="0"/>
                  </a:moveTo>
                  <a:lnTo>
                    <a:pt x="0" y="23"/>
                  </a:lnTo>
                  <a:lnTo>
                    <a:pt x="4" y="48"/>
                  </a:lnTo>
                  <a:lnTo>
                    <a:pt x="6" y="70"/>
                  </a:lnTo>
                  <a:lnTo>
                    <a:pt x="11" y="93"/>
                  </a:lnTo>
                  <a:lnTo>
                    <a:pt x="15" y="114"/>
                  </a:lnTo>
                  <a:lnTo>
                    <a:pt x="25" y="133"/>
                  </a:lnTo>
                  <a:lnTo>
                    <a:pt x="30" y="152"/>
                  </a:lnTo>
                  <a:lnTo>
                    <a:pt x="40" y="171"/>
                  </a:lnTo>
                  <a:lnTo>
                    <a:pt x="47" y="186"/>
                  </a:lnTo>
                  <a:lnTo>
                    <a:pt x="57" y="202"/>
                  </a:lnTo>
                  <a:lnTo>
                    <a:pt x="63" y="215"/>
                  </a:lnTo>
                  <a:lnTo>
                    <a:pt x="72" y="228"/>
                  </a:lnTo>
                  <a:lnTo>
                    <a:pt x="80" y="240"/>
                  </a:lnTo>
                  <a:lnTo>
                    <a:pt x="87" y="249"/>
                  </a:lnTo>
                  <a:lnTo>
                    <a:pt x="93" y="257"/>
                  </a:lnTo>
                  <a:lnTo>
                    <a:pt x="101" y="264"/>
                  </a:lnTo>
                  <a:lnTo>
                    <a:pt x="104" y="268"/>
                  </a:lnTo>
                  <a:lnTo>
                    <a:pt x="110" y="276"/>
                  </a:lnTo>
                  <a:lnTo>
                    <a:pt x="116" y="280"/>
                  </a:lnTo>
                  <a:lnTo>
                    <a:pt x="121" y="285"/>
                  </a:lnTo>
                  <a:lnTo>
                    <a:pt x="127" y="289"/>
                  </a:lnTo>
                  <a:lnTo>
                    <a:pt x="133" y="297"/>
                  </a:lnTo>
                  <a:lnTo>
                    <a:pt x="139" y="301"/>
                  </a:lnTo>
                  <a:lnTo>
                    <a:pt x="142" y="304"/>
                  </a:lnTo>
                  <a:lnTo>
                    <a:pt x="148" y="310"/>
                  </a:lnTo>
                  <a:lnTo>
                    <a:pt x="152" y="314"/>
                  </a:lnTo>
                  <a:lnTo>
                    <a:pt x="154" y="314"/>
                  </a:lnTo>
                  <a:lnTo>
                    <a:pt x="152" y="310"/>
                  </a:lnTo>
                  <a:lnTo>
                    <a:pt x="150" y="306"/>
                  </a:lnTo>
                  <a:lnTo>
                    <a:pt x="144" y="299"/>
                  </a:lnTo>
                  <a:lnTo>
                    <a:pt x="139" y="289"/>
                  </a:lnTo>
                  <a:lnTo>
                    <a:pt x="135" y="282"/>
                  </a:lnTo>
                  <a:lnTo>
                    <a:pt x="127" y="270"/>
                  </a:lnTo>
                  <a:lnTo>
                    <a:pt x="121" y="261"/>
                  </a:lnTo>
                  <a:lnTo>
                    <a:pt x="116" y="247"/>
                  </a:lnTo>
                  <a:lnTo>
                    <a:pt x="108" y="236"/>
                  </a:lnTo>
                  <a:lnTo>
                    <a:pt x="101" y="223"/>
                  </a:lnTo>
                  <a:lnTo>
                    <a:pt x="91" y="209"/>
                  </a:lnTo>
                  <a:lnTo>
                    <a:pt x="85" y="196"/>
                  </a:lnTo>
                  <a:lnTo>
                    <a:pt x="80" y="184"/>
                  </a:lnTo>
                  <a:lnTo>
                    <a:pt x="74" y="173"/>
                  </a:lnTo>
                  <a:lnTo>
                    <a:pt x="70" y="162"/>
                  </a:lnTo>
                  <a:lnTo>
                    <a:pt x="68" y="152"/>
                  </a:lnTo>
                  <a:lnTo>
                    <a:pt x="68" y="145"/>
                  </a:lnTo>
                  <a:lnTo>
                    <a:pt x="66" y="137"/>
                  </a:lnTo>
                  <a:lnTo>
                    <a:pt x="63" y="127"/>
                  </a:lnTo>
                  <a:lnTo>
                    <a:pt x="63" y="118"/>
                  </a:lnTo>
                  <a:lnTo>
                    <a:pt x="61" y="107"/>
                  </a:lnTo>
                  <a:lnTo>
                    <a:pt x="57" y="95"/>
                  </a:lnTo>
                  <a:lnTo>
                    <a:pt x="57" y="84"/>
                  </a:lnTo>
                  <a:lnTo>
                    <a:pt x="55" y="72"/>
                  </a:lnTo>
                  <a:lnTo>
                    <a:pt x="53" y="63"/>
                  </a:lnTo>
                  <a:lnTo>
                    <a:pt x="51" y="51"/>
                  </a:lnTo>
                  <a:lnTo>
                    <a:pt x="49" y="42"/>
                  </a:lnTo>
                  <a:lnTo>
                    <a:pt x="47" y="30"/>
                  </a:lnTo>
                  <a:lnTo>
                    <a:pt x="47" y="25"/>
                  </a:lnTo>
                  <a:lnTo>
                    <a:pt x="45" y="19"/>
                  </a:lnTo>
                  <a:lnTo>
                    <a:pt x="45" y="13"/>
                  </a:lnTo>
                  <a:lnTo>
                    <a:pt x="45" y="9"/>
                  </a:lnTo>
                  <a:lnTo>
                    <a:pt x="0"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6" name="Freeform 171">
              <a:extLst>
                <a:ext uri="{FF2B5EF4-FFF2-40B4-BE49-F238E27FC236}">
                  <a16:creationId xmlns:a16="http://schemas.microsoft.com/office/drawing/2014/main" id="{BC791BD7-A2D0-B94E-806E-A17114DD0949}"/>
                </a:ext>
              </a:extLst>
            </p:cNvPr>
            <p:cNvSpPr>
              <a:spLocks/>
            </p:cNvSpPr>
            <p:nvPr/>
          </p:nvSpPr>
          <p:spPr bwMode="auto">
            <a:xfrm flipH="1">
              <a:off x="2429222" y="2837766"/>
              <a:ext cx="238125" cy="131763"/>
            </a:xfrm>
            <a:custGeom>
              <a:avLst/>
              <a:gdLst>
                <a:gd name="T0" fmla="*/ 2147483647 w 298"/>
                <a:gd name="T1" fmla="*/ 2147483647 h 166"/>
                <a:gd name="T2" fmla="*/ 2147483647 w 298"/>
                <a:gd name="T3" fmla="*/ 2147483647 h 166"/>
                <a:gd name="T4" fmla="*/ 2147483647 w 298"/>
                <a:gd name="T5" fmla="*/ 2147483647 h 166"/>
                <a:gd name="T6" fmla="*/ 2147483647 w 298"/>
                <a:gd name="T7" fmla="*/ 2147483647 h 166"/>
                <a:gd name="T8" fmla="*/ 2147483647 w 298"/>
                <a:gd name="T9" fmla="*/ 2147483647 h 166"/>
                <a:gd name="T10" fmla="*/ 2147483647 w 298"/>
                <a:gd name="T11" fmla="*/ 2147483647 h 166"/>
                <a:gd name="T12" fmla="*/ 2147483647 w 298"/>
                <a:gd name="T13" fmla="*/ 2147483647 h 166"/>
                <a:gd name="T14" fmla="*/ 2147483647 w 298"/>
                <a:gd name="T15" fmla="*/ 2147483647 h 166"/>
                <a:gd name="T16" fmla="*/ 2147483647 w 298"/>
                <a:gd name="T17" fmla="*/ 2147483647 h 166"/>
                <a:gd name="T18" fmla="*/ 2147483647 w 298"/>
                <a:gd name="T19" fmla="*/ 2147483647 h 166"/>
                <a:gd name="T20" fmla="*/ 2147483647 w 298"/>
                <a:gd name="T21" fmla="*/ 2147483647 h 166"/>
                <a:gd name="T22" fmla="*/ 2147483647 w 298"/>
                <a:gd name="T23" fmla="*/ 2147483647 h 166"/>
                <a:gd name="T24" fmla="*/ 2147483647 w 298"/>
                <a:gd name="T25" fmla="*/ 2147483647 h 166"/>
                <a:gd name="T26" fmla="*/ 2147483647 w 298"/>
                <a:gd name="T27" fmla="*/ 2147483647 h 166"/>
                <a:gd name="T28" fmla="*/ 2147483647 w 298"/>
                <a:gd name="T29" fmla="*/ 2147483647 h 166"/>
                <a:gd name="T30" fmla="*/ 2147483647 w 298"/>
                <a:gd name="T31" fmla="*/ 2147483647 h 166"/>
                <a:gd name="T32" fmla="*/ 2147483647 w 298"/>
                <a:gd name="T33" fmla="*/ 2147483647 h 166"/>
                <a:gd name="T34" fmla="*/ 2147483647 w 298"/>
                <a:gd name="T35" fmla="*/ 2147483647 h 166"/>
                <a:gd name="T36" fmla="*/ 2147483647 w 298"/>
                <a:gd name="T37" fmla="*/ 2147483647 h 166"/>
                <a:gd name="T38" fmla="*/ 2147483647 w 298"/>
                <a:gd name="T39" fmla="*/ 2147483647 h 166"/>
                <a:gd name="T40" fmla="*/ 2147483647 w 298"/>
                <a:gd name="T41" fmla="*/ 2147483647 h 166"/>
                <a:gd name="T42" fmla="*/ 2147483647 w 298"/>
                <a:gd name="T43" fmla="*/ 2147483647 h 166"/>
                <a:gd name="T44" fmla="*/ 2147483647 w 298"/>
                <a:gd name="T45" fmla="*/ 2147483647 h 166"/>
                <a:gd name="T46" fmla="*/ 2147483647 w 298"/>
                <a:gd name="T47" fmla="*/ 2147483647 h 166"/>
                <a:gd name="T48" fmla="*/ 2147483647 w 298"/>
                <a:gd name="T49" fmla="*/ 2147483647 h 166"/>
                <a:gd name="T50" fmla="*/ 2147483647 w 298"/>
                <a:gd name="T51" fmla="*/ 2147483647 h 166"/>
                <a:gd name="T52" fmla="*/ 2147483647 w 298"/>
                <a:gd name="T53" fmla="*/ 2147483647 h 166"/>
                <a:gd name="T54" fmla="*/ 2147483647 w 298"/>
                <a:gd name="T55" fmla="*/ 2147483647 h 166"/>
                <a:gd name="T56" fmla="*/ 2147483647 w 298"/>
                <a:gd name="T57" fmla="*/ 2147483647 h 166"/>
                <a:gd name="T58" fmla="*/ 2147483647 w 298"/>
                <a:gd name="T59" fmla="*/ 2147483647 h 166"/>
                <a:gd name="T60" fmla="*/ 2147483647 w 298"/>
                <a:gd name="T61" fmla="*/ 2147483647 h 166"/>
                <a:gd name="T62" fmla="*/ 2147483647 w 298"/>
                <a:gd name="T63" fmla="*/ 0 h 166"/>
                <a:gd name="T64" fmla="*/ 2147483647 w 298"/>
                <a:gd name="T65" fmla="*/ 0 h 166"/>
                <a:gd name="T66" fmla="*/ 2147483647 w 298"/>
                <a:gd name="T67" fmla="*/ 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166"/>
                <a:gd name="T104" fmla="*/ 298 w 298"/>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166">
                  <a:moveTo>
                    <a:pt x="256" y="0"/>
                  </a:moveTo>
                  <a:lnTo>
                    <a:pt x="253" y="6"/>
                  </a:lnTo>
                  <a:lnTo>
                    <a:pt x="249" y="13"/>
                  </a:lnTo>
                  <a:lnTo>
                    <a:pt x="243" y="19"/>
                  </a:lnTo>
                  <a:lnTo>
                    <a:pt x="236" y="29"/>
                  </a:lnTo>
                  <a:lnTo>
                    <a:pt x="226" y="36"/>
                  </a:lnTo>
                  <a:lnTo>
                    <a:pt x="218" y="44"/>
                  </a:lnTo>
                  <a:lnTo>
                    <a:pt x="209" y="53"/>
                  </a:lnTo>
                  <a:lnTo>
                    <a:pt x="198" y="63"/>
                  </a:lnTo>
                  <a:lnTo>
                    <a:pt x="186" y="70"/>
                  </a:lnTo>
                  <a:lnTo>
                    <a:pt x="173" y="78"/>
                  </a:lnTo>
                  <a:lnTo>
                    <a:pt x="160" y="86"/>
                  </a:lnTo>
                  <a:lnTo>
                    <a:pt x="146" y="95"/>
                  </a:lnTo>
                  <a:lnTo>
                    <a:pt x="133" y="101"/>
                  </a:lnTo>
                  <a:lnTo>
                    <a:pt x="120" y="108"/>
                  </a:lnTo>
                  <a:lnTo>
                    <a:pt x="104" y="114"/>
                  </a:lnTo>
                  <a:lnTo>
                    <a:pt x="91" y="118"/>
                  </a:lnTo>
                  <a:lnTo>
                    <a:pt x="76" y="120"/>
                  </a:lnTo>
                  <a:lnTo>
                    <a:pt x="65" y="126"/>
                  </a:lnTo>
                  <a:lnTo>
                    <a:pt x="53" y="129"/>
                  </a:lnTo>
                  <a:lnTo>
                    <a:pt x="44" y="133"/>
                  </a:lnTo>
                  <a:lnTo>
                    <a:pt x="36" y="137"/>
                  </a:lnTo>
                  <a:lnTo>
                    <a:pt x="27" y="143"/>
                  </a:lnTo>
                  <a:lnTo>
                    <a:pt x="21" y="145"/>
                  </a:lnTo>
                  <a:lnTo>
                    <a:pt x="15" y="150"/>
                  </a:lnTo>
                  <a:lnTo>
                    <a:pt x="9" y="154"/>
                  </a:lnTo>
                  <a:lnTo>
                    <a:pt x="6" y="158"/>
                  </a:lnTo>
                  <a:lnTo>
                    <a:pt x="4" y="162"/>
                  </a:lnTo>
                  <a:lnTo>
                    <a:pt x="0" y="164"/>
                  </a:lnTo>
                  <a:lnTo>
                    <a:pt x="9" y="166"/>
                  </a:lnTo>
                  <a:lnTo>
                    <a:pt x="17" y="164"/>
                  </a:lnTo>
                  <a:lnTo>
                    <a:pt x="27" y="162"/>
                  </a:lnTo>
                  <a:lnTo>
                    <a:pt x="36" y="158"/>
                  </a:lnTo>
                  <a:lnTo>
                    <a:pt x="47" y="154"/>
                  </a:lnTo>
                  <a:lnTo>
                    <a:pt x="57" y="152"/>
                  </a:lnTo>
                  <a:lnTo>
                    <a:pt x="70" y="148"/>
                  </a:lnTo>
                  <a:lnTo>
                    <a:pt x="82" y="143"/>
                  </a:lnTo>
                  <a:lnTo>
                    <a:pt x="95" y="141"/>
                  </a:lnTo>
                  <a:lnTo>
                    <a:pt x="108" y="137"/>
                  </a:lnTo>
                  <a:lnTo>
                    <a:pt x="122" y="133"/>
                  </a:lnTo>
                  <a:lnTo>
                    <a:pt x="133" y="129"/>
                  </a:lnTo>
                  <a:lnTo>
                    <a:pt x="148" y="126"/>
                  </a:lnTo>
                  <a:lnTo>
                    <a:pt x="161" y="120"/>
                  </a:lnTo>
                  <a:lnTo>
                    <a:pt x="175" y="114"/>
                  </a:lnTo>
                  <a:lnTo>
                    <a:pt x="186" y="108"/>
                  </a:lnTo>
                  <a:lnTo>
                    <a:pt x="198" y="101"/>
                  </a:lnTo>
                  <a:lnTo>
                    <a:pt x="209" y="91"/>
                  </a:lnTo>
                  <a:lnTo>
                    <a:pt x="222" y="84"/>
                  </a:lnTo>
                  <a:lnTo>
                    <a:pt x="234" y="76"/>
                  </a:lnTo>
                  <a:lnTo>
                    <a:pt x="245" y="67"/>
                  </a:lnTo>
                  <a:lnTo>
                    <a:pt x="255" y="59"/>
                  </a:lnTo>
                  <a:lnTo>
                    <a:pt x="264" y="49"/>
                  </a:lnTo>
                  <a:lnTo>
                    <a:pt x="274" y="42"/>
                  </a:lnTo>
                  <a:lnTo>
                    <a:pt x="279" y="36"/>
                  </a:lnTo>
                  <a:lnTo>
                    <a:pt x="285" y="29"/>
                  </a:lnTo>
                  <a:lnTo>
                    <a:pt x="291" y="25"/>
                  </a:lnTo>
                  <a:lnTo>
                    <a:pt x="294" y="19"/>
                  </a:lnTo>
                  <a:lnTo>
                    <a:pt x="298" y="17"/>
                  </a:lnTo>
                  <a:lnTo>
                    <a:pt x="298" y="11"/>
                  </a:lnTo>
                  <a:lnTo>
                    <a:pt x="293" y="8"/>
                  </a:lnTo>
                  <a:lnTo>
                    <a:pt x="287" y="6"/>
                  </a:lnTo>
                  <a:lnTo>
                    <a:pt x="279" y="2"/>
                  </a:lnTo>
                  <a:lnTo>
                    <a:pt x="274" y="2"/>
                  </a:lnTo>
                  <a:lnTo>
                    <a:pt x="270" y="0"/>
                  </a:lnTo>
                  <a:lnTo>
                    <a:pt x="266" y="0"/>
                  </a:lnTo>
                  <a:lnTo>
                    <a:pt x="264" y="0"/>
                  </a:lnTo>
                  <a:lnTo>
                    <a:pt x="258" y="0"/>
                  </a:lnTo>
                  <a:lnTo>
                    <a:pt x="256"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7" name="Freeform 172">
              <a:extLst>
                <a:ext uri="{FF2B5EF4-FFF2-40B4-BE49-F238E27FC236}">
                  <a16:creationId xmlns:a16="http://schemas.microsoft.com/office/drawing/2014/main" id="{7F0AD26C-6898-C745-9EF9-22DCBA5E6AFF}"/>
                </a:ext>
              </a:extLst>
            </p:cNvPr>
            <p:cNvSpPr>
              <a:spLocks/>
            </p:cNvSpPr>
            <p:nvPr/>
          </p:nvSpPr>
          <p:spPr bwMode="auto">
            <a:xfrm flipH="1">
              <a:off x="2705447" y="2831416"/>
              <a:ext cx="163513" cy="758825"/>
            </a:xfrm>
            <a:custGeom>
              <a:avLst/>
              <a:gdLst>
                <a:gd name="T0" fmla="*/ 2147483647 w 206"/>
                <a:gd name="T1" fmla="*/ 2147483647 h 955"/>
                <a:gd name="T2" fmla="*/ 2147483647 w 206"/>
                <a:gd name="T3" fmla="*/ 2147483647 h 955"/>
                <a:gd name="T4" fmla="*/ 2147483647 w 206"/>
                <a:gd name="T5" fmla="*/ 2147483647 h 955"/>
                <a:gd name="T6" fmla="*/ 2147483647 w 206"/>
                <a:gd name="T7" fmla="*/ 2147483647 h 955"/>
                <a:gd name="T8" fmla="*/ 2147483647 w 206"/>
                <a:gd name="T9" fmla="*/ 2147483647 h 955"/>
                <a:gd name="T10" fmla="*/ 2147483647 w 206"/>
                <a:gd name="T11" fmla="*/ 2147483647 h 955"/>
                <a:gd name="T12" fmla="*/ 2147483647 w 206"/>
                <a:gd name="T13" fmla="*/ 2147483647 h 955"/>
                <a:gd name="T14" fmla="*/ 2147483647 w 206"/>
                <a:gd name="T15" fmla="*/ 2147483647 h 955"/>
                <a:gd name="T16" fmla="*/ 2147483647 w 206"/>
                <a:gd name="T17" fmla="*/ 2147483647 h 955"/>
                <a:gd name="T18" fmla="*/ 2147483647 w 206"/>
                <a:gd name="T19" fmla="*/ 2147483647 h 955"/>
                <a:gd name="T20" fmla="*/ 2147483647 w 206"/>
                <a:gd name="T21" fmla="*/ 2147483647 h 955"/>
                <a:gd name="T22" fmla="*/ 2147483647 w 206"/>
                <a:gd name="T23" fmla="*/ 2147483647 h 955"/>
                <a:gd name="T24" fmla="*/ 2147483647 w 206"/>
                <a:gd name="T25" fmla="*/ 2147483647 h 955"/>
                <a:gd name="T26" fmla="*/ 2147483647 w 206"/>
                <a:gd name="T27" fmla="*/ 2147483647 h 955"/>
                <a:gd name="T28" fmla="*/ 2147483647 w 206"/>
                <a:gd name="T29" fmla="*/ 2147483647 h 955"/>
                <a:gd name="T30" fmla="*/ 2147483647 w 206"/>
                <a:gd name="T31" fmla="*/ 2147483647 h 955"/>
                <a:gd name="T32" fmla="*/ 2147483647 w 206"/>
                <a:gd name="T33" fmla="*/ 2147483647 h 955"/>
                <a:gd name="T34" fmla="*/ 2147483647 w 206"/>
                <a:gd name="T35" fmla="*/ 2147483647 h 955"/>
                <a:gd name="T36" fmla="*/ 2147483647 w 206"/>
                <a:gd name="T37" fmla="*/ 2147483647 h 955"/>
                <a:gd name="T38" fmla="*/ 2147483647 w 206"/>
                <a:gd name="T39" fmla="*/ 2147483647 h 955"/>
                <a:gd name="T40" fmla="*/ 2147483647 w 206"/>
                <a:gd name="T41" fmla="*/ 2147483647 h 955"/>
                <a:gd name="T42" fmla="*/ 2147483647 w 206"/>
                <a:gd name="T43" fmla="*/ 2147483647 h 955"/>
                <a:gd name="T44" fmla="*/ 2147483647 w 206"/>
                <a:gd name="T45" fmla="*/ 2147483647 h 955"/>
                <a:gd name="T46" fmla="*/ 2147483647 w 206"/>
                <a:gd name="T47" fmla="*/ 2147483647 h 955"/>
                <a:gd name="T48" fmla="*/ 2147483647 w 206"/>
                <a:gd name="T49" fmla="*/ 2147483647 h 955"/>
                <a:gd name="T50" fmla="*/ 2147483647 w 206"/>
                <a:gd name="T51" fmla="*/ 2147483647 h 955"/>
                <a:gd name="T52" fmla="*/ 2147483647 w 206"/>
                <a:gd name="T53" fmla="*/ 2147483647 h 955"/>
                <a:gd name="T54" fmla="*/ 2147483647 w 206"/>
                <a:gd name="T55" fmla="*/ 2147483647 h 955"/>
                <a:gd name="T56" fmla="*/ 2147483647 w 206"/>
                <a:gd name="T57" fmla="*/ 2147483647 h 955"/>
                <a:gd name="T58" fmla="*/ 2147483647 w 206"/>
                <a:gd name="T59" fmla="*/ 2147483647 h 955"/>
                <a:gd name="T60" fmla="*/ 2147483647 w 206"/>
                <a:gd name="T61" fmla="*/ 2147483647 h 955"/>
                <a:gd name="T62" fmla="*/ 2147483647 w 206"/>
                <a:gd name="T63" fmla="*/ 2147483647 h 955"/>
                <a:gd name="T64" fmla="*/ 2147483647 w 206"/>
                <a:gd name="T65" fmla="*/ 2147483647 h 955"/>
                <a:gd name="T66" fmla="*/ 2147483647 w 206"/>
                <a:gd name="T67" fmla="*/ 2147483647 h 955"/>
                <a:gd name="T68" fmla="*/ 2147483647 w 206"/>
                <a:gd name="T69" fmla="*/ 2147483647 h 955"/>
                <a:gd name="T70" fmla="*/ 2147483647 w 206"/>
                <a:gd name="T71" fmla="*/ 2147483647 h 955"/>
                <a:gd name="T72" fmla="*/ 2147483647 w 206"/>
                <a:gd name="T73" fmla="*/ 2147483647 h 955"/>
                <a:gd name="T74" fmla="*/ 2147483647 w 206"/>
                <a:gd name="T75" fmla="*/ 2147483647 h 955"/>
                <a:gd name="T76" fmla="*/ 0 w 206"/>
                <a:gd name="T77" fmla="*/ 2147483647 h 955"/>
                <a:gd name="T78" fmla="*/ 0 w 206"/>
                <a:gd name="T79" fmla="*/ 2147483647 h 955"/>
                <a:gd name="T80" fmla="*/ 2147483647 w 206"/>
                <a:gd name="T81" fmla="*/ 2147483647 h 955"/>
                <a:gd name="T82" fmla="*/ 2147483647 w 206"/>
                <a:gd name="T83" fmla="*/ 2147483647 h 955"/>
                <a:gd name="T84" fmla="*/ 2147483647 w 206"/>
                <a:gd name="T85" fmla="*/ 2147483647 h 955"/>
                <a:gd name="T86" fmla="*/ 2147483647 w 206"/>
                <a:gd name="T87" fmla="*/ 2147483647 h 955"/>
                <a:gd name="T88" fmla="*/ 2147483647 w 206"/>
                <a:gd name="T89" fmla="*/ 2147483647 h 955"/>
                <a:gd name="T90" fmla="*/ 2147483647 w 206"/>
                <a:gd name="T91" fmla="*/ 2147483647 h 955"/>
                <a:gd name="T92" fmla="*/ 2147483647 w 206"/>
                <a:gd name="T93" fmla="*/ 2147483647 h 955"/>
                <a:gd name="T94" fmla="*/ 2147483647 w 206"/>
                <a:gd name="T95" fmla="*/ 2147483647 h 955"/>
                <a:gd name="T96" fmla="*/ 2147483647 w 206"/>
                <a:gd name="T97" fmla="*/ 2147483647 h 9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955"/>
                <a:gd name="T149" fmla="*/ 206 w 206"/>
                <a:gd name="T150" fmla="*/ 955 h 9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955">
                  <a:moveTo>
                    <a:pt x="206" y="75"/>
                  </a:moveTo>
                  <a:lnTo>
                    <a:pt x="194" y="82"/>
                  </a:lnTo>
                  <a:lnTo>
                    <a:pt x="183" y="94"/>
                  </a:lnTo>
                  <a:lnTo>
                    <a:pt x="171" y="111"/>
                  </a:lnTo>
                  <a:lnTo>
                    <a:pt x="160" y="128"/>
                  </a:lnTo>
                  <a:lnTo>
                    <a:pt x="147" y="149"/>
                  </a:lnTo>
                  <a:lnTo>
                    <a:pt x="135" y="170"/>
                  </a:lnTo>
                  <a:lnTo>
                    <a:pt x="122" y="194"/>
                  </a:lnTo>
                  <a:lnTo>
                    <a:pt x="111" y="219"/>
                  </a:lnTo>
                  <a:lnTo>
                    <a:pt x="99" y="246"/>
                  </a:lnTo>
                  <a:lnTo>
                    <a:pt x="88" y="269"/>
                  </a:lnTo>
                  <a:lnTo>
                    <a:pt x="78" y="293"/>
                  </a:lnTo>
                  <a:lnTo>
                    <a:pt x="71" y="318"/>
                  </a:lnTo>
                  <a:lnTo>
                    <a:pt x="65" y="341"/>
                  </a:lnTo>
                  <a:lnTo>
                    <a:pt x="59" y="364"/>
                  </a:lnTo>
                  <a:lnTo>
                    <a:pt x="57" y="385"/>
                  </a:lnTo>
                  <a:lnTo>
                    <a:pt x="57" y="404"/>
                  </a:lnTo>
                  <a:lnTo>
                    <a:pt x="57" y="417"/>
                  </a:lnTo>
                  <a:lnTo>
                    <a:pt x="63" y="434"/>
                  </a:lnTo>
                  <a:lnTo>
                    <a:pt x="65" y="451"/>
                  </a:lnTo>
                  <a:lnTo>
                    <a:pt x="69" y="466"/>
                  </a:lnTo>
                  <a:lnTo>
                    <a:pt x="71" y="482"/>
                  </a:lnTo>
                  <a:lnTo>
                    <a:pt x="76" y="499"/>
                  </a:lnTo>
                  <a:lnTo>
                    <a:pt x="78" y="516"/>
                  </a:lnTo>
                  <a:lnTo>
                    <a:pt x="84" y="533"/>
                  </a:lnTo>
                  <a:lnTo>
                    <a:pt x="88" y="552"/>
                  </a:lnTo>
                  <a:lnTo>
                    <a:pt x="90" y="569"/>
                  </a:lnTo>
                  <a:lnTo>
                    <a:pt x="93" y="588"/>
                  </a:lnTo>
                  <a:lnTo>
                    <a:pt x="97" y="609"/>
                  </a:lnTo>
                  <a:lnTo>
                    <a:pt x="99" y="628"/>
                  </a:lnTo>
                  <a:lnTo>
                    <a:pt x="99" y="651"/>
                  </a:lnTo>
                  <a:lnTo>
                    <a:pt x="99" y="676"/>
                  </a:lnTo>
                  <a:lnTo>
                    <a:pt x="101" y="699"/>
                  </a:lnTo>
                  <a:lnTo>
                    <a:pt x="99" y="723"/>
                  </a:lnTo>
                  <a:lnTo>
                    <a:pt x="99" y="746"/>
                  </a:lnTo>
                  <a:lnTo>
                    <a:pt x="95" y="771"/>
                  </a:lnTo>
                  <a:lnTo>
                    <a:pt x="93" y="796"/>
                  </a:lnTo>
                  <a:lnTo>
                    <a:pt x="90" y="816"/>
                  </a:lnTo>
                  <a:lnTo>
                    <a:pt x="88" y="841"/>
                  </a:lnTo>
                  <a:lnTo>
                    <a:pt x="84" y="860"/>
                  </a:lnTo>
                  <a:lnTo>
                    <a:pt x="82" y="881"/>
                  </a:lnTo>
                  <a:lnTo>
                    <a:pt x="76" y="898"/>
                  </a:lnTo>
                  <a:lnTo>
                    <a:pt x="74" y="913"/>
                  </a:lnTo>
                  <a:lnTo>
                    <a:pt x="71" y="927"/>
                  </a:lnTo>
                  <a:lnTo>
                    <a:pt x="69" y="938"/>
                  </a:lnTo>
                  <a:lnTo>
                    <a:pt x="65" y="946"/>
                  </a:lnTo>
                  <a:lnTo>
                    <a:pt x="63" y="952"/>
                  </a:lnTo>
                  <a:lnTo>
                    <a:pt x="61" y="955"/>
                  </a:lnTo>
                  <a:lnTo>
                    <a:pt x="59" y="955"/>
                  </a:lnTo>
                  <a:lnTo>
                    <a:pt x="57" y="950"/>
                  </a:lnTo>
                  <a:lnTo>
                    <a:pt x="57" y="942"/>
                  </a:lnTo>
                  <a:lnTo>
                    <a:pt x="55" y="931"/>
                  </a:lnTo>
                  <a:lnTo>
                    <a:pt x="54" y="917"/>
                  </a:lnTo>
                  <a:lnTo>
                    <a:pt x="52" y="900"/>
                  </a:lnTo>
                  <a:lnTo>
                    <a:pt x="52" y="881"/>
                  </a:lnTo>
                  <a:lnTo>
                    <a:pt x="48" y="862"/>
                  </a:lnTo>
                  <a:lnTo>
                    <a:pt x="46" y="839"/>
                  </a:lnTo>
                  <a:lnTo>
                    <a:pt x="46" y="813"/>
                  </a:lnTo>
                  <a:lnTo>
                    <a:pt x="44" y="788"/>
                  </a:lnTo>
                  <a:lnTo>
                    <a:pt x="42" y="759"/>
                  </a:lnTo>
                  <a:lnTo>
                    <a:pt x="40" y="733"/>
                  </a:lnTo>
                  <a:lnTo>
                    <a:pt x="40" y="704"/>
                  </a:lnTo>
                  <a:lnTo>
                    <a:pt x="38" y="676"/>
                  </a:lnTo>
                  <a:lnTo>
                    <a:pt x="36" y="645"/>
                  </a:lnTo>
                  <a:lnTo>
                    <a:pt x="36" y="619"/>
                  </a:lnTo>
                  <a:lnTo>
                    <a:pt x="35" y="600"/>
                  </a:lnTo>
                  <a:lnTo>
                    <a:pt x="33" y="581"/>
                  </a:lnTo>
                  <a:lnTo>
                    <a:pt x="29" y="562"/>
                  </a:lnTo>
                  <a:lnTo>
                    <a:pt x="29" y="543"/>
                  </a:lnTo>
                  <a:lnTo>
                    <a:pt x="23" y="525"/>
                  </a:lnTo>
                  <a:lnTo>
                    <a:pt x="19" y="506"/>
                  </a:lnTo>
                  <a:lnTo>
                    <a:pt x="17" y="489"/>
                  </a:lnTo>
                  <a:lnTo>
                    <a:pt x="12" y="472"/>
                  </a:lnTo>
                  <a:lnTo>
                    <a:pt x="10" y="455"/>
                  </a:lnTo>
                  <a:lnTo>
                    <a:pt x="6" y="438"/>
                  </a:lnTo>
                  <a:lnTo>
                    <a:pt x="4" y="421"/>
                  </a:lnTo>
                  <a:lnTo>
                    <a:pt x="2" y="404"/>
                  </a:lnTo>
                  <a:lnTo>
                    <a:pt x="0" y="387"/>
                  </a:lnTo>
                  <a:lnTo>
                    <a:pt x="0" y="371"/>
                  </a:lnTo>
                  <a:lnTo>
                    <a:pt x="0" y="358"/>
                  </a:lnTo>
                  <a:lnTo>
                    <a:pt x="4" y="341"/>
                  </a:lnTo>
                  <a:lnTo>
                    <a:pt x="6" y="322"/>
                  </a:lnTo>
                  <a:lnTo>
                    <a:pt x="14" y="303"/>
                  </a:lnTo>
                  <a:lnTo>
                    <a:pt x="23" y="278"/>
                  </a:lnTo>
                  <a:lnTo>
                    <a:pt x="35" y="252"/>
                  </a:lnTo>
                  <a:lnTo>
                    <a:pt x="46" y="225"/>
                  </a:lnTo>
                  <a:lnTo>
                    <a:pt x="63" y="196"/>
                  </a:lnTo>
                  <a:lnTo>
                    <a:pt x="76" y="168"/>
                  </a:lnTo>
                  <a:lnTo>
                    <a:pt x="93" y="139"/>
                  </a:lnTo>
                  <a:lnTo>
                    <a:pt x="109" y="111"/>
                  </a:lnTo>
                  <a:lnTo>
                    <a:pt x="124" y="86"/>
                  </a:lnTo>
                  <a:lnTo>
                    <a:pt x="135" y="61"/>
                  </a:lnTo>
                  <a:lnTo>
                    <a:pt x="149" y="40"/>
                  </a:lnTo>
                  <a:lnTo>
                    <a:pt x="158" y="23"/>
                  </a:lnTo>
                  <a:lnTo>
                    <a:pt x="168" y="10"/>
                  </a:lnTo>
                  <a:lnTo>
                    <a:pt x="173" y="2"/>
                  </a:lnTo>
                  <a:lnTo>
                    <a:pt x="175" y="0"/>
                  </a:lnTo>
                  <a:lnTo>
                    <a:pt x="206" y="75"/>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8" name="Freeform 184">
              <a:extLst>
                <a:ext uri="{FF2B5EF4-FFF2-40B4-BE49-F238E27FC236}">
                  <a16:creationId xmlns:a16="http://schemas.microsoft.com/office/drawing/2014/main" id="{D390FD5A-5B08-8B4F-A7FA-4F8D382A2527}"/>
                </a:ext>
              </a:extLst>
            </p:cNvPr>
            <p:cNvSpPr>
              <a:spLocks/>
            </p:cNvSpPr>
            <p:nvPr/>
          </p:nvSpPr>
          <p:spPr bwMode="auto">
            <a:xfrm flipH="1">
              <a:off x="2689572" y="2196416"/>
              <a:ext cx="66675" cy="131763"/>
            </a:xfrm>
            <a:custGeom>
              <a:avLst/>
              <a:gdLst>
                <a:gd name="T0" fmla="*/ 2147483647 w 83"/>
                <a:gd name="T1" fmla="*/ 2147483647 h 165"/>
                <a:gd name="T2" fmla="*/ 0 w 83"/>
                <a:gd name="T3" fmla="*/ 2147483647 h 165"/>
                <a:gd name="T4" fmla="*/ 2147483647 w 83"/>
                <a:gd name="T5" fmla="*/ 2147483647 h 165"/>
                <a:gd name="T6" fmla="*/ 2147483647 w 83"/>
                <a:gd name="T7" fmla="*/ 2147483647 h 165"/>
                <a:gd name="T8" fmla="*/ 2147483647 w 83"/>
                <a:gd name="T9" fmla="*/ 2147483647 h 165"/>
                <a:gd name="T10" fmla="*/ 2147483647 w 83"/>
                <a:gd name="T11" fmla="*/ 2147483647 h 165"/>
                <a:gd name="T12" fmla="*/ 2147483647 w 83"/>
                <a:gd name="T13" fmla="*/ 2147483647 h 165"/>
                <a:gd name="T14" fmla="*/ 2147483647 w 83"/>
                <a:gd name="T15" fmla="*/ 2147483647 h 165"/>
                <a:gd name="T16" fmla="*/ 2147483647 w 83"/>
                <a:gd name="T17" fmla="*/ 2147483647 h 165"/>
                <a:gd name="T18" fmla="*/ 2147483647 w 83"/>
                <a:gd name="T19" fmla="*/ 2147483647 h 165"/>
                <a:gd name="T20" fmla="*/ 2147483647 w 83"/>
                <a:gd name="T21" fmla="*/ 2147483647 h 165"/>
                <a:gd name="T22" fmla="*/ 2147483647 w 83"/>
                <a:gd name="T23" fmla="*/ 2147483647 h 165"/>
                <a:gd name="T24" fmla="*/ 2147483647 w 83"/>
                <a:gd name="T25" fmla="*/ 2147483647 h 165"/>
                <a:gd name="T26" fmla="*/ 2147483647 w 83"/>
                <a:gd name="T27" fmla="*/ 2147483647 h 165"/>
                <a:gd name="T28" fmla="*/ 2147483647 w 83"/>
                <a:gd name="T29" fmla="*/ 2147483647 h 165"/>
                <a:gd name="T30" fmla="*/ 2147483647 w 83"/>
                <a:gd name="T31" fmla="*/ 2147483647 h 165"/>
                <a:gd name="T32" fmla="*/ 2147483647 w 83"/>
                <a:gd name="T33" fmla="*/ 2147483647 h 165"/>
                <a:gd name="T34" fmla="*/ 2147483647 w 83"/>
                <a:gd name="T35" fmla="*/ 2147483647 h 165"/>
                <a:gd name="T36" fmla="*/ 2147483647 w 83"/>
                <a:gd name="T37" fmla="*/ 2147483647 h 165"/>
                <a:gd name="T38" fmla="*/ 2147483647 w 83"/>
                <a:gd name="T39" fmla="*/ 2147483647 h 165"/>
                <a:gd name="T40" fmla="*/ 2147483647 w 83"/>
                <a:gd name="T41" fmla="*/ 2147483647 h 165"/>
                <a:gd name="T42" fmla="*/ 2147483647 w 83"/>
                <a:gd name="T43" fmla="*/ 2147483647 h 165"/>
                <a:gd name="T44" fmla="*/ 2147483647 w 83"/>
                <a:gd name="T45" fmla="*/ 2147483647 h 165"/>
                <a:gd name="T46" fmla="*/ 2147483647 w 83"/>
                <a:gd name="T47" fmla="*/ 2147483647 h 165"/>
                <a:gd name="T48" fmla="*/ 2147483647 w 83"/>
                <a:gd name="T49" fmla="*/ 2147483647 h 165"/>
                <a:gd name="T50" fmla="*/ 2147483647 w 83"/>
                <a:gd name="T51" fmla="*/ 2147483647 h 165"/>
                <a:gd name="T52" fmla="*/ 2147483647 w 83"/>
                <a:gd name="T53" fmla="*/ 2147483647 h 165"/>
                <a:gd name="T54" fmla="*/ 2147483647 w 83"/>
                <a:gd name="T55" fmla="*/ 2147483647 h 165"/>
                <a:gd name="T56" fmla="*/ 2147483647 w 83"/>
                <a:gd name="T57" fmla="*/ 2147483647 h 165"/>
                <a:gd name="T58" fmla="*/ 2147483647 w 83"/>
                <a:gd name="T59" fmla="*/ 0 h 165"/>
                <a:gd name="T60" fmla="*/ 2147483647 w 83"/>
                <a:gd name="T61" fmla="*/ 2147483647 h 165"/>
                <a:gd name="T62" fmla="*/ 2147483647 w 83"/>
                <a:gd name="T63" fmla="*/ 2147483647 h 165"/>
                <a:gd name="T64" fmla="*/ 2147483647 w 83"/>
                <a:gd name="T65" fmla="*/ 2147483647 h 165"/>
                <a:gd name="T66" fmla="*/ 2147483647 w 83"/>
                <a:gd name="T67" fmla="*/ 2147483647 h 165"/>
                <a:gd name="T68" fmla="*/ 2147483647 w 83"/>
                <a:gd name="T69" fmla="*/ 2147483647 h 165"/>
                <a:gd name="T70" fmla="*/ 2147483647 w 83"/>
                <a:gd name="T71" fmla="*/ 2147483647 h 165"/>
                <a:gd name="T72" fmla="*/ 2147483647 w 83"/>
                <a:gd name="T73" fmla="*/ 2147483647 h 165"/>
                <a:gd name="T74" fmla="*/ 2147483647 w 83"/>
                <a:gd name="T75" fmla="*/ 2147483647 h 165"/>
                <a:gd name="T76" fmla="*/ 2147483647 w 83"/>
                <a:gd name="T77" fmla="*/ 2147483647 h 165"/>
                <a:gd name="T78" fmla="*/ 2147483647 w 83"/>
                <a:gd name="T79" fmla="*/ 2147483647 h 165"/>
                <a:gd name="T80" fmla="*/ 2147483647 w 83"/>
                <a:gd name="T81" fmla="*/ 2147483647 h 165"/>
                <a:gd name="T82" fmla="*/ 2147483647 w 83"/>
                <a:gd name="T83" fmla="*/ 2147483647 h 165"/>
                <a:gd name="T84" fmla="*/ 2147483647 w 83"/>
                <a:gd name="T85" fmla="*/ 2147483647 h 165"/>
                <a:gd name="T86" fmla="*/ 2147483647 w 83"/>
                <a:gd name="T87" fmla="*/ 2147483647 h 165"/>
                <a:gd name="T88" fmla="*/ 2147483647 w 83"/>
                <a:gd name="T89" fmla="*/ 2147483647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
                <a:gd name="T136" fmla="*/ 0 h 165"/>
                <a:gd name="T137" fmla="*/ 83 w 83"/>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 h="165">
                  <a:moveTo>
                    <a:pt x="4" y="91"/>
                  </a:moveTo>
                  <a:lnTo>
                    <a:pt x="0" y="97"/>
                  </a:lnTo>
                  <a:lnTo>
                    <a:pt x="2" y="104"/>
                  </a:lnTo>
                  <a:lnTo>
                    <a:pt x="2" y="108"/>
                  </a:lnTo>
                  <a:lnTo>
                    <a:pt x="4" y="112"/>
                  </a:lnTo>
                  <a:lnTo>
                    <a:pt x="7" y="118"/>
                  </a:lnTo>
                  <a:lnTo>
                    <a:pt x="11" y="121"/>
                  </a:lnTo>
                  <a:lnTo>
                    <a:pt x="15" y="127"/>
                  </a:lnTo>
                  <a:lnTo>
                    <a:pt x="17" y="131"/>
                  </a:lnTo>
                  <a:lnTo>
                    <a:pt x="21" y="135"/>
                  </a:lnTo>
                  <a:lnTo>
                    <a:pt x="26" y="140"/>
                  </a:lnTo>
                  <a:lnTo>
                    <a:pt x="28" y="144"/>
                  </a:lnTo>
                  <a:lnTo>
                    <a:pt x="32" y="150"/>
                  </a:lnTo>
                  <a:lnTo>
                    <a:pt x="36" y="156"/>
                  </a:lnTo>
                  <a:lnTo>
                    <a:pt x="40" y="161"/>
                  </a:lnTo>
                  <a:lnTo>
                    <a:pt x="42" y="165"/>
                  </a:lnTo>
                  <a:lnTo>
                    <a:pt x="49" y="161"/>
                  </a:lnTo>
                  <a:lnTo>
                    <a:pt x="51" y="159"/>
                  </a:lnTo>
                  <a:lnTo>
                    <a:pt x="57" y="156"/>
                  </a:lnTo>
                  <a:lnTo>
                    <a:pt x="59" y="150"/>
                  </a:lnTo>
                  <a:lnTo>
                    <a:pt x="63" y="146"/>
                  </a:lnTo>
                  <a:lnTo>
                    <a:pt x="68" y="140"/>
                  </a:lnTo>
                  <a:lnTo>
                    <a:pt x="70" y="135"/>
                  </a:lnTo>
                  <a:lnTo>
                    <a:pt x="74" y="129"/>
                  </a:lnTo>
                  <a:lnTo>
                    <a:pt x="76" y="123"/>
                  </a:lnTo>
                  <a:lnTo>
                    <a:pt x="80" y="119"/>
                  </a:lnTo>
                  <a:lnTo>
                    <a:pt x="82" y="114"/>
                  </a:lnTo>
                  <a:lnTo>
                    <a:pt x="83" y="108"/>
                  </a:lnTo>
                  <a:lnTo>
                    <a:pt x="83" y="106"/>
                  </a:lnTo>
                  <a:lnTo>
                    <a:pt x="9" y="0"/>
                  </a:lnTo>
                  <a:lnTo>
                    <a:pt x="9" y="11"/>
                  </a:lnTo>
                  <a:lnTo>
                    <a:pt x="11" y="22"/>
                  </a:lnTo>
                  <a:lnTo>
                    <a:pt x="13" y="32"/>
                  </a:lnTo>
                  <a:lnTo>
                    <a:pt x="13" y="43"/>
                  </a:lnTo>
                  <a:lnTo>
                    <a:pt x="13" y="49"/>
                  </a:lnTo>
                  <a:lnTo>
                    <a:pt x="13" y="57"/>
                  </a:lnTo>
                  <a:lnTo>
                    <a:pt x="13" y="64"/>
                  </a:lnTo>
                  <a:lnTo>
                    <a:pt x="11" y="72"/>
                  </a:lnTo>
                  <a:lnTo>
                    <a:pt x="9" y="74"/>
                  </a:lnTo>
                  <a:lnTo>
                    <a:pt x="9" y="79"/>
                  </a:lnTo>
                  <a:lnTo>
                    <a:pt x="9" y="83"/>
                  </a:lnTo>
                  <a:lnTo>
                    <a:pt x="7" y="85"/>
                  </a:lnTo>
                  <a:lnTo>
                    <a:pt x="4" y="91"/>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9" name="Freeform 185">
              <a:extLst>
                <a:ext uri="{FF2B5EF4-FFF2-40B4-BE49-F238E27FC236}">
                  <a16:creationId xmlns:a16="http://schemas.microsoft.com/office/drawing/2014/main" id="{93979C27-40C2-F642-8621-EDF6FBC19127}"/>
                </a:ext>
              </a:extLst>
            </p:cNvPr>
            <p:cNvSpPr>
              <a:spLocks/>
            </p:cNvSpPr>
            <p:nvPr/>
          </p:nvSpPr>
          <p:spPr bwMode="auto">
            <a:xfrm flipH="1">
              <a:off x="2770534" y="2202766"/>
              <a:ext cx="93663" cy="142875"/>
            </a:xfrm>
            <a:custGeom>
              <a:avLst/>
              <a:gdLst>
                <a:gd name="T0" fmla="*/ 2147483647 w 118"/>
                <a:gd name="T1" fmla="*/ 2147483647 h 181"/>
                <a:gd name="T2" fmla="*/ 2147483647 w 118"/>
                <a:gd name="T3" fmla="*/ 2147483647 h 181"/>
                <a:gd name="T4" fmla="*/ 2147483647 w 118"/>
                <a:gd name="T5" fmla="*/ 2147483647 h 181"/>
                <a:gd name="T6" fmla="*/ 2147483647 w 118"/>
                <a:gd name="T7" fmla="*/ 2147483647 h 181"/>
                <a:gd name="T8" fmla="*/ 2147483647 w 118"/>
                <a:gd name="T9" fmla="*/ 2147483647 h 181"/>
                <a:gd name="T10" fmla="*/ 2147483647 w 118"/>
                <a:gd name="T11" fmla="*/ 2147483647 h 181"/>
                <a:gd name="T12" fmla="*/ 2147483647 w 118"/>
                <a:gd name="T13" fmla="*/ 2147483647 h 181"/>
                <a:gd name="T14" fmla="*/ 2147483647 w 118"/>
                <a:gd name="T15" fmla="*/ 2147483647 h 181"/>
                <a:gd name="T16" fmla="*/ 2147483647 w 118"/>
                <a:gd name="T17" fmla="*/ 2147483647 h 181"/>
                <a:gd name="T18" fmla="*/ 2147483647 w 118"/>
                <a:gd name="T19" fmla="*/ 2147483647 h 181"/>
                <a:gd name="T20" fmla="*/ 2147483647 w 118"/>
                <a:gd name="T21" fmla="*/ 2147483647 h 181"/>
                <a:gd name="T22" fmla="*/ 2147483647 w 118"/>
                <a:gd name="T23" fmla="*/ 2147483647 h 181"/>
                <a:gd name="T24" fmla="*/ 2147483647 w 118"/>
                <a:gd name="T25" fmla="*/ 2147483647 h 181"/>
                <a:gd name="T26" fmla="*/ 2147483647 w 118"/>
                <a:gd name="T27" fmla="*/ 2147483647 h 181"/>
                <a:gd name="T28" fmla="*/ 2147483647 w 118"/>
                <a:gd name="T29" fmla="*/ 2147483647 h 181"/>
                <a:gd name="T30" fmla="*/ 2147483647 w 118"/>
                <a:gd name="T31" fmla="*/ 2147483647 h 181"/>
                <a:gd name="T32" fmla="*/ 2147483647 w 118"/>
                <a:gd name="T33" fmla="*/ 2147483647 h 181"/>
                <a:gd name="T34" fmla="*/ 2147483647 w 118"/>
                <a:gd name="T35" fmla="*/ 2147483647 h 181"/>
                <a:gd name="T36" fmla="*/ 2147483647 w 118"/>
                <a:gd name="T37" fmla="*/ 2147483647 h 181"/>
                <a:gd name="T38" fmla="*/ 2147483647 w 118"/>
                <a:gd name="T39" fmla="*/ 2147483647 h 181"/>
                <a:gd name="T40" fmla="*/ 2147483647 w 118"/>
                <a:gd name="T41" fmla="*/ 2147483647 h 181"/>
                <a:gd name="T42" fmla="*/ 2147483647 w 118"/>
                <a:gd name="T43" fmla="*/ 2147483647 h 181"/>
                <a:gd name="T44" fmla="*/ 2147483647 w 118"/>
                <a:gd name="T45" fmla="*/ 2147483647 h 181"/>
                <a:gd name="T46" fmla="*/ 2147483647 w 118"/>
                <a:gd name="T47" fmla="*/ 2147483647 h 181"/>
                <a:gd name="T48" fmla="*/ 2147483647 w 118"/>
                <a:gd name="T49" fmla="*/ 2147483647 h 181"/>
                <a:gd name="T50" fmla="*/ 2147483647 w 118"/>
                <a:gd name="T51" fmla="*/ 2147483647 h 181"/>
                <a:gd name="T52" fmla="*/ 2147483647 w 118"/>
                <a:gd name="T53" fmla="*/ 2147483647 h 181"/>
                <a:gd name="T54" fmla="*/ 2147483647 w 118"/>
                <a:gd name="T55" fmla="*/ 2147483647 h 181"/>
                <a:gd name="T56" fmla="*/ 0 w 118"/>
                <a:gd name="T57" fmla="*/ 2147483647 h 181"/>
                <a:gd name="T58" fmla="*/ 0 w 118"/>
                <a:gd name="T59" fmla="*/ 2147483647 h 181"/>
                <a:gd name="T60" fmla="*/ 0 w 118"/>
                <a:gd name="T61" fmla="*/ 2147483647 h 181"/>
                <a:gd name="T62" fmla="*/ 2147483647 w 118"/>
                <a:gd name="T63" fmla="*/ 2147483647 h 181"/>
                <a:gd name="T64" fmla="*/ 2147483647 w 118"/>
                <a:gd name="T65" fmla="*/ 2147483647 h 181"/>
                <a:gd name="T66" fmla="*/ 2147483647 w 118"/>
                <a:gd name="T67" fmla="*/ 0 h 181"/>
                <a:gd name="T68" fmla="*/ 2147483647 w 118"/>
                <a:gd name="T69" fmla="*/ 2147483647 h 181"/>
                <a:gd name="T70" fmla="*/ 2147483647 w 118"/>
                <a:gd name="T71" fmla="*/ 2147483647 h 1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181"/>
                <a:gd name="T110" fmla="*/ 118 w 118"/>
                <a:gd name="T111" fmla="*/ 181 h 1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181">
                  <a:moveTo>
                    <a:pt x="29" y="2"/>
                  </a:moveTo>
                  <a:lnTo>
                    <a:pt x="29" y="14"/>
                  </a:lnTo>
                  <a:lnTo>
                    <a:pt x="29" y="27"/>
                  </a:lnTo>
                  <a:lnTo>
                    <a:pt x="29" y="38"/>
                  </a:lnTo>
                  <a:lnTo>
                    <a:pt x="29" y="50"/>
                  </a:lnTo>
                  <a:lnTo>
                    <a:pt x="29" y="61"/>
                  </a:lnTo>
                  <a:lnTo>
                    <a:pt x="29" y="72"/>
                  </a:lnTo>
                  <a:lnTo>
                    <a:pt x="29" y="82"/>
                  </a:lnTo>
                  <a:lnTo>
                    <a:pt x="32" y="92"/>
                  </a:lnTo>
                  <a:lnTo>
                    <a:pt x="34" y="101"/>
                  </a:lnTo>
                  <a:lnTo>
                    <a:pt x="34" y="109"/>
                  </a:lnTo>
                  <a:lnTo>
                    <a:pt x="38" y="114"/>
                  </a:lnTo>
                  <a:lnTo>
                    <a:pt x="40" y="122"/>
                  </a:lnTo>
                  <a:lnTo>
                    <a:pt x="46" y="126"/>
                  </a:lnTo>
                  <a:lnTo>
                    <a:pt x="49" y="131"/>
                  </a:lnTo>
                  <a:lnTo>
                    <a:pt x="55" y="131"/>
                  </a:lnTo>
                  <a:lnTo>
                    <a:pt x="61" y="133"/>
                  </a:lnTo>
                  <a:lnTo>
                    <a:pt x="67" y="133"/>
                  </a:lnTo>
                  <a:lnTo>
                    <a:pt x="72" y="131"/>
                  </a:lnTo>
                  <a:lnTo>
                    <a:pt x="78" y="131"/>
                  </a:lnTo>
                  <a:lnTo>
                    <a:pt x="84" y="131"/>
                  </a:lnTo>
                  <a:lnTo>
                    <a:pt x="89" y="128"/>
                  </a:lnTo>
                  <a:lnTo>
                    <a:pt x="93" y="126"/>
                  </a:lnTo>
                  <a:lnTo>
                    <a:pt x="99" y="124"/>
                  </a:lnTo>
                  <a:lnTo>
                    <a:pt x="105" y="122"/>
                  </a:lnTo>
                  <a:lnTo>
                    <a:pt x="110" y="116"/>
                  </a:lnTo>
                  <a:lnTo>
                    <a:pt x="116" y="114"/>
                  </a:lnTo>
                  <a:lnTo>
                    <a:pt x="118" y="114"/>
                  </a:lnTo>
                  <a:lnTo>
                    <a:pt x="118" y="116"/>
                  </a:lnTo>
                  <a:lnTo>
                    <a:pt x="118" y="118"/>
                  </a:lnTo>
                  <a:lnTo>
                    <a:pt x="114" y="122"/>
                  </a:lnTo>
                  <a:lnTo>
                    <a:pt x="110" y="126"/>
                  </a:lnTo>
                  <a:lnTo>
                    <a:pt x="108" y="131"/>
                  </a:lnTo>
                  <a:lnTo>
                    <a:pt x="105" y="137"/>
                  </a:lnTo>
                  <a:lnTo>
                    <a:pt x="99" y="143"/>
                  </a:lnTo>
                  <a:lnTo>
                    <a:pt x="95" y="149"/>
                  </a:lnTo>
                  <a:lnTo>
                    <a:pt x="91" y="154"/>
                  </a:lnTo>
                  <a:lnTo>
                    <a:pt x="84" y="160"/>
                  </a:lnTo>
                  <a:lnTo>
                    <a:pt x="80" y="166"/>
                  </a:lnTo>
                  <a:lnTo>
                    <a:pt x="72" y="170"/>
                  </a:lnTo>
                  <a:lnTo>
                    <a:pt x="68" y="173"/>
                  </a:lnTo>
                  <a:lnTo>
                    <a:pt x="63" y="177"/>
                  </a:lnTo>
                  <a:lnTo>
                    <a:pt x="57" y="179"/>
                  </a:lnTo>
                  <a:lnTo>
                    <a:pt x="51" y="179"/>
                  </a:lnTo>
                  <a:lnTo>
                    <a:pt x="48" y="181"/>
                  </a:lnTo>
                  <a:lnTo>
                    <a:pt x="44" y="179"/>
                  </a:lnTo>
                  <a:lnTo>
                    <a:pt x="40" y="173"/>
                  </a:lnTo>
                  <a:lnTo>
                    <a:pt x="34" y="166"/>
                  </a:lnTo>
                  <a:lnTo>
                    <a:pt x="29" y="160"/>
                  </a:lnTo>
                  <a:lnTo>
                    <a:pt x="25" y="149"/>
                  </a:lnTo>
                  <a:lnTo>
                    <a:pt x="23" y="137"/>
                  </a:lnTo>
                  <a:lnTo>
                    <a:pt x="17" y="126"/>
                  </a:lnTo>
                  <a:lnTo>
                    <a:pt x="13" y="114"/>
                  </a:lnTo>
                  <a:lnTo>
                    <a:pt x="11" y="101"/>
                  </a:lnTo>
                  <a:lnTo>
                    <a:pt x="6" y="90"/>
                  </a:lnTo>
                  <a:lnTo>
                    <a:pt x="4" y="76"/>
                  </a:lnTo>
                  <a:lnTo>
                    <a:pt x="2" y="65"/>
                  </a:lnTo>
                  <a:lnTo>
                    <a:pt x="0" y="53"/>
                  </a:lnTo>
                  <a:lnTo>
                    <a:pt x="0" y="42"/>
                  </a:lnTo>
                  <a:lnTo>
                    <a:pt x="0" y="33"/>
                  </a:lnTo>
                  <a:lnTo>
                    <a:pt x="0" y="25"/>
                  </a:lnTo>
                  <a:lnTo>
                    <a:pt x="0" y="19"/>
                  </a:lnTo>
                  <a:lnTo>
                    <a:pt x="0" y="14"/>
                  </a:lnTo>
                  <a:lnTo>
                    <a:pt x="2" y="10"/>
                  </a:lnTo>
                  <a:lnTo>
                    <a:pt x="4" y="8"/>
                  </a:lnTo>
                  <a:lnTo>
                    <a:pt x="8" y="2"/>
                  </a:lnTo>
                  <a:lnTo>
                    <a:pt x="13" y="2"/>
                  </a:lnTo>
                  <a:lnTo>
                    <a:pt x="17" y="0"/>
                  </a:lnTo>
                  <a:lnTo>
                    <a:pt x="23" y="2"/>
                  </a:lnTo>
                  <a:lnTo>
                    <a:pt x="27" y="2"/>
                  </a:lnTo>
                  <a:lnTo>
                    <a:pt x="29" y="2"/>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0" name="Freeform 187">
              <a:extLst>
                <a:ext uri="{FF2B5EF4-FFF2-40B4-BE49-F238E27FC236}">
                  <a16:creationId xmlns:a16="http://schemas.microsoft.com/office/drawing/2014/main" id="{5DBE0FED-8C71-AB4F-B297-0427C441330B}"/>
                </a:ext>
              </a:extLst>
            </p:cNvPr>
            <p:cNvSpPr>
              <a:spLocks/>
            </p:cNvSpPr>
            <p:nvPr/>
          </p:nvSpPr>
          <p:spPr bwMode="auto">
            <a:xfrm flipH="1">
              <a:off x="3027710" y="2613928"/>
              <a:ext cx="142875" cy="49213"/>
            </a:xfrm>
            <a:custGeom>
              <a:avLst/>
              <a:gdLst>
                <a:gd name="T0" fmla="*/ 2147483647 w 181"/>
                <a:gd name="T1" fmla="*/ 2147483647 h 60"/>
                <a:gd name="T2" fmla="*/ 2147483647 w 181"/>
                <a:gd name="T3" fmla="*/ 2147483647 h 60"/>
                <a:gd name="T4" fmla="*/ 2147483647 w 181"/>
                <a:gd name="T5" fmla="*/ 2147483647 h 60"/>
                <a:gd name="T6" fmla="*/ 2147483647 w 181"/>
                <a:gd name="T7" fmla="*/ 2147483647 h 60"/>
                <a:gd name="T8" fmla="*/ 2147483647 w 181"/>
                <a:gd name="T9" fmla="*/ 2147483647 h 60"/>
                <a:gd name="T10" fmla="*/ 2147483647 w 181"/>
                <a:gd name="T11" fmla="*/ 2147483647 h 60"/>
                <a:gd name="T12" fmla="*/ 2147483647 w 181"/>
                <a:gd name="T13" fmla="*/ 2147483647 h 60"/>
                <a:gd name="T14" fmla="*/ 2147483647 w 181"/>
                <a:gd name="T15" fmla="*/ 2147483647 h 60"/>
                <a:gd name="T16" fmla="*/ 2147483647 w 181"/>
                <a:gd name="T17" fmla="*/ 2147483647 h 60"/>
                <a:gd name="T18" fmla="*/ 2147483647 w 181"/>
                <a:gd name="T19" fmla="*/ 2147483647 h 60"/>
                <a:gd name="T20" fmla="*/ 2147483647 w 181"/>
                <a:gd name="T21" fmla="*/ 2147483647 h 60"/>
                <a:gd name="T22" fmla="*/ 2147483647 w 181"/>
                <a:gd name="T23" fmla="*/ 2147483647 h 60"/>
                <a:gd name="T24" fmla="*/ 2147483647 w 181"/>
                <a:gd name="T25" fmla="*/ 2147483647 h 60"/>
                <a:gd name="T26" fmla="*/ 2147483647 w 181"/>
                <a:gd name="T27" fmla="*/ 2147483647 h 60"/>
                <a:gd name="T28" fmla="*/ 2147483647 w 181"/>
                <a:gd name="T29" fmla="*/ 2147483647 h 60"/>
                <a:gd name="T30" fmla="*/ 2147483647 w 181"/>
                <a:gd name="T31" fmla="*/ 2147483647 h 60"/>
                <a:gd name="T32" fmla="*/ 2147483647 w 181"/>
                <a:gd name="T33" fmla="*/ 2147483647 h 60"/>
                <a:gd name="T34" fmla="*/ 2147483647 w 181"/>
                <a:gd name="T35" fmla="*/ 2147483647 h 60"/>
                <a:gd name="T36" fmla="*/ 2147483647 w 181"/>
                <a:gd name="T37" fmla="*/ 2147483647 h 60"/>
                <a:gd name="T38" fmla="*/ 2147483647 w 181"/>
                <a:gd name="T39" fmla="*/ 2147483647 h 60"/>
                <a:gd name="T40" fmla="*/ 2147483647 w 181"/>
                <a:gd name="T41" fmla="*/ 2147483647 h 60"/>
                <a:gd name="T42" fmla="*/ 2147483647 w 181"/>
                <a:gd name="T43" fmla="*/ 2147483647 h 60"/>
                <a:gd name="T44" fmla="*/ 2147483647 w 181"/>
                <a:gd name="T45" fmla="*/ 2147483647 h 60"/>
                <a:gd name="T46" fmla="*/ 2147483647 w 181"/>
                <a:gd name="T47" fmla="*/ 2147483647 h 60"/>
                <a:gd name="T48" fmla="*/ 2147483647 w 181"/>
                <a:gd name="T49" fmla="*/ 2147483647 h 60"/>
                <a:gd name="T50" fmla="*/ 2147483647 w 181"/>
                <a:gd name="T51" fmla="*/ 2147483647 h 60"/>
                <a:gd name="T52" fmla="*/ 2147483647 w 181"/>
                <a:gd name="T53" fmla="*/ 2147483647 h 60"/>
                <a:gd name="T54" fmla="*/ 2147483647 w 181"/>
                <a:gd name="T55" fmla="*/ 2147483647 h 60"/>
                <a:gd name="T56" fmla="*/ 2147483647 w 181"/>
                <a:gd name="T57" fmla="*/ 2147483647 h 60"/>
                <a:gd name="T58" fmla="*/ 2147483647 w 181"/>
                <a:gd name="T59" fmla="*/ 2147483647 h 60"/>
                <a:gd name="T60" fmla="*/ 2147483647 w 181"/>
                <a:gd name="T61" fmla="*/ 2147483647 h 60"/>
                <a:gd name="T62" fmla="*/ 2147483647 w 181"/>
                <a:gd name="T63" fmla="*/ 0 h 60"/>
                <a:gd name="T64" fmla="*/ 0 w 181"/>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0"/>
                <a:gd name="T101" fmla="*/ 181 w 181"/>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0">
                  <a:moveTo>
                    <a:pt x="0" y="0"/>
                  </a:moveTo>
                  <a:lnTo>
                    <a:pt x="10" y="5"/>
                  </a:lnTo>
                  <a:lnTo>
                    <a:pt x="19" y="13"/>
                  </a:lnTo>
                  <a:lnTo>
                    <a:pt x="27" y="19"/>
                  </a:lnTo>
                  <a:lnTo>
                    <a:pt x="38" y="24"/>
                  </a:lnTo>
                  <a:lnTo>
                    <a:pt x="46" y="30"/>
                  </a:lnTo>
                  <a:lnTo>
                    <a:pt x="55" y="32"/>
                  </a:lnTo>
                  <a:lnTo>
                    <a:pt x="61" y="34"/>
                  </a:lnTo>
                  <a:lnTo>
                    <a:pt x="71" y="36"/>
                  </a:lnTo>
                  <a:lnTo>
                    <a:pt x="78" y="38"/>
                  </a:lnTo>
                  <a:lnTo>
                    <a:pt x="86" y="38"/>
                  </a:lnTo>
                  <a:lnTo>
                    <a:pt x="92" y="38"/>
                  </a:lnTo>
                  <a:lnTo>
                    <a:pt x="99" y="38"/>
                  </a:lnTo>
                  <a:lnTo>
                    <a:pt x="105" y="38"/>
                  </a:lnTo>
                  <a:lnTo>
                    <a:pt x="109" y="38"/>
                  </a:lnTo>
                  <a:lnTo>
                    <a:pt x="114" y="36"/>
                  </a:lnTo>
                  <a:lnTo>
                    <a:pt x="118" y="36"/>
                  </a:lnTo>
                  <a:lnTo>
                    <a:pt x="120" y="36"/>
                  </a:lnTo>
                  <a:lnTo>
                    <a:pt x="126" y="36"/>
                  </a:lnTo>
                  <a:lnTo>
                    <a:pt x="130" y="36"/>
                  </a:lnTo>
                  <a:lnTo>
                    <a:pt x="135" y="36"/>
                  </a:lnTo>
                  <a:lnTo>
                    <a:pt x="139" y="36"/>
                  </a:lnTo>
                  <a:lnTo>
                    <a:pt x="145" y="36"/>
                  </a:lnTo>
                  <a:lnTo>
                    <a:pt x="150" y="36"/>
                  </a:lnTo>
                  <a:lnTo>
                    <a:pt x="154" y="38"/>
                  </a:lnTo>
                  <a:lnTo>
                    <a:pt x="158" y="38"/>
                  </a:lnTo>
                  <a:lnTo>
                    <a:pt x="162" y="39"/>
                  </a:lnTo>
                  <a:lnTo>
                    <a:pt x="168" y="39"/>
                  </a:lnTo>
                  <a:lnTo>
                    <a:pt x="171" y="41"/>
                  </a:lnTo>
                  <a:lnTo>
                    <a:pt x="175" y="41"/>
                  </a:lnTo>
                  <a:lnTo>
                    <a:pt x="177" y="41"/>
                  </a:lnTo>
                  <a:lnTo>
                    <a:pt x="179" y="45"/>
                  </a:lnTo>
                  <a:lnTo>
                    <a:pt x="181" y="53"/>
                  </a:lnTo>
                  <a:lnTo>
                    <a:pt x="179" y="53"/>
                  </a:lnTo>
                  <a:lnTo>
                    <a:pt x="179" y="57"/>
                  </a:lnTo>
                  <a:lnTo>
                    <a:pt x="175" y="58"/>
                  </a:lnTo>
                  <a:lnTo>
                    <a:pt x="169" y="58"/>
                  </a:lnTo>
                  <a:lnTo>
                    <a:pt x="166" y="57"/>
                  </a:lnTo>
                  <a:lnTo>
                    <a:pt x="160" y="57"/>
                  </a:lnTo>
                  <a:lnTo>
                    <a:pt x="154" y="57"/>
                  </a:lnTo>
                  <a:lnTo>
                    <a:pt x="149" y="58"/>
                  </a:lnTo>
                  <a:lnTo>
                    <a:pt x="139" y="58"/>
                  </a:lnTo>
                  <a:lnTo>
                    <a:pt x="131" y="58"/>
                  </a:lnTo>
                  <a:lnTo>
                    <a:pt x="124" y="58"/>
                  </a:lnTo>
                  <a:lnTo>
                    <a:pt x="114" y="60"/>
                  </a:lnTo>
                  <a:lnTo>
                    <a:pt x="107" y="60"/>
                  </a:lnTo>
                  <a:lnTo>
                    <a:pt x="97" y="60"/>
                  </a:lnTo>
                  <a:lnTo>
                    <a:pt x="90" y="60"/>
                  </a:lnTo>
                  <a:lnTo>
                    <a:pt x="80" y="60"/>
                  </a:lnTo>
                  <a:lnTo>
                    <a:pt x="73" y="58"/>
                  </a:lnTo>
                  <a:lnTo>
                    <a:pt x="67" y="57"/>
                  </a:lnTo>
                  <a:lnTo>
                    <a:pt x="59" y="53"/>
                  </a:lnTo>
                  <a:lnTo>
                    <a:pt x="54" y="53"/>
                  </a:lnTo>
                  <a:lnTo>
                    <a:pt x="48" y="47"/>
                  </a:lnTo>
                  <a:lnTo>
                    <a:pt x="42" y="41"/>
                  </a:lnTo>
                  <a:lnTo>
                    <a:pt x="36" y="38"/>
                  </a:lnTo>
                  <a:lnTo>
                    <a:pt x="33" y="34"/>
                  </a:lnTo>
                  <a:lnTo>
                    <a:pt x="27" y="30"/>
                  </a:lnTo>
                  <a:lnTo>
                    <a:pt x="23" y="24"/>
                  </a:lnTo>
                  <a:lnTo>
                    <a:pt x="17" y="20"/>
                  </a:lnTo>
                  <a:lnTo>
                    <a:pt x="16" y="19"/>
                  </a:lnTo>
                  <a:lnTo>
                    <a:pt x="8" y="9"/>
                  </a:lnTo>
                  <a:lnTo>
                    <a:pt x="4" y="3"/>
                  </a:lnTo>
                  <a:lnTo>
                    <a:pt x="2" y="0"/>
                  </a:lnTo>
                  <a:lnTo>
                    <a:pt x="0"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1" name="Freeform 190">
              <a:extLst>
                <a:ext uri="{FF2B5EF4-FFF2-40B4-BE49-F238E27FC236}">
                  <a16:creationId xmlns:a16="http://schemas.microsoft.com/office/drawing/2014/main" id="{25E6B30D-23D1-F64C-A9E9-2386FA5DCA59}"/>
                </a:ext>
              </a:extLst>
            </p:cNvPr>
            <p:cNvSpPr>
              <a:spLocks/>
            </p:cNvSpPr>
            <p:nvPr/>
          </p:nvSpPr>
          <p:spPr bwMode="auto">
            <a:xfrm flipH="1">
              <a:off x="2672109" y="2931428"/>
              <a:ext cx="119063" cy="688975"/>
            </a:xfrm>
            <a:custGeom>
              <a:avLst/>
              <a:gdLst>
                <a:gd name="T0" fmla="*/ 2147483647 w 150"/>
                <a:gd name="T1" fmla="*/ 2147483647 h 867"/>
                <a:gd name="T2" fmla="*/ 2147483647 w 150"/>
                <a:gd name="T3" fmla="*/ 2147483647 h 867"/>
                <a:gd name="T4" fmla="*/ 2147483647 w 150"/>
                <a:gd name="T5" fmla="*/ 2147483647 h 867"/>
                <a:gd name="T6" fmla="*/ 2147483647 w 150"/>
                <a:gd name="T7" fmla="*/ 2147483647 h 867"/>
                <a:gd name="T8" fmla="*/ 2147483647 w 150"/>
                <a:gd name="T9" fmla="*/ 2147483647 h 867"/>
                <a:gd name="T10" fmla="*/ 2147483647 w 150"/>
                <a:gd name="T11" fmla="*/ 2147483647 h 867"/>
                <a:gd name="T12" fmla="*/ 2147483647 w 150"/>
                <a:gd name="T13" fmla="*/ 2147483647 h 867"/>
                <a:gd name="T14" fmla="*/ 2147483647 w 150"/>
                <a:gd name="T15" fmla="*/ 2147483647 h 867"/>
                <a:gd name="T16" fmla="*/ 2147483647 w 150"/>
                <a:gd name="T17" fmla="*/ 2147483647 h 867"/>
                <a:gd name="T18" fmla="*/ 2147483647 w 150"/>
                <a:gd name="T19" fmla="*/ 2147483647 h 867"/>
                <a:gd name="T20" fmla="*/ 2147483647 w 150"/>
                <a:gd name="T21" fmla="*/ 2147483647 h 867"/>
                <a:gd name="T22" fmla="*/ 2147483647 w 150"/>
                <a:gd name="T23" fmla="*/ 2147483647 h 867"/>
                <a:gd name="T24" fmla="*/ 2147483647 w 150"/>
                <a:gd name="T25" fmla="*/ 2147483647 h 867"/>
                <a:gd name="T26" fmla="*/ 2147483647 w 150"/>
                <a:gd name="T27" fmla="*/ 2147483647 h 867"/>
                <a:gd name="T28" fmla="*/ 2147483647 w 150"/>
                <a:gd name="T29" fmla="*/ 2147483647 h 867"/>
                <a:gd name="T30" fmla="*/ 2147483647 w 150"/>
                <a:gd name="T31" fmla="*/ 2147483647 h 867"/>
                <a:gd name="T32" fmla="*/ 2147483647 w 150"/>
                <a:gd name="T33" fmla="*/ 2147483647 h 867"/>
                <a:gd name="T34" fmla="*/ 2147483647 w 150"/>
                <a:gd name="T35" fmla="*/ 2147483647 h 867"/>
                <a:gd name="T36" fmla="*/ 2147483647 w 150"/>
                <a:gd name="T37" fmla="*/ 2147483647 h 867"/>
                <a:gd name="T38" fmla="*/ 2147483647 w 150"/>
                <a:gd name="T39" fmla="*/ 2147483647 h 867"/>
                <a:gd name="T40" fmla="*/ 2147483647 w 150"/>
                <a:gd name="T41" fmla="*/ 2147483647 h 867"/>
                <a:gd name="T42" fmla="*/ 2147483647 w 150"/>
                <a:gd name="T43" fmla="*/ 2147483647 h 867"/>
                <a:gd name="T44" fmla="*/ 2147483647 w 150"/>
                <a:gd name="T45" fmla="*/ 2147483647 h 867"/>
                <a:gd name="T46" fmla="*/ 0 w 150"/>
                <a:gd name="T47" fmla="*/ 2147483647 h 867"/>
                <a:gd name="T48" fmla="*/ 2147483647 w 150"/>
                <a:gd name="T49" fmla="*/ 2147483647 h 867"/>
                <a:gd name="T50" fmla="*/ 2147483647 w 150"/>
                <a:gd name="T51" fmla="*/ 2147483647 h 867"/>
                <a:gd name="T52" fmla="*/ 2147483647 w 150"/>
                <a:gd name="T53" fmla="*/ 2147483647 h 867"/>
                <a:gd name="T54" fmla="*/ 2147483647 w 150"/>
                <a:gd name="T55" fmla="*/ 2147483647 h 867"/>
                <a:gd name="T56" fmla="*/ 2147483647 w 150"/>
                <a:gd name="T57" fmla="*/ 2147483647 h 867"/>
                <a:gd name="T58" fmla="*/ 2147483647 w 150"/>
                <a:gd name="T59" fmla="*/ 2147483647 h 867"/>
                <a:gd name="T60" fmla="*/ 2147483647 w 150"/>
                <a:gd name="T61" fmla="*/ 2147483647 h 867"/>
                <a:gd name="T62" fmla="*/ 2147483647 w 150"/>
                <a:gd name="T63" fmla="*/ 2147483647 h 867"/>
                <a:gd name="T64" fmla="*/ 2147483647 w 150"/>
                <a:gd name="T65" fmla="*/ 2147483647 h 867"/>
                <a:gd name="T66" fmla="*/ 2147483647 w 150"/>
                <a:gd name="T67" fmla="*/ 2147483647 h 867"/>
                <a:gd name="T68" fmla="*/ 2147483647 w 150"/>
                <a:gd name="T69" fmla="*/ 2147483647 h 867"/>
                <a:gd name="T70" fmla="*/ 2147483647 w 150"/>
                <a:gd name="T71" fmla="*/ 2147483647 h 867"/>
                <a:gd name="T72" fmla="*/ 2147483647 w 150"/>
                <a:gd name="T73" fmla="*/ 2147483647 h 867"/>
                <a:gd name="T74" fmla="*/ 2147483647 w 150"/>
                <a:gd name="T75" fmla="*/ 2147483647 h 867"/>
                <a:gd name="T76" fmla="*/ 0 w 150"/>
                <a:gd name="T77" fmla="*/ 2147483647 h 867"/>
                <a:gd name="T78" fmla="*/ 0 w 150"/>
                <a:gd name="T79" fmla="*/ 2147483647 h 867"/>
                <a:gd name="T80" fmla="*/ 2147483647 w 150"/>
                <a:gd name="T81" fmla="*/ 2147483647 h 867"/>
                <a:gd name="T82" fmla="*/ 2147483647 w 150"/>
                <a:gd name="T83" fmla="*/ 2147483647 h 867"/>
                <a:gd name="T84" fmla="*/ 2147483647 w 150"/>
                <a:gd name="T85" fmla="*/ 2147483647 h 867"/>
                <a:gd name="T86" fmla="*/ 2147483647 w 150"/>
                <a:gd name="T87" fmla="*/ 2147483647 h 867"/>
                <a:gd name="T88" fmla="*/ 2147483647 w 150"/>
                <a:gd name="T89" fmla="*/ 2147483647 h 867"/>
                <a:gd name="T90" fmla="*/ 2147483647 w 150"/>
                <a:gd name="T91" fmla="*/ 2147483647 h 867"/>
                <a:gd name="T92" fmla="*/ 2147483647 w 150"/>
                <a:gd name="T93" fmla="*/ 2147483647 h 867"/>
                <a:gd name="T94" fmla="*/ 2147483647 w 150"/>
                <a:gd name="T95" fmla="*/ 0 h 867"/>
                <a:gd name="T96" fmla="*/ 2147483647 w 150"/>
                <a:gd name="T97" fmla="*/ 2147483647 h 867"/>
                <a:gd name="T98" fmla="*/ 2147483647 w 150"/>
                <a:gd name="T99" fmla="*/ 2147483647 h 867"/>
                <a:gd name="T100" fmla="*/ 2147483647 w 150"/>
                <a:gd name="T101" fmla="*/ 2147483647 h 867"/>
                <a:gd name="T102" fmla="*/ 2147483647 w 150"/>
                <a:gd name="T103" fmla="*/ 2147483647 h 867"/>
                <a:gd name="T104" fmla="*/ 2147483647 w 150"/>
                <a:gd name="T105" fmla="*/ 2147483647 h 867"/>
                <a:gd name="T106" fmla="*/ 2147483647 w 150"/>
                <a:gd name="T107" fmla="*/ 2147483647 h 867"/>
                <a:gd name="T108" fmla="*/ 2147483647 w 150"/>
                <a:gd name="T109" fmla="*/ 2147483647 h 867"/>
                <a:gd name="T110" fmla="*/ 2147483647 w 150"/>
                <a:gd name="T111" fmla="*/ 2147483647 h 867"/>
                <a:gd name="T112" fmla="*/ 2147483647 w 150"/>
                <a:gd name="T113" fmla="*/ 2147483647 h 8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0"/>
                <a:gd name="T172" fmla="*/ 0 h 867"/>
                <a:gd name="T173" fmla="*/ 150 w 150"/>
                <a:gd name="T174" fmla="*/ 867 h 8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0" h="867">
                  <a:moveTo>
                    <a:pt x="91" y="173"/>
                  </a:moveTo>
                  <a:lnTo>
                    <a:pt x="84" y="192"/>
                  </a:lnTo>
                  <a:lnTo>
                    <a:pt x="78" y="211"/>
                  </a:lnTo>
                  <a:lnTo>
                    <a:pt x="72" y="226"/>
                  </a:lnTo>
                  <a:lnTo>
                    <a:pt x="67" y="240"/>
                  </a:lnTo>
                  <a:lnTo>
                    <a:pt x="63" y="253"/>
                  </a:lnTo>
                  <a:lnTo>
                    <a:pt x="61" y="266"/>
                  </a:lnTo>
                  <a:lnTo>
                    <a:pt x="59" y="276"/>
                  </a:lnTo>
                  <a:lnTo>
                    <a:pt x="57" y="287"/>
                  </a:lnTo>
                  <a:lnTo>
                    <a:pt x="55" y="297"/>
                  </a:lnTo>
                  <a:lnTo>
                    <a:pt x="55" y="306"/>
                  </a:lnTo>
                  <a:lnTo>
                    <a:pt x="55" y="314"/>
                  </a:lnTo>
                  <a:lnTo>
                    <a:pt x="57" y="325"/>
                  </a:lnTo>
                  <a:lnTo>
                    <a:pt x="57" y="337"/>
                  </a:lnTo>
                  <a:lnTo>
                    <a:pt x="59" y="348"/>
                  </a:lnTo>
                  <a:lnTo>
                    <a:pt x="61" y="361"/>
                  </a:lnTo>
                  <a:lnTo>
                    <a:pt x="63" y="377"/>
                  </a:lnTo>
                  <a:lnTo>
                    <a:pt x="65" y="390"/>
                  </a:lnTo>
                  <a:lnTo>
                    <a:pt x="67" y="405"/>
                  </a:lnTo>
                  <a:lnTo>
                    <a:pt x="71" y="418"/>
                  </a:lnTo>
                  <a:lnTo>
                    <a:pt x="72" y="434"/>
                  </a:lnTo>
                  <a:lnTo>
                    <a:pt x="74" y="447"/>
                  </a:lnTo>
                  <a:lnTo>
                    <a:pt x="78" y="460"/>
                  </a:lnTo>
                  <a:lnTo>
                    <a:pt x="82" y="474"/>
                  </a:lnTo>
                  <a:lnTo>
                    <a:pt x="86" y="489"/>
                  </a:lnTo>
                  <a:lnTo>
                    <a:pt x="86" y="502"/>
                  </a:lnTo>
                  <a:lnTo>
                    <a:pt x="88" y="519"/>
                  </a:lnTo>
                  <a:lnTo>
                    <a:pt x="90" y="535"/>
                  </a:lnTo>
                  <a:lnTo>
                    <a:pt x="91" y="552"/>
                  </a:lnTo>
                  <a:lnTo>
                    <a:pt x="90" y="571"/>
                  </a:lnTo>
                  <a:lnTo>
                    <a:pt x="90" y="592"/>
                  </a:lnTo>
                  <a:lnTo>
                    <a:pt x="86" y="612"/>
                  </a:lnTo>
                  <a:lnTo>
                    <a:pt x="86" y="637"/>
                  </a:lnTo>
                  <a:lnTo>
                    <a:pt x="80" y="660"/>
                  </a:lnTo>
                  <a:lnTo>
                    <a:pt x="74" y="685"/>
                  </a:lnTo>
                  <a:lnTo>
                    <a:pt x="69" y="706"/>
                  </a:lnTo>
                  <a:lnTo>
                    <a:pt x="63" y="729"/>
                  </a:lnTo>
                  <a:lnTo>
                    <a:pt x="55" y="749"/>
                  </a:lnTo>
                  <a:lnTo>
                    <a:pt x="50" y="770"/>
                  </a:lnTo>
                  <a:lnTo>
                    <a:pt x="40" y="789"/>
                  </a:lnTo>
                  <a:lnTo>
                    <a:pt x="34" y="807"/>
                  </a:lnTo>
                  <a:lnTo>
                    <a:pt x="27" y="820"/>
                  </a:lnTo>
                  <a:lnTo>
                    <a:pt x="19" y="835"/>
                  </a:lnTo>
                  <a:lnTo>
                    <a:pt x="14" y="846"/>
                  </a:lnTo>
                  <a:lnTo>
                    <a:pt x="8" y="856"/>
                  </a:lnTo>
                  <a:lnTo>
                    <a:pt x="4" y="862"/>
                  </a:lnTo>
                  <a:lnTo>
                    <a:pt x="2" y="865"/>
                  </a:lnTo>
                  <a:lnTo>
                    <a:pt x="0" y="867"/>
                  </a:lnTo>
                  <a:lnTo>
                    <a:pt x="2" y="865"/>
                  </a:lnTo>
                  <a:lnTo>
                    <a:pt x="2" y="858"/>
                  </a:lnTo>
                  <a:lnTo>
                    <a:pt x="4" y="850"/>
                  </a:lnTo>
                  <a:lnTo>
                    <a:pt x="8" y="837"/>
                  </a:lnTo>
                  <a:lnTo>
                    <a:pt x="8" y="820"/>
                  </a:lnTo>
                  <a:lnTo>
                    <a:pt x="12" y="803"/>
                  </a:lnTo>
                  <a:lnTo>
                    <a:pt x="14" y="782"/>
                  </a:lnTo>
                  <a:lnTo>
                    <a:pt x="15" y="761"/>
                  </a:lnTo>
                  <a:lnTo>
                    <a:pt x="19" y="738"/>
                  </a:lnTo>
                  <a:lnTo>
                    <a:pt x="21" y="713"/>
                  </a:lnTo>
                  <a:lnTo>
                    <a:pt x="23" y="690"/>
                  </a:lnTo>
                  <a:lnTo>
                    <a:pt x="25" y="664"/>
                  </a:lnTo>
                  <a:lnTo>
                    <a:pt x="27" y="643"/>
                  </a:lnTo>
                  <a:lnTo>
                    <a:pt x="27" y="620"/>
                  </a:lnTo>
                  <a:lnTo>
                    <a:pt x="29" y="597"/>
                  </a:lnTo>
                  <a:lnTo>
                    <a:pt x="27" y="580"/>
                  </a:lnTo>
                  <a:lnTo>
                    <a:pt x="27" y="563"/>
                  </a:lnTo>
                  <a:lnTo>
                    <a:pt x="27" y="548"/>
                  </a:lnTo>
                  <a:lnTo>
                    <a:pt x="25" y="531"/>
                  </a:lnTo>
                  <a:lnTo>
                    <a:pt x="21" y="512"/>
                  </a:lnTo>
                  <a:lnTo>
                    <a:pt x="19" y="493"/>
                  </a:lnTo>
                  <a:lnTo>
                    <a:pt x="17" y="474"/>
                  </a:lnTo>
                  <a:lnTo>
                    <a:pt x="14" y="455"/>
                  </a:lnTo>
                  <a:lnTo>
                    <a:pt x="14" y="434"/>
                  </a:lnTo>
                  <a:lnTo>
                    <a:pt x="10" y="415"/>
                  </a:lnTo>
                  <a:lnTo>
                    <a:pt x="8" y="394"/>
                  </a:lnTo>
                  <a:lnTo>
                    <a:pt x="4" y="375"/>
                  </a:lnTo>
                  <a:lnTo>
                    <a:pt x="2" y="356"/>
                  </a:lnTo>
                  <a:lnTo>
                    <a:pt x="2" y="337"/>
                  </a:lnTo>
                  <a:lnTo>
                    <a:pt x="0" y="320"/>
                  </a:lnTo>
                  <a:lnTo>
                    <a:pt x="0" y="304"/>
                  </a:lnTo>
                  <a:lnTo>
                    <a:pt x="0" y="289"/>
                  </a:lnTo>
                  <a:lnTo>
                    <a:pt x="2" y="276"/>
                  </a:lnTo>
                  <a:lnTo>
                    <a:pt x="4" y="261"/>
                  </a:lnTo>
                  <a:lnTo>
                    <a:pt x="8" y="243"/>
                  </a:lnTo>
                  <a:lnTo>
                    <a:pt x="15" y="223"/>
                  </a:lnTo>
                  <a:lnTo>
                    <a:pt x="27" y="202"/>
                  </a:lnTo>
                  <a:lnTo>
                    <a:pt x="36" y="179"/>
                  </a:lnTo>
                  <a:lnTo>
                    <a:pt x="48" y="154"/>
                  </a:lnTo>
                  <a:lnTo>
                    <a:pt x="59" y="131"/>
                  </a:lnTo>
                  <a:lnTo>
                    <a:pt x="72" y="108"/>
                  </a:lnTo>
                  <a:lnTo>
                    <a:pt x="86" y="84"/>
                  </a:lnTo>
                  <a:lnTo>
                    <a:pt x="97" y="65"/>
                  </a:lnTo>
                  <a:lnTo>
                    <a:pt x="109" y="44"/>
                  </a:lnTo>
                  <a:lnTo>
                    <a:pt x="120" y="29"/>
                  </a:lnTo>
                  <a:lnTo>
                    <a:pt x="128" y="13"/>
                  </a:lnTo>
                  <a:lnTo>
                    <a:pt x="135" y="6"/>
                  </a:lnTo>
                  <a:lnTo>
                    <a:pt x="139" y="0"/>
                  </a:lnTo>
                  <a:lnTo>
                    <a:pt x="143" y="0"/>
                  </a:lnTo>
                  <a:lnTo>
                    <a:pt x="148" y="9"/>
                  </a:lnTo>
                  <a:lnTo>
                    <a:pt x="150" y="23"/>
                  </a:lnTo>
                  <a:lnTo>
                    <a:pt x="150" y="36"/>
                  </a:lnTo>
                  <a:lnTo>
                    <a:pt x="150" y="49"/>
                  </a:lnTo>
                  <a:lnTo>
                    <a:pt x="148" y="65"/>
                  </a:lnTo>
                  <a:lnTo>
                    <a:pt x="143" y="78"/>
                  </a:lnTo>
                  <a:lnTo>
                    <a:pt x="137" y="91"/>
                  </a:lnTo>
                  <a:lnTo>
                    <a:pt x="131" y="108"/>
                  </a:lnTo>
                  <a:lnTo>
                    <a:pt x="126" y="120"/>
                  </a:lnTo>
                  <a:lnTo>
                    <a:pt x="118" y="131"/>
                  </a:lnTo>
                  <a:lnTo>
                    <a:pt x="110" y="143"/>
                  </a:lnTo>
                  <a:lnTo>
                    <a:pt x="105" y="154"/>
                  </a:lnTo>
                  <a:lnTo>
                    <a:pt x="99" y="160"/>
                  </a:lnTo>
                  <a:lnTo>
                    <a:pt x="95" y="167"/>
                  </a:lnTo>
                  <a:lnTo>
                    <a:pt x="91" y="173"/>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2" name="Freeform 191">
              <a:extLst>
                <a:ext uri="{FF2B5EF4-FFF2-40B4-BE49-F238E27FC236}">
                  <a16:creationId xmlns:a16="http://schemas.microsoft.com/office/drawing/2014/main" id="{11BC6AF6-CE12-B847-AB4A-A80A1C029B1D}"/>
                </a:ext>
              </a:extLst>
            </p:cNvPr>
            <p:cNvSpPr>
              <a:spLocks/>
            </p:cNvSpPr>
            <p:nvPr/>
          </p:nvSpPr>
          <p:spPr bwMode="auto">
            <a:xfrm flipH="1">
              <a:off x="2511772" y="2993341"/>
              <a:ext cx="155575" cy="642938"/>
            </a:xfrm>
            <a:custGeom>
              <a:avLst/>
              <a:gdLst>
                <a:gd name="T0" fmla="*/ 2147483647 w 198"/>
                <a:gd name="T1" fmla="*/ 2147483647 h 810"/>
                <a:gd name="T2" fmla="*/ 2147483647 w 198"/>
                <a:gd name="T3" fmla="*/ 2147483647 h 810"/>
                <a:gd name="T4" fmla="*/ 2147483647 w 198"/>
                <a:gd name="T5" fmla="*/ 2147483647 h 810"/>
                <a:gd name="T6" fmla="*/ 2147483647 w 198"/>
                <a:gd name="T7" fmla="*/ 2147483647 h 810"/>
                <a:gd name="T8" fmla="*/ 2147483647 w 198"/>
                <a:gd name="T9" fmla="*/ 2147483647 h 810"/>
                <a:gd name="T10" fmla="*/ 2147483647 w 198"/>
                <a:gd name="T11" fmla="*/ 2147483647 h 810"/>
                <a:gd name="T12" fmla="*/ 2147483647 w 198"/>
                <a:gd name="T13" fmla="*/ 2147483647 h 810"/>
                <a:gd name="T14" fmla="*/ 2147483647 w 198"/>
                <a:gd name="T15" fmla="*/ 2147483647 h 810"/>
                <a:gd name="T16" fmla="*/ 2147483647 w 198"/>
                <a:gd name="T17" fmla="*/ 2147483647 h 810"/>
                <a:gd name="T18" fmla="*/ 2147483647 w 198"/>
                <a:gd name="T19" fmla="*/ 2147483647 h 810"/>
                <a:gd name="T20" fmla="*/ 2147483647 w 198"/>
                <a:gd name="T21" fmla="*/ 2147483647 h 810"/>
                <a:gd name="T22" fmla="*/ 2147483647 w 198"/>
                <a:gd name="T23" fmla="*/ 2147483647 h 810"/>
                <a:gd name="T24" fmla="*/ 2147483647 w 198"/>
                <a:gd name="T25" fmla="*/ 2147483647 h 810"/>
                <a:gd name="T26" fmla="*/ 2147483647 w 198"/>
                <a:gd name="T27" fmla="*/ 2147483647 h 810"/>
                <a:gd name="T28" fmla="*/ 2147483647 w 198"/>
                <a:gd name="T29" fmla="*/ 2147483647 h 810"/>
                <a:gd name="T30" fmla="*/ 2147483647 w 198"/>
                <a:gd name="T31" fmla="*/ 2147483647 h 810"/>
                <a:gd name="T32" fmla="*/ 2147483647 w 198"/>
                <a:gd name="T33" fmla="*/ 2147483647 h 810"/>
                <a:gd name="T34" fmla="*/ 2147483647 w 198"/>
                <a:gd name="T35" fmla="*/ 2147483647 h 810"/>
                <a:gd name="T36" fmla="*/ 2147483647 w 198"/>
                <a:gd name="T37" fmla="*/ 2147483647 h 810"/>
                <a:gd name="T38" fmla="*/ 2147483647 w 198"/>
                <a:gd name="T39" fmla="*/ 2147483647 h 810"/>
                <a:gd name="T40" fmla="*/ 2147483647 w 198"/>
                <a:gd name="T41" fmla="*/ 2147483647 h 810"/>
                <a:gd name="T42" fmla="*/ 2147483647 w 198"/>
                <a:gd name="T43" fmla="*/ 2147483647 h 810"/>
                <a:gd name="T44" fmla="*/ 2147483647 w 198"/>
                <a:gd name="T45" fmla="*/ 2147483647 h 810"/>
                <a:gd name="T46" fmla="*/ 2147483647 w 198"/>
                <a:gd name="T47" fmla="*/ 2147483647 h 810"/>
                <a:gd name="T48" fmla="*/ 2147483647 w 198"/>
                <a:gd name="T49" fmla="*/ 2147483647 h 810"/>
                <a:gd name="T50" fmla="*/ 2147483647 w 198"/>
                <a:gd name="T51" fmla="*/ 2147483647 h 810"/>
                <a:gd name="T52" fmla="*/ 2147483647 w 198"/>
                <a:gd name="T53" fmla="*/ 2147483647 h 810"/>
                <a:gd name="T54" fmla="*/ 2147483647 w 198"/>
                <a:gd name="T55" fmla="*/ 2147483647 h 810"/>
                <a:gd name="T56" fmla="*/ 2147483647 w 198"/>
                <a:gd name="T57" fmla="*/ 2147483647 h 810"/>
                <a:gd name="T58" fmla="*/ 2147483647 w 198"/>
                <a:gd name="T59" fmla="*/ 2147483647 h 810"/>
                <a:gd name="T60" fmla="*/ 2147483647 w 198"/>
                <a:gd name="T61" fmla="*/ 2147483647 h 810"/>
                <a:gd name="T62" fmla="*/ 2147483647 w 198"/>
                <a:gd name="T63" fmla="*/ 2147483647 h 810"/>
                <a:gd name="T64" fmla="*/ 2147483647 w 198"/>
                <a:gd name="T65" fmla="*/ 2147483647 h 810"/>
                <a:gd name="T66" fmla="*/ 2147483647 w 198"/>
                <a:gd name="T67" fmla="*/ 2147483647 h 810"/>
                <a:gd name="T68" fmla="*/ 2147483647 w 198"/>
                <a:gd name="T69" fmla="*/ 2147483647 h 810"/>
                <a:gd name="T70" fmla="*/ 2147483647 w 198"/>
                <a:gd name="T71" fmla="*/ 2147483647 h 810"/>
                <a:gd name="T72" fmla="*/ 2147483647 w 198"/>
                <a:gd name="T73" fmla="*/ 2147483647 h 810"/>
                <a:gd name="T74" fmla="*/ 2147483647 w 198"/>
                <a:gd name="T75" fmla="*/ 2147483647 h 810"/>
                <a:gd name="T76" fmla="*/ 2147483647 w 198"/>
                <a:gd name="T77" fmla="*/ 2147483647 h 810"/>
                <a:gd name="T78" fmla="*/ 2147483647 w 198"/>
                <a:gd name="T79" fmla="*/ 2147483647 h 810"/>
                <a:gd name="T80" fmla="*/ 2147483647 w 198"/>
                <a:gd name="T81" fmla="*/ 2147483647 h 810"/>
                <a:gd name="T82" fmla="*/ 2147483647 w 198"/>
                <a:gd name="T83" fmla="*/ 2147483647 h 810"/>
                <a:gd name="T84" fmla="*/ 0 w 198"/>
                <a:gd name="T85" fmla="*/ 2147483647 h 810"/>
                <a:gd name="T86" fmla="*/ 0 w 198"/>
                <a:gd name="T87" fmla="*/ 2147483647 h 810"/>
                <a:gd name="T88" fmla="*/ 2147483647 w 198"/>
                <a:gd name="T89" fmla="*/ 2147483647 h 810"/>
                <a:gd name="T90" fmla="*/ 2147483647 w 198"/>
                <a:gd name="T91" fmla="*/ 2147483647 h 810"/>
                <a:gd name="T92" fmla="*/ 2147483647 w 198"/>
                <a:gd name="T93" fmla="*/ 2147483647 h 810"/>
                <a:gd name="T94" fmla="*/ 2147483647 w 198"/>
                <a:gd name="T95" fmla="*/ 2147483647 h 810"/>
                <a:gd name="T96" fmla="*/ 2147483647 w 198"/>
                <a:gd name="T97" fmla="*/ 2147483647 h 810"/>
                <a:gd name="T98" fmla="*/ 2147483647 w 198"/>
                <a:gd name="T99" fmla="*/ 0 h 810"/>
                <a:gd name="T100" fmla="*/ 2147483647 w 198"/>
                <a:gd name="T101" fmla="*/ 0 h 810"/>
                <a:gd name="T102" fmla="*/ 2147483647 w 198"/>
                <a:gd name="T103" fmla="*/ 2147483647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8"/>
                <a:gd name="T157" fmla="*/ 0 h 810"/>
                <a:gd name="T158" fmla="*/ 198 w 198"/>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8" h="810">
                  <a:moveTo>
                    <a:pt x="49" y="2"/>
                  </a:moveTo>
                  <a:lnTo>
                    <a:pt x="48" y="30"/>
                  </a:lnTo>
                  <a:lnTo>
                    <a:pt x="48" y="59"/>
                  </a:lnTo>
                  <a:lnTo>
                    <a:pt x="46" y="87"/>
                  </a:lnTo>
                  <a:lnTo>
                    <a:pt x="46" y="114"/>
                  </a:lnTo>
                  <a:lnTo>
                    <a:pt x="46" y="139"/>
                  </a:lnTo>
                  <a:lnTo>
                    <a:pt x="46" y="165"/>
                  </a:lnTo>
                  <a:lnTo>
                    <a:pt x="46" y="190"/>
                  </a:lnTo>
                  <a:lnTo>
                    <a:pt x="48" y="215"/>
                  </a:lnTo>
                  <a:lnTo>
                    <a:pt x="49" y="236"/>
                  </a:lnTo>
                  <a:lnTo>
                    <a:pt x="53" y="259"/>
                  </a:lnTo>
                  <a:lnTo>
                    <a:pt x="57" y="280"/>
                  </a:lnTo>
                  <a:lnTo>
                    <a:pt x="65" y="301"/>
                  </a:lnTo>
                  <a:lnTo>
                    <a:pt x="70" y="318"/>
                  </a:lnTo>
                  <a:lnTo>
                    <a:pt x="80" y="335"/>
                  </a:lnTo>
                  <a:lnTo>
                    <a:pt x="89" y="350"/>
                  </a:lnTo>
                  <a:lnTo>
                    <a:pt x="103" y="365"/>
                  </a:lnTo>
                  <a:lnTo>
                    <a:pt x="114" y="377"/>
                  </a:lnTo>
                  <a:lnTo>
                    <a:pt x="125" y="394"/>
                  </a:lnTo>
                  <a:lnTo>
                    <a:pt x="135" y="409"/>
                  </a:lnTo>
                  <a:lnTo>
                    <a:pt x="146" y="428"/>
                  </a:lnTo>
                  <a:lnTo>
                    <a:pt x="154" y="447"/>
                  </a:lnTo>
                  <a:lnTo>
                    <a:pt x="163" y="466"/>
                  </a:lnTo>
                  <a:lnTo>
                    <a:pt x="169" y="483"/>
                  </a:lnTo>
                  <a:lnTo>
                    <a:pt x="177" y="506"/>
                  </a:lnTo>
                  <a:lnTo>
                    <a:pt x="181" y="525"/>
                  </a:lnTo>
                  <a:lnTo>
                    <a:pt x="186" y="544"/>
                  </a:lnTo>
                  <a:lnTo>
                    <a:pt x="188" y="563"/>
                  </a:lnTo>
                  <a:lnTo>
                    <a:pt x="192" y="582"/>
                  </a:lnTo>
                  <a:lnTo>
                    <a:pt x="194" y="601"/>
                  </a:lnTo>
                  <a:lnTo>
                    <a:pt x="196" y="618"/>
                  </a:lnTo>
                  <a:lnTo>
                    <a:pt x="196" y="632"/>
                  </a:lnTo>
                  <a:lnTo>
                    <a:pt x="198" y="649"/>
                  </a:lnTo>
                  <a:lnTo>
                    <a:pt x="196" y="660"/>
                  </a:lnTo>
                  <a:lnTo>
                    <a:pt x="194" y="675"/>
                  </a:lnTo>
                  <a:lnTo>
                    <a:pt x="192" y="690"/>
                  </a:lnTo>
                  <a:lnTo>
                    <a:pt x="190" y="708"/>
                  </a:lnTo>
                  <a:lnTo>
                    <a:pt x="188" y="721"/>
                  </a:lnTo>
                  <a:lnTo>
                    <a:pt x="184" y="736"/>
                  </a:lnTo>
                  <a:lnTo>
                    <a:pt x="181" y="749"/>
                  </a:lnTo>
                  <a:lnTo>
                    <a:pt x="177" y="765"/>
                  </a:lnTo>
                  <a:lnTo>
                    <a:pt x="175" y="776"/>
                  </a:lnTo>
                  <a:lnTo>
                    <a:pt x="169" y="786"/>
                  </a:lnTo>
                  <a:lnTo>
                    <a:pt x="167" y="795"/>
                  </a:lnTo>
                  <a:lnTo>
                    <a:pt x="165" y="803"/>
                  </a:lnTo>
                  <a:lnTo>
                    <a:pt x="163" y="807"/>
                  </a:lnTo>
                  <a:lnTo>
                    <a:pt x="162" y="810"/>
                  </a:lnTo>
                  <a:lnTo>
                    <a:pt x="162" y="808"/>
                  </a:lnTo>
                  <a:lnTo>
                    <a:pt x="160" y="801"/>
                  </a:lnTo>
                  <a:lnTo>
                    <a:pt x="158" y="789"/>
                  </a:lnTo>
                  <a:lnTo>
                    <a:pt x="158" y="772"/>
                  </a:lnTo>
                  <a:lnTo>
                    <a:pt x="158" y="755"/>
                  </a:lnTo>
                  <a:lnTo>
                    <a:pt x="154" y="730"/>
                  </a:lnTo>
                  <a:lnTo>
                    <a:pt x="152" y="706"/>
                  </a:lnTo>
                  <a:lnTo>
                    <a:pt x="148" y="677"/>
                  </a:lnTo>
                  <a:lnTo>
                    <a:pt x="146" y="651"/>
                  </a:lnTo>
                  <a:lnTo>
                    <a:pt x="141" y="622"/>
                  </a:lnTo>
                  <a:lnTo>
                    <a:pt x="139" y="593"/>
                  </a:lnTo>
                  <a:lnTo>
                    <a:pt x="133" y="565"/>
                  </a:lnTo>
                  <a:lnTo>
                    <a:pt x="129" y="540"/>
                  </a:lnTo>
                  <a:lnTo>
                    <a:pt x="124" y="515"/>
                  </a:lnTo>
                  <a:lnTo>
                    <a:pt x="118" y="495"/>
                  </a:lnTo>
                  <a:lnTo>
                    <a:pt x="112" y="476"/>
                  </a:lnTo>
                  <a:lnTo>
                    <a:pt x="106" y="460"/>
                  </a:lnTo>
                  <a:lnTo>
                    <a:pt x="101" y="447"/>
                  </a:lnTo>
                  <a:lnTo>
                    <a:pt x="95" y="437"/>
                  </a:lnTo>
                  <a:lnTo>
                    <a:pt x="89" y="426"/>
                  </a:lnTo>
                  <a:lnTo>
                    <a:pt x="84" y="418"/>
                  </a:lnTo>
                  <a:lnTo>
                    <a:pt x="78" y="407"/>
                  </a:lnTo>
                  <a:lnTo>
                    <a:pt x="72" y="399"/>
                  </a:lnTo>
                  <a:lnTo>
                    <a:pt x="67" y="390"/>
                  </a:lnTo>
                  <a:lnTo>
                    <a:pt x="63" y="382"/>
                  </a:lnTo>
                  <a:lnTo>
                    <a:pt x="55" y="375"/>
                  </a:lnTo>
                  <a:lnTo>
                    <a:pt x="51" y="365"/>
                  </a:lnTo>
                  <a:lnTo>
                    <a:pt x="44" y="358"/>
                  </a:lnTo>
                  <a:lnTo>
                    <a:pt x="40" y="348"/>
                  </a:lnTo>
                  <a:lnTo>
                    <a:pt x="32" y="339"/>
                  </a:lnTo>
                  <a:lnTo>
                    <a:pt x="27" y="331"/>
                  </a:lnTo>
                  <a:lnTo>
                    <a:pt x="21" y="320"/>
                  </a:lnTo>
                  <a:lnTo>
                    <a:pt x="15" y="310"/>
                  </a:lnTo>
                  <a:lnTo>
                    <a:pt x="10" y="295"/>
                  </a:lnTo>
                  <a:lnTo>
                    <a:pt x="6" y="280"/>
                  </a:lnTo>
                  <a:lnTo>
                    <a:pt x="2" y="259"/>
                  </a:lnTo>
                  <a:lnTo>
                    <a:pt x="0" y="240"/>
                  </a:lnTo>
                  <a:lnTo>
                    <a:pt x="0" y="217"/>
                  </a:lnTo>
                  <a:lnTo>
                    <a:pt x="0" y="192"/>
                  </a:lnTo>
                  <a:lnTo>
                    <a:pt x="0" y="167"/>
                  </a:lnTo>
                  <a:lnTo>
                    <a:pt x="2" y="145"/>
                  </a:lnTo>
                  <a:lnTo>
                    <a:pt x="4" y="120"/>
                  </a:lnTo>
                  <a:lnTo>
                    <a:pt x="6" y="99"/>
                  </a:lnTo>
                  <a:lnTo>
                    <a:pt x="10" y="76"/>
                  </a:lnTo>
                  <a:lnTo>
                    <a:pt x="11" y="59"/>
                  </a:lnTo>
                  <a:lnTo>
                    <a:pt x="15" y="42"/>
                  </a:lnTo>
                  <a:lnTo>
                    <a:pt x="17" y="30"/>
                  </a:lnTo>
                  <a:lnTo>
                    <a:pt x="19" y="19"/>
                  </a:lnTo>
                  <a:lnTo>
                    <a:pt x="23" y="13"/>
                  </a:lnTo>
                  <a:lnTo>
                    <a:pt x="27" y="8"/>
                  </a:lnTo>
                  <a:lnTo>
                    <a:pt x="30" y="4"/>
                  </a:lnTo>
                  <a:lnTo>
                    <a:pt x="34" y="0"/>
                  </a:lnTo>
                  <a:lnTo>
                    <a:pt x="40" y="0"/>
                  </a:lnTo>
                  <a:lnTo>
                    <a:pt x="46" y="0"/>
                  </a:lnTo>
                  <a:lnTo>
                    <a:pt x="49" y="2"/>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3" name="Freeform 192">
              <a:extLst>
                <a:ext uri="{FF2B5EF4-FFF2-40B4-BE49-F238E27FC236}">
                  <a16:creationId xmlns:a16="http://schemas.microsoft.com/office/drawing/2014/main" id="{5A3EEEEC-F941-B94F-8AF3-A620C533FAED}"/>
                </a:ext>
              </a:extLst>
            </p:cNvPr>
            <p:cNvSpPr>
              <a:spLocks/>
            </p:cNvSpPr>
            <p:nvPr/>
          </p:nvSpPr>
          <p:spPr bwMode="auto">
            <a:xfrm flipH="1">
              <a:off x="2748309" y="2337703"/>
              <a:ext cx="55563" cy="300038"/>
            </a:xfrm>
            <a:custGeom>
              <a:avLst/>
              <a:gdLst>
                <a:gd name="T0" fmla="*/ 2147483647 w 70"/>
                <a:gd name="T1" fmla="*/ 2147483647 h 379"/>
                <a:gd name="T2" fmla="*/ 2147483647 w 70"/>
                <a:gd name="T3" fmla="*/ 2147483647 h 379"/>
                <a:gd name="T4" fmla="*/ 2147483647 w 70"/>
                <a:gd name="T5" fmla="*/ 2147483647 h 379"/>
                <a:gd name="T6" fmla="*/ 2147483647 w 70"/>
                <a:gd name="T7" fmla="*/ 2147483647 h 379"/>
                <a:gd name="T8" fmla="*/ 2147483647 w 70"/>
                <a:gd name="T9" fmla="*/ 2147483647 h 379"/>
                <a:gd name="T10" fmla="*/ 2147483647 w 70"/>
                <a:gd name="T11" fmla="*/ 2147483647 h 379"/>
                <a:gd name="T12" fmla="*/ 2147483647 w 70"/>
                <a:gd name="T13" fmla="*/ 2147483647 h 379"/>
                <a:gd name="T14" fmla="*/ 2147483647 w 70"/>
                <a:gd name="T15" fmla="*/ 2147483647 h 379"/>
                <a:gd name="T16" fmla="*/ 2147483647 w 70"/>
                <a:gd name="T17" fmla="*/ 2147483647 h 379"/>
                <a:gd name="T18" fmla="*/ 2147483647 w 70"/>
                <a:gd name="T19" fmla="*/ 2147483647 h 379"/>
                <a:gd name="T20" fmla="*/ 2147483647 w 70"/>
                <a:gd name="T21" fmla="*/ 2147483647 h 379"/>
                <a:gd name="T22" fmla="*/ 2147483647 w 70"/>
                <a:gd name="T23" fmla="*/ 2147483647 h 379"/>
                <a:gd name="T24" fmla="*/ 2147483647 w 70"/>
                <a:gd name="T25" fmla="*/ 2147483647 h 379"/>
                <a:gd name="T26" fmla="*/ 2147483647 w 70"/>
                <a:gd name="T27" fmla="*/ 2147483647 h 379"/>
                <a:gd name="T28" fmla="*/ 2147483647 w 70"/>
                <a:gd name="T29" fmla="*/ 2147483647 h 379"/>
                <a:gd name="T30" fmla="*/ 2147483647 w 70"/>
                <a:gd name="T31" fmla="*/ 2147483647 h 379"/>
                <a:gd name="T32" fmla="*/ 2147483647 w 70"/>
                <a:gd name="T33" fmla="*/ 2147483647 h 379"/>
                <a:gd name="T34" fmla="*/ 2147483647 w 70"/>
                <a:gd name="T35" fmla="*/ 2147483647 h 379"/>
                <a:gd name="T36" fmla="*/ 2147483647 w 70"/>
                <a:gd name="T37" fmla="*/ 2147483647 h 379"/>
                <a:gd name="T38" fmla="*/ 2147483647 w 70"/>
                <a:gd name="T39" fmla="*/ 2147483647 h 379"/>
                <a:gd name="T40" fmla="*/ 2147483647 w 70"/>
                <a:gd name="T41" fmla="*/ 2147483647 h 379"/>
                <a:gd name="T42" fmla="*/ 2147483647 w 70"/>
                <a:gd name="T43" fmla="*/ 2147483647 h 379"/>
                <a:gd name="T44" fmla="*/ 2147483647 w 70"/>
                <a:gd name="T45" fmla="*/ 2147483647 h 379"/>
                <a:gd name="T46" fmla="*/ 2147483647 w 70"/>
                <a:gd name="T47" fmla="*/ 2147483647 h 379"/>
                <a:gd name="T48" fmla="*/ 2147483647 w 70"/>
                <a:gd name="T49" fmla="*/ 2147483647 h 379"/>
                <a:gd name="T50" fmla="*/ 2147483647 w 70"/>
                <a:gd name="T51" fmla="*/ 2147483647 h 379"/>
                <a:gd name="T52" fmla="*/ 2147483647 w 70"/>
                <a:gd name="T53" fmla="*/ 2147483647 h 379"/>
                <a:gd name="T54" fmla="*/ 2147483647 w 70"/>
                <a:gd name="T55" fmla="*/ 2147483647 h 379"/>
                <a:gd name="T56" fmla="*/ 0 w 70"/>
                <a:gd name="T57" fmla="*/ 2147483647 h 379"/>
                <a:gd name="T58" fmla="*/ 0 w 70"/>
                <a:gd name="T59" fmla="*/ 2147483647 h 379"/>
                <a:gd name="T60" fmla="*/ 0 w 70"/>
                <a:gd name="T61" fmla="*/ 2147483647 h 379"/>
                <a:gd name="T62" fmla="*/ 2147483647 w 70"/>
                <a:gd name="T63" fmla="*/ 2147483647 h 379"/>
                <a:gd name="T64" fmla="*/ 2147483647 w 70"/>
                <a:gd name="T65" fmla="*/ 2147483647 h 379"/>
                <a:gd name="T66" fmla="*/ 2147483647 w 70"/>
                <a:gd name="T67" fmla="*/ 2147483647 h 379"/>
                <a:gd name="T68" fmla="*/ 2147483647 w 70"/>
                <a:gd name="T69" fmla="*/ 2147483647 h 379"/>
                <a:gd name="T70" fmla="*/ 2147483647 w 70"/>
                <a:gd name="T71" fmla="*/ 2147483647 h 379"/>
                <a:gd name="T72" fmla="*/ 2147483647 w 70"/>
                <a:gd name="T73" fmla="*/ 2147483647 h 379"/>
                <a:gd name="T74" fmla="*/ 2147483647 w 70"/>
                <a:gd name="T75" fmla="*/ 2147483647 h 379"/>
                <a:gd name="T76" fmla="*/ 2147483647 w 70"/>
                <a:gd name="T77" fmla="*/ 2147483647 h 379"/>
                <a:gd name="T78" fmla="*/ 2147483647 w 70"/>
                <a:gd name="T79" fmla="*/ 2147483647 h 379"/>
                <a:gd name="T80" fmla="*/ 2147483647 w 70"/>
                <a:gd name="T81" fmla="*/ 2147483647 h 379"/>
                <a:gd name="T82" fmla="*/ 2147483647 w 70"/>
                <a:gd name="T83" fmla="*/ 2147483647 h 379"/>
                <a:gd name="T84" fmla="*/ 2147483647 w 70"/>
                <a:gd name="T85" fmla="*/ 2147483647 h 379"/>
                <a:gd name="T86" fmla="*/ 2147483647 w 70"/>
                <a:gd name="T87" fmla="*/ 2147483647 h 379"/>
                <a:gd name="T88" fmla="*/ 2147483647 w 70"/>
                <a:gd name="T89" fmla="*/ 2147483647 h 379"/>
                <a:gd name="T90" fmla="*/ 2147483647 w 70"/>
                <a:gd name="T91" fmla="*/ 2147483647 h 379"/>
                <a:gd name="T92" fmla="*/ 2147483647 w 70"/>
                <a:gd name="T93" fmla="*/ 0 h 379"/>
                <a:gd name="T94" fmla="*/ 2147483647 w 70"/>
                <a:gd name="T95" fmla="*/ 2147483647 h 379"/>
                <a:gd name="T96" fmla="*/ 2147483647 w 70"/>
                <a:gd name="T97" fmla="*/ 2147483647 h 379"/>
                <a:gd name="T98" fmla="*/ 2147483647 w 70"/>
                <a:gd name="T99" fmla="*/ 2147483647 h 379"/>
                <a:gd name="T100" fmla="*/ 2147483647 w 70"/>
                <a:gd name="T101" fmla="*/ 2147483647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379"/>
                <a:gd name="T155" fmla="*/ 70 w 70"/>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379">
                  <a:moveTo>
                    <a:pt x="68" y="10"/>
                  </a:moveTo>
                  <a:lnTo>
                    <a:pt x="61" y="21"/>
                  </a:lnTo>
                  <a:lnTo>
                    <a:pt x="55" y="38"/>
                  </a:lnTo>
                  <a:lnTo>
                    <a:pt x="51" y="56"/>
                  </a:lnTo>
                  <a:lnTo>
                    <a:pt x="48" y="78"/>
                  </a:lnTo>
                  <a:lnTo>
                    <a:pt x="44" y="101"/>
                  </a:lnTo>
                  <a:lnTo>
                    <a:pt x="42" y="126"/>
                  </a:lnTo>
                  <a:lnTo>
                    <a:pt x="42" y="149"/>
                  </a:lnTo>
                  <a:lnTo>
                    <a:pt x="42" y="175"/>
                  </a:lnTo>
                  <a:lnTo>
                    <a:pt x="40" y="200"/>
                  </a:lnTo>
                  <a:lnTo>
                    <a:pt x="40" y="225"/>
                  </a:lnTo>
                  <a:lnTo>
                    <a:pt x="40" y="248"/>
                  </a:lnTo>
                  <a:lnTo>
                    <a:pt x="40" y="271"/>
                  </a:lnTo>
                  <a:lnTo>
                    <a:pt x="40" y="290"/>
                  </a:lnTo>
                  <a:lnTo>
                    <a:pt x="40" y="309"/>
                  </a:lnTo>
                  <a:lnTo>
                    <a:pt x="40" y="324"/>
                  </a:lnTo>
                  <a:lnTo>
                    <a:pt x="40" y="335"/>
                  </a:lnTo>
                  <a:lnTo>
                    <a:pt x="40" y="337"/>
                  </a:lnTo>
                  <a:lnTo>
                    <a:pt x="38" y="343"/>
                  </a:lnTo>
                  <a:lnTo>
                    <a:pt x="34" y="349"/>
                  </a:lnTo>
                  <a:lnTo>
                    <a:pt x="32" y="352"/>
                  </a:lnTo>
                  <a:lnTo>
                    <a:pt x="29" y="356"/>
                  </a:lnTo>
                  <a:lnTo>
                    <a:pt x="27" y="360"/>
                  </a:lnTo>
                  <a:lnTo>
                    <a:pt x="23" y="366"/>
                  </a:lnTo>
                  <a:lnTo>
                    <a:pt x="19" y="369"/>
                  </a:lnTo>
                  <a:lnTo>
                    <a:pt x="11" y="375"/>
                  </a:lnTo>
                  <a:lnTo>
                    <a:pt x="6" y="379"/>
                  </a:lnTo>
                  <a:lnTo>
                    <a:pt x="2" y="379"/>
                  </a:lnTo>
                  <a:lnTo>
                    <a:pt x="0" y="373"/>
                  </a:lnTo>
                  <a:lnTo>
                    <a:pt x="0" y="360"/>
                  </a:lnTo>
                  <a:lnTo>
                    <a:pt x="0" y="343"/>
                  </a:lnTo>
                  <a:lnTo>
                    <a:pt x="2" y="320"/>
                  </a:lnTo>
                  <a:lnTo>
                    <a:pt x="4" y="297"/>
                  </a:lnTo>
                  <a:lnTo>
                    <a:pt x="4" y="271"/>
                  </a:lnTo>
                  <a:lnTo>
                    <a:pt x="6" y="244"/>
                  </a:lnTo>
                  <a:lnTo>
                    <a:pt x="8" y="213"/>
                  </a:lnTo>
                  <a:lnTo>
                    <a:pt x="11" y="185"/>
                  </a:lnTo>
                  <a:lnTo>
                    <a:pt x="13" y="154"/>
                  </a:lnTo>
                  <a:lnTo>
                    <a:pt x="17" y="126"/>
                  </a:lnTo>
                  <a:lnTo>
                    <a:pt x="23" y="97"/>
                  </a:lnTo>
                  <a:lnTo>
                    <a:pt x="29" y="73"/>
                  </a:lnTo>
                  <a:lnTo>
                    <a:pt x="34" y="50"/>
                  </a:lnTo>
                  <a:lnTo>
                    <a:pt x="42" y="31"/>
                  </a:lnTo>
                  <a:lnTo>
                    <a:pt x="51" y="18"/>
                  </a:lnTo>
                  <a:lnTo>
                    <a:pt x="61" y="8"/>
                  </a:lnTo>
                  <a:lnTo>
                    <a:pt x="67" y="2"/>
                  </a:lnTo>
                  <a:lnTo>
                    <a:pt x="70" y="0"/>
                  </a:lnTo>
                  <a:lnTo>
                    <a:pt x="70" y="2"/>
                  </a:lnTo>
                  <a:lnTo>
                    <a:pt x="70" y="4"/>
                  </a:lnTo>
                  <a:lnTo>
                    <a:pt x="68" y="1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4" name="Freeform 193">
              <a:extLst>
                <a:ext uri="{FF2B5EF4-FFF2-40B4-BE49-F238E27FC236}">
                  <a16:creationId xmlns:a16="http://schemas.microsoft.com/office/drawing/2014/main" id="{329A7907-1D77-A342-823A-D0C46A608BD9}"/>
                </a:ext>
              </a:extLst>
            </p:cNvPr>
            <p:cNvSpPr>
              <a:spLocks/>
            </p:cNvSpPr>
            <p:nvPr/>
          </p:nvSpPr>
          <p:spPr bwMode="auto">
            <a:xfrm flipH="1">
              <a:off x="2770535" y="2737753"/>
              <a:ext cx="79375" cy="184150"/>
            </a:xfrm>
            <a:custGeom>
              <a:avLst/>
              <a:gdLst>
                <a:gd name="T0" fmla="*/ 2147483647 w 101"/>
                <a:gd name="T1" fmla="*/ 2147483647 h 233"/>
                <a:gd name="T2" fmla="*/ 2147483647 w 101"/>
                <a:gd name="T3" fmla="*/ 2147483647 h 233"/>
                <a:gd name="T4" fmla="*/ 2147483647 w 101"/>
                <a:gd name="T5" fmla="*/ 2147483647 h 233"/>
                <a:gd name="T6" fmla="*/ 2147483647 w 101"/>
                <a:gd name="T7" fmla="*/ 2147483647 h 233"/>
                <a:gd name="T8" fmla="*/ 2147483647 w 101"/>
                <a:gd name="T9" fmla="*/ 2147483647 h 233"/>
                <a:gd name="T10" fmla="*/ 2147483647 w 101"/>
                <a:gd name="T11" fmla="*/ 2147483647 h 233"/>
                <a:gd name="T12" fmla="*/ 2147483647 w 101"/>
                <a:gd name="T13" fmla="*/ 2147483647 h 233"/>
                <a:gd name="T14" fmla="*/ 2147483647 w 101"/>
                <a:gd name="T15" fmla="*/ 2147483647 h 233"/>
                <a:gd name="T16" fmla="*/ 2147483647 w 101"/>
                <a:gd name="T17" fmla="*/ 2147483647 h 233"/>
                <a:gd name="T18" fmla="*/ 2147483647 w 101"/>
                <a:gd name="T19" fmla="*/ 2147483647 h 233"/>
                <a:gd name="T20" fmla="*/ 2147483647 w 101"/>
                <a:gd name="T21" fmla="*/ 2147483647 h 233"/>
                <a:gd name="T22" fmla="*/ 2147483647 w 101"/>
                <a:gd name="T23" fmla="*/ 2147483647 h 233"/>
                <a:gd name="T24" fmla="*/ 2147483647 w 101"/>
                <a:gd name="T25" fmla="*/ 2147483647 h 233"/>
                <a:gd name="T26" fmla="*/ 0 w 101"/>
                <a:gd name="T27" fmla="*/ 2147483647 h 233"/>
                <a:gd name="T28" fmla="*/ 2147483647 w 101"/>
                <a:gd name="T29" fmla="*/ 2147483647 h 233"/>
                <a:gd name="T30" fmla="*/ 2147483647 w 101"/>
                <a:gd name="T31" fmla="*/ 2147483647 h 233"/>
                <a:gd name="T32" fmla="*/ 2147483647 w 101"/>
                <a:gd name="T33" fmla="*/ 2147483647 h 233"/>
                <a:gd name="T34" fmla="*/ 2147483647 w 101"/>
                <a:gd name="T35" fmla="*/ 2147483647 h 233"/>
                <a:gd name="T36" fmla="*/ 2147483647 w 101"/>
                <a:gd name="T37" fmla="*/ 2147483647 h 233"/>
                <a:gd name="T38" fmla="*/ 2147483647 w 101"/>
                <a:gd name="T39" fmla="*/ 2147483647 h 233"/>
                <a:gd name="T40" fmla="*/ 2147483647 w 101"/>
                <a:gd name="T41" fmla="*/ 2147483647 h 233"/>
                <a:gd name="T42" fmla="*/ 2147483647 w 101"/>
                <a:gd name="T43" fmla="*/ 2147483647 h 233"/>
                <a:gd name="T44" fmla="*/ 2147483647 w 101"/>
                <a:gd name="T45" fmla="*/ 2147483647 h 233"/>
                <a:gd name="T46" fmla="*/ 2147483647 w 101"/>
                <a:gd name="T47" fmla="*/ 2147483647 h 233"/>
                <a:gd name="T48" fmla="*/ 2147483647 w 101"/>
                <a:gd name="T49" fmla="*/ 2147483647 h 233"/>
                <a:gd name="T50" fmla="*/ 2147483647 w 101"/>
                <a:gd name="T51" fmla="*/ 2147483647 h 233"/>
                <a:gd name="T52" fmla="*/ 2147483647 w 101"/>
                <a:gd name="T53" fmla="*/ 2147483647 h 233"/>
                <a:gd name="T54" fmla="*/ 2147483647 w 101"/>
                <a:gd name="T55" fmla="*/ 2147483647 h 233"/>
                <a:gd name="T56" fmla="*/ 2147483647 w 101"/>
                <a:gd name="T57" fmla="*/ 2147483647 h 233"/>
                <a:gd name="T58" fmla="*/ 2147483647 w 101"/>
                <a:gd name="T59" fmla="*/ 2147483647 h 233"/>
                <a:gd name="T60" fmla="*/ 2147483647 w 101"/>
                <a:gd name="T61" fmla="*/ 2147483647 h 233"/>
                <a:gd name="T62" fmla="*/ 2147483647 w 101"/>
                <a:gd name="T63" fmla="*/ 2147483647 h 233"/>
                <a:gd name="T64" fmla="*/ 2147483647 w 101"/>
                <a:gd name="T65" fmla="*/ 2147483647 h 233"/>
                <a:gd name="T66" fmla="*/ 2147483647 w 101"/>
                <a:gd name="T67" fmla="*/ 2147483647 h 233"/>
                <a:gd name="T68" fmla="*/ 2147483647 w 101"/>
                <a:gd name="T69" fmla="*/ 2147483647 h 233"/>
                <a:gd name="T70" fmla="*/ 2147483647 w 101"/>
                <a:gd name="T71" fmla="*/ 2147483647 h 233"/>
                <a:gd name="T72" fmla="*/ 2147483647 w 101"/>
                <a:gd name="T73" fmla="*/ 0 h 233"/>
                <a:gd name="T74" fmla="*/ 2147483647 w 101"/>
                <a:gd name="T75" fmla="*/ 0 h 233"/>
                <a:gd name="T76" fmla="*/ 2147483647 w 101"/>
                <a:gd name="T77" fmla="*/ 0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1"/>
                <a:gd name="T118" fmla="*/ 0 h 233"/>
                <a:gd name="T119" fmla="*/ 101 w 101"/>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1" h="233">
                  <a:moveTo>
                    <a:pt x="101" y="0"/>
                  </a:moveTo>
                  <a:lnTo>
                    <a:pt x="101" y="10"/>
                  </a:lnTo>
                  <a:lnTo>
                    <a:pt x="101" y="21"/>
                  </a:lnTo>
                  <a:lnTo>
                    <a:pt x="101" y="35"/>
                  </a:lnTo>
                  <a:lnTo>
                    <a:pt x="101" y="48"/>
                  </a:lnTo>
                  <a:lnTo>
                    <a:pt x="99" y="61"/>
                  </a:lnTo>
                  <a:lnTo>
                    <a:pt x="97" y="75"/>
                  </a:lnTo>
                  <a:lnTo>
                    <a:pt x="93" y="86"/>
                  </a:lnTo>
                  <a:lnTo>
                    <a:pt x="91" y="99"/>
                  </a:lnTo>
                  <a:lnTo>
                    <a:pt x="88" y="111"/>
                  </a:lnTo>
                  <a:lnTo>
                    <a:pt x="86" y="124"/>
                  </a:lnTo>
                  <a:lnTo>
                    <a:pt x="82" y="136"/>
                  </a:lnTo>
                  <a:lnTo>
                    <a:pt x="76" y="147"/>
                  </a:lnTo>
                  <a:lnTo>
                    <a:pt x="72" y="156"/>
                  </a:lnTo>
                  <a:lnTo>
                    <a:pt x="69" y="168"/>
                  </a:lnTo>
                  <a:lnTo>
                    <a:pt x="65" y="175"/>
                  </a:lnTo>
                  <a:lnTo>
                    <a:pt x="59" y="185"/>
                  </a:lnTo>
                  <a:lnTo>
                    <a:pt x="53" y="189"/>
                  </a:lnTo>
                  <a:lnTo>
                    <a:pt x="48" y="196"/>
                  </a:lnTo>
                  <a:lnTo>
                    <a:pt x="42" y="200"/>
                  </a:lnTo>
                  <a:lnTo>
                    <a:pt x="38" y="208"/>
                  </a:lnTo>
                  <a:lnTo>
                    <a:pt x="32" y="210"/>
                  </a:lnTo>
                  <a:lnTo>
                    <a:pt x="29" y="215"/>
                  </a:lnTo>
                  <a:lnTo>
                    <a:pt x="23" y="219"/>
                  </a:lnTo>
                  <a:lnTo>
                    <a:pt x="19" y="223"/>
                  </a:lnTo>
                  <a:lnTo>
                    <a:pt x="12" y="229"/>
                  </a:lnTo>
                  <a:lnTo>
                    <a:pt x="6" y="231"/>
                  </a:lnTo>
                  <a:lnTo>
                    <a:pt x="0" y="233"/>
                  </a:lnTo>
                  <a:lnTo>
                    <a:pt x="0" y="231"/>
                  </a:lnTo>
                  <a:lnTo>
                    <a:pt x="2" y="227"/>
                  </a:lnTo>
                  <a:lnTo>
                    <a:pt x="6" y="221"/>
                  </a:lnTo>
                  <a:lnTo>
                    <a:pt x="10" y="215"/>
                  </a:lnTo>
                  <a:lnTo>
                    <a:pt x="15" y="210"/>
                  </a:lnTo>
                  <a:lnTo>
                    <a:pt x="17" y="206"/>
                  </a:lnTo>
                  <a:lnTo>
                    <a:pt x="21" y="200"/>
                  </a:lnTo>
                  <a:lnTo>
                    <a:pt x="23" y="196"/>
                  </a:lnTo>
                  <a:lnTo>
                    <a:pt x="29" y="193"/>
                  </a:lnTo>
                  <a:lnTo>
                    <a:pt x="31" y="187"/>
                  </a:lnTo>
                  <a:lnTo>
                    <a:pt x="34" y="181"/>
                  </a:lnTo>
                  <a:lnTo>
                    <a:pt x="36" y="175"/>
                  </a:lnTo>
                  <a:lnTo>
                    <a:pt x="42" y="170"/>
                  </a:lnTo>
                  <a:lnTo>
                    <a:pt x="42" y="164"/>
                  </a:lnTo>
                  <a:lnTo>
                    <a:pt x="46" y="158"/>
                  </a:lnTo>
                  <a:lnTo>
                    <a:pt x="48" y="155"/>
                  </a:lnTo>
                  <a:lnTo>
                    <a:pt x="51" y="151"/>
                  </a:lnTo>
                  <a:lnTo>
                    <a:pt x="53" y="145"/>
                  </a:lnTo>
                  <a:lnTo>
                    <a:pt x="53" y="141"/>
                  </a:lnTo>
                  <a:lnTo>
                    <a:pt x="57" y="137"/>
                  </a:lnTo>
                  <a:lnTo>
                    <a:pt x="59" y="134"/>
                  </a:lnTo>
                  <a:lnTo>
                    <a:pt x="61" y="124"/>
                  </a:lnTo>
                  <a:lnTo>
                    <a:pt x="65" y="117"/>
                  </a:lnTo>
                  <a:lnTo>
                    <a:pt x="65" y="109"/>
                  </a:lnTo>
                  <a:lnTo>
                    <a:pt x="67" y="101"/>
                  </a:lnTo>
                  <a:lnTo>
                    <a:pt x="65" y="96"/>
                  </a:lnTo>
                  <a:lnTo>
                    <a:pt x="65" y="90"/>
                  </a:lnTo>
                  <a:lnTo>
                    <a:pt x="65" y="84"/>
                  </a:lnTo>
                  <a:lnTo>
                    <a:pt x="65" y="78"/>
                  </a:lnTo>
                  <a:lnTo>
                    <a:pt x="63" y="73"/>
                  </a:lnTo>
                  <a:lnTo>
                    <a:pt x="63" y="65"/>
                  </a:lnTo>
                  <a:lnTo>
                    <a:pt x="61" y="58"/>
                  </a:lnTo>
                  <a:lnTo>
                    <a:pt x="61" y="52"/>
                  </a:lnTo>
                  <a:lnTo>
                    <a:pt x="61" y="46"/>
                  </a:lnTo>
                  <a:lnTo>
                    <a:pt x="59" y="39"/>
                  </a:lnTo>
                  <a:lnTo>
                    <a:pt x="59" y="33"/>
                  </a:lnTo>
                  <a:lnTo>
                    <a:pt x="61" y="29"/>
                  </a:lnTo>
                  <a:lnTo>
                    <a:pt x="61" y="23"/>
                  </a:lnTo>
                  <a:lnTo>
                    <a:pt x="61" y="20"/>
                  </a:lnTo>
                  <a:lnTo>
                    <a:pt x="63" y="16"/>
                  </a:lnTo>
                  <a:lnTo>
                    <a:pt x="65" y="16"/>
                  </a:lnTo>
                  <a:lnTo>
                    <a:pt x="67" y="10"/>
                  </a:lnTo>
                  <a:lnTo>
                    <a:pt x="72" y="8"/>
                  </a:lnTo>
                  <a:lnTo>
                    <a:pt x="76" y="4"/>
                  </a:lnTo>
                  <a:lnTo>
                    <a:pt x="84" y="4"/>
                  </a:lnTo>
                  <a:lnTo>
                    <a:pt x="89" y="0"/>
                  </a:lnTo>
                  <a:lnTo>
                    <a:pt x="95" y="0"/>
                  </a:lnTo>
                  <a:lnTo>
                    <a:pt x="99" y="0"/>
                  </a:lnTo>
                  <a:lnTo>
                    <a:pt x="101"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5" name="Freeform 194">
              <a:extLst>
                <a:ext uri="{FF2B5EF4-FFF2-40B4-BE49-F238E27FC236}">
                  <a16:creationId xmlns:a16="http://schemas.microsoft.com/office/drawing/2014/main" id="{93027C4D-7B49-B94E-9029-7CD3E3C7897B}"/>
                </a:ext>
              </a:extLst>
            </p:cNvPr>
            <p:cNvSpPr>
              <a:spLocks/>
            </p:cNvSpPr>
            <p:nvPr/>
          </p:nvSpPr>
          <p:spPr bwMode="auto">
            <a:xfrm flipH="1">
              <a:off x="2451447" y="2293253"/>
              <a:ext cx="223838" cy="560388"/>
            </a:xfrm>
            <a:custGeom>
              <a:avLst/>
              <a:gdLst>
                <a:gd name="T0" fmla="*/ 2147483647 w 283"/>
                <a:gd name="T1" fmla="*/ 2147483647 h 706"/>
                <a:gd name="T2" fmla="*/ 2147483647 w 283"/>
                <a:gd name="T3" fmla="*/ 2147483647 h 706"/>
                <a:gd name="T4" fmla="*/ 2147483647 w 283"/>
                <a:gd name="T5" fmla="*/ 2147483647 h 706"/>
                <a:gd name="T6" fmla="*/ 2147483647 w 283"/>
                <a:gd name="T7" fmla="*/ 2147483647 h 706"/>
                <a:gd name="T8" fmla="*/ 2147483647 w 283"/>
                <a:gd name="T9" fmla="*/ 2147483647 h 706"/>
                <a:gd name="T10" fmla="*/ 2147483647 w 283"/>
                <a:gd name="T11" fmla="*/ 2147483647 h 706"/>
                <a:gd name="T12" fmla="*/ 2147483647 w 283"/>
                <a:gd name="T13" fmla="*/ 2147483647 h 706"/>
                <a:gd name="T14" fmla="*/ 2147483647 w 283"/>
                <a:gd name="T15" fmla="*/ 2147483647 h 706"/>
                <a:gd name="T16" fmla="*/ 2147483647 w 283"/>
                <a:gd name="T17" fmla="*/ 2147483647 h 706"/>
                <a:gd name="T18" fmla="*/ 2147483647 w 283"/>
                <a:gd name="T19" fmla="*/ 2147483647 h 706"/>
                <a:gd name="T20" fmla="*/ 2147483647 w 283"/>
                <a:gd name="T21" fmla="*/ 2147483647 h 706"/>
                <a:gd name="T22" fmla="*/ 2147483647 w 283"/>
                <a:gd name="T23" fmla="*/ 2147483647 h 706"/>
                <a:gd name="T24" fmla="*/ 2147483647 w 283"/>
                <a:gd name="T25" fmla="*/ 2147483647 h 706"/>
                <a:gd name="T26" fmla="*/ 2147483647 w 283"/>
                <a:gd name="T27" fmla="*/ 2147483647 h 706"/>
                <a:gd name="T28" fmla="*/ 2147483647 w 283"/>
                <a:gd name="T29" fmla="*/ 2147483647 h 706"/>
                <a:gd name="T30" fmla="*/ 2147483647 w 283"/>
                <a:gd name="T31" fmla="*/ 2147483647 h 706"/>
                <a:gd name="T32" fmla="*/ 2147483647 w 283"/>
                <a:gd name="T33" fmla="*/ 2147483647 h 706"/>
                <a:gd name="T34" fmla="*/ 2147483647 w 283"/>
                <a:gd name="T35" fmla="*/ 2147483647 h 706"/>
                <a:gd name="T36" fmla="*/ 2147483647 w 283"/>
                <a:gd name="T37" fmla="*/ 2147483647 h 706"/>
                <a:gd name="T38" fmla="*/ 2147483647 w 283"/>
                <a:gd name="T39" fmla="*/ 2147483647 h 706"/>
                <a:gd name="T40" fmla="*/ 2147483647 w 283"/>
                <a:gd name="T41" fmla="*/ 2147483647 h 706"/>
                <a:gd name="T42" fmla="*/ 2147483647 w 283"/>
                <a:gd name="T43" fmla="*/ 2147483647 h 706"/>
                <a:gd name="T44" fmla="*/ 2147483647 w 283"/>
                <a:gd name="T45" fmla="*/ 2147483647 h 706"/>
                <a:gd name="T46" fmla="*/ 2147483647 w 283"/>
                <a:gd name="T47" fmla="*/ 2147483647 h 706"/>
                <a:gd name="T48" fmla="*/ 2147483647 w 283"/>
                <a:gd name="T49" fmla="*/ 2147483647 h 706"/>
                <a:gd name="T50" fmla="*/ 2147483647 w 283"/>
                <a:gd name="T51" fmla="*/ 2147483647 h 706"/>
                <a:gd name="T52" fmla="*/ 2147483647 w 283"/>
                <a:gd name="T53" fmla="*/ 2147483647 h 706"/>
                <a:gd name="T54" fmla="*/ 2147483647 w 283"/>
                <a:gd name="T55" fmla="*/ 2147483647 h 706"/>
                <a:gd name="T56" fmla="*/ 2147483647 w 283"/>
                <a:gd name="T57" fmla="*/ 2147483647 h 706"/>
                <a:gd name="T58" fmla="*/ 2147483647 w 283"/>
                <a:gd name="T59" fmla="*/ 2147483647 h 706"/>
                <a:gd name="T60" fmla="*/ 2147483647 w 283"/>
                <a:gd name="T61" fmla="*/ 2147483647 h 706"/>
                <a:gd name="T62" fmla="*/ 2147483647 w 283"/>
                <a:gd name="T63" fmla="*/ 2147483647 h 706"/>
                <a:gd name="T64" fmla="*/ 2147483647 w 283"/>
                <a:gd name="T65" fmla="*/ 2147483647 h 706"/>
                <a:gd name="T66" fmla="*/ 2147483647 w 283"/>
                <a:gd name="T67" fmla="*/ 2147483647 h 706"/>
                <a:gd name="T68" fmla="*/ 2147483647 w 283"/>
                <a:gd name="T69" fmla="*/ 2147483647 h 706"/>
                <a:gd name="T70" fmla="*/ 2147483647 w 283"/>
                <a:gd name="T71" fmla="*/ 2147483647 h 706"/>
                <a:gd name="T72" fmla="*/ 2147483647 w 283"/>
                <a:gd name="T73" fmla="*/ 2147483647 h 706"/>
                <a:gd name="T74" fmla="*/ 2147483647 w 283"/>
                <a:gd name="T75" fmla="*/ 2147483647 h 706"/>
                <a:gd name="T76" fmla="*/ 2147483647 w 283"/>
                <a:gd name="T77" fmla="*/ 2147483647 h 706"/>
                <a:gd name="T78" fmla="*/ 2147483647 w 283"/>
                <a:gd name="T79" fmla="*/ 2147483647 h 706"/>
                <a:gd name="T80" fmla="*/ 2147483647 w 283"/>
                <a:gd name="T81" fmla="*/ 2147483647 h 706"/>
                <a:gd name="T82" fmla="*/ 2147483647 w 283"/>
                <a:gd name="T83" fmla="*/ 2147483647 h 706"/>
                <a:gd name="T84" fmla="*/ 2147483647 w 283"/>
                <a:gd name="T85" fmla="*/ 2147483647 h 706"/>
                <a:gd name="T86" fmla="*/ 2147483647 w 283"/>
                <a:gd name="T87" fmla="*/ 2147483647 h 706"/>
                <a:gd name="T88" fmla="*/ 2147483647 w 283"/>
                <a:gd name="T89" fmla="*/ 2147483647 h 706"/>
                <a:gd name="T90" fmla="*/ 2147483647 w 283"/>
                <a:gd name="T91" fmla="*/ 2147483647 h 706"/>
                <a:gd name="T92" fmla="*/ 2147483647 w 283"/>
                <a:gd name="T93" fmla="*/ 0 h 706"/>
                <a:gd name="T94" fmla="*/ 2147483647 w 283"/>
                <a:gd name="T95" fmla="*/ 0 h 706"/>
                <a:gd name="T96" fmla="*/ 2147483647 w 283"/>
                <a:gd name="T97" fmla="*/ 0 h 706"/>
                <a:gd name="T98" fmla="*/ 0 w 283"/>
                <a:gd name="T99" fmla="*/ 2147483647 h 706"/>
                <a:gd name="T100" fmla="*/ 0 w 283"/>
                <a:gd name="T101" fmla="*/ 2147483647 h 706"/>
                <a:gd name="T102" fmla="*/ 2147483647 w 283"/>
                <a:gd name="T103" fmla="*/ 2147483647 h 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706"/>
                <a:gd name="T158" fmla="*/ 283 w 283"/>
                <a:gd name="T159" fmla="*/ 706 h 7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706">
                  <a:moveTo>
                    <a:pt x="1" y="17"/>
                  </a:moveTo>
                  <a:lnTo>
                    <a:pt x="22" y="29"/>
                  </a:lnTo>
                  <a:lnTo>
                    <a:pt x="41" y="42"/>
                  </a:lnTo>
                  <a:lnTo>
                    <a:pt x="60" y="54"/>
                  </a:lnTo>
                  <a:lnTo>
                    <a:pt x="76" y="67"/>
                  </a:lnTo>
                  <a:lnTo>
                    <a:pt x="89" y="80"/>
                  </a:lnTo>
                  <a:lnTo>
                    <a:pt x="102" y="92"/>
                  </a:lnTo>
                  <a:lnTo>
                    <a:pt x="114" y="105"/>
                  </a:lnTo>
                  <a:lnTo>
                    <a:pt x="121" y="118"/>
                  </a:lnTo>
                  <a:lnTo>
                    <a:pt x="129" y="133"/>
                  </a:lnTo>
                  <a:lnTo>
                    <a:pt x="136" y="147"/>
                  </a:lnTo>
                  <a:lnTo>
                    <a:pt x="140" y="164"/>
                  </a:lnTo>
                  <a:lnTo>
                    <a:pt x="144" y="179"/>
                  </a:lnTo>
                  <a:lnTo>
                    <a:pt x="144" y="198"/>
                  </a:lnTo>
                  <a:lnTo>
                    <a:pt x="148" y="217"/>
                  </a:lnTo>
                  <a:lnTo>
                    <a:pt x="148" y="236"/>
                  </a:lnTo>
                  <a:lnTo>
                    <a:pt x="146" y="259"/>
                  </a:lnTo>
                  <a:lnTo>
                    <a:pt x="144" y="282"/>
                  </a:lnTo>
                  <a:lnTo>
                    <a:pt x="140" y="303"/>
                  </a:lnTo>
                  <a:lnTo>
                    <a:pt x="138" y="322"/>
                  </a:lnTo>
                  <a:lnTo>
                    <a:pt x="136" y="341"/>
                  </a:lnTo>
                  <a:lnTo>
                    <a:pt x="133" y="358"/>
                  </a:lnTo>
                  <a:lnTo>
                    <a:pt x="131" y="377"/>
                  </a:lnTo>
                  <a:lnTo>
                    <a:pt x="129" y="392"/>
                  </a:lnTo>
                  <a:lnTo>
                    <a:pt x="127" y="409"/>
                  </a:lnTo>
                  <a:lnTo>
                    <a:pt x="127" y="425"/>
                  </a:lnTo>
                  <a:lnTo>
                    <a:pt x="127" y="442"/>
                  </a:lnTo>
                  <a:lnTo>
                    <a:pt x="127" y="457"/>
                  </a:lnTo>
                  <a:lnTo>
                    <a:pt x="129" y="474"/>
                  </a:lnTo>
                  <a:lnTo>
                    <a:pt x="131" y="493"/>
                  </a:lnTo>
                  <a:lnTo>
                    <a:pt x="133" y="512"/>
                  </a:lnTo>
                  <a:lnTo>
                    <a:pt x="138" y="533"/>
                  </a:lnTo>
                  <a:lnTo>
                    <a:pt x="146" y="556"/>
                  </a:lnTo>
                  <a:lnTo>
                    <a:pt x="153" y="577"/>
                  </a:lnTo>
                  <a:lnTo>
                    <a:pt x="163" y="596"/>
                  </a:lnTo>
                  <a:lnTo>
                    <a:pt x="172" y="613"/>
                  </a:lnTo>
                  <a:lnTo>
                    <a:pt x="186" y="630"/>
                  </a:lnTo>
                  <a:lnTo>
                    <a:pt x="197" y="643"/>
                  </a:lnTo>
                  <a:lnTo>
                    <a:pt x="209" y="657"/>
                  </a:lnTo>
                  <a:lnTo>
                    <a:pt x="220" y="668"/>
                  </a:lnTo>
                  <a:lnTo>
                    <a:pt x="233" y="678"/>
                  </a:lnTo>
                  <a:lnTo>
                    <a:pt x="245" y="683"/>
                  </a:lnTo>
                  <a:lnTo>
                    <a:pt x="256" y="691"/>
                  </a:lnTo>
                  <a:lnTo>
                    <a:pt x="264" y="697"/>
                  </a:lnTo>
                  <a:lnTo>
                    <a:pt x="273" y="700"/>
                  </a:lnTo>
                  <a:lnTo>
                    <a:pt x="279" y="704"/>
                  </a:lnTo>
                  <a:lnTo>
                    <a:pt x="281" y="706"/>
                  </a:lnTo>
                  <a:lnTo>
                    <a:pt x="283" y="706"/>
                  </a:lnTo>
                  <a:lnTo>
                    <a:pt x="281" y="706"/>
                  </a:lnTo>
                  <a:lnTo>
                    <a:pt x="277" y="706"/>
                  </a:lnTo>
                  <a:lnTo>
                    <a:pt x="271" y="700"/>
                  </a:lnTo>
                  <a:lnTo>
                    <a:pt x="266" y="695"/>
                  </a:lnTo>
                  <a:lnTo>
                    <a:pt x="262" y="687"/>
                  </a:lnTo>
                  <a:lnTo>
                    <a:pt x="254" y="678"/>
                  </a:lnTo>
                  <a:lnTo>
                    <a:pt x="247" y="668"/>
                  </a:lnTo>
                  <a:lnTo>
                    <a:pt x="239" y="657"/>
                  </a:lnTo>
                  <a:lnTo>
                    <a:pt x="233" y="643"/>
                  </a:lnTo>
                  <a:lnTo>
                    <a:pt x="226" y="630"/>
                  </a:lnTo>
                  <a:lnTo>
                    <a:pt x="220" y="615"/>
                  </a:lnTo>
                  <a:lnTo>
                    <a:pt x="212" y="600"/>
                  </a:lnTo>
                  <a:lnTo>
                    <a:pt x="209" y="586"/>
                  </a:lnTo>
                  <a:lnTo>
                    <a:pt x="203" y="571"/>
                  </a:lnTo>
                  <a:lnTo>
                    <a:pt x="199" y="556"/>
                  </a:lnTo>
                  <a:lnTo>
                    <a:pt x="197" y="541"/>
                  </a:lnTo>
                  <a:lnTo>
                    <a:pt x="195" y="527"/>
                  </a:lnTo>
                  <a:lnTo>
                    <a:pt x="193" y="512"/>
                  </a:lnTo>
                  <a:lnTo>
                    <a:pt x="193" y="493"/>
                  </a:lnTo>
                  <a:lnTo>
                    <a:pt x="193" y="470"/>
                  </a:lnTo>
                  <a:lnTo>
                    <a:pt x="195" y="451"/>
                  </a:lnTo>
                  <a:lnTo>
                    <a:pt x="195" y="426"/>
                  </a:lnTo>
                  <a:lnTo>
                    <a:pt x="197" y="402"/>
                  </a:lnTo>
                  <a:lnTo>
                    <a:pt x="197" y="377"/>
                  </a:lnTo>
                  <a:lnTo>
                    <a:pt x="199" y="350"/>
                  </a:lnTo>
                  <a:lnTo>
                    <a:pt x="199" y="324"/>
                  </a:lnTo>
                  <a:lnTo>
                    <a:pt x="199" y="293"/>
                  </a:lnTo>
                  <a:lnTo>
                    <a:pt x="199" y="267"/>
                  </a:lnTo>
                  <a:lnTo>
                    <a:pt x="197" y="242"/>
                  </a:lnTo>
                  <a:lnTo>
                    <a:pt x="195" y="211"/>
                  </a:lnTo>
                  <a:lnTo>
                    <a:pt x="193" y="187"/>
                  </a:lnTo>
                  <a:lnTo>
                    <a:pt x="188" y="160"/>
                  </a:lnTo>
                  <a:lnTo>
                    <a:pt x="184" y="135"/>
                  </a:lnTo>
                  <a:lnTo>
                    <a:pt x="174" y="113"/>
                  </a:lnTo>
                  <a:lnTo>
                    <a:pt x="165" y="92"/>
                  </a:lnTo>
                  <a:lnTo>
                    <a:pt x="155" y="75"/>
                  </a:lnTo>
                  <a:lnTo>
                    <a:pt x="144" y="59"/>
                  </a:lnTo>
                  <a:lnTo>
                    <a:pt x="131" y="46"/>
                  </a:lnTo>
                  <a:lnTo>
                    <a:pt x="117" y="35"/>
                  </a:lnTo>
                  <a:lnTo>
                    <a:pt x="104" y="25"/>
                  </a:lnTo>
                  <a:lnTo>
                    <a:pt x="91" y="17"/>
                  </a:lnTo>
                  <a:lnTo>
                    <a:pt x="77" y="12"/>
                  </a:lnTo>
                  <a:lnTo>
                    <a:pt x="64" y="6"/>
                  </a:lnTo>
                  <a:lnTo>
                    <a:pt x="51" y="2"/>
                  </a:lnTo>
                  <a:lnTo>
                    <a:pt x="41" y="0"/>
                  </a:lnTo>
                  <a:lnTo>
                    <a:pt x="30" y="0"/>
                  </a:lnTo>
                  <a:lnTo>
                    <a:pt x="22" y="0"/>
                  </a:lnTo>
                  <a:lnTo>
                    <a:pt x="15" y="0"/>
                  </a:lnTo>
                  <a:lnTo>
                    <a:pt x="11" y="0"/>
                  </a:lnTo>
                  <a:lnTo>
                    <a:pt x="3" y="0"/>
                  </a:lnTo>
                  <a:lnTo>
                    <a:pt x="1" y="4"/>
                  </a:lnTo>
                  <a:lnTo>
                    <a:pt x="0" y="6"/>
                  </a:lnTo>
                  <a:lnTo>
                    <a:pt x="0" y="10"/>
                  </a:lnTo>
                  <a:lnTo>
                    <a:pt x="0" y="14"/>
                  </a:lnTo>
                  <a:lnTo>
                    <a:pt x="1" y="17"/>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6" name="Freeform 195">
              <a:extLst>
                <a:ext uri="{FF2B5EF4-FFF2-40B4-BE49-F238E27FC236}">
                  <a16:creationId xmlns:a16="http://schemas.microsoft.com/office/drawing/2014/main" id="{FEC9C708-D200-9A44-81CC-BE11A5434688}"/>
                </a:ext>
              </a:extLst>
            </p:cNvPr>
            <p:cNvSpPr>
              <a:spLocks/>
            </p:cNvSpPr>
            <p:nvPr/>
          </p:nvSpPr>
          <p:spPr bwMode="auto">
            <a:xfrm flipH="1">
              <a:off x="2600672" y="2472641"/>
              <a:ext cx="390525" cy="263525"/>
            </a:xfrm>
            <a:custGeom>
              <a:avLst/>
              <a:gdLst>
                <a:gd name="T0" fmla="*/ 2147483647 w 493"/>
                <a:gd name="T1" fmla="*/ 2147483647 h 333"/>
                <a:gd name="T2" fmla="*/ 2147483647 w 493"/>
                <a:gd name="T3" fmla="*/ 2147483647 h 333"/>
                <a:gd name="T4" fmla="*/ 2147483647 w 493"/>
                <a:gd name="T5" fmla="*/ 2147483647 h 333"/>
                <a:gd name="T6" fmla="*/ 2147483647 w 493"/>
                <a:gd name="T7" fmla="*/ 2147483647 h 333"/>
                <a:gd name="T8" fmla="*/ 2147483647 w 493"/>
                <a:gd name="T9" fmla="*/ 2147483647 h 333"/>
                <a:gd name="T10" fmla="*/ 2147483647 w 493"/>
                <a:gd name="T11" fmla="*/ 2147483647 h 333"/>
                <a:gd name="T12" fmla="*/ 2147483647 w 493"/>
                <a:gd name="T13" fmla="*/ 2147483647 h 333"/>
                <a:gd name="T14" fmla="*/ 2147483647 w 493"/>
                <a:gd name="T15" fmla="*/ 2147483647 h 333"/>
                <a:gd name="T16" fmla="*/ 2147483647 w 493"/>
                <a:gd name="T17" fmla="*/ 2147483647 h 333"/>
                <a:gd name="T18" fmla="*/ 2147483647 w 493"/>
                <a:gd name="T19" fmla="*/ 2147483647 h 333"/>
                <a:gd name="T20" fmla="*/ 2147483647 w 493"/>
                <a:gd name="T21" fmla="*/ 2147483647 h 333"/>
                <a:gd name="T22" fmla="*/ 2147483647 w 493"/>
                <a:gd name="T23" fmla="*/ 2147483647 h 333"/>
                <a:gd name="T24" fmla="*/ 2147483647 w 493"/>
                <a:gd name="T25" fmla="*/ 2147483647 h 333"/>
                <a:gd name="T26" fmla="*/ 2147483647 w 493"/>
                <a:gd name="T27" fmla="*/ 2147483647 h 333"/>
                <a:gd name="T28" fmla="*/ 2147483647 w 493"/>
                <a:gd name="T29" fmla="*/ 2147483647 h 333"/>
                <a:gd name="T30" fmla="*/ 2147483647 w 493"/>
                <a:gd name="T31" fmla="*/ 2147483647 h 333"/>
                <a:gd name="T32" fmla="*/ 2147483647 w 493"/>
                <a:gd name="T33" fmla="*/ 2147483647 h 333"/>
                <a:gd name="T34" fmla="*/ 2147483647 w 493"/>
                <a:gd name="T35" fmla="*/ 2147483647 h 333"/>
                <a:gd name="T36" fmla="*/ 2147483647 w 493"/>
                <a:gd name="T37" fmla="*/ 2147483647 h 333"/>
                <a:gd name="T38" fmla="*/ 2147483647 w 493"/>
                <a:gd name="T39" fmla="*/ 2147483647 h 333"/>
                <a:gd name="T40" fmla="*/ 2147483647 w 493"/>
                <a:gd name="T41" fmla="*/ 0 h 333"/>
                <a:gd name="T42" fmla="*/ 2147483647 w 493"/>
                <a:gd name="T43" fmla="*/ 0 h 333"/>
                <a:gd name="T44" fmla="*/ 2147483647 w 493"/>
                <a:gd name="T45" fmla="*/ 2147483647 h 333"/>
                <a:gd name="T46" fmla="*/ 2147483647 w 493"/>
                <a:gd name="T47" fmla="*/ 2147483647 h 333"/>
                <a:gd name="T48" fmla="*/ 2147483647 w 493"/>
                <a:gd name="T49" fmla="*/ 2147483647 h 333"/>
                <a:gd name="T50" fmla="*/ 2147483647 w 493"/>
                <a:gd name="T51" fmla="*/ 2147483647 h 333"/>
                <a:gd name="T52" fmla="*/ 2147483647 w 493"/>
                <a:gd name="T53" fmla="*/ 2147483647 h 333"/>
                <a:gd name="T54" fmla="*/ 2147483647 w 493"/>
                <a:gd name="T55" fmla="*/ 2147483647 h 333"/>
                <a:gd name="T56" fmla="*/ 2147483647 w 493"/>
                <a:gd name="T57" fmla="*/ 2147483647 h 333"/>
                <a:gd name="T58" fmla="*/ 2147483647 w 493"/>
                <a:gd name="T59" fmla="*/ 2147483647 h 333"/>
                <a:gd name="T60" fmla="*/ 2147483647 w 493"/>
                <a:gd name="T61" fmla="*/ 2147483647 h 333"/>
                <a:gd name="T62" fmla="*/ 2147483647 w 493"/>
                <a:gd name="T63" fmla="*/ 2147483647 h 333"/>
                <a:gd name="T64" fmla="*/ 2147483647 w 493"/>
                <a:gd name="T65" fmla="*/ 2147483647 h 333"/>
                <a:gd name="T66" fmla="*/ 2147483647 w 493"/>
                <a:gd name="T67" fmla="*/ 2147483647 h 333"/>
                <a:gd name="T68" fmla="*/ 2147483647 w 493"/>
                <a:gd name="T69" fmla="*/ 2147483647 h 333"/>
                <a:gd name="T70" fmla="*/ 2147483647 w 493"/>
                <a:gd name="T71" fmla="*/ 2147483647 h 333"/>
                <a:gd name="T72" fmla="*/ 2147483647 w 493"/>
                <a:gd name="T73" fmla="*/ 2147483647 h 333"/>
                <a:gd name="T74" fmla="*/ 2147483647 w 493"/>
                <a:gd name="T75" fmla="*/ 2147483647 h 333"/>
                <a:gd name="T76" fmla="*/ 2147483647 w 493"/>
                <a:gd name="T77" fmla="*/ 2147483647 h 333"/>
                <a:gd name="T78" fmla="*/ 2147483647 w 493"/>
                <a:gd name="T79" fmla="*/ 2147483647 h 333"/>
                <a:gd name="T80" fmla="*/ 2147483647 w 493"/>
                <a:gd name="T81" fmla="*/ 2147483647 h 333"/>
                <a:gd name="T82" fmla="*/ 2147483647 w 493"/>
                <a:gd name="T83" fmla="*/ 2147483647 h 333"/>
                <a:gd name="T84" fmla="*/ 0 w 493"/>
                <a:gd name="T85" fmla="*/ 2147483647 h 333"/>
                <a:gd name="T86" fmla="*/ 2147483647 w 493"/>
                <a:gd name="T87" fmla="*/ 2147483647 h 333"/>
                <a:gd name="T88" fmla="*/ 2147483647 w 493"/>
                <a:gd name="T89" fmla="*/ 2147483647 h 333"/>
                <a:gd name="T90" fmla="*/ 2147483647 w 493"/>
                <a:gd name="T91" fmla="*/ 2147483647 h 3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3"/>
                <a:gd name="T139" fmla="*/ 0 h 333"/>
                <a:gd name="T140" fmla="*/ 493 w 493"/>
                <a:gd name="T141" fmla="*/ 333 h 3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3" h="333">
                  <a:moveTo>
                    <a:pt x="12" y="300"/>
                  </a:moveTo>
                  <a:lnTo>
                    <a:pt x="29" y="310"/>
                  </a:lnTo>
                  <a:lnTo>
                    <a:pt x="48" y="319"/>
                  </a:lnTo>
                  <a:lnTo>
                    <a:pt x="69" y="325"/>
                  </a:lnTo>
                  <a:lnTo>
                    <a:pt x="92" y="329"/>
                  </a:lnTo>
                  <a:lnTo>
                    <a:pt x="113" y="333"/>
                  </a:lnTo>
                  <a:lnTo>
                    <a:pt x="137" y="333"/>
                  </a:lnTo>
                  <a:lnTo>
                    <a:pt x="162" y="333"/>
                  </a:lnTo>
                  <a:lnTo>
                    <a:pt x="187" y="331"/>
                  </a:lnTo>
                  <a:lnTo>
                    <a:pt x="209" y="327"/>
                  </a:lnTo>
                  <a:lnTo>
                    <a:pt x="234" y="323"/>
                  </a:lnTo>
                  <a:lnTo>
                    <a:pt x="255" y="319"/>
                  </a:lnTo>
                  <a:lnTo>
                    <a:pt x="278" y="315"/>
                  </a:lnTo>
                  <a:lnTo>
                    <a:pt x="297" y="308"/>
                  </a:lnTo>
                  <a:lnTo>
                    <a:pt x="314" y="302"/>
                  </a:lnTo>
                  <a:lnTo>
                    <a:pt x="329" y="296"/>
                  </a:lnTo>
                  <a:lnTo>
                    <a:pt x="342" y="293"/>
                  </a:lnTo>
                  <a:lnTo>
                    <a:pt x="354" y="285"/>
                  </a:lnTo>
                  <a:lnTo>
                    <a:pt x="365" y="276"/>
                  </a:lnTo>
                  <a:lnTo>
                    <a:pt x="377" y="266"/>
                  </a:lnTo>
                  <a:lnTo>
                    <a:pt x="388" y="253"/>
                  </a:lnTo>
                  <a:lnTo>
                    <a:pt x="398" y="237"/>
                  </a:lnTo>
                  <a:lnTo>
                    <a:pt x="407" y="224"/>
                  </a:lnTo>
                  <a:lnTo>
                    <a:pt x="418" y="209"/>
                  </a:lnTo>
                  <a:lnTo>
                    <a:pt x="430" y="192"/>
                  </a:lnTo>
                  <a:lnTo>
                    <a:pt x="437" y="173"/>
                  </a:lnTo>
                  <a:lnTo>
                    <a:pt x="447" y="156"/>
                  </a:lnTo>
                  <a:lnTo>
                    <a:pt x="455" y="140"/>
                  </a:lnTo>
                  <a:lnTo>
                    <a:pt x="464" y="123"/>
                  </a:lnTo>
                  <a:lnTo>
                    <a:pt x="470" y="108"/>
                  </a:lnTo>
                  <a:lnTo>
                    <a:pt x="477" y="95"/>
                  </a:lnTo>
                  <a:lnTo>
                    <a:pt x="483" y="80"/>
                  </a:lnTo>
                  <a:lnTo>
                    <a:pt x="487" y="68"/>
                  </a:lnTo>
                  <a:lnTo>
                    <a:pt x="489" y="57"/>
                  </a:lnTo>
                  <a:lnTo>
                    <a:pt x="493" y="47"/>
                  </a:lnTo>
                  <a:lnTo>
                    <a:pt x="493" y="38"/>
                  </a:lnTo>
                  <a:lnTo>
                    <a:pt x="493" y="30"/>
                  </a:lnTo>
                  <a:lnTo>
                    <a:pt x="491" y="21"/>
                  </a:lnTo>
                  <a:lnTo>
                    <a:pt x="489" y="15"/>
                  </a:lnTo>
                  <a:lnTo>
                    <a:pt x="487" y="9"/>
                  </a:lnTo>
                  <a:lnTo>
                    <a:pt x="483" y="7"/>
                  </a:lnTo>
                  <a:lnTo>
                    <a:pt x="477" y="0"/>
                  </a:lnTo>
                  <a:lnTo>
                    <a:pt x="472" y="0"/>
                  </a:lnTo>
                  <a:lnTo>
                    <a:pt x="468" y="0"/>
                  </a:lnTo>
                  <a:lnTo>
                    <a:pt x="466" y="2"/>
                  </a:lnTo>
                  <a:lnTo>
                    <a:pt x="462" y="5"/>
                  </a:lnTo>
                  <a:lnTo>
                    <a:pt x="460" y="9"/>
                  </a:lnTo>
                  <a:lnTo>
                    <a:pt x="453" y="34"/>
                  </a:lnTo>
                  <a:lnTo>
                    <a:pt x="445" y="61"/>
                  </a:lnTo>
                  <a:lnTo>
                    <a:pt x="436" y="83"/>
                  </a:lnTo>
                  <a:lnTo>
                    <a:pt x="428" y="108"/>
                  </a:lnTo>
                  <a:lnTo>
                    <a:pt x="418" y="129"/>
                  </a:lnTo>
                  <a:lnTo>
                    <a:pt x="411" y="150"/>
                  </a:lnTo>
                  <a:lnTo>
                    <a:pt x="401" y="169"/>
                  </a:lnTo>
                  <a:lnTo>
                    <a:pt x="392" y="190"/>
                  </a:lnTo>
                  <a:lnTo>
                    <a:pt x="379" y="207"/>
                  </a:lnTo>
                  <a:lnTo>
                    <a:pt x="365" y="222"/>
                  </a:lnTo>
                  <a:lnTo>
                    <a:pt x="348" y="237"/>
                  </a:lnTo>
                  <a:lnTo>
                    <a:pt x="333" y="251"/>
                  </a:lnTo>
                  <a:lnTo>
                    <a:pt x="312" y="262"/>
                  </a:lnTo>
                  <a:lnTo>
                    <a:pt x="291" y="272"/>
                  </a:lnTo>
                  <a:lnTo>
                    <a:pt x="266" y="279"/>
                  </a:lnTo>
                  <a:lnTo>
                    <a:pt x="242" y="287"/>
                  </a:lnTo>
                  <a:lnTo>
                    <a:pt x="228" y="287"/>
                  </a:lnTo>
                  <a:lnTo>
                    <a:pt x="215" y="289"/>
                  </a:lnTo>
                  <a:lnTo>
                    <a:pt x="200" y="289"/>
                  </a:lnTo>
                  <a:lnTo>
                    <a:pt x="187" y="291"/>
                  </a:lnTo>
                  <a:lnTo>
                    <a:pt x="171" y="289"/>
                  </a:lnTo>
                  <a:lnTo>
                    <a:pt x="156" y="289"/>
                  </a:lnTo>
                  <a:lnTo>
                    <a:pt x="141" y="287"/>
                  </a:lnTo>
                  <a:lnTo>
                    <a:pt x="126" y="285"/>
                  </a:lnTo>
                  <a:lnTo>
                    <a:pt x="111" y="285"/>
                  </a:lnTo>
                  <a:lnTo>
                    <a:pt x="97" y="281"/>
                  </a:lnTo>
                  <a:lnTo>
                    <a:pt x="82" y="279"/>
                  </a:lnTo>
                  <a:lnTo>
                    <a:pt x="71" y="277"/>
                  </a:lnTo>
                  <a:lnTo>
                    <a:pt x="59" y="276"/>
                  </a:lnTo>
                  <a:lnTo>
                    <a:pt x="48" y="274"/>
                  </a:lnTo>
                  <a:lnTo>
                    <a:pt x="38" y="272"/>
                  </a:lnTo>
                  <a:lnTo>
                    <a:pt x="31" y="270"/>
                  </a:lnTo>
                  <a:lnTo>
                    <a:pt x="23" y="268"/>
                  </a:lnTo>
                  <a:lnTo>
                    <a:pt x="18" y="268"/>
                  </a:lnTo>
                  <a:lnTo>
                    <a:pt x="14" y="268"/>
                  </a:lnTo>
                  <a:lnTo>
                    <a:pt x="12" y="268"/>
                  </a:lnTo>
                  <a:lnTo>
                    <a:pt x="6" y="268"/>
                  </a:lnTo>
                  <a:lnTo>
                    <a:pt x="2" y="270"/>
                  </a:lnTo>
                  <a:lnTo>
                    <a:pt x="0" y="276"/>
                  </a:lnTo>
                  <a:lnTo>
                    <a:pt x="0" y="281"/>
                  </a:lnTo>
                  <a:lnTo>
                    <a:pt x="2" y="285"/>
                  </a:lnTo>
                  <a:lnTo>
                    <a:pt x="6" y="293"/>
                  </a:lnTo>
                  <a:lnTo>
                    <a:pt x="10" y="296"/>
                  </a:lnTo>
                  <a:lnTo>
                    <a:pt x="12" y="30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7" name="Freeform 196">
              <a:extLst>
                <a:ext uri="{FF2B5EF4-FFF2-40B4-BE49-F238E27FC236}">
                  <a16:creationId xmlns:a16="http://schemas.microsoft.com/office/drawing/2014/main" id="{3A1C0B09-5795-7641-B845-616F69F42AF5}"/>
                </a:ext>
              </a:extLst>
            </p:cNvPr>
            <p:cNvSpPr>
              <a:spLocks/>
            </p:cNvSpPr>
            <p:nvPr/>
          </p:nvSpPr>
          <p:spPr bwMode="auto">
            <a:xfrm flipH="1">
              <a:off x="2646710" y="2353578"/>
              <a:ext cx="339725" cy="322263"/>
            </a:xfrm>
            <a:custGeom>
              <a:avLst/>
              <a:gdLst>
                <a:gd name="T0" fmla="*/ 2147483647 w 428"/>
                <a:gd name="T1" fmla="*/ 2147483647 h 408"/>
                <a:gd name="T2" fmla="*/ 2147483647 w 428"/>
                <a:gd name="T3" fmla="*/ 2147483647 h 408"/>
                <a:gd name="T4" fmla="*/ 2147483647 w 428"/>
                <a:gd name="T5" fmla="*/ 2147483647 h 408"/>
                <a:gd name="T6" fmla="*/ 2147483647 w 428"/>
                <a:gd name="T7" fmla="*/ 2147483647 h 408"/>
                <a:gd name="T8" fmla="*/ 2147483647 w 428"/>
                <a:gd name="T9" fmla="*/ 2147483647 h 408"/>
                <a:gd name="T10" fmla="*/ 2147483647 w 428"/>
                <a:gd name="T11" fmla="*/ 2147483647 h 408"/>
                <a:gd name="T12" fmla="*/ 2147483647 w 428"/>
                <a:gd name="T13" fmla="*/ 2147483647 h 408"/>
                <a:gd name="T14" fmla="*/ 2147483647 w 428"/>
                <a:gd name="T15" fmla="*/ 2147483647 h 408"/>
                <a:gd name="T16" fmla="*/ 2147483647 w 428"/>
                <a:gd name="T17" fmla="*/ 2147483647 h 408"/>
                <a:gd name="T18" fmla="*/ 2147483647 w 428"/>
                <a:gd name="T19" fmla="*/ 2147483647 h 408"/>
                <a:gd name="T20" fmla="*/ 2147483647 w 428"/>
                <a:gd name="T21" fmla="*/ 2147483647 h 408"/>
                <a:gd name="T22" fmla="*/ 2147483647 w 428"/>
                <a:gd name="T23" fmla="*/ 2147483647 h 408"/>
                <a:gd name="T24" fmla="*/ 2147483647 w 428"/>
                <a:gd name="T25" fmla="*/ 2147483647 h 408"/>
                <a:gd name="T26" fmla="*/ 2147483647 w 428"/>
                <a:gd name="T27" fmla="*/ 2147483647 h 408"/>
                <a:gd name="T28" fmla="*/ 2147483647 w 428"/>
                <a:gd name="T29" fmla="*/ 2147483647 h 408"/>
                <a:gd name="T30" fmla="*/ 2147483647 w 428"/>
                <a:gd name="T31" fmla="*/ 2147483647 h 408"/>
                <a:gd name="T32" fmla="*/ 2147483647 w 428"/>
                <a:gd name="T33" fmla="*/ 2147483647 h 408"/>
                <a:gd name="T34" fmla="*/ 2147483647 w 428"/>
                <a:gd name="T35" fmla="*/ 2147483647 h 408"/>
                <a:gd name="T36" fmla="*/ 2147483647 w 428"/>
                <a:gd name="T37" fmla="*/ 2147483647 h 408"/>
                <a:gd name="T38" fmla="*/ 2147483647 w 428"/>
                <a:gd name="T39" fmla="*/ 2147483647 h 408"/>
                <a:gd name="T40" fmla="*/ 0 w 428"/>
                <a:gd name="T41" fmla="*/ 2147483647 h 408"/>
                <a:gd name="T42" fmla="*/ 2147483647 w 428"/>
                <a:gd name="T43" fmla="*/ 2147483647 h 408"/>
                <a:gd name="T44" fmla="*/ 2147483647 w 428"/>
                <a:gd name="T45" fmla="*/ 2147483647 h 408"/>
                <a:gd name="T46" fmla="*/ 2147483647 w 428"/>
                <a:gd name="T47" fmla="*/ 2147483647 h 408"/>
                <a:gd name="T48" fmla="*/ 2147483647 w 428"/>
                <a:gd name="T49" fmla="*/ 2147483647 h 408"/>
                <a:gd name="T50" fmla="*/ 2147483647 w 428"/>
                <a:gd name="T51" fmla="*/ 2147483647 h 408"/>
                <a:gd name="T52" fmla="*/ 2147483647 w 428"/>
                <a:gd name="T53" fmla="*/ 2147483647 h 408"/>
                <a:gd name="T54" fmla="*/ 2147483647 w 428"/>
                <a:gd name="T55" fmla="*/ 2147483647 h 408"/>
                <a:gd name="T56" fmla="*/ 2147483647 w 428"/>
                <a:gd name="T57" fmla="*/ 2147483647 h 408"/>
                <a:gd name="T58" fmla="*/ 2147483647 w 428"/>
                <a:gd name="T59" fmla="*/ 2147483647 h 408"/>
                <a:gd name="T60" fmla="*/ 2147483647 w 428"/>
                <a:gd name="T61" fmla="*/ 2147483647 h 408"/>
                <a:gd name="T62" fmla="*/ 2147483647 w 428"/>
                <a:gd name="T63" fmla="*/ 2147483647 h 408"/>
                <a:gd name="T64" fmla="*/ 2147483647 w 428"/>
                <a:gd name="T65" fmla="*/ 2147483647 h 408"/>
                <a:gd name="T66" fmla="*/ 2147483647 w 428"/>
                <a:gd name="T67" fmla="*/ 2147483647 h 408"/>
                <a:gd name="T68" fmla="*/ 2147483647 w 428"/>
                <a:gd name="T69" fmla="*/ 2147483647 h 408"/>
                <a:gd name="T70" fmla="*/ 2147483647 w 428"/>
                <a:gd name="T71" fmla="*/ 2147483647 h 408"/>
                <a:gd name="T72" fmla="*/ 2147483647 w 428"/>
                <a:gd name="T73" fmla="*/ 2147483647 h 408"/>
                <a:gd name="T74" fmla="*/ 2147483647 w 428"/>
                <a:gd name="T75" fmla="*/ 2147483647 h 408"/>
                <a:gd name="T76" fmla="*/ 2147483647 w 428"/>
                <a:gd name="T77" fmla="*/ 2147483647 h 408"/>
                <a:gd name="T78" fmla="*/ 2147483647 w 428"/>
                <a:gd name="T79" fmla="*/ 2147483647 h 408"/>
                <a:gd name="T80" fmla="*/ 2147483647 w 428"/>
                <a:gd name="T81" fmla="*/ 2147483647 h 408"/>
                <a:gd name="T82" fmla="*/ 2147483647 w 428"/>
                <a:gd name="T83" fmla="*/ 2147483647 h 408"/>
                <a:gd name="T84" fmla="*/ 2147483647 w 428"/>
                <a:gd name="T85" fmla="*/ 2147483647 h 408"/>
                <a:gd name="T86" fmla="*/ 2147483647 w 428"/>
                <a:gd name="T87" fmla="*/ 2147483647 h 408"/>
                <a:gd name="T88" fmla="*/ 2147483647 w 428"/>
                <a:gd name="T89" fmla="*/ 2147483647 h 408"/>
                <a:gd name="T90" fmla="*/ 2147483647 w 428"/>
                <a:gd name="T91" fmla="*/ 2147483647 h 408"/>
                <a:gd name="T92" fmla="*/ 2147483647 w 428"/>
                <a:gd name="T93" fmla="*/ 2147483647 h 408"/>
                <a:gd name="T94" fmla="*/ 2147483647 w 428"/>
                <a:gd name="T95" fmla="*/ 2147483647 h 408"/>
                <a:gd name="T96" fmla="*/ 2147483647 w 428"/>
                <a:gd name="T97" fmla="*/ 2147483647 h 408"/>
                <a:gd name="T98" fmla="*/ 2147483647 w 428"/>
                <a:gd name="T99" fmla="*/ 0 h 408"/>
                <a:gd name="T100" fmla="*/ 2147483647 w 428"/>
                <a:gd name="T101" fmla="*/ 2147483647 h 408"/>
                <a:gd name="T102" fmla="*/ 2147483647 w 428"/>
                <a:gd name="T103" fmla="*/ 2147483647 h 408"/>
                <a:gd name="T104" fmla="*/ 2147483647 w 428"/>
                <a:gd name="T105" fmla="*/ 2147483647 h 4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8"/>
                <a:gd name="T160" fmla="*/ 0 h 408"/>
                <a:gd name="T161" fmla="*/ 428 w 428"/>
                <a:gd name="T162" fmla="*/ 408 h 4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8" h="408">
                  <a:moveTo>
                    <a:pt x="418" y="25"/>
                  </a:moveTo>
                  <a:lnTo>
                    <a:pt x="411" y="37"/>
                  </a:lnTo>
                  <a:lnTo>
                    <a:pt x="403" y="48"/>
                  </a:lnTo>
                  <a:lnTo>
                    <a:pt x="397" y="59"/>
                  </a:lnTo>
                  <a:lnTo>
                    <a:pt x="395" y="71"/>
                  </a:lnTo>
                  <a:lnTo>
                    <a:pt x="388" y="82"/>
                  </a:lnTo>
                  <a:lnTo>
                    <a:pt x="388" y="94"/>
                  </a:lnTo>
                  <a:lnTo>
                    <a:pt x="384" y="105"/>
                  </a:lnTo>
                  <a:lnTo>
                    <a:pt x="382" y="118"/>
                  </a:lnTo>
                  <a:lnTo>
                    <a:pt x="382" y="130"/>
                  </a:lnTo>
                  <a:lnTo>
                    <a:pt x="378" y="141"/>
                  </a:lnTo>
                  <a:lnTo>
                    <a:pt x="376" y="155"/>
                  </a:lnTo>
                  <a:lnTo>
                    <a:pt x="374" y="170"/>
                  </a:lnTo>
                  <a:lnTo>
                    <a:pt x="371" y="183"/>
                  </a:lnTo>
                  <a:lnTo>
                    <a:pt x="369" y="198"/>
                  </a:lnTo>
                  <a:lnTo>
                    <a:pt x="365" y="212"/>
                  </a:lnTo>
                  <a:lnTo>
                    <a:pt x="361" y="231"/>
                  </a:lnTo>
                  <a:lnTo>
                    <a:pt x="354" y="246"/>
                  </a:lnTo>
                  <a:lnTo>
                    <a:pt x="350" y="259"/>
                  </a:lnTo>
                  <a:lnTo>
                    <a:pt x="342" y="272"/>
                  </a:lnTo>
                  <a:lnTo>
                    <a:pt x="338" y="288"/>
                  </a:lnTo>
                  <a:lnTo>
                    <a:pt x="331" y="299"/>
                  </a:lnTo>
                  <a:lnTo>
                    <a:pt x="325" y="310"/>
                  </a:lnTo>
                  <a:lnTo>
                    <a:pt x="317" y="320"/>
                  </a:lnTo>
                  <a:lnTo>
                    <a:pt x="312" y="330"/>
                  </a:lnTo>
                  <a:lnTo>
                    <a:pt x="306" y="337"/>
                  </a:lnTo>
                  <a:lnTo>
                    <a:pt x="300" y="347"/>
                  </a:lnTo>
                  <a:lnTo>
                    <a:pt x="295" y="352"/>
                  </a:lnTo>
                  <a:lnTo>
                    <a:pt x="289" y="360"/>
                  </a:lnTo>
                  <a:lnTo>
                    <a:pt x="283" y="364"/>
                  </a:lnTo>
                  <a:lnTo>
                    <a:pt x="278" y="369"/>
                  </a:lnTo>
                  <a:lnTo>
                    <a:pt x="272" y="371"/>
                  </a:lnTo>
                  <a:lnTo>
                    <a:pt x="268" y="377"/>
                  </a:lnTo>
                  <a:lnTo>
                    <a:pt x="262" y="379"/>
                  </a:lnTo>
                  <a:lnTo>
                    <a:pt x="257" y="381"/>
                  </a:lnTo>
                  <a:lnTo>
                    <a:pt x="251" y="383"/>
                  </a:lnTo>
                  <a:lnTo>
                    <a:pt x="247" y="387"/>
                  </a:lnTo>
                  <a:lnTo>
                    <a:pt x="240" y="388"/>
                  </a:lnTo>
                  <a:lnTo>
                    <a:pt x="234" y="390"/>
                  </a:lnTo>
                  <a:lnTo>
                    <a:pt x="226" y="394"/>
                  </a:lnTo>
                  <a:lnTo>
                    <a:pt x="219" y="396"/>
                  </a:lnTo>
                  <a:lnTo>
                    <a:pt x="213" y="398"/>
                  </a:lnTo>
                  <a:lnTo>
                    <a:pt x="205" y="400"/>
                  </a:lnTo>
                  <a:lnTo>
                    <a:pt x="196" y="402"/>
                  </a:lnTo>
                  <a:lnTo>
                    <a:pt x="188" y="404"/>
                  </a:lnTo>
                  <a:lnTo>
                    <a:pt x="181" y="404"/>
                  </a:lnTo>
                  <a:lnTo>
                    <a:pt x="173" y="406"/>
                  </a:lnTo>
                  <a:lnTo>
                    <a:pt x="165" y="406"/>
                  </a:lnTo>
                  <a:lnTo>
                    <a:pt x="158" y="408"/>
                  </a:lnTo>
                  <a:lnTo>
                    <a:pt x="148" y="406"/>
                  </a:lnTo>
                  <a:lnTo>
                    <a:pt x="135" y="402"/>
                  </a:lnTo>
                  <a:lnTo>
                    <a:pt x="122" y="400"/>
                  </a:lnTo>
                  <a:lnTo>
                    <a:pt x="108" y="394"/>
                  </a:lnTo>
                  <a:lnTo>
                    <a:pt x="93" y="390"/>
                  </a:lnTo>
                  <a:lnTo>
                    <a:pt x="78" y="385"/>
                  </a:lnTo>
                  <a:lnTo>
                    <a:pt x="65" y="379"/>
                  </a:lnTo>
                  <a:lnTo>
                    <a:pt x="51" y="373"/>
                  </a:lnTo>
                  <a:lnTo>
                    <a:pt x="36" y="366"/>
                  </a:lnTo>
                  <a:lnTo>
                    <a:pt x="25" y="360"/>
                  </a:lnTo>
                  <a:lnTo>
                    <a:pt x="15" y="356"/>
                  </a:lnTo>
                  <a:lnTo>
                    <a:pt x="8" y="350"/>
                  </a:lnTo>
                  <a:lnTo>
                    <a:pt x="4" y="347"/>
                  </a:lnTo>
                  <a:lnTo>
                    <a:pt x="0" y="345"/>
                  </a:lnTo>
                  <a:lnTo>
                    <a:pt x="2" y="341"/>
                  </a:lnTo>
                  <a:lnTo>
                    <a:pt x="8" y="343"/>
                  </a:lnTo>
                  <a:lnTo>
                    <a:pt x="12" y="343"/>
                  </a:lnTo>
                  <a:lnTo>
                    <a:pt x="17" y="343"/>
                  </a:lnTo>
                  <a:lnTo>
                    <a:pt x="23" y="343"/>
                  </a:lnTo>
                  <a:lnTo>
                    <a:pt x="31" y="343"/>
                  </a:lnTo>
                  <a:lnTo>
                    <a:pt x="36" y="343"/>
                  </a:lnTo>
                  <a:lnTo>
                    <a:pt x="42" y="345"/>
                  </a:lnTo>
                  <a:lnTo>
                    <a:pt x="50" y="345"/>
                  </a:lnTo>
                  <a:lnTo>
                    <a:pt x="57" y="345"/>
                  </a:lnTo>
                  <a:lnTo>
                    <a:pt x="65" y="345"/>
                  </a:lnTo>
                  <a:lnTo>
                    <a:pt x="70" y="347"/>
                  </a:lnTo>
                  <a:lnTo>
                    <a:pt x="80" y="347"/>
                  </a:lnTo>
                  <a:lnTo>
                    <a:pt x="89" y="349"/>
                  </a:lnTo>
                  <a:lnTo>
                    <a:pt x="97" y="349"/>
                  </a:lnTo>
                  <a:lnTo>
                    <a:pt x="107" y="350"/>
                  </a:lnTo>
                  <a:lnTo>
                    <a:pt x="114" y="352"/>
                  </a:lnTo>
                  <a:lnTo>
                    <a:pt x="124" y="354"/>
                  </a:lnTo>
                  <a:lnTo>
                    <a:pt x="129" y="354"/>
                  </a:lnTo>
                  <a:lnTo>
                    <a:pt x="135" y="356"/>
                  </a:lnTo>
                  <a:lnTo>
                    <a:pt x="139" y="356"/>
                  </a:lnTo>
                  <a:lnTo>
                    <a:pt x="146" y="358"/>
                  </a:lnTo>
                  <a:lnTo>
                    <a:pt x="152" y="358"/>
                  </a:lnTo>
                  <a:lnTo>
                    <a:pt x="160" y="358"/>
                  </a:lnTo>
                  <a:lnTo>
                    <a:pt x="165" y="360"/>
                  </a:lnTo>
                  <a:lnTo>
                    <a:pt x="173" y="360"/>
                  </a:lnTo>
                  <a:lnTo>
                    <a:pt x="181" y="360"/>
                  </a:lnTo>
                  <a:lnTo>
                    <a:pt x="188" y="360"/>
                  </a:lnTo>
                  <a:lnTo>
                    <a:pt x="194" y="358"/>
                  </a:lnTo>
                  <a:lnTo>
                    <a:pt x="200" y="358"/>
                  </a:lnTo>
                  <a:lnTo>
                    <a:pt x="205" y="358"/>
                  </a:lnTo>
                  <a:lnTo>
                    <a:pt x="213" y="356"/>
                  </a:lnTo>
                  <a:lnTo>
                    <a:pt x="219" y="356"/>
                  </a:lnTo>
                  <a:lnTo>
                    <a:pt x="226" y="354"/>
                  </a:lnTo>
                  <a:lnTo>
                    <a:pt x="241" y="349"/>
                  </a:lnTo>
                  <a:lnTo>
                    <a:pt x="253" y="343"/>
                  </a:lnTo>
                  <a:lnTo>
                    <a:pt x="264" y="335"/>
                  </a:lnTo>
                  <a:lnTo>
                    <a:pt x="274" y="330"/>
                  </a:lnTo>
                  <a:lnTo>
                    <a:pt x="281" y="322"/>
                  </a:lnTo>
                  <a:lnTo>
                    <a:pt x="289" y="314"/>
                  </a:lnTo>
                  <a:lnTo>
                    <a:pt x="293" y="307"/>
                  </a:lnTo>
                  <a:lnTo>
                    <a:pt x="298" y="297"/>
                  </a:lnTo>
                  <a:lnTo>
                    <a:pt x="300" y="290"/>
                  </a:lnTo>
                  <a:lnTo>
                    <a:pt x="304" y="278"/>
                  </a:lnTo>
                  <a:lnTo>
                    <a:pt x="306" y="271"/>
                  </a:lnTo>
                  <a:lnTo>
                    <a:pt x="308" y="259"/>
                  </a:lnTo>
                  <a:lnTo>
                    <a:pt x="312" y="252"/>
                  </a:lnTo>
                  <a:lnTo>
                    <a:pt x="314" y="242"/>
                  </a:lnTo>
                  <a:lnTo>
                    <a:pt x="317" y="234"/>
                  </a:lnTo>
                  <a:lnTo>
                    <a:pt x="321" y="225"/>
                  </a:lnTo>
                  <a:lnTo>
                    <a:pt x="325" y="217"/>
                  </a:lnTo>
                  <a:lnTo>
                    <a:pt x="329" y="210"/>
                  </a:lnTo>
                  <a:lnTo>
                    <a:pt x="331" y="200"/>
                  </a:lnTo>
                  <a:lnTo>
                    <a:pt x="331" y="194"/>
                  </a:lnTo>
                  <a:lnTo>
                    <a:pt x="333" y="187"/>
                  </a:lnTo>
                  <a:lnTo>
                    <a:pt x="333" y="179"/>
                  </a:lnTo>
                  <a:lnTo>
                    <a:pt x="333" y="172"/>
                  </a:lnTo>
                  <a:lnTo>
                    <a:pt x="335" y="166"/>
                  </a:lnTo>
                  <a:lnTo>
                    <a:pt x="333" y="158"/>
                  </a:lnTo>
                  <a:lnTo>
                    <a:pt x="333" y="151"/>
                  </a:lnTo>
                  <a:lnTo>
                    <a:pt x="333" y="143"/>
                  </a:lnTo>
                  <a:lnTo>
                    <a:pt x="333" y="135"/>
                  </a:lnTo>
                  <a:lnTo>
                    <a:pt x="333" y="130"/>
                  </a:lnTo>
                  <a:lnTo>
                    <a:pt x="335" y="122"/>
                  </a:lnTo>
                  <a:lnTo>
                    <a:pt x="336" y="113"/>
                  </a:lnTo>
                  <a:lnTo>
                    <a:pt x="336" y="107"/>
                  </a:lnTo>
                  <a:lnTo>
                    <a:pt x="338" y="97"/>
                  </a:lnTo>
                  <a:lnTo>
                    <a:pt x="340" y="90"/>
                  </a:lnTo>
                  <a:lnTo>
                    <a:pt x="342" y="84"/>
                  </a:lnTo>
                  <a:lnTo>
                    <a:pt x="344" y="78"/>
                  </a:lnTo>
                  <a:lnTo>
                    <a:pt x="348" y="71"/>
                  </a:lnTo>
                  <a:lnTo>
                    <a:pt x="350" y="67"/>
                  </a:lnTo>
                  <a:lnTo>
                    <a:pt x="354" y="63"/>
                  </a:lnTo>
                  <a:lnTo>
                    <a:pt x="355" y="59"/>
                  </a:lnTo>
                  <a:lnTo>
                    <a:pt x="359" y="54"/>
                  </a:lnTo>
                  <a:lnTo>
                    <a:pt x="361" y="48"/>
                  </a:lnTo>
                  <a:lnTo>
                    <a:pt x="365" y="46"/>
                  </a:lnTo>
                  <a:lnTo>
                    <a:pt x="367" y="42"/>
                  </a:lnTo>
                  <a:lnTo>
                    <a:pt x="374" y="35"/>
                  </a:lnTo>
                  <a:lnTo>
                    <a:pt x="382" y="29"/>
                  </a:lnTo>
                  <a:lnTo>
                    <a:pt x="388" y="21"/>
                  </a:lnTo>
                  <a:lnTo>
                    <a:pt x="395" y="16"/>
                  </a:lnTo>
                  <a:lnTo>
                    <a:pt x="401" y="12"/>
                  </a:lnTo>
                  <a:lnTo>
                    <a:pt x="407" y="8"/>
                  </a:lnTo>
                  <a:lnTo>
                    <a:pt x="412" y="4"/>
                  </a:lnTo>
                  <a:lnTo>
                    <a:pt x="418" y="2"/>
                  </a:lnTo>
                  <a:lnTo>
                    <a:pt x="422" y="0"/>
                  </a:lnTo>
                  <a:lnTo>
                    <a:pt x="426" y="0"/>
                  </a:lnTo>
                  <a:lnTo>
                    <a:pt x="428" y="0"/>
                  </a:lnTo>
                  <a:lnTo>
                    <a:pt x="428" y="4"/>
                  </a:lnTo>
                  <a:lnTo>
                    <a:pt x="426" y="8"/>
                  </a:lnTo>
                  <a:lnTo>
                    <a:pt x="424" y="12"/>
                  </a:lnTo>
                  <a:lnTo>
                    <a:pt x="422" y="18"/>
                  </a:lnTo>
                  <a:lnTo>
                    <a:pt x="420" y="21"/>
                  </a:lnTo>
                  <a:lnTo>
                    <a:pt x="418" y="23"/>
                  </a:lnTo>
                  <a:lnTo>
                    <a:pt x="418" y="25"/>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8" name="Freeform 213">
              <a:extLst>
                <a:ext uri="{FF2B5EF4-FFF2-40B4-BE49-F238E27FC236}">
                  <a16:creationId xmlns:a16="http://schemas.microsoft.com/office/drawing/2014/main" id="{511699A0-14D8-EE4E-BE39-E47D6A12C51B}"/>
                </a:ext>
              </a:extLst>
            </p:cNvPr>
            <p:cNvSpPr>
              <a:spLocks/>
            </p:cNvSpPr>
            <p:nvPr/>
          </p:nvSpPr>
          <p:spPr bwMode="auto">
            <a:xfrm flipH="1">
              <a:off x="3051522" y="2545666"/>
              <a:ext cx="74613" cy="84138"/>
            </a:xfrm>
            <a:custGeom>
              <a:avLst/>
              <a:gdLst>
                <a:gd name="T0" fmla="*/ 2147483647 w 95"/>
                <a:gd name="T1" fmla="*/ 2147483647 h 105"/>
                <a:gd name="T2" fmla="*/ 2147483647 w 95"/>
                <a:gd name="T3" fmla="*/ 2147483647 h 105"/>
                <a:gd name="T4" fmla="*/ 2147483647 w 95"/>
                <a:gd name="T5" fmla="*/ 2147483647 h 105"/>
                <a:gd name="T6" fmla="*/ 2147483647 w 95"/>
                <a:gd name="T7" fmla="*/ 2147483647 h 105"/>
                <a:gd name="T8" fmla="*/ 2147483647 w 95"/>
                <a:gd name="T9" fmla="*/ 2147483647 h 105"/>
                <a:gd name="T10" fmla="*/ 2147483647 w 95"/>
                <a:gd name="T11" fmla="*/ 2147483647 h 105"/>
                <a:gd name="T12" fmla="*/ 2147483647 w 95"/>
                <a:gd name="T13" fmla="*/ 2147483647 h 105"/>
                <a:gd name="T14" fmla="*/ 2147483647 w 95"/>
                <a:gd name="T15" fmla="*/ 2147483647 h 105"/>
                <a:gd name="T16" fmla="*/ 2147483647 w 95"/>
                <a:gd name="T17" fmla="*/ 2147483647 h 105"/>
                <a:gd name="T18" fmla="*/ 2147483647 w 95"/>
                <a:gd name="T19" fmla="*/ 2147483647 h 105"/>
                <a:gd name="T20" fmla="*/ 2147483647 w 95"/>
                <a:gd name="T21" fmla="*/ 2147483647 h 105"/>
                <a:gd name="T22" fmla="*/ 2147483647 w 95"/>
                <a:gd name="T23" fmla="*/ 2147483647 h 105"/>
                <a:gd name="T24" fmla="*/ 2147483647 w 95"/>
                <a:gd name="T25" fmla="*/ 2147483647 h 105"/>
                <a:gd name="T26" fmla="*/ 2147483647 w 95"/>
                <a:gd name="T27" fmla="*/ 2147483647 h 105"/>
                <a:gd name="T28" fmla="*/ 2147483647 w 95"/>
                <a:gd name="T29" fmla="*/ 2147483647 h 105"/>
                <a:gd name="T30" fmla="*/ 2147483647 w 95"/>
                <a:gd name="T31" fmla="*/ 2147483647 h 105"/>
                <a:gd name="T32" fmla="*/ 2147483647 w 95"/>
                <a:gd name="T33" fmla="*/ 2147483647 h 105"/>
                <a:gd name="T34" fmla="*/ 2147483647 w 95"/>
                <a:gd name="T35" fmla="*/ 2147483647 h 105"/>
                <a:gd name="T36" fmla="*/ 2147483647 w 95"/>
                <a:gd name="T37" fmla="*/ 2147483647 h 105"/>
                <a:gd name="T38" fmla="*/ 2147483647 w 95"/>
                <a:gd name="T39" fmla="*/ 0 h 105"/>
                <a:gd name="T40" fmla="*/ 2147483647 w 95"/>
                <a:gd name="T41" fmla="*/ 0 h 105"/>
                <a:gd name="T42" fmla="*/ 2147483647 w 95"/>
                <a:gd name="T43" fmla="*/ 2147483647 h 105"/>
                <a:gd name="T44" fmla="*/ 2147483647 w 95"/>
                <a:gd name="T45" fmla="*/ 2147483647 h 105"/>
                <a:gd name="T46" fmla="*/ 2147483647 w 95"/>
                <a:gd name="T47" fmla="*/ 2147483647 h 105"/>
                <a:gd name="T48" fmla="*/ 2147483647 w 95"/>
                <a:gd name="T49" fmla="*/ 2147483647 h 105"/>
                <a:gd name="T50" fmla="*/ 2147483647 w 95"/>
                <a:gd name="T51" fmla="*/ 2147483647 h 105"/>
                <a:gd name="T52" fmla="*/ 2147483647 w 95"/>
                <a:gd name="T53" fmla="*/ 2147483647 h 105"/>
                <a:gd name="T54" fmla="*/ 2147483647 w 95"/>
                <a:gd name="T55" fmla="*/ 2147483647 h 105"/>
                <a:gd name="T56" fmla="*/ 2147483647 w 95"/>
                <a:gd name="T57" fmla="*/ 2147483647 h 105"/>
                <a:gd name="T58" fmla="*/ 2147483647 w 95"/>
                <a:gd name="T59" fmla="*/ 2147483647 h 105"/>
                <a:gd name="T60" fmla="*/ 2147483647 w 95"/>
                <a:gd name="T61" fmla="*/ 2147483647 h 105"/>
                <a:gd name="T62" fmla="*/ 2147483647 w 95"/>
                <a:gd name="T63" fmla="*/ 2147483647 h 105"/>
                <a:gd name="T64" fmla="*/ 2147483647 w 95"/>
                <a:gd name="T65" fmla="*/ 2147483647 h 105"/>
                <a:gd name="T66" fmla="*/ 2147483647 w 95"/>
                <a:gd name="T67" fmla="*/ 2147483647 h 105"/>
                <a:gd name="T68" fmla="*/ 2147483647 w 95"/>
                <a:gd name="T69" fmla="*/ 2147483647 h 105"/>
                <a:gd name="T70" fmla="*/ 2147483647 w 95"/>
                <a:gd name="T71" fmla="*/ 2147483647 h 105"/>
                <a:gd name="T72" fmla="*/ 2147483647 w 95"/>
                <a:gd name="T73" fmla="*/ 2147483647 h 105"/>
                <a:gd name="T74" fmla="*/ 2147483647 w 95"/>
                <a:gd name="T75" fmla="*/ 2147483647 h 105"/>
                <a:gd name="T76" fmla="*/ 2147483647 w 95"/>
                <a:gd name="T77" fmla="*/ 2147483647 h 105"/>
                <a:gd name="T78" fmla="*/ 2147483647 w 95"/>
                <a:gd name="T79" fmla="*/ 2147483647 h 105"/>
                <a:gd name="T80" fmla="*/ 2147483647 w 95"/>
                <a:gd name="T81" fmla="*/ 2147483647 h 105"/>
                <a:gd name="T82" fmla="*/ 2147483647 w 95"/>
                <a:gd name="T83" fmla="*/ 2147483647 h 105"/>
                <a:gd name="T84" fmla="*/ 2147483647 w 95"/>
                <a:gd name="T85" fmla="*/ 2147483647 h 105"/>
                <a:gd name="T86" fmla="*/ 2147483647 w 95"/>
                <a:gd name="T87" fmla="*/ 2147483647 h 105"/>
                <a:gd name="T88" fmla="*/ 2147483647 w 95"/>
                <a:gd name="T89" fmla="*/ 2147483647 h 105"/>
                <a:gd name="T90" fmla="*/ 2147483647 w 95"/>
                <a:gd name="T91" fmla="*/ 2147483647 h 105"/>
                <a:gd name="T92" fmla="*/ 2147483647 w 95"/>
                <a:gd name="T93" fmla="*/ 2147483647 h 105"/>
                <a:gd name="T94" fmla="*/ 2147483647 w 95"/>
                <a:gd name="T95" fmla="*/ 2147483647 h 105"/>
                <a:gd name="T96" fmla="*/ 2147483647 w 95"/>
                <a:gd name="T97" fmla="*/ 2147483647 h 105"/>
                <a:gd name="T98" fmla="*/ 2147483647 w 95"/>
                <a:gd name="T99" fmla="*/ 2147483647 h 105"/>
                <a:gd name="T100" fmla="*/ 2147483647 w 95"/>
                <a:gd name="T101" fmla="*/ 2147483647 h 105"/>
                <a:gd name="T102" fmla="*/ 2147483647 w 95"/>
                <a:gd name="T103" fmla="*/ 2147483647 h 105"/>
                <a:gd name="T104" fmla="*/ 2147483647 w 95"/>
                <a:gd name="T105" fmla="*/ 2147483647 h 105"/>
                <a:gd name="T106" fmla="*/ 2147483647 w 95"/>
                <a:gd name="T107" fmla="*/ 2147483647 h 105"/>
                <a:gd name="T108" fmla="*/ 2147483647 w 95"/>
                <a:gd name="T109" fmla="*/ 2147483647 h 105"/>
                <a:gd name="T110" fmla="*/ 2147483647 w 95"/>
                <a:gd name="T111" fmla="*/ 2147483647 h 105"/>
                <a:gd name="T112" fmla="*/ 2147483647 w 95"/>
                <a:gd name="T113" fmla="*/ 2147483647 h 105"/>
                <a:gd name="T114" fmla="*/ 2147483647 w 95"/>
                <a:gd name="T115" fmla="*/ 2147483647 h 105"/>
                <a:gd name="T116" fmla="*/ 2147483647 w 95"/>
                <a:gd name="T117" fmla="*/ 2147483647 h 105"/>
                <a:gd name="T118" fmla="*/ 0 w 95"/>
                <a:gd name="T119" fmla="*/ 2147483647 h 105"/>
                <a:gd name="T120" fmla="*/ 2147483647 w 95"/>
                <a:gd name="T121" fmla="*/ 2147483647 h 105"/>
                <a:gd name="T122" fmla="*/ 2147483647 w 95"/>
                <a:gd name="T123" fmla="*/ 2147483647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05"/>
                <a:gd name="T188" fmla="*/ 95 w 95"/>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05">
                  <a:moveTo>
                    <a:pt x="16" y="66"/>
                  </a:moveTo>
                  <a:lnTo>
                    <a:pt x="18" y="68"/>
                  </a:lnTo>
                  <a:lnTo>
                    <a:pt x="21" y="68"/>
                  </a:lnTo>
                  <a:lnTo>
                    <a:pt x="23" y="66"/>
                  </a:lnTo>
                  <a:lnTo>
                    <a:pt x="25" y="65"/>
                  </a:lnTo>
                  <a:lnTo>
                    <a:pt x="23" y="63"/>
                  </a:lnTo>
                  <a:lnTo>
                    <a:pt x="23" y="59"/>
                  </a:lnTo>
                  <a:lnTo>
                    <a:pt x="23" y="55"/>
                  </a:lnTo>
                  <a:lnTo>
                    <a:pt x="21" y="51"/>
                  </a:lnTo>
                  <a:lnTo>
                    <a:pt x="18" y="46"/>
                  </a:lnTo>
                  <a:lnTo>
                    <a:pt x="18" y="40"/>
                  </a:lnTo>
                  <a:lnTo>
                    <a:pt x="16" y="34"/>
                  </a:lnTo>
                  <a:lnTo>
                    <a:pt x="14" y="28"/>
                  </a:lnTo>
                  <a:lnTo>
                    <a:pt x="12" y="25"/>
                  </a:lnTo>
                  <a:lnTo>
                    <a:pt x="12" y="21"/>
                  </a:lnTo>
                  <a:lnTo>
                    <a:pt x="12" y="15"/>
                  </a:lnTo>
                  <a:lnTo>
                    <a:pt x="14" y="13"/>
                  </a:lnTo>
                  <a:lnTo>
                    <a:pt x="16" y="6"/>
                  </a:lnTo>
                  <a:lnTo>
                    <a:pt x="18" y="2"/>
                  </a:lnTo>
                  <a:lnTo>
                    <a:pt x="21" y="0"/>
                  </a:lnTo>
                  <a:lnTo>
                    <a:pt x="25" y="0"/>
                  </a:lnTo>
                  <a:lnTo>
                    <a:pt x="27" y="2"/>
                  </a:lnTo>
                  <a:lnTo>
                    <a:pt x="31" y="4"/>
                  </a:lnTo>
                  <a:lnTo>
                    <a:pt x="37" y="8"/>
                  </a:lnTo>
                  <a:lnTo>
                    <a:pt x="38" y="13"/>
                  </a:lnTo>
                  <a:lnTo>
                    <a:pt x="42" y="17"/>
                  </a:lnTo>
                  <a:lnTo>
                    <a:pt x="44" y="25"/>
                  </a:lnTo>
                  <a:lnTo>
                    <a:pt x="48" y="30"/>
                  </a:lnTo>
                  <a:lnTo>
                    <a:pt x="50" y="36"/>
                  </a:lnTo>
                  <a:lnTo>
                    <a:pt x="52" y="40"/>
                  </a:lnTo>
                  <a:lnTo>
                    <a:pt x="54" y="46"/>
                  </a:lnTo>
                  <a:lnTo>
                    <a:pt x="54" y="51"/>
                  </a:lnTo>
                  <a:lnTo>
                    <a:pt x="54" y="55"/>
                  </a:lnTo>
                  <a:lnTo>
                    <a:pt x="57" y="61"/>
                  </a:lnTo>
                  <a:lnTo>
                    <a:pt x="63" y="68"/>
                  </a:lnTo>
                  <a:lnTo>
                    <a:pt x="67" y="70"/>
                  </a:lnTo>
                  <a:lnTo>
                    <a:pt x="71" y="74"/>
                  </a:lnTo>
                  <a:lnTo>
                    <a:pt x="76" y="80"/>
                  </a:lnTo>
                  <a:lnTo>
                    <a:pt x="82" y="84"/>
                  </a:lnTo>
                  <a:lnTo>
                    <a:pt x="86" y="86"/>
                  </a:lnTo>
                  <a:lnTo>
                    <a:pt x="90" y="91"/>
                  </a:lnTo>
                  <a:lnTo>
                    <a:pt x="94" y="93"/>
                  </a:lnTo>
                  <a:lnTo>
                    <a:pt x="95" y="97"/>
                  </a:lnTo>
                  <a:lnTo>
                    <a:pt x="95" y="103"/>
                  </a:lnTo>
                  <a:lnTo>
                    <a:pt x="94" y="105"/>
                  </a:lnTo>
                  <a:lnTo>
                    <a:pt x="88" y="105"/>
                  </a:lnTo>
                  <a:lnTo>
                    <a:pt x="82" y="105"/>
                  </a:lnTo>
                  <a:lnTo>
                    <a:pt x="75" y="103"/>
                  </a:lnTo>
                  <a:lnTo>
                    <a:pt x="69" y="101"/>
                  </a:lnTo>
                  <a:lnTo>
                    <a:pt x="59" y="97"/>
                  </a:lnTo>
                  <a:lnTo>
                    <a:pt x="54" y="95"/>
                  </a:lnTo>
                  <a:lnTo>
                    <a:pt x="44" y="93"/>
                  </a:lnTo>
                  <a:lnTo>
                    <a:pt x="37" y="91"/>
                  </a:lnTo>
                  <a:lnTo>
                    <a:pt x="31" y="87"/>
                  </a:lnTo>
                  <a:lnTo>
                    <a:pt x="23" y="86"/>
                  </a:lnTo>
                  <a:lnTo>
                    <a:pt x="16" y="84"/>
                  </a:lnTo>
                  <a:lnTo>
                    <a:pt x="12" y="80"/>
                  </a:lnTo>
                  <a:lnTo>
                    <a:pt x="6" y="80"/>
                  </a:lnTo>
                  <a:lnTo>
                    <a:pt x="2" y="78"/>
                  </a:lnTo>
                  <a:lnTo>
                    <a:pt x="0" y="76"/>
                  </a:lnTo>
                  <a:lnTo>
                    <a:pt x="16" y="66"/>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9" name="Freeform 216">
              <a:extLst>
                <a:ext uri="{FF2B5EF4-FFF2-40B4-BE49-F238E27FC236}">
                  <a16:creationId xmlns:a16="http://schemas.microsoft.com/office/drawing/2014/main" id="{A8200F96-DE35-9546-8269-2388DAF5AD71}"/>
                </a:ext>
              </a:extLst>
            </p:cNvPr>
            <p:cNvSpPr>
              <a:spLocks/>
            </p:cNvSpPr>
            <p:nvPr/>
          </p:nvSpPr>
          <p:spPr bwMode="auto">
            <a:xfrm flipH="1">
              <a:off x="2457797" y="2923491"/>
              <a:ext cx="141288" cy="720725"/>
            </a:xfrm>
            <a:custGeom>
              <a:avLst/>
              <a:gdLst>
                <a:gd name="T0" fmla="*/ 2147483647 w 177"/>
                <a:gd name="T1" fmla="*/ 2147483647 h 908"/>
                <a:gd name="T2" fmla="*/ 2147483647 w 177"/>
                <a:gd name="T3" fmla="*/ 2147483647 h 908"/>
                <a:gd name="T4" fmla="*/ 2147483647 w 177"/>
                <a:gd name="T5" fmla="*/ 2147483647 h 908"/>
                <a:gd name="T6" fmla="*/ 2147483647 w 177"/>
                <a:gd name="T7" fmla="*/ 2147483647 h 908"/>
                <a:gd name="T8" fmla="*/ 2147483647 w 177"/>
                <a:gd name="T9" fmla="*/ 2147483647 h 908"/>
                <a:gd name="T10" fmla="*/ 2147483647 w 177"/>
                <a:gd name="T11" fmla="*/ 2147483647 h 908"/>
                <a:gd name="T12" fmla="*/ 2147483647 w 177"/>
                <a:gd name="T13" fmla="*/ 2147483647 h 908"/>
                <a:gd name="T14" fmla="*/ 2147483647 w 177"/>
                <a:gd name="T15" fmla="*/ 2147483647 h 908"/>
                <a:gd name="T16" fmla="*/ 2147483647 w 177"/>
                <a:gd name="T17" fmla="*/ 2147483647 h 908"/>
                <a:gd name="T18" fmla="*/ 2147483647 w 177"/>
                <a:gd name="T19" fmla="*/ 2147483647 h 908"/>
                <a:gd name="T20" fmla="*/ 2147483647 w 177"/>
                <a:gd name="T21" fmla="*/ 2147483647 h 908"/>
                <a:gd name="T22" fmla="*/ 2147483647 w 177"/>
                <a:gd name="T23" fmla="*/ 2147483647 h 908"/>
                <a:gd name="T24" fmla="*/ 2147483647 w 177"/>
                <a:gd name="T25" fmla="*/ 2147483647 h 908"/>
                <a:gd name="T26" fmla="*/ 2147483647 w 177"/>
                <a:gd name="T27" fmla="*/ 2147483647 h 908"/>
                <a:gd name="T28" fmla="*/ 2147483647 w 177"/>
                <a:gd name="T29" fmla="*/ 2147483647 h 908"/>
                <a:gd name="T30" fmla="*/ 2147483647 w 177"/>
                <a:gd name="T31" fmla="*/ 2147483647 h 908"/>
                <a:gd name="T32" fmla="*/ 2147483647 w 177"/>
                <a:gd name="T33" fmla="*/ 2147483647 h 908"/>
                <a:gd name="T34" fmla="*/ 2147483647 w 177"/>
                <a:gd name="T35" fmla="*/ 2147483647 h 908"/>
                <a:gd name="T36" fmla="*/ 2147483647 w 177"/>
                <a:gd name="T37" fmla="*/ 2147483647 h 908"/>
                <a:gd name="T38" fmla="*/ 2147483647 w 177"/>
                <a:gd name="T39" fmla="*/ 2147483647 h 908"/>
                <a:gd name="T40" fmla="*/ 2147483647 w 177"/>
                <a:gd name="T41" fmla="*/ 2147483647 h 908"/>
                <a:gd name="T42" fmla="*/ 2147483647 w 177"/>
                <a:gd name="T43" fmla="*/ 2147483647 h 908"/>
                <a:gd name="T44" fmla="*/ 2147483647 w 177"/>
                <a:gd name="T45" fmla="*/ 2147483647 h 908"/>
                <a:gd name="T46" fmla="*/ 2147483647 w 177"/>
                <a:gd name="T47" fmla="*/ 2147483647 h 908"/>
                <a:gd name="T48" fmla="*/ 2147483647 w 177"/>
                <a:gd name="T49" fmla="*/ 2147483647 h 908"/>
                <a:gd name="T50" fmla="*/ 2147483647 w 177"/>
                <a:gd name="T51" fmla="*/ 2147483647 h 908"/>
                <a:gd name="T52" fmla="*/ 2147483647 w 177"/>
                <a:gd name="T53" fmla="*/ 2147483647 h 908"/>
                <a:gd name="T54" fmla="*/ 2147483647 w 177"/>
                <a:gd name="T55" fmla="*/ 2147483647 h 908"/>
                <a:gd name="T56" fmla="*/ 2147483647 w 177"/>
                <a:gd name="T57" fmla="*/ 2147483647 h 908"/>
                <a:gd name="T58" fmla="*/ 2147483647 w 177"/>
                <a:gd name="T59" fmla="*/ 2147483647 h 908"/>
                <a:gd name="T60" fmla="*/ 2147483647 w 177"/>
                <a:gd name="T61" fmla="*/ 2147483647 h 908"/>
                <a:gd name="T62" fmla="*/ 2147483647 w 177"/>
                <a:gd name="T63" fmla="*/ 2147483647 h 908"/>
                <a:gd name="T64" fmla="*/ 2147483647 w 177"/>
                <a:gd name="T65" fmla="*/ 2147483647 h 908"/>
                <a:gd name="T66" fmla="*/ 2147483647 w 177"/>
                <a:gd name="T67" fmla="*/ 2147483647 h 908"/>
                <a:gd name="T68" fmla="*/ 2147483647 w 177"/>
                <a:gd name="T69" fmla="*/ 2147483647 h 908"/>
                <a:gd name="T70" fmla="*/ 2147483647 w 177"/>
                <a:gd name="T71" fmla="*/ 2147483647 h 908"/>
                <a:gd name="T72" fmla="*/ 2147483647 w 177"/>
                <a:gd name="T73" fmla="*/ 2147483647 h 908"/>
                <a:gd name="T74" fmla="*/ 2147483647 w 177"/>
                <a:gd name="T75" fmla="*/ 2147483647 h 908"/>
                <a:gd name="T76" fmla="*/ 2147483647 w 177"/>
                <a:gd name="T77" fmla="*/ 2147483647 h 908"/>
                <a:gd name="T78" fmla="*/ 2147483647 w 177"/>
                <a:gd name="T79" fmla="*/ 2147483647 h 908"/>
                <a:gd name="T80" fmla="*/ 2147483647 w 177"/>
                <a:gd name="T81" fmla="*/ 2147483647 h 908"/>
                <a:gd name="T82" fmla="*/ 2147483647 w 177"/>
                <a:gd name="T83" fmla="*/ 2147483647 h 908"/>
                <a:gd name="T84" fmla="*/ 2147483647 w 177"/>
                <a:gd name="T85" fmla="*/ 2147483647 h 908"/>
                <a:gd name="T86" fmla="*/ 2147483647 w 177"/>
                <a:gd name="T87" fmla="*/ 2147483647 h 908"/>
                <a:gd name="T88" fmla="*/ 2147483647 w 177"/>
                <a:gd name="T89" fmla="*/ 2147483647 h 908"/>
                <a:gd name="T90" fmla="*/ 0 w 177"/>
                <a:gd name="T91" fmla="*/ 2147483647 h 908"/>
                <a:gd name="T92" fmla="*/ 2147483647 w 177"/>
                <a:gd name="T93" fmla="*/ 2147483647 h 908"/>
                <a:gd name="T94" fmla="*/ 2147483647 w 177"/>
                <a:gd name="T95" fmla="*/ 2147483647 h 908"/>
                <a:gd name="T96" fmla="*/ 2147483647 w 177"/>
                <a:gd name="T97" fmla="*/ 2147483647 h 908"/>
                <a:gd name="T98" fmla="*/ 2147483647 w 177"/>
                <a:gd name="T99" fmla="*/ 2147483647 h 908"/>
                <a:gd name="T100" fmla="*/ 2147483647 w 177"/>
                <a:gd name="T101" fmla="*/ 2147483647 h 908"/>
                <a:gd name="T102" fmla="*/ 2147483647 w 177"/>
                <a:gd name="T103" fmla="*/ 2147483647 h 908"/>
                <a:gd name="T104" fmla="*/ 2147483647 w 177"/>
                <a:gd name="T105" fmla="*/ 2147483647 h 908"/>
                <a:gd name="T106" fmla="*/ 2147483647 w 177"/>
                <a:gd name="T107" fmla="*/ 2147483647 h 908"/>
                <a:gd name="T108" fmla="*/ 2147483647 w 177"/>
                <a:gd name="T109" fmla="*/ 2147483647 h 908"/>
                <a:gd name="T110" fmla="*/ 2147483647 w 177"/>
                <a:gd name="T111" fmla="*/ 2147483647 h 908"/>
                <a:gd name="T112" fmla="*/ 2147483647 w 177"/>
                <a:gd name="T113" fmla="*/ 0 h 908"/>
                <a:gd name="T114" fmla="*/ 2147483647 w 177"/>
                <a:gd name="T115" fmla="*/ 0 h 908"/>
                <a:gd name="T116" fmla="*/ 2147483647 w 177"/>
                <a:gd name="T117" fmla="*/ 0 h 908"/>
                <a:gd name="T118" fmla="*/ 2147483647 w 177"/>
                <a:gd name="T119" fmla="*/ 0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
                <a:gd name="T181" fmla="*/ 0 h 908"/>
                <a:gd name="T182" fmla="*/ 177 w 177"/>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 h="908">
                  <a:moveTo>
                    <a:pt x="132" y="0"/>
                  </a:moveTo>
                  <a:lnTo>
                    <a:pt x="124" y="21"/>
                  </a:lnTo>
                  <a:lnTo>
                    <a:pt x="116" y="46"/>
                  </a:lnTo>
                  <a:lnTo>
                    <a:pt x="109" y="71"/>
                  </a:lnTo>
                  <a:lnTo>
                    <a:pt x="101" y="99"/>
                  </a:lnTo>
                  <a:lnTo>
                    <a:pt x="94" y="126"/>
                  </a:lnTo>
                  <a:lnTo>
                    <a:pt x="88" y="155"/>
                  </a:lnTo>
                  <a:lnTo>
                    <a:pt x="80" y="183"/>
                  </a:lnTo>
                  <a:lnTo>
                    <a:pt x="75" y="212"/>
                  </a:lnTo>
                  <a:lnTo>
                    <a:pt x="69" y="236"/>
                  </a:lnTo>
                  <a:lnTo>
                    <a:pt x="65" y="265"/>
                  </a:lnTo>
                  <a:lnTo>
                    <a:pt x="61" y="288"/>
                  </a:lnTo>
                  <a:lnTo>
                    <a:pt x="59" y="312"/>
                  </a:lnTo>
                  <a:lnTo>
                    <a:pt x="59" y="333"/>
                  </a:lnTo>
                  <a:lnTo>
                    <a:pt x="61" y="352"/>
                  </a:lnTo>
                  <a:lnTo>
                    <a:pt x="65" y="369"/>
                  </a:lnTo>
                  <a:lnTo>
                    <a:pt x="71" y="383"/>
                  </a:lnTo>
                  <a:lnTo>
                    <a:pt x="78" y="398"/>
                  </a:lnTo>
                  <a:lnTo>
                    <a:pt x="84" y="411"/>
                  </a:lnTo>
                  <a:lnTo>
                    <a:pt x="94" y="427"/>
                  </a:lnTo>
                  <a:lnTo>
                    <a:pt x="101" y="444"/>
                  </a:lnTo>
                  <a:lnTo>
                    <a:pt x="107" y="459"/>
                  </a:lnTo>
                  <a:lnTo>
                    <a:pt x="114" y="478"/>
                  </a:lnTo>
                  <a:lnTo>
                    <a:pt x="124" y="497"/>
                  </a:lnTo>
                  <a:lnTo>
                    <a:pt x="130" y="518"/>
                  </a:lnTo>
                  <a:lnTo>
                    <a:pt x="135" y="537"/>
                  </a:lnTo>
                  <a:lnTo>
                    <a:pt x="143" y="558"/>
                  </a:lnTo>
                  <a:lnTo>
                    <a:pt x="149" y="579"/>
                  </a:lnTo>
                  <a:lnTo>
                    <a:pt x="154" y="600"/>
                  </a:lnTo>
                  <a:lnTo>
                    <a:pt x="158" y="621"/>
                  </a:lnTo>
                  <a:lnTo>
                    <a:pt x="162" y="642"/>
                  </a:lnTo>
                  <a:lnTo>
                    <a:pt x="166" y="661"/>
                  </a:lnTo>
                  <a:lnTo>
                    <a:pt x="168" y="683"/>
                  </a:lnTo>
                  <a:lnTo>
                    <a:pt x="168" y="695"/>
                  </a:lnTo>
                  <a:lnTo>
                    <a:pt x="170" y="708"/>
                  </a:lnTo>
                  <a:lnTo>
                    <a:pt x="171" y="723"/>
                  </a:lnTo>
                  <a:lnTo>
                    <a:pt x="171" y="737"/>
                  </a:lnTo>
                  <a:lnTo>
                    <a:pt x="173" y="750"/>
                  </a:lnTo>
                  <a:lnTo>
                    <a:pt x="175" y="765"/>
                  </a:lnTo>
                  <a:lnTo>
                    <a:pt x="175" y="778"/>
                  </a:lnTo>
                  <a:lnTo>
                    <a:pt x="177" y="794"/>
                  </a:lnTo>
                  <a:lnTo>
                    <a:pt x="177" y="807"/>
                  </a:lnTo>
                  <a:lnTo>
                    <a:pt x="177" y="818"/>
                  </a:lnTo>
                  <a:lnTo>
                    <a:pt x="177" y="834"/>
                  </a:lnTo>
                  <a:lnTo>
                    <a:pt x="177" y="847"/>
                  </a:lnTo>
                  <a:lnTo>
                    <a:pt x="177" y="858"/>
                  </a:lnTo>
                  <a:lnTo>
                    <a:pt x="177" y="870"/>
                  </a:lnTo>
                  <a:lnTo>
                    <a:pt x="175" y="881"/>
                  </a:lnTo>
                  <a:lnTo>
                    <a:pt x="173" y="893"/>
                  </a:lnTo>
                  <a:lnTo>
                    <a:pt x="171" y="895"/>
                  </a:lnTo>
                  <a:lnTo>
                    <a:pt x="170" y="900"/>
                  </a:lnTo>
                  <a:lnTo>
                    <a:pt x="168" y="902"/>
                  </a:lnTo>
                  <a:lnTo>
                    <a:pt x="166" y="906"/>
                  </a:lnTo>
                  <a:lnTo>
                    <a:pt x="160" y="908"/>
                  </a:lnTo>
                  <a:lnTo>
                    <a:pt x="154" y="908"/>
                  </a:lnTo>
                  <a:lnTo>
                    <a:pt x="149" y="906"/>
                  </a:lnTo>
                  <a:lnTo>
                    <a:pt x="143" y="904"/>
                  </a:lnTo>
                  <a:lnTo>
                    <a:pt x="141" y="900"/>
                  </a:lnTo>
                  <a:lnTo>
                    <a:pt x="139" y="896"/>
                  </a:lnTo>
                  <a:lnTo>
                    <a:pt x="139" y="889"/>
                  </a:lnTo>
                  <a:lnTo>
                    <a:pt x="141" y="877"/>
                  </a:lnTo>
                  <a:lnTo>
                    <a:pt x="141" y="864"/>
                  </a:lnTo>
                  <a:lnTo>
                    <a:pt x="141" y="849"/>
                  </a:lnTo>
                  <a:lnTo>
                    <a:pt x="141" y="830"/>
                  </a:lnTo>
                  <a:lnTo>
                    <a:pt x="143" y="809"/>
                  </a:lnTo>
                  <a:lnTo>
                    <a:pt x="141" y="786"/>
                  </a:lnTo>
                  <a:lnTo>
                    <a:pt x="141" y="763"/>
                  </a:lnTo>
                  <a:lnTo>
                    <a:pt x="139" y="737"/>
                  </a:lnTo>
                  <a:lnTo>
                    <a:pt x="137" y="712"/>
                  </a:lnTo>
                  <a:lnTo>
                    <a:pt x="135" y="689"/>
                  </a:lnTo>
                  <a:lnTo>
                    <a:pt x="132" y="664"/>
                  </a:lnTo>
                  <a:lnTo>
                    <a:pt x="126" y="640"/>
                  </a:lnTo>
                  <a:lnTo>
                    <a:pt x="120" y="617"/>
                  </a:lnTo>
                  <a:lnTo>
                    <a:pt x="113" y="594"/>
                  </a:lnTo>
                  <a:lnTo>
                    <a:pt x="105" y="577"/>
                  </a:lnTo>
                  <a:lnTo>
                    <a:pt x="95" y="558"/>
                  </a:lnTo>
                  <a:lnTo>
                    <a:pt x="84" y="537"/>
                  </a:lnTo>
                  <a:lnTo>
                    <a:pt x="76" y="520"/>
                  </a:lnTo>
                  <a:lnTo>
                    <a:pt x="67" y="501"/>
                  </a:lnTo>
                  <a:lnTo>
                    <a:pt x="59" y="484"/>
                  </a:lnTo>
                  <a:lnTo>
                    <a:pt x="52" y="465"/>
                  </a:lnTo>
                  <a:lnTo>
                    <a:pt x="44" y="447"/>
                  </a:lnTo>
                  <a:lnTo>
                    <a:pt x="37" y="430"/>
                  </a:lnTo>
                  <a:lnTo>
                    <a:pt x="31" y="411"/>
                  </a:lnTo>
                  <a:lnTo>
                    <a:pt x="25" y="394"/>
                  </a:lnTo>
                  <a:lnTo>
                    <a:pt x="19" y="379"/>
                  </a:lnTo>
                  <a:lnTo>
                    <a:pt x="14" y="362"/>
                  </a:lnTo>
                  <a:lnTo>
                    <a:pt x="10" y="347"/>
                  </a:lnTo>
                  <a:lnTo>
                    <a:pt x="6" y="331"/>
                  </a:lnTo>
                  <a:lnTo>
                    <a:pt x="4" y="316"/>
                  </a:lnTo>
                  <a:lnTo>
                    <a:pt x="2" y="301"/>
                  </a:lnTo>
                  <a:lnTo>
                    <a:pt x="0" y="286"/>
                  </a:lnTo>
                  <a:lnTo>
                    <a:pt x="2" y="267"/>
                  </a:lnTo>
                  <a:lnTo>
                    <a:pt x="6" y="248"/>
                  </a:lnTo>
                  <a:lnTo>
                    <a:pt x="10" y="225"/>
                  </a:lnTo>
                  <a:lnTo>
                    <a:pt x="14" y="202"/>
                  </a:lnTo>
                  <a:lnTo>
                    <a:pt x="21" y="179"/>
                  </a:lnTo>
                  <a:lnTo>
                    <a:pt x="27" y="155"/>
                  </a:lnTo>
                  <a:lnTo>
                    <a:pt x="35" y="134"/>
                  </a:lnTo>
                  <a:lnTo>
                    <a:pt x="42" y="111"/>
                  </a:lnTo>
                  <a:lnTo>
                    <a:pt x="48" y="88"/>
                  </a:lnTo>
                  <a:lnTo>
                    <a:pt x="54" y="69"/>
                  </a:lnTo>
                  <a:lnTo>
                    <a:pt x="61" y="54"/>
                  </a:lnTo>
                  <a:lnTo>
                    <a:pt x="65" y="37"/>
                  </a:lnTo>
                  <a:lnTo>
                    <a:pt x="71" y="25"/>
                  </a:lnTo>
                  <a:lnTo>
                    <a:pt x="75" y="18"/>
                  </a:lnTo>
                  <a:lnTo>
                    <a:pt x="76" y="14"/>
                  </a:lnTo>
                  <a:lnTo>
                    <a:pt x="82" y="12"/>
                  </a:lnTo>
                  <a:lnTo>
                    <a:pt x="90" y="8"/>
                  </a:lnTo>
                  <a:lnTo>
                    <a:pt x="94" y="6"/>
                  </a:lnTo>
                  <a:lnTo>
                    <a:pt x="97" y="6"/>
                  </a:lnTo>
                  <a:lnTo>
                    <a:pt x="101" y="4"/>
                  </a:lnTo>
                  <a:lnTo>
                    <a:pt x="107" y="2"/>
                  </a:lnTo>
                  <a:lnTo>
                    <a:pt x="113" y="0"/>
                  </a:lnTo>
                  <a:lnTo>
                    <a:pt x="116" y="0"/>
                  </a:lnTo>
                  <a:lnTo>
                    <a:pt x="120" y="0"/>
                  </a:lnTo>
                  <a:lnTo>
                    <a:pt x="124" y="0"/>
                  </a:lnTo>
                  <a:lnTo>
                    <a:pt x="130" y="0"/>
                  </a:lnTo>
                  <a:lnTo>
                    <a:pt x="132" y="0"/>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0" name="Freeform 217">
              <a:extLst>
                <a:ext uri="{FF2B5EF4-FFF2-40B4-BE49-F238E27FC236}">
                  <a16:creationId xmlns:a16="http://schemas.microsoft.com/office/drawing/2014/main" id="{F6078310-45F9-2F45-9734-6F5073F51E6A}"/>
                </a:ext>
              </a:extLst>
            </p:cNvPr>
            <p:cNvSpPr>
              <a:spLocks/>
            </p:cNvSpPr>
            <p:nvPr/>
          </p:nvSpPr>
          <p:spPr bwMode="auto">
            <a:xfrm flipH="1">
              <a:off x="2518122" y="2715528"/>
              <a:ext cx="122238" cy="49213"/>
            </a:xfrm>
            <a:custGeom>
              <a:avLst/>
              <a:gdLst>
                <a:gd name="T0" fmla="*/ 2147483647 w 154"/>
                <a:gd name="T1" fmla="*/ 2147483647 h 63"/>
                <a:gd name="T2" fmla="*/ 2147483647 w 154"/>
                <a:gd name="T3" fmla="*/ 2147483647 h 63"/>
                <a:gd name="T4" fmla="*/ 2147483647 w 154"/>
                <a:gd name="T5" fmla="*/ 2147483647 h 63"/>
                <a:gd name="T6" fmla="*/ 2147483647 w 154"/>
                <a:gd name="T7" fmla="*/ 2147483647 h 63"/>
                <a:gd name="T8" fmla="*/ 2147483647 w 154"/>
                <a:gd name="T9" fmla="*/ 2147483647 h 63"/>
                <a:gd name="T10" fmla="*/ 2147483647 w 154"/>
                <a:gd name="T11" fmla="*/ 2147483647 h 63"/>
                <a:gd name="T12" fmla="*/ 2147483647 w 154"/>
                <a:gd name="T13" fmla="*/ 2147483647 h 63"/>
                <a:gd name="T14" fmla="*/ 2147483647 w 154"/>
                <a:gd name="T15" fmla="*/ 2147483647 h 63"/>
                <a:gd name="T16" fmla="*/ 2147483647 w 154"/>
                <a:gd name="T17" fmla="*/ 2147483647 h 63"/>
                <a:gd name="T18" fmla="*/ 2147483647 w 154"/>
                <a:gd name="T19" fmla="*/ 2147483647 h 63"/>
                <a:gd name="T20" fmla="*/ 2147483647 w 154"/>
                <a:gd name="T21" fmla="*/ 2147483647 h 63"/>
                <a:gd name="T22" fmla="*/ 2147483647 w 154"/>
                <a:gd name="T23" fmla="*/ 2147483647 h 63"/>
                <a:gd name="T24" fmla="*/ 2147483647 w 154"/>
                <a:gd name="T25" fmla="*/ 2147483647 h 63"/>
                <a:gd name="T26" fmla="*/ 2147483647 w 154"/>
                <a:gd name="T27" fmla="*/ 2147483647 h 63"/>
                <a:gd name="T28" fmla="*/ 2147483647 w 154"/>
                <a:gd name="T29" fmla="*/ 2147483647 h 63"/>
                <a:gd name="T30" fmla="*/ 2147483647 w 154"/>
                <a:gd name="T31" fmla="*/ 2147483647 h 63"/>
                <a:gd name="T32" fmla="*/ 2147483647 w 154"/>
                <a:gd name="T33" fmla="*/ 2147483647 h 63"/>
                <a:gd name="T34" fmla="*/ 2147483647 w 154"/>
                <a:gd name="T35" fmla="*/ 2147483647 h 63"/>
                <a:gd name="T36" fmla="*/ 2147483647 w 154"/>
                <a:gd name="T37" fmla="*/ 2147483647 h 63"/>
                <a:gd name="T38" fmla="*/ 2147483647 w 154"/>
                <a:gd name="T39" fmla="*/ 2147483647 h 63"/>
                <a:gd name="T40" fmla="*/ 2147483647 w 154"/>
                <a:gd name="T41" fmla="*/ 2147483647 h 63"/>
                <a:gd name="T42" fmla="*/ 2147483647 w 154"/>
                <a:gd name="T43" fmla="*/ 0 h 63"/>
                <a:gd name="T44" fmla="*/ 2147483647 w 154"/>
                <a:gd name="T45" fmla="*/ 2147483647 h 63"/>
                <a:gd name="T46" fmla="*/ 2147483647 w 154"/>
                <a:gd name="T47" fmla="*/ 2147483647 h 63"/>
                <a:gd name="T48" fmla="*/ 2147483647 w 154"/>
                <a:gd name="T49" fmla="*/ 2147483647 h 63"/>
                <a:gd name="T50" fmla="*/ 2147483647 w 154"/>
                <a:gd name="T51" fmla="*/ 2147483647 h 63"/>
                <a:gd name="T52" fmla="*/ 2147483647 w 154"/>
                <a:gd name="T53" fmla="*/ 2147483647 h 63"/>
                <a:gd name="T54" fmla="*/ 2147483647 w 154"/>
                <a:gd name="T55" fmla="*/ 2147483647 h 63"/>
                <a:gd name="T56" fmla="*/ 2147483647 w 154"/>
                <a:gd name="T57" fmla="*/ 2147483647 h 63"/>
                <a:gd name="T58" fmla="*/ 2147483647 w 154"/>
                <a:gd name="T59" fmla="*/ 2147483647 h 63"/>
                <a:gd name="T60" fmla="*/ 2147483647 w 154"/>
                <a:gd name="T61" fmla="*/ 2147483647 h 63"/>
                <a:gd name="T62" fmla="*/ 2147483647 w 154"/>
                <a:gd name="T63" fmla="*/ 2147483647 h 63"/>
                <a:gd name="T64" fmla="*/ 2147483647 w 154"/>
                <a:gd name="T65" fmla="*/ 2147483647 h 63"/>
                <a:gd name="T66" fmla="*/ 2147483647 w 154"/>
                <a:gd name="T67" fmla="*/ 2147483647 h 63"/>
                <a:gd name="T68" fmla="*/ 2147483647 w 154"/>
                <a:gd name="T69" fmla="*/ 2147483647 h 63"/>
                <a:gd name="T70" fmla="*/ 2147483647 w 154"/>
                <a:gd name="T71" fmla="*/ 2147483647 h 63"/>
                <a:gd name="T72" fmla="*/ 2147483647 w 154"/>
                <a:gd name="T73" fmla="*/ 2147483647 h 63"/>
                <a:gd name="T74" fmla="*/ 2147483647 w 154"/>
                <a:gd name="T75" fmla="*/ 2147483647 h 63"/>
                <a:gd name="T76" fmla="*/ 2147483647 w 154"/>
                <a:gd name="T77" fmla="*/ 2147483647 h 63"/>
                <a:gd name="T78" fmla="*/ 2147483647 w 154"/>
                <a:gd name="T79" fmla="*/ 2147483647 h 63"/>
                <a:gd name="T80" fmla="*/ 2147483647 w 154"/>
                <a:gd name="T81" fmla="*/ 2147483647 h 63"/>
                <a:gd name="T82" fmla="*/ 2147483647 w 154"/>
                <a:gd name="T83" fmla="*/ 2147483647 h 63"/>
                <a:gd name="T84" fmla="*/ 2147483647 w 154"/>
                <a:gd name="T85" fmla="*/ 2147483647 h 63"/>
                <a:gd name="T86" fmla="*/ 2147483647 w 154"/>
                <a:gd name="T87" fmla="*/ 2147483647 h 63"/>
                <a:gd name="T88" fmla="*/ 2147483647 w 154"/>
                <a:gd name="T89" fmla="*/ 2147483647 h 63"/>
                <a:gd name="T90" fmla="*/ 2147483647 w 154"/>
                <a:gd name="T91" fmla="*/ 2147483647 h 63"/>
                <a:gd name="T92" fmla="*/ 2147483647 w 154"/>
                <a:gd name="T93" fmla="*/ 2147483647 h 63"/>
                <a:gd name="T94" fmla="*/ 2147483647 w 154"/>
                <a:gd name="T95" fmla="*/ 2147483647 h 63"/>
                <a:gd name="T96" fmla="*/ 2147483647 w 154"/>
                <a:gd name="T97" fmla="*/ 2147483647 h 63"/>
                <a:gd name="T98" fmla="*/ 2147483647 w 154"/>
                <a:gd name="T99" fmla="*/ 2147483647 h 63"/>
                <a:gd name="T100" fmla="*/ 0 w 154"/>
                <a:gd name="T101" fmla="*/ 2147483647 h 63"/>
                <a:gd name="T102" fmla="*/ 2147483647 w 154"/>
                <a:gd name="T103" fmla="*/ 2147483647 h 63"/>
                <a:gd name="T104" fmla="*/ 2147483647 w 154"/>
                <a:gd name="T105" fmla="*/ 2147483647 h 63"/>
                <a:gd name="T106" fmla="*/ 2147483647 w 154"/>
                <a:gd name="T107" fmla="*/ 214748364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63"/>
                <a:gd name="T164" fmla="*/ 154 w 154"/>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63">
                  <a:moveTo>
                    <a:pt x="8" y="44"/>
                  </a:moveTo>
                  <a:lnTo>
                    <a:pt x="14" y="44"/>
                  </a:lnTo>
                  <a:lnTo>
                    <a:pt x="19" y="44"/>
                  </a:lnTo>
                  <a:lnTo>
                    <a:pt x="25" y="44"/>
                  </a:lnTo>
                  <a:lnTo>
                    <a:pt x="31" y="46"/>
                  </a:lnTo>
                  <a:lnTo>
                    <a:pt x="38" y="44"/>
                  </a:lnTo>
                  <a:lnTo>
                    <a:pt x="46" y="44"/>
                  </a:lnTo>
                  <a:lnTo>
                    <a:pt x="53" y="44"/>
                  </a:lnTo>
                  <a:lnTo>
                    <a:pt x="63" y="42"/>
                  </a:lnTo>
                  <a:lnTo>
                    <a:pt x="71" y="40"/>
                  </a:lnTo>
                  <a:lnTo>
                    <a:pt x="78" y="38"/>
                  </a:lnTo>
                  <a:lnTo>
                    <a:pt x="84" y="38"/>
                  </a:lnTo>
                  <a:lnTo>
                    <a:pt x="93" y="36"/>
                  </a:lnTo>
                  <a:lnTo>
                    <a:pt x="99" y="32"/>
                  </a:lnTo>
                  <a:lnTo>
                    <a:pt x="107" y="28"/>
                  </a:lnTo>
                  <a:lnTo>
                    <a:pt x="112" y="27"/>
                  </a:lnTo>
                  <a:lnTo>
                    <a:pt x="120" y="23"/>
                  </a:lnTo>
                  <a:lnTo>
                    <a:pt x="126" y="17"/>
                  </a:lnTo>
                  <a:lnTo>
                    <a:pt x="133" y="13"/>
                  </a:lnTo>
                  <a:lnTo>
                    <a:pt x="141" y="8"/>
                  </a:lnTo>
                  <a:lnTo>
                    <a:pt x="148" y="2"/>
                  </a:lnTo>
                  <a:lnTo>
                    <a:pt x="150" y="0"/>
                  </a:lnTo>
                  <a:lnTo>
                    <a:pt x="154" y="2"/>
                  </a:lnTo>
                  <a:lnTo>
                    <a:pt x="154" y="4"/>
                  </a:lnTo>
                  <a:lnTo>
                    <a:pt x="154" y="11"/>
                  </a:lnTo>
                  <a:lnTo>
                    <a:pt x="154" y="17"/>
                  </a:lnTo>
                  <a:lnTo>
                    <a:pt x="152" y="25"/>
                  </a:lnTo>
                  <a:lnTo>
                    <a:pt x="148" y="30"/>
                  </a:lnTo>
                  <a:lnTo>
                    <a:pt x="145" y="36"/>
                  </a:lnTo>
                  <a:lnTo>
                    <a:pt x="135" y="40"/>
                  </a:lnTo>
                  <a:lnTo>
                    <a:pt x="129" y="46"/>
                  </a:lnTo>
                  <a:lnTo>
                    <a:pt x="122" y="49"/>
                  </a:lnTo>
                  <a:lnTo>
                    <a:pt x="116" y="55"/>
                  </a:lnTo>
                  <a:lnTo>
                    <a:pt x="109" y="55"/>
                  </a:lnTo>
                  <a:lnTo>
                    <a:pt x="105" y="59"/>
                  </a:lnTo>
                  <a:lnTo>
                    <a:pt x="97" y="61"/>
                  </a:lnTo>
                  <a:lnTo>
                    <a:pt x="91" y="61"/>
                  </a:lnTo>
                  <a:lnTo>
                    <a:pt x="84" y="61"/>
                  </a:lnTo>
                  <a:lnTo>
                    <a:pt x="78" y="63"/>
                  </a:lnTo>
                  <a:lnTo>
                    <a:pt x="71" y="63"/>
                  </a:lnTo>
                  <a:lnTo>
                    <a:pt x="65" y="63"/>
                  </a:lnTo>
                  <a:lnTo>
                    <a:pt x="55" y="63"/>
                  </a:lnTo>
                  <a:lnTo>
                    <a:pt x="48" y="63"/>
                  </a:lnTo>
                  <a:lnTo>
                    <a:pt x="38" y="63"/>
                  </a:lnTo>
                  <a:lnTo>
                    <a:pt x="31" y="63"/>
                  </a:lnTo>
                  <a:lnTo>
                    <a:pt x="23" y="61"/>
                  </a:lnTo>
                  <a:lnTo>
                    <a:pt x="19" y="61"/>
                  </a:lnTo>
                  <a:lnTo>
                    <a:pt x="14" y="61"/>
                  </a:lnTo>
                  <a:lnTo>
                    <a:pt x="8" y="61"/>
                  </a:lnTo>
                  <a:lnTo>
                    <a:pt x="2" y="57"/>
                  </a:lnTo>
                  <a:lnTo>
                    <a:pt x="0" y="51"/>
                  </a:lnTo>
                  <a:lnTo>
                    <a:pt x="2" y="48"/>
                  </a:lnTo>
                  <a:lnTo>
                    <a:pt x="8" y="44"/>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1" name="Freeform 218">
              <a:extLst>
                <a:ext uri="{FF2B5EF4-FFF2-40B4-BE49-F238E27FC236}">
                  <a16:creationId xmlns:a16="http://schemas.microsoft.com/office/drawing/2014/main" id="{19AA7627-2E80-6246-BA91-60B613DAB012}"/>
                </a:ext>
              </a:extLst>
            </p:cNvPr>
            <p:cNvSpPr>
              <a:spLocks/>
            </p:cNvSpPr>
            <p:nvPr/>
          </p:nvSpPr>
          <p:spPr bwMode="auto">
            <a:xfrm flipH="1">
              <a:off x="2961035" y="2610753"/>
              <a:ext cx="38100" cy="119063"/>
            </a:xfrm>
            <a:custGeom>
              <a:avLst/>
              <a:gdLst>
                <a:gd name="T0" fmla="*/ 2147483647 w 47"/>
                <a:gd name="T1" fmla="*/ 2147483647 h 148"/>
                <a:gd name="T2" fmla="*/ 2147483647 w 47"/>
                <a:gd name="T3" fmla="*/ 2147483647 h 148"/>
                <a:gd name="T4" fmla="*/ 2147483647 w 47"/>
                <a:gd name="T5" fmla="*/ 2147483647 h 148"/>
                <a:gd name="T6" fmla="*/ 2147483647 w 47"/>
                <a:gd name="T7" fmla="*/ 2147483647 h 148"/>
                <a:gd name="T8" fmla="*/ 2147483647 w 47"/>
                <a:gd name="T9" fmla="*/ 2147483647 h 148"/>
                <a:gd name="T10" fmla="*/ 2147483647 w 47"/>
                <a:gd name="T11" fmla="*/ 2147483647 h 148"/>
                <a:gd name="T12" fmla="*/ 2147483647 w 47"/>
                <a:gd name="T13" fmla="*/ 2147483647 h 148"/>
                <a:gd name="T14" fmla="*/ 2147483647 w 47"/>
                <a:gd name="T15" fmla="*/ 2147483647 h 148"/>
                <a:gd name="T16" fmla="*/ 2147483647 w 47"/>
                <a:gd name="T17" fmla="*/ 2147483647 h 148"/>
                <a:gd name="T18" fmla="*/ 2147483647 w 47"/>
                <a:gd name="T19" fmla="*/ 2147483647 h 148"/>
                <a:gd name="T20" fmla="*/ 2147483647 w 47"/>
                <a:gd name="T21" fmla="*/ 2147483647 h 148"/>
                <a:gd name="T22" fmla="*/ 2147483647 w 47"/>
                <a:gd name="T23" fmla="*/ 2147483647 h 148"/>
                <a:gd name="T24" fmla="*/ 2147483647 w 47"/>
                <a:gd name="T25" fmla="*/ 2147483647 h 148"/>
                <a:gd name="T26" fmla="*/ 2147483647 w 47"/>
                <a:gd name="T27" fmla="*/ 2147483647 h 148"/>
                <a:gd name="T28" fmla="*/ 2147483647 w 47"/>
                <a:gd name="T29" fmla="*/ 2147483647 h 148"/>
                <a:gd name="T30" fmla="*/ 2147483647 w 47"/>
                <a:gd name="T31" fmla="*/ 2147483647 h 148"/>
                <a:gd name="T32" fmla="*/ 2147483647 w 47"/>
                <a:gd name="T33" fmla="*/ 2147483647 h 148"/>
                <a:gd name="T34" fmla="*/ 2147483647 w 47"/>
                <a:gd name="T35" fmla="*/ 2147483647 h 148"/>
                <a:gd name="T36" fmla="*/ 2147483647 w 47"/>
                <a:gd name="T37" fmla="*/ 2147483647 h 148"/>
                <a:gd name="T38" fmla="*/ 2147483647 w 47"/>
                <a:gd name="T39" fmla="*/ 2147483647 h 148"/>
                <a:gd name="T40" fmla="*/ 2147483647 w 47"/>
                <a:gd name="T41" fmla="*/ 2147483647 h 148"/>
                <a:gd name="T42" fmla="*/ 2147483647 w 47"/>
                <a:gd name="T43" fmla="*/ 2147483647 h 148"/>
                <a:gd name="T44" fmla="*/ 2147483647 w 47"/>
                <a:gd name="T45" fmla="*/ 2147483647 h 148"/>
                <a:gd name="T46" fmla="*/ 2147483647 w 47"/>
                <a:gd name="T47" fmla="*/ 2147483647 h 148"/>
                <a:gd name="T48" fmla="*/ 2147483647 w 47"/>
                <a:gd name="T49" fmla="*/ 2147483647 h 148"/>
                <a:gd name="T50" fmla="*/ 2147483647 w 47"/>
                <a:gd name="T51" fmla="*/ 2147483647 h 148"/>
                <a:gd name="T52" fmla="*/ 2147483647 w 47"/>
                <a:gd name="T53" fmla="*/ 2147483647 h 148"/>
                <a:gd name="T54" fmla="*/ 2147483647 w 47"/>
                <a:gd name="T55" fmla="*/ 2147483647 h 148"/>
                <a:gd name="T56" fmla="*/ 2147483647 w 47"/>
                <a:gd name="T57" fmla="*/ 2147483647 h 148"/>
                <a:gd name="T58" fmla="*/ 0 w 47"/>
                <a:gd name="T59" fmla="*/ 2147483647 h 148"/>
                <a:gd name="T60" fmla="*/ 2147483647 w 47"/>
                <a:gd name="T61" fmla="*/ 2147483647 h 148"/>
                <a:gd name="T62" fmla="*/ 2147483647 w 47"/>
                <a:gd name="T63" fmla="*/ 2147483647 h 148"/>
                <a:gd name="T64" fmla="*/ 2147483647 w 47"/>
                <a:gd name="T65" fmla="*/ 2147483647 h 148"/>
                <a:gd name="T66" fmla="*/ 2147483647 w 47"/>
                <a:gd name="T67" fmla="*/ 2147483647 h 148"/>
                <a:gd name="T68" fmla="*/ 2147483647 w 47"/>
                <a:gd name="T69" fmla="*/ 2147483647 h 148"/>
                <a:gd name="T70" fmla="*/ 2147483647 w 47"/>
                <a:gd name="T71" fmla="*/ 2147483647 h 148"/>
                <a:gd name="T72" fmla="*/ 2147483647 w 47"/>
                <a:gd name="T73" fmla="*/ 2147483647 h 148"/>
                <a:gd name="T74" fmla="*/ 2147483647 w 47"/>
                <a:gd name="T75" fmla="*/ 2147483647 h 148"/>
                <a:gd name="T76" fmla="*/ 2147483647 w 47"/>
                <a:gd name="T77" fmla="*/ 2147483647 h 148"/>
                <a:gd name="T78" fmla="*/ 2147483647 w 47"/>
                <a:gd name="T79" fmla="*/ 2147483647 h 148"/>
                <a:gd name="T80" fmla="*/ 2147483647 w 47"/>
                <a:gd name="T81" fmla="*/ 2147483647 h 148"/>
                <a:gd name="T82" fmla="*/ 2147483647 w 47"/>
                <a:gd name="T83" fmla="*/ 0 h 148"/>
                <a:gd name="T84" fmla="*/ 2147483647 w 47"/>
                <a:gd name="T85" fmla="*/ 0 h 148"/>
                <a:gd name="T86" fmla="*/ 2147483647 w 47"/>
                <a:gd name="T87" fmla="*/ 2147483647 h 148"/>
                <a:gd name="T88" fmla="*/ 2147483647 w 47"/>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
                <a:gd name="T136" fmla="*/ 0 h 148"/>
                <a:gd name="T137" fmla="*/ 47 w 47"/>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 h="148">
                  <a:moveTo>
                    <a:pt x="47" y="28"/>
                  </a:moveTo>
                  <a:lnTo>
                    <a:pt x="42" y="34"/>
                  </a:lnTo>
                  <a:lnTo>
                    <a:pt x="38" y="42"/>
                  </a:lnTo>
                  <a:lnTo>
                    <a:pt x="34" y="49"/>
                  </a:lnTo>
                  <a:lnTo>
                    <a:pt x="32" y="59"/>
                  </a:lnTo>
                  <a:lnTo>
                    <a:pt x="32" y="68"/>
                  </a:lnTo>
                  <a:lnTo>
                    <a:pt x="32" y="82"/>
                  </a:lnTo>
                  <a:lnTo>
                    <a:pt x="32" y="91"/>
                  </a:lnTo>
                  <a:lnTo>
                    <a:pt x="36" y="102"/>
                  </a:lnTo>
                  <a:lnTo>
                    <a:pt x="36" y="110"/>
                  </a:lnTo>
                  <a:lnTo>
                    <a:pt x="38" y="121"/>
                  </a:lnTo>
                  <a:lnTo>
                    <a:pt x="40" y="129"/>
                  </a:lnTo>
                  <a:lnTo>
                    <a:pt x="42" y="137"/>
                  </a:lnTo>
                  <a:lnTo>
                    <a:pt x="42" y="142"/>
                  </a:lnTo>
                  <a:lnTo>
                    <a:pt x="44" y="146"/>
                  </a:lnTo>
                  <a:lnTo>
                    <a:pt x="42" y="148"/>
                  </a:lnTo>
                  <a:lnTo>
                    <a:pt x="40" y="148"/>
                  </a:lnTo>
                  <a:lnTo>
                    <a:pt x="34" y="142"/>
                  </a:lnTo>
                  <a:lnTo>
                    <a:pt x="28" y="135"/>
                  </a:lnTo>
                  <a:lnTo>
                    <a:pt x="27" y="131"/>
                  </a:lnTo>
                  <a:lnTo>
                    <a:pt x="23" y="127"/>
                  </a:lnTo>
                  <a:lnTo>
                    <a:pt x="19" y="121"/>
                  </a:lnTo>
                  <a:lnTo>
                    <a:pt x="15" y="118"/>
                  </a:lnTo>
                  <a:lnTo>
                    <a:pt x="11" y="112"/>
                  </a:lnTo>
                  <a:lnTo>
                    <a:pt x="9" y="106"/>
                  </a:lnTo>
                  <a:lnTo>
                    <a:pt x="6" y="101"/>
                  </a:lnTo>
                  <a:lnTo>
                    <a:pt x="4" y="95"/>
                  </a:lnTo>
                  <a:lnTo>
                    <a:pt x="4" y="87"/>
                  </a:lnTo>
                  <a:lnTo>
                    <a:pt x="2" y="82"/>
                  </a:lnTo>
                  <a:lnTo>
                    <a:pt x="0" y="74"/>
                  </a:lnTo>
                  <a:lnTo>
                    <a:pt x="2" y="66"/>
                  </a:lnTo>
                  <a:lnTo>
                    <a:pt x="2" y="57"/>
                  </a:lnTo>
                  <a:lnTo>
                    <a:pt x="2" y="51"/>
                  </a:lnTo>
                  <a:lnTo>
                    <a:pt x="2" y="43"/>
                  </a:lnTo>
                  <a:lnTo>
                    <a:pt x="4" y="36"/>
                  </a:lnTo>
                  <a:lnTo>
                    <a:pt x="4" y="30"/>
                  </a:lnTo>
                  <a:lnTo>
                    <a:pt x="4" y="24"/>
                  </a:lnTo>
                  <a:lnTo>
                    <a:pt x="4" y="21"/>
                  </a:lnTo>
                  <a:lnTo>
                    <a:pt x="6" y="15"/>
                  </a:lnTo>
                  <a:lnTo>
                    <a:pt x="9" y="9"/>
                  </a:lnTo>
                  <a:lnTo>
                    <a:pt x="9" y="4"/>
                  </a:lnTo>
                  <a:lnTo>
                    <a:pt x="11" y="0"/>
                  </a:lnTo>
                  <a:lnTo>
                    <a:pt x="13" y="0"/>
                  </a:lnTo>
                  <a:lnTo>
                    <a:pt x="47" y="28"/>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2" name="Freeform 273">
              <a:extLst>
                <a:ext uri="{FF2B5EF4-FFF2-40B4-BE49-F238E27FC236}">
                  <a16:creationId xmlns:a16="http://schemas.microsoft.com/office/drawing/2014/main" id="{F039D188-7049-DF48-B723-7979E3B0BBB2}"/>
                </a:ext>
              </a:extLst>
            </p:cNvPr>
            <p:cNvSpPr>
              <a:spLocks/>
            </p:cNvSpPr>
            <p:nvPr/>
          </p:nvSpPr>
          <p:spPr bwMode="auto">
            <a:xfrm flipH="1">
              <a:off x="2535585" y="2960003"/>
              <a:ext cx="155575" cy="684213"/>
            </a:xfrm>
            <a:custGeom>
              <a:avLst/>
              <a:gdLst>
                <a:gd name="T0" fmla="*/ 2147483647 w 195"/>
                <a:gd name="T1" fmla="*/ 2147483647 h 862"/>
                <a:gd name="T2" fmla="*/ 2147483647 w 195"/>
                <a:gd name="T3" fmla="*/ 2147483647 h 862"/>
                <a:gd name="T4" fmla="*/ 2147483647 w 195"/>
                <a:gd name="T5" fmla="*/ 2147483647 h 862"/>
                <a:gd name="T6" fmla="*/ 2147483647 w 195"/>
                <a:gd name="T7" fmla="*/ 2147483647 h 862"/>
                <a:gd name="T8" fmla="*/ 2147483647 w 195"/>
                <a:gd name="T9" fmla="*/ 2147483647 h 862"/>
                <a:gd name="T10" fmla="*/ 2147483647 w 195"/>
                <a:gd name="T11" fmla="*/ 2147483647 h 862"/>
                <a:gd name="T12" fmla="*/ 2147483647 w 195"/>
                <a:gd name="T13" fmla="*/ 2147483647 h 862"/>
                <a:gd name="T14" fmla="*/ 2147483647 w 195"/>
                <a:gd name="T15" fmla="*/ 2147483647 h 862"/>
                <a:gd name="T16" fmla="*/ 2147483647 w 195"/>
                <a:gd name="T17" fmla="*/ 2147483647 h 862"/>
                <a:gd name="T18" fmla="*/ 2147483647 w 195"/>
                <a:gd name="T19" fmla="*/ 2147483647 h 862"/>
                <a:gd name="T20" fmla="*/ 2147483647 w 195"/>
                <a:gd name="T21" fmla="*/ 2147483647 h 862"/>
                <a:gd name="T22" fmla="*/ 2147483647 w 195"/>
                <a:gd name="T23" fmla="*/ 2147483647 h 862"/>
                <a:gd name="T24" fmla="*/ 2147483647 w 195"/>
                <a:gd name="T25" fmla="*/ 2147483647 h 862"/>
                <a:gd name="T26" fmla="*/ 2147483647 w 195"/>
                <a:gd name="T27" fmla="*/ 2147483647 h 862"/>
                <a:gd name="T28" fmla="*/ 2147483647 w 195"/>
                <a:gd name="T29" fmla="*/ 2147483647 h 862"/>
                <a:gd name="T30" fmla="*/ 2147483647 w 195"/>
                <a:gd name="T31" fmla="*/ 2147483647 h 862"/>
                <a:gd name="T32" fmla="*/ 2147483647 w 195"/>
                <a:gd name="T33" fmla="*/ 2147483647 h 862"/>
                <a:gd name="T34" fmla="*/ 2147483647 w 195"/>
                <a:gd name="T35" fmla="*/ 2147483647 h 862"/>
                <a:gd name="T36" fmla="*/ 2147483647 w 195"/>
                <a:gd name="T37" fmla="*/ 2147483647 h 862"/>
                <a:gd name="T38" fmla="*/ 2147483647 w 195"/>
                <a:gd name="T39" fmla="*/ 2147483647 h 862"/>
                <a:gd name="T40" fmla="*/ 2147483647 w 195"/>
                <a:gd name="T41" fmla="*/ 2147483647 h 862"/>
                <a:gd name="T42" fmla="*/ 2147483647 w 195"/>
                <a:gd name="T43" fmla="*/ 2147483647 h 862"/>
                <a:gd name="T44" fmla="*/ 2147483647 w 195"/>
                <a:gd name="T45" fmla="*/ 2147483647 h 862"/>
                <a:gd name="T46" fmla="*/ 2147483647 w 195"/>
                <a:gd name="T47" fmla="*/ 2147483647 h 862"/>
                <a:gd name="T48" fmla="*/ 2147483647 w 195"/>
                <a:gd name="T49" fmla="*/ 2147483647 h 862"/>
                <a:gd name="T50" fmla="*/ 2147483647 w 195"/>
                <a:gd name="T51" fmla="*/ 2147483647 h 862"/>
                <a:gd name="T52" fmla="*/ 2147483647 w 195"/>
                <a:gd name="T53" fmla="*/ 2147483647 h 862"/>
                <a:gd name="T54" fmla="*/ 2147483647 w 195"/>
                <a:gd name="T55" fmla="*/ 2147483647 h 862"/>
                <a:gd name="T56" fmla="*/ 2147483647 w 195"/>
                <a:gd name="T57" fmla="*/ 2147483647 h 862"/>
                <a:gd name="T58" fmla="*/ 2147483647 w 195"/>
                <a:gd name="T59" fmla="*/ 2147483647 h 862"/>
                <a:gd name="T60" fmla="*/ 2147483647 w 195"/>
                <a:gd name="T61" fmla="*/ 2147483647 h 862"/>
                <a:gd name="T62" fmla="*/ 2147483647 w 195"/>
                <a:gd name="T63" fmla="*/ 2147483647 h 862"/>
                <a:gd name="T64" fmla="*/ 2147483647 w 195"/>
                <a:gd name="T65" fmla="*/ 2147483647 h 862"/>
                <a:gd name="T66" fmla="*/ 2147483647 w 195"/>
                <a:gd name="T67" fmla="*/ 2147483647 h 862"/>
                <a:gd name="T68" fmla="*/ 2147483647 w 195"/>
                <a:gd name="T69" fmla="*/ 2147483647 h 862"/>
                <a:gd name="T70" fmla="*/ 2147483647 w 195"/>
                <a:gd name="T71" fmla="*/ 2147483647 h 862"/>
                <a:gd name="T72" fmla="*/ 2147483647 w 195"/>
                <a:gd name="T73" fmla="*/ 2147483647 h 862"/>
                <a:gd name="T74" fmla="*/ 2147483647 w 195"/>
                <a:gd name="T75" fmla="*/ 2147483647 h 862"/>
                <a:gd name="T76" fmla="*/ 2147483647 w 195"/>
                <a:gd name="T77" fmla="*/ 2147483647 h 862"/>
                <a:gd name="T78" fmla="*/ 2147483647 w 195"/>
                <a:gd name="T79" fmla="*/ 2147483647 h 862"/>
                <a:gd name="T80" fmla="*/ 0 w 195"/>
                <a:gd name="T81" fmla="*/ 2147483647 h 862"/>
                <a:gd name="T82" fmla="*/ 0 w 195"/>
                <a:gd name="T83" fmla="*/ 2147483647 h 862"/>
                <a:gd name="T84" fmla="*/ 0 w 195"/>
                <a:gd name="T85" fmla="*/ 2147483647 h 862"/>
                <a:gd name="T86" fmla="*/ 2147483647 w 195"/>
                <a:gd name="T87" fmla="*/ 2147483647 h 862"/>
                <a:gd name="T88" fmla="*/ 2147483647 w 195"/>
                <a:gd name="T89" fmla="*/ 2147483647 h 862"/>
                <a:gd name="T90" fmla="*/ 2147483647 w 195"/>
                <a:gd name="T91" fmla="*/ 2147483647 h 862"/>
                <a:gd name="T92" fmla="*/ 2147483647 w 195"/>
                <a:gd name="T93" fmla="*/ 2147483647 h 862"/>
                <a:gd name="T94" fmla="*/ 2147483647 w 195"/>
                <a:gd name="T95" fmla="*/ 0 h 862"/>
                <a:gd name="T96" fmla="*/ 2147483647 w 195"/>
                <a:gd name="T97" fmla="*/ 0 h 862"/>
                <a:gd name="T98" fmla="*/ 2147483647 w 195"/>
                <a:gd name="T99" fmla="*/ 2147483647 h 862"/>
                <a:gd name="T100" fmla="*/ 2147483647 w 195"/>
                <a:gd name="T101" fmla="*/ 2147483647 h 8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5"/>
                <a:gd name="T154" fmla="*/ 0 h 862"/>
                <a:gd name="T155" fmla="*/ 195 w 195"/>
                <a:gd name="T156" fmla="*/ 862 h 8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5" h="862">
                  <a:moveTo>
                    <a:pt x="38" y="15"/>
                  </a:moveTo>
                  <a:lnTo>
                    <a:pt x="38" y="19"/>
                  </a:lnTo>
                  <a:lnTo>
                    <a:pt x="38" y="25"/>
                  </a:lnTo>
                  <a:lnTo>
                    <a:pt x="38" y="29"/>
                  </a:lnTo>
                  <a:lnTo>
                    <a:pt x="39" y="32"/>
                  </a:lnTo>
                  <a:lnTo>
                    <a:pt x="39" y="36"/>
                  </a:lnTo>
                  <a:lnTo>
                    <a:pt x="39" y="42"/>
                  </a:lnTo>
                  <a:lnTo>
                    <a:pt x="39" y="46"/>
                  </a:lnTo>
                  <a:lnTo>
                    <a:pt x="41" y="51"/>
                  </a:lnTo>
                  <a:lnTo>
                    <a:pt x="41" y="72"/>
                  </a:lnTo>
                  <a:lnTo>
                    <a:pt x="41" y="93"/>
                  </a:lnTo>
                  <a:lnTo>
                    <a:pt x="41" y="116"/>
                  </a:lnTo>
                  <a:lnTo>
                    <a:pt x="41" y="139"/>
                  </a:lnTo>
                  <a:lnTo>
                    <a:pt x="41" y="160"/>
                  </a:lnTo>
                  <a:lnTo>
                    <a:pt x="43" y="183"/>
                  </a:lnTo>
                  <a:lnTo>
                    <a:pt x="45" y="207"/>
                  </a:lnTo>
                  <a:lnTo>
                    <a:pt x="47" y="230"/>
                  </a:lnTo>
                  <a:lnTo>
                    <a:pt x="49" y="253"/>
                  </a:lnTo>
                  <a:lnTo>
                    <a:pt x="53" y="274"/>
                  </a:lnTo>
                  <a:lnTo>
                    <a:pt x="57" y="297"/>
                  </a:lnTo>
                  <a:lnTo>
                    <a:pt x="64" y="320"/>
                  </a:lnTo>
                  <a:lnTo>
                    <a:pt x="70" y="341"/>
                  </a:lnTo>
                  <a:lnTo>
                    <a:pt x="79" y="362"/>
                  </a:lnTo>
                  <a:lnTo>
                    <a:pt x="89" y="382"/>
                  </a:lnTo>
                  <a:lnTo>
                    <a:pt x="102" y="401"/>
                  </a:lnTo>
                  <a:lnTo>
                    <a:pt x="115" y="421"/>
                  </a:lnTo>
                  <a:lnTo>
                    <a:pt x="127" y="443"/>
                  </a:lnTo>
                  <a:lnTo>
                    <a:pt x="140" y="466"/>
                  </a:lnTo>
                  <a:lnTo>
                    <a:pt x="150" y="491"/>
                  </a:lnTo>
                  <a:lnTo>
                    <a:pt x="157" y="518"/>
                  </a:lnTo>
                  <a:lnTo>
                    <a:pt x="167" y="546"/>
                  </a:lnTo>
                  <a:lnTo>
                    <a:pt x="172" y="575"/>
                  </a:lnTo>
                  <a:lnTo>
                    <a:pt x="178" y="605"/>
                  </a:lnTo>
                  <a:lnTo>
                    <a:pt x="182" y="635"/>
                  </a:lnTo>
                  <a:lnTo>
                    <a:pt x="186" y="666"/>
                  </a:lnTo>
                  <a:lnTo>
                    <a:pt x="188" y="696"/>
                  </a:lnTo>
                  <a:lnTo>
                    <a:pt x="191" y="727"/>
                  </a:lnTo>
                  <a:lnTo>
                    <a:pt x="191" y="757"/>
                  </a:lnTo>
                  <a:lnTo>
                    <a:pt x="193" y="786"/>
                  </a:lnTo>
                  <a:lnTo>
                    <a:pt x="193" y="814"/>
                  </a:lnTo>
                  <a:lnTo>
                    <a:pt x="195" y="841"/>
                  </a:lnTo>
                  <a:lnTo>
                    <a:pt x="193" y="845"/>
                  </a:lnTo>
                  <a:lnTo>
                    <a:pt x="193" y="849"/>
                  </a:lnTo>
                  <a:lnTo>
                    <a:pt x="191" y="852"/>
                  </a:lnTo>
                  <a:lnTo>
                    <a:pt x="190" y="856"/>
                  </a:lnTo>
                  <a:lnTo>
                    <a:pt x="186" y="860"/>
                  </a:lnTo>
                  <a:lnTo>
                    <a:pt x="180" y="862"/>
                  </a:lnTo>
                  <a:lnTo>
                    <a:pt x="174" y="860"/>
                  </a:lnTo>
                  <a:lnTo>
                    <a:pt x="169" y="856"/>
                  </a:lnTo>
                  <a:lnTo>
                    <a:pt x="167" y="852"/>
                  </a:lnTo>
                  <a:lnTo>
                    <a:pt x="167" y="849"/>
                  </a:lnTo>
                  <a:lnTo>
                    <a:pt x="165" y="845"/>
                  </a:lnTo>
                  <a:lnTo>
                    <a:pt x="165" y="841"/>
                  </a:lnTo>
                  <a:lnTo>
                    <a:pt x="163" y="814"/>
                  </a:lnTo>
                  <a:lnTo>
                    <a:pt x="163" y="790"/>
                  </a:lnTo>
                  <a:lnTo>
                    <a:pt x="159" y="761"/>
                  </a:lnTo>
                  <a:lnTo>
                    <a:pt x="157" y="731"/>
                  </a:lnTo>
                  <a:lnTo>
                    <a:pt x="152" y="700"/>
                  </a:lnTo>
                  <a:lnTo>
                    <a:pt x="148" y="668"/>
                  </a:lnTo>
                  <a:lnTo>
                    <a:pt x="140" y="637"/>
                  </a:lnTo>
                  <a:lnTo>
                    <a:pt x="136" y="607"/>
                  </a:lnTo>
                  <a:lnTo>
                    <a:pt x="127" y="578"/>
                  </a:lnTo>
                  <a:lnTo>
                    <a:pt x="121" y="548"/>
                  </a:lnTo>
                  <a:lnTo>
                    <a:pt x="112" y="519"/>
                  </a:lnTo>
                  <a:lnTo>
                    <a:pt x="104" y="495"/>
                  </a:lnTo>
                  <a:lnTo>
                    <a:pt x="95" y="472"/>
                  </a:lnTo>
                  <a:lnTo>
                    <a:pt x="85" y="451"/>
                  </a:lnTo>
                  <a:lnTo>
                    <a:pt x="76" y="432"/>
                  </a:lnTo>
                  <a:lnTo>
                    <a:pt x="66" y="419"/>
                  </a:lnTo>
                  <a:lnTo>
                    <a:pt x="53" y="396"/>
                  </a:lnTo>
                  <a:lnTo>
                    <a:pt x="41" y="375"/>
                  </a:lnTo>
                  <a:lnTo>
                    <a:pt x="32" y="354"/>
                  </a:lnTo>
                  <a:lnTo>
                    <a:pt x="24" y="331"/>
                  </a:lnTo>
                  <a:lnTo>
                    <a:pt x="19" y="306"/>
                  </a:lnTo>
                  <a:lnTo>
                    <a:pt x="13" y="284"/>
                  </a:lnTo>
                  <a:lnTo>
                    <a:pt x="9" y="261"/>
                  </a:lnTo>
                  <a:lnTo>
                    <a:pt x="7" y="236"/>
                  </a:lnTo>
                  <a:lnTo>
                    <a:pt x="3" y="213"/>
                  </a:lnTo>
                  <a:lnTo>
                    <a:pt x="1" y="190"/>
                  </a:lnTo>
                  <a:lnTo>
                    <a:pt x="1" y="166"/>
                  </a:lnTo>
                  <a:lnTo>
                    <a:pt x="1" y="143"/>
                  </a:lnTo>
                  <a:lnTo>
                    <a:pt x="0" y="118"/>
                  </a:lnTo>
                  <a:lnTo>
                    <a:pt x="0" y="95"/>
                  </a:lnTo>
                  <a:lnTo>
                    <a:pt x="0" y="72"/>
                  </a:lnTo>
                  <a:lnTo>
                    <a:pt x="0" y="51"/>
                  </a:lnTo>
                  <a:lnTo>
                    <a:pt x="0" y="44"/>
                  </a:lnTo>
                  <a:lnTo>
                    <a:pt x="0" y="40"/>
                  </a:lnTo>
                  <a:lnTo>
                    <a:pt x="1" y="36"/>
                  </a:lnTo>
                  <a:lnTo>
                    <a:pt x="3" y="32"/>
                  </a:lnTo>
                  <a:lnTo>
                    <a:pt x="3" y="29"/>
                  </a:lnTo>
                  <a:lnTo>
                    <a:pt x="3" y="25"/>
                  </a:lnTo>
                  <a:lnTo>
                    <a:pt x="3" y="19"/>
                  </a:lnTo>
                  <a:lnTo>
                    <a:pt x="3" y="13"/>
                  </a:lnTo>
                  <a:lnTo>
                    <a:pt x="5" y="8"/>
                  </a:lnTo>
                  <a:lnTo>
                    <a:pt x="9" y="2"/>
                  </a:lnTo>
                  <a:lnTo>
                    <a:pt x="15" y="0"/>
                  </a:lnTo>
                  <a:lnTo>
                    <a:pt x="22" y="0"/>
                  </a:lnTo>
                  <a:lnTo>
                    <a:pt x="28" y="0"/>
                  </a:lnTo>
                  <a:lnTo>
                    <a:pt x="34" y="4"/>
                  </a:lnTo>
                  <a:lnTo>
                    <a:pt x="36" y="8"/>
                  </a:lnTo>
                  <a:lnTo>
                    <a:pt x="3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3" name="Freeform 274">
              <a:extLst>
                <a:ext uri="{FF2B5EF4-FFF2-40B4-BE49-F238E27FC236}">
                  <a16:creationId xmlns:a16="http://schemas.microsoft.com/office/drawing/2014/main" id="{9C213618-F418-6F4B-B38E-52E77029B654}"/>
                </a:ext>
              </a:extLst>
            </p:cNvPr>
            <p:cNvSpPr>
              <a:spLocks/>
            </p:cNvSpPr>
            <p:nvPr/>
          </p:nvSpPr>
          <p:spPr bwMode="auto">
            <a:xfrm flipH="1">
              <a:off x="2443509" y="2909203"/>
              <a:ext cx="128588" cy="741363"/>
            </a:xfrm>
            <a:custGeom>
              <a:avLst/>
              <a:gdLst>
                <a:gd name="T0" fmla="*/ 2147483647 w 161"/>
                <a:gd name="T1" fmla="*/ 2147483647 h 934"/>
                <a:gd name="T2" fmla="*/ 2147483647 w 161"/>
                <a:gd name="T3" fmla="*/ 2147483647 h 934"/>
                <a:gd name="T4" fmla="*/ 2147483647 w 161"/>
                <a:gd name="T5" fmla="*/ 2147483647 h 934"/>
                <a:gd name="T6" fmla="*/ 2147483647 w 161"/>
                <a:gd name="T7" fmla="*/ 2147483647 h 934"/>
                <a:gd name="T8" fmla="*/ 2147483647 w 161"/>
                <a:gd name="T9" fmla="*/ 2147483647 h 934"/>
                <a:gd name="T10" fmla="*/ 2147483647 w 161"/>
                <a:gd name="T11" fmla="*/ 2147483647 h 934"/>
                <a:gd name="T12" fmla="*/ 2147483647 w 161"/>
                <a:gd name="T13" fmla="*/ 2147483647 h 934"/>
                <a:gd name="T14" fmla="*/ 2147483647 w 161"/>
                <a:gd name="T15" fmla="*/ 2147483647 h 934"/>
                <a:gd name="T16" fmla="*/ 2147483647 w 161"/>
                <a:gd name="T17" fmla="*/ 2147483647 h 934"/>
                <a:gd name="T18" fmla="*/ 2147483647 w 161"/>
                <a:gd name="T19" fmla="*/ 2147483647 h 934"/>
                <a:gd name="T20" fmla="*/ 2147483647 w 161"/>
                <a:gd name="T21" fmla="*/ 2147483647 h 934"/>
                <a:gd name="T22" fmla="*/ 2147483647 w 161"/>
                <a:gd name="T23" fmla="*/ 2147483647 h 934"/>
                <a:gd name="T24" fmla="*/ 2147483647 w 161"/>
                <a:gd name="T25" fmla="*/ 2147483647 h 934"/>
                <a:gd name="T26" fmla="*/ 2147483647 w 161"/>
                <a:gd name="T27" fmla="*/ 2147483647 h 934"/>
                <a:gd name="T28" fmla="*/ 2147483647 w 161"/>
                <a:gd name="T29" fmla="*/ 2147483647 h 934"/>
                <a:gd name="T30" fmla="*/ 2147483647 w 161"/>
                <a:gd name="T31" fmla="*/ 2147483647 h 934"/>
                <a:gd name="T32" fmla="*/ 2147483647 w 161"/>
                <a:gd name="T33" fmla="*/ 2147483647 h 934"/>
                <a:gd name="T34" fmla="*/ 2147483647 w 161"/>
                <a:gd name="T35" fmla="*/ 2147483647 h 934"/>
                <a:gd name="T36" fmla="*/ 2147483647 w 161"/>
                <a:gd name="T37" fmla="*/ 2147483647 h 934"/>
                <a:gd name="T38" fmla="*/ 2147483647 w 161"/>
                <a:gd name="T39" fmla="*/ 2147483647 h 934"/>
                <a:gd name="T40" fmla="*/ 2147483647 w 161"/>
                <a:gd name="T41" fmla="*/ 2147483647 h 934"/>
                <a:gd name="T42" fmla="*/ 2147483647 w 161"/>
                <a:gd name="T43" fmla="*/ 2147483647 h 934"/>
                <a:gd name="T44" fmla="*/ 2147483647 w 161"/>
                <a:gd name="T45" fmla="*/ 2147483647 h 934"/>
                <a:gd name="T46" fmla="*/ 2147483647 w 161"/>
                <a:gd name="T47" fmla="*/ 2147483647 h 934"/>
                <a:gd name="T48" fmla="*/ 2147483647 w 161"/>
                <a:gd name="T49" fmla="*/ 2147483647 h 934"/>
                <a:gd name="T50" fmla="*/ 2147483647 w 161"/>
                <a:gd name="T51" fmla="*/ 2147483647 h 934"/>
                <a:gd name="T52" fmla="*/ 2147483647 w 161"/>
                <a:gd name="T53" fmla="*/ 2147483647 h 934"/>
                <a:gd name="T54" fmla="*/ 2147483647 w 161"/>
                <a:gd name="T55" fmla="*/ 2147483647 h 934"/>
                <a:gd name="T56" fmla="*/ 2147483647 w 161"/>
                <a:gd name="T57" fmla="*/ 2147483647 h 934"/>
                <a:gd name="T58" fmla="*/ 2147483647 w 161"/>
                <a:gd name="T59" fmla="*/ 2147483647 h 934"/>
                <a:gd name="T60" fmla="*/ 2147483647 w 161"/>
                <a:gd name="T61" fmla="*/ 2147483647 h 934"/>
                <a:gd name="T62" fmla="*/ 2147483647 w 161"/>
                <a:gd name="T63" fmla="*/ 2147483647 h 934"/>
                <a:gd name="T64" fmla="*/ 2147483647 w 161"/>
                <a:gd name="T65" fmla="*/ 2147483647 h 934"/>
                <a:gd name="T66" fmla="*/ 2147483647 w 161"/>
                <a:gd name="T67" fmla="*/ 2147483647 h 934"/>
                <a:gd name="T68" fmla="*/ 2147483647 w 161"/>
                <a:gd name="T69" fmla="*/ 2147483647 h 934"/>
                <a:gd name="T70" fmla="*/ 2147483647 w 161"/>
                <a:gd name="T71" fmla="*/ 2147483647 h 934"/>
                <a:gd name="T72" fmla="*/ 2147483647 w 161"/>
                <a:gd name="T73" fmla="*/ 2147483647 h 934"/>
                <a:gd name="T74" fmla="*/ 2147483647 w 161"/>
                <a:gd name="T75" fmla="*/ 2147483647 h 934"/>
                <a:gd name="T76" fmla="*/ 2147483647 w 161"/>
                <a:gd name="T77" fmla="*/ 2147483647 h 934"/>
                <a:gd name="T78" fmla="*/ 2147483647 w 161"/>
                <a:gd name="T79" fmla="*/ 2147483647 h 934"/>
                <a:gd name="T80" fmla="*/ 2147483647 w 161"/>
                <a:gd name="T81" fmla="*/ 2147483647 h 934"/>
                <a:gd name="T82" fmla="*/ 2147483647 w 161"/>
                <a:gd name="T83" fmla="*/ 2147483647 h 934"/>
                <a:gd name="T84" fmla="*/ 2147483647 w 161"/>
                <a:gd name="T85" fmla="*/ 2147483647 h 934"/>
                <a:gd name="T86" fmla="*/ 2147483647 w 161"/>
                <a:gd name="T87" fmla="*/ 2147483647 h 934"/>
                <a:gd name="T88" fmla="*/ 2147483647 w 161"/>
                <a:gd name="T89" fmla="*/ 2147483647 h 934"/>
                <a:gd name="T90" fmla="*/ 0 w 161"/>
                <a:gd name="T91" fmla="*/ 2147483647 h 934"/>
                <a:gd name="T92" fmla="*/ 2147483647 w 161"/>
                <a:gd name="T93" fmla="*/ 2147483647 h 934"/>
                <a:gd name="T94" fmla="*/ 2147483647 w 161"/>
                <a:gd name="T95" fmla="*/ 2147483647 h 934"/>
                <a:gd name="T96" fmla="*/ 2147483647 w 161"/>
                <a:gd name="T97" fmla="*/ 2147483647 h 934"/>
                <a:gd name="T98" fmla="*/ 2147483647 w 161"/>
                <a:gd name="T99" fmla="*/ 2147483647 h 934"/>
                <a:gd name="T100" fmla="*/ 2147483647 w 161"/>
                <a:gd name="T101" fmla="*/ 2147483647 h 934"/>
                <a:gd name="T102" fmla="*/ 2147483647 w 161"/>
                <a:gd name="T103" fmla="*/ 2147483647 h 934"/>
                <a:gd name="T104" fmla="*/ 2147483647 w 161"/>
                <a:gd name="T105" fmla="*/ 2147483647 h 934"/>
                <a:gd name="T106" fmla="*/ 2147483647 w 161"/>
                <a:gd name="T107" fmla="*/ 0 h 934"/>
                <a:gd name="T108" fmla="*/ 2147483647 w 161"/>
                <a:gd name="T109" fmla="*/ 2147483647 h 934"/>
                <a:gd name="T110" fmla="*/ 2147483647 w 161"/>
                <a:gd name="T111" fmla="*/ 2147483647 h 934"/>
                <a:gd name="T112" fmla="*/ 2147483647 w 161"/>
                <a:gd name="T113" fmla="*/ 2147483647 h 9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934"/>
                <a:gd name="T173" fmla="*/ 161 w 161"/>
                <a:gd name="T174" fmla="*/ 934 h 9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934">
                  <a:moveTo>
                    <a:pt x="116" y="16"/>
                  </a:moveTo>
                  <a:lnTo>
                    <a:pt x="104" y="38"/>
                  </a:lnTo>
                  <a:lnTo>
                    <a:pt x="95" y="63"/>
                  </a:lnTo>
                  <a:lnTo>
                    <a:pt x="85" y="86"/>
                  </a:lnTo>
                  <a:lnTo>
                    <a:pt x="78" y="109"/>
                  </a:lnTo>
                  <a:lnTo>
                    <a:pt x="72" y="132"/>
                  </a:lnTo>
                  <a:lnTo>
                    <a:pt x="66" y="156"/>
                  </a:lnTo>
                  <a:lnTo>
                    <a:pt x="60" y="181"/>
                  </a:lnTo>
                  <a:lnTo>
                    <a:pt x="57" y="206"/>
                  </a:lnTo>
                  <a:lnTo>
                    <a:pt x="53" y="229"/>
                  </a:lnTo>
                  <a:lnTo>
                    <a:pt x="51" y="252"/>
                  </a:lnTo>
                  <a:lnTo>
                    <a:pt x="49" y="276"/>
                  </a:lnTo>
                  <a:lnTo>
                    <a:pt x="49" y="301"/>
                  </a:lnTo>
                  <a:lnTo>
                    <a:pt x="51" y="324"/>
                  </a:lnTo>
                  <a:lnTo>
                    <a:pt x="55" y="349"/>
                  </a:lnTo>
                  <a:lnTo>
                    <a:pt x="57" y="373"/>
                  </a:lnTo>
                  <a:lnTo>
                    <a:pt x="62" y="400"/>
                  </a:lnTo>
                  <a:lnTo>
                    <a:pt x="62" y="408"/>
                  </a:lnTo>
                  <a:lnTo>
                    <a:pt x="66" y="417"/>
                  </a:lnTo>
                  <a:lnTo>
                    <a:pt x="66" y="425"/>
                  </a:lnTo>
                  <a:lnTo>
                    <a:pt x="70" y="432"/>
                  </a:lnTo>
                  <a:lnTo>
                    <a:pt x="72" y="440"/>
                  </a:lnTo>
                  <a:lnTo>
                    <a:pt x="78" y="447"/>
                  </a:lnTo>
                  <a:lnTo>
                    <a:pt x="79" y="455"/>
                  </a:lnTo>
                  <a:lnTo>
                    <a:pt x="83" y="461"/>
                  </a:lnTo>
                  <a:lnTo>
                    <a:pt x="87" y="466"/>
                  </a:lnTo>
                  <a:lnTo>
                    <a:pt x="91" y="474"/>
                  </a:lnTo>
                  <a:lnTo>
                    <a:pt x="97" y="482"/>
                  </a:lnTo>
                  <a:lnTo>
                    <a:pt x="100" y="489"/>
                  </a:lnTo>
                  <a:lnTo>
                    <a:pt x="106" y="497"/>
                  </a:lnTo>
                  <a:lnTo>
                    <a:pt x="110" y="506"/>
                  </a:lnTo>
                  <a:lnTo>
                    <a:pt x="114" y="516"/>
                  </a:lnTo>
                  <a:lnTo>
                    <a:pt x="119" y="527"/>
                  </a:lnTo>
                  <a:lnTo>
                    <a:pt x="131" y="554"/>
                  </a:lnTo>
                  <a:lnTo>
                    <a:pt x="138" y="581"/>
                  </a:lnTo>
                  <a:lnTo>
                    <a:pt x="146" y="607"/>
                  </a:lnTo>
                  <a:lnTo>
                    <a:pt x="152" y="632"/>
                  </a:lnTo>
                  <a:lnTo>
                    <a:pt x="155" y="655"/>
                  </a:lnTo>
                  <a:lnTo>
                    <a:pt x="159" y="678"/>
                  </a:lnTo>
                  <a:lnTo>
                    <a:pt x="159" y="700"/>
                  </a:lnTo>
                  <a:lnTo>
                    <a:pt x="161" y="723"/>
                  </a:lnTo>
                  <a:lnTo>
                    <a:pt x="161" y="746"/>
                  </a:lnTo>
                  <a:lnTo>
                    <a:pt x="161" y="769"/>
                  </a:lnTo>
                  <a:lnTo>
                    <a:pt x="159" y="792"/>
                  </a:lnTo>
                  <a:lnTo>
                    <a:pt x="159" y="816"/>
                  </a:lnTo>
                  <a:lnTo>
                    <a:pt x="157" y="841"/>
                  </a:lnTo>
                  <a:lnTo>
                    <a:pt x="154" y="868"/>
                  </a:lnTo>
                  <a:lnTo>
                    <a:pt x="154" y="894"/>
                  </a:lnTo>
                  <a:lnTo>
                    <a:pt x="150" y="925"/>
                  </a:lnTo>
                  <a:lnTo>
                    <a:pt x="148" y="931"/>
                  </a:lnTo>
                  <a:lnTo>
                    <a:pt x="142" y="934"/>
                  </a:lnTo>
                  <a:lnTo>
                    <a:pt x="136" y="934"/>
                  </a:lnTo>
                  <a:lnTo>
                    <a:pt x="133" y="933"/>
                  </a:lnTo>
                  <a:lnTo>
                    <a:pt x="127" y="929"/>
                  </a:lnTo>
                  <a:lnTo>
                    <a:pt x="125" y="923"/>
                  </a:lnTo>
                  <a:lnTo>
                    <a:pt x="121" y="915"/>
                  </a:lnTo>
                  <a:lnTo>
                    <a:pt x="121" y="910"/>
                  </a:lnTo>
                  <a:lnTo>
                    <a:pt x="123" y="887"/>
                  </a:lnTo>
                  <a:lnTo>
                    <a:pt x="125" y="864"/>
                  </a:lnTo>
                  <a:lnTo>
                    <a:pt x="125" y="839"/>
                  </a:lnTo>
                  <a:lnTo>
                    <a:pt x="127" y="818"/>
                  </a:lnTo>
                  <a:lnTo>
                    <a:pt x="127" y="796"/>
                  </a:lnTo>
                  <a:lnTo>
                    <a:pt x="127" y="773"/>
                  </a:lnTo>
                  <a:lnTo>
                    <a:pt x="125" y="752"/>
                  </a:lnTo>
                  <a:lnTo>
                    <a:pt x="125" y="731"/>
                  </a:lnTo>
                  <a:lnTo>
                    <a:pt x="123" y="708"/>
                  </a:lnTo>
                  <a:lnTo>
                    <a:pt x="119" y="689"/>
                  </a:lnTo>
                  <a:lnTo>
                    <a:pt x="116" y="666"/>
                  </a:lnTo>
                  <a:lnTo>
                    <a:pt x="114" y="647"/>
                  </a:lnTo>
                  <a:lnTo>
                    <a:pt x="108" y="626"/>
                  </a:lnTo>
                  <a:lnTo>
                    <a:pt x="102" y="607"/>
                  </a:lnTo>
                  <a:lnTo>
                    <a:pt x="97" y="590"/>
                  </a:lnTo>
                  <a:lnTo>
                    <a:pt x="89" y="571"/>
                  </a:lnTo>
                  <a:lnTo>
                    <a:pt x="83" y="554"/>
                  </a:lnTo>
                  <a:lnTo>
                    <a:pt x="78" y="543"/>
                  </a:lnTo>
                  <a:lnTo>
                    <a:pt x="70" y="531"/>
                  </a:lnTo>
                  <a:lnTo>
                    <a:pt x="66" y="520"/>
                  </a:lnTo>
                  <a:lnTo>
                    <a:pt x="59" y="510"/>
                  </a:lnTo>
                  <a:lnTo>
                    <a:pt x="53" y="501"/>
                  </a:lnTo>
                  <a:lnTo>
                    <a:pt x="47" y="491"/>
                  </a:lnTo>
                  <a:lnTo>
                    <a:pt x="41" y="486"/>
                  </a:lnTo>
                  <a:lnTo>
                    <a:pt x="36" y="478"/>
                  </a:lnTo>
                  <a:lnTo>
                    <a:pt x="32" y="468"/>
                  </a:lnTo>
                  <a:lnTo>
                    <a:pt x="28" y="461"/>
                  </a:lnTo>
                  <a:lnTo>
                    <a:pt x="24" y="453"/>
                  </a:lnTo>
                  <a:lnTo>
                    <a:pt x="19" y="444"/>
                  </a:lnTo>
                  <a:lnTo>
                    <a:pt x="17" y="432"/>
                  </a:lnTo>
                  <a:lnTo>
                    <a:pt x="13" y="421"/>
                  </a:lnTo>
                  <a:lnTo>
                    <a:pt x="11" y="409"/>
                  </a:lnTo>
                  <a:lnTo>
                    <a:pt x="5" y="379"/>
                  </a:lnTo>
                  <a:lnTo>
                    <a:pt x="2" y="352"/>
                  </a:lnTo>
                  <a:lnTo>
                    <a:pt x="0" y="326"/>
                  </a:lnTo>
                  <a:lnTo>
                    <a:pt x="0" y="301"/>
                  </a:lnTo>
                  <a:lnTo>
                    <a:pt x="2" y="274"/>
                  </a:lnTo>
                  <a:lnTo>
                    <a:pt x="3" y="252"/>
                  </a:lnTo>
                  <a:lnTo>
                    <a:pt x="7" y="229"/>
                  </a:lnTo>
                  <a:lnTo>
                    <a:pt x="13" y="208"/>
                  </a:lnTo>
                  <a:lnTo>
                    <a:pt x="21" y="183"/>
                  </a:lnTo>
                  <a:lnTo>
                    <a:pt x="30" y="160"/>
                  </a:lnTo>
                  <a:lnTo>
                    <a:pt x="36" y="137"/>
                  </a:lnTo>
                  <a:lnTo>
                    <a:pt x="47" y="113"/>
                  </a:lnTo>
                  <a:lnTo>
                    <a:pt x="59" y="88"/>
                  </a:lnTo>
                  <a:lnTo>
                    <a:pt x="72" y="63"/>
                  </a:lnTo>
                  <a:lnTo>
                    <a:pt x="83" y="37"/>
                  </a:lnTo>
                  <a:lnTo>
                    <a:pt x="97" y="8"/>
                  </a:lnTo>
                  <a:lnTo>
                    <a:pt x="98" y="4"/>
                  </a:lnTo>
                  <a:lnTo>
                    <a:pt x="102" y="2"/>
                  </a:lnTo>
                  <a:lnTo>
                    <a:pt x="106" y="0"/>
                  </a:lnTo>
                  <a:lnTo>
                    <a:pt x="110" y="2"/>
                  </a:lnTo>
                  <a:lnTo>
                    <a:pt x="112" y="4"/>
                  </a:lnTo>
                  <a:lnTo>
                    <a:pt x="114" y="6"/>
                  </a:lnTo>
                  <a:lnTo>
                    <a:pt x="116" y="10"/>
                  </a:lnTo>
                  <a:lnTo>
                    <a:pt x="116" y="1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4" name="Freeform 275">
              <a:extLst>
                <a:ext uri="{FF2B5EF4-FFF2-40B4-BE49-F238E27FC236}">
                  <a16:creationId xmlns:a16="http://schemas.microsoft.com/office/drawing/2014/main" id="{DF0AB866-EA93-554F-AA68-E78659D1D3A4}"/>
                </a:ext>
              </a:extLst>
            </p:cNvPr>
            <p:cNvSpPr>
              <a:spLocks/>
            </p:cNvSpPr>
            <p:nvPr/>
          </p:nvSpPr>
          <p:spPr bwMode="auto">
            <a:xfrm flipH="1">
              <a:off x="2675284" y="3006041"/>
              <a:ext cx="122238" cy="641350"/>
            </a:xfrm>
            <a:custGeom>
              <a:avLst/>
              <a:gdLst>
                <a:gd name="T0" fmla="*/ 2147483647 w 154"/>
                <a:gd name="T1" fmla="*/ 2147483647 h 809"/>
                <a:gd name="T2" fmla="*/ 2147483647 w 154"/>
                <a:gd name="T3" fmla="*/ 2147483647 h 809"/>
                <a:gd name="T4" fmla="*/ 2147483647 w 154"/>
                <a:gd name="T5" fmla="*/ 2147483647 h 809"/>
                <a:gd name="T6" fmla="*/ 2147483647 w 154"/>
                <a:gd name="T7" fmla="*/ 2147483647 h 809"/>
                <a:gd name="T8" fmla="*/ 2147483647 w 154"/>
                <a:gd name="T9" fmla="*/ 2147483647 h 809"/>
                <a:gd name="T10" fmla="*/ 2147483647 w 154"/>
                <a:gd name="T11" fmla="*/ 2147483647 h 809"/>
                <a:gd name="T12" fmla="*/ 2147483647 w 154"/>
                <a:gd name="T13" fmla="*/ 2147483647 h 809"/>
                <a:gd name="T14" fmla="*/ 2147483647 w 154"/>
                <a:gd name="T15" fmla="*/ 2147483647 h 809"/>
                <a:gd name="T16" fmla="*/ 2147483647 w 154"/>
                <a:gd name="T17" fmla="*/ 2147483647 h 809"/>
                <a:gd name="T18" fmla="*/ 2147483647 w 154"/>
                <a:gd name="T19" fmla="*/ 2147483647 h 809"/>
                <a:gd name="T20" fmla="*/ 2147483647 w 154"/>
                <a:gd name="T21" fmla="*/ 2147483647 h 809"/>
                <a:gd name="T22" fmla="*/ 2147483647 w 154"/>
                <a:gd name="T23" fmla="*/ 2147483647 h 809"/>
                <a:gd name="T24" fmla="*/ 2147483647 w 154"/>
                <a:gd name="T25" fmla="*/ 2147483647 h 809"/>
                <a:gd name="T26" fmla="*/ 2147483647 w 154"/>
                <a:gd name="T27" fmla="*/ 2147483647 h 809"/>
                <a:gd name="T28" fmla="*/ 2147483647 w 154"/>
                <a:gd name="T29" fmla="*/ 2147483647 h 809"/>
                <a:gd name="T30" fmla="*/ 2147483647 w 154"/>
                <a:gd name="T31" fmla="*/ 2147483647 h 809"/>
                <a:gd name="T32" fmla="*/ 2147483647 w 154"/>
                <a:gd name="T33" fmla="*/ 2147483647 h 809"/>
                <a:gd name="T34" fmla="*/ 2147483647 w 154"/>
                <a:gd name="T35" fmla="*/ 2147483647 h 809"/>
                <a:gd name="T36" fmla="*/ 2147483647 w 154"/>
                <a:gd name="T37" fmla="*/ 2147483647 h 809"/>
                <a:gd name="T38" fmla="*/ 2147483647 w 154"/>
                <a:gd name="T39" fmla="*/ 2147483647 h 809"/>
                <a:gd name="T40" fmla="*/ 2147483647 w 154"/>
                <a:gd name="T41" fmla="*/ 2147483647 h 809"/>
                <a:gd name="T42" fmla="*/ 2147483647 w 154"/>
                <a:gd name="T43" fmla="*/ 2147483647 h 809"/>
                <a:gd name="T44" fmla="*/ 2147483647 w 154"/>
                <a:gd name="T45" fmla="*/ 2147483647 h 809"/>
                <a:gd name="T46" fmla="*/ 2147483647 w 154"/>
                <a:gd name="T47" fmla="*/ 2147483647 h 809"/>
                <a:gd name="T48" fmla="*/ 2147483647 w 154"/>
                <a:gd name="T49" fmla="*/ 2147483647 h 809"/>
                <a:gd name="T50" fmla="*/ 2147483647 w 154"/>
                <a:gd name="T51" fmla="*/ 2147483647 h 809"/>
                <a:gd name="T52" fmla="*/ 2147483647 w 154"/>
                <a:gd name="T53" fmla="*/ 2147483647 h 809"/>
                <a:gd name="T54" fmla="*/ 2147483647 w 154"/>
                <a:gd name="T55" fmla="*/ 2147483647 h 809"/>
                <a:gd name="T56" fmla="*/ 0 w 154"/>
                <a:gd name="T57" fmla="*/ 2147483647 h 809"/>
                <a:gd name="T58" fmla="*/ 2147483647 w 154"/>
                <a:gd name="T59" fmla="*/ 2147483647 h 809"/>
                <a:gd name="T60" fmla="*/ 2147483647 w 154"/>
                <a:gd name="T61" fmla="*/ 2147483647 h 809"/>
                <a:gd name="T62" fmla="*/ 2147483647 w 154"/>
                <a:gd name="T63" fmla="*/ 2147483647 h 809"/>
                <a:gd name="T64" fmla="*/ 2147483647 w 154"/>
                <a:gd name="T65" fmla="*/ 2147483647 h 809"/>
                <a:gd name="T66" fmla="*/ 2147483647 w 154"/>
                <a:gd name="T67" fmla="*/ 2147483647 h 809"/>
                <a:gd name="T68" fmla="*/ 2147483647 w 154"/>
                <a:gd name="T69" fmla="*/ 2147483647 h 809"/>
                <a:gd name="T70" fmla="*/ 2147483647 w 154"/>
                <a:gd name="T71" fmla="*/ 2147483647 h 809"/>
                <a:gd name="T72" fmla="*/ 2147483647 w 154"/>
                <a:gd name="T73" fmla="*/ 2147483647 h 809"/>
                <a:gd name="T74" fmla="*/ 2147483647 w 154"/>
                <a:gd name="T75" fmla="*/ 2147483647 h 809"/>
                <a:gd name="T76" fmla="*/ 2147483647 w 154"/>
                <a:gd name="T77" fmla="*/ 2147483647 h 809"/>
                <a:gd name="T78" fmla="*/ 2147483647 w 154"/>
                <a:gd name="T79" fmla="*/ 2147483647 h 809"/>
                <a:gd name="T80" fmla="*/ 2147483647 w 154"/>
                <a:gd name="T81" fmla="*/ 2147483647 h 809"/>
                <a:gd name="T82" fmla="*/ 2147483647 w 154"/>
                <a:gd name="T83" fmla="*/ 2147483647 h 809"/>
                <a:gd name="T84" fmla="*/ 2147483647 w 154"/>
                <a:gd name="T85" fmla="*/ 2147483647 h 809"/>
                <a:gd name="T86" fmla="*/ 2147483647 w 154"/>
                <a:gd name="T87" fmla="*/ 2147483647 h 809"/>
                <a:gd name="T88" fmla="*/ 2147483647 w 154"/>
                <a:gd name="T89" fmla="*/ 2147483647 h 809"/>
                <a:gd name="T90" fmla="*/ 2147483647 w 154"/>
                <a:gd name="T91" fmla="*/ 2147483647 h 809"/>
                <a:gd name="T92" fmla="*/ 2147483647 w 154"/>
                <a:gd name="T93" fmla="*/ 2147483647 h 809"/>
                <a:gd name="T94" fmla="*/ 2147483647 w 154"/>
                <a:gd name="T95" fmla="*/ 2147483647 h 809"/>
                <a:gd name="T96" fmla="*/ 2147483647 w 154"/>
                <a:gd name="T97" fmla="*/ 2147483647 h 809"/>
                <a:gd name="T98" fmla="*/ 2147483647 w 154"/>
                <a:gd name="T99" fmla="*/ 2147483647 h 809"/>
                <a:gd name="T100" fmla="*/ 2147483647 w 154"/>
                <a:gd name="T101" fmla="*/ 2147483647 h 809"/>
                <a:gd name="T102" fmla="*/ 2147483647 w 154"/>
                <a:gd name="T103" fmla="*/ 2147483647 h 809"/>
                <a:gd name="T104" fmla="*/ 2147483647 w 154"/>
                <a:gd name="T105" fmla="*/ 2147483647 h 809"/>
                <a:gd name="T106" fmla="*/ 2147483647 w 154"/>
                <a:gd name="T107" fmla="*/ 2147483647 h 809"/>
                <a:gd name="T108" fmla="*/ 2147483647 w 154"/>
                <a:gd name="T109" fmla="*/ 2147483647 h 809"/>
                <a:gd name="T110" fmla="*/ 2147483647 w 154"/>
                <a:gd name="T111" fmla="*/ 0 h 809"/>
                <a:gd name="T112" fmla="*/ 2147483647 w 154"/>
                <a:gd name="T113" fmla="*/ 2147483647 h 809"/>
                <a:gd name="T114" fmla="*/ 2147483647 w 154"/>
                <a:gd name="T115" fmla="*/ 2147483647 h 809"/>
                <a:gd name="T116" fmla="*/ 2147483647 w 154"/>
                <a:gd name="T117" fmla="*/ 2147483647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09"/>
                <a:gd name="T179" fmla="*/ 154 w 154"/>
                <a:gd name="T180" fmla="*/ 809 h 8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09">
                  <a:moveTo>
                    <a:pt x="150" y="21"/>
                  </a:moveTo>
                  <a:lnTo>
                    <a:pt x="144" y="33"/>
                  </a:lnTo>
                  <a:lnTo>
                    <a:pt x="135" y="46"/>
                  </a:lnTo>
                  <a:lnTo>
                    <a:pt x="127" y="61"/>
                  </a:lnTo>
                  <a:lnTo>
                    <a:pt x="121" y="74"/>
                  </a:lnTo>
                  <a:lnTo>
                    <a:pt x="116" y="88"/>
                  </a:lnTo>
                  <a:lnTo>
                    <a:pt x="110" y="103"/>
                  </a:lnTo>
                  <a:lnTo>
                    <a:pt x="104" y="120"/>
                  </a:lnTo>
                  <a:lnTo>
                    <a:pt x="98" y="135"/>
                  </a:lnTo>
                  <a:lnTo>
                    <a:pt x="93" y="150"/>
                  </a:lnTo>
                  <a:lnTo>
                    <a:pt x="89" y="166"/>
                  </a:lnTo>
                  <a:lnTo>
                    <a:pt x="83" y="179"/>
                  </a:lnTo>
                  <a:lnTo>
                    <a:pt x="81" y="196"/>
                  </a:lnTo>
                  <a:lnTo>
                    <a:pt x="79" y="209"/>
                  </a:lnTo>
                  <a:lnTo>
                    <a:pt x="78" y="223"/>
                  </a:lnTo>
                  <a:lnTo>
                    <a:pt x="76" y="236"/>
                  </a:lnTo>
                  <a:lnTo>
                    <a:pt x="76" y="249"/>
                  </a:lnTo>
                  <a:lnTo>
                    <a:pt x="76" y="263"/>
                  </a:lnTo>
                  <a:lnTo>
                    <a:pt x="78" y="278"/>
                  </a:lnTo>
                  <a:lnTo>
                    <a:pt x="78" y="289"/>
                  </a:lnTo>
                  <a:lnTo>
                    <a:pt x="79" y="303"/>
                  </a:lnTo>
                  <a:lnTo>
                    <a:pt x="79" y="314"/>
                  </a:lnTo>
                  <a:lnTo>
                    <a:pt x="81" y="327"/>
                  </a:lnTo>
                  <a:lnTo>
                    <a:pt x="83" y="339"/>
                  </a:lnTo>
                  <a:lnTo>
                    <a:pt x="85" y="350"/>
                  </a:lnTo>
                  <a:lnTo>
                    <a:pt x="85" y="362"/>
                  </a:lnTo>
                  <a:lnTo>
                    <a:pt x="87" y="375"/>
                  </a:lnTo>
                  <a:lnTo>
                    <a:pt x="89" y="386"/>
                  </a:lnTo>
                  <a:lnTo>
                    <a:pt x="91" y="398"/>
                  </a:lnTo>
                  <a:lnTo>
                    <a:pt x="93" y="411"/>
                  </a:lnTo>
                  <a:lnTo>
                    <a:pt x="93" y="424"/>
                  </a:lnTo>
                  <a:lnTo>
                    <a:pt x="93" y="440"/>
                  </a:lnTo>
                  <a:lnTo>
                    <a:pt x="93" y="455"/>
                  </a:lnTo>
                  <a:lnTo>
                    <a:pt x="93" y="476"/>
                  </a:lnTo>
                  <a:lnTo>
                    <a:pt x="93" y="499"/>
                  </a:lnTo>
                  <a:lnTo>
                    <a:pt x="93" y="519"/>
                  </a:lnTo>
                  <a:lnTo>
                    <a:pt x="93" y="540"/>
                  </a:lnTo>
                  <a:lnTo>
                    <a:pt x="91" y="561"/>
                  </a:lnTo>
                  <a:lnTo>
                    <a:pt x="89" y="582"/>
                  </a:lnTo>
                  <a:lnTo>
                    <a:pt x="87" y="603"/>
                  </a:lnTo>
                  <a:lnTo>
                    <a:pt x="85" y="626"/>
                  </a:lnTo>
                  <a:lnTo>
                    <a:pt x="79" y="647"/>
                  </a:lnTo>
                  <a:lnTo>
                    <a:pt x="78" y="668"/>
                  </a:lnTo>
                  <a:lnTo>
                    <a:pt x="72" y="689"/>
                  </a:lnTo>
                  <a:lnTo>
                    <a:pt x="68" y="710"/>
                  </a:lnTo>
                  <a:lnTo>
                    <a:pt x="62" y="731"/>
                  </a:lnTo>
                  <a:lnTo>
                    <a:pt x="55" y="752"/>
                  </a:lnTo>
                  <a:lnTo>
                    <a:pt x="47" y="771"/>
                  </a:lnTo>
                  <a:lnTo>
                    <a:pt x="40" y="792"/>
                  </a:lnTo>
                  <a:lnTo>
                    <a:pt x="36" y="795"/>
                  </a:lnTo>
                  <a:lnTo>
                    <a:pt x="34" y="799"/>
                  </a:lnTo>
                  <a:lnTo>
                    <a:pt x="30" y="803"/>
                  </a:lnTo>
                  <a:lnTo>
                    <a:pt x="26" y="805"/>
                  </a:lnTo>
                  <a:lnTo>
                    <a:pt x="21" y="809"/>
                  </a:lnTo>
                  <a:lnTo>
                    <a:pt x="13" y="809"/>
                  </a:lnTo>
                  <a:lnTo>
                    <a:pt x="7" y="805"/>
                  </a:lnTo>
                  <a:lnTo>
                    <a:pt x="3" y="803"/>
                  </a:lnTo>
                  <a:lnTo>
                    <a:pt x="0" y="797"/>
                  </a:lnTo>
                  <a:lnTo>
                    <a:pt x="0" y="795"/>
                  </a:lnTo>
                  <a:lnTo>
                    <a:pt x="2" y="792"/>
                  </a:lnTo>
                  <a:lnTo>
                    <a:pt x="3" y="786"/>
                  </a:lnTo>
                  <a:lnTo>
                    <a:pt x="9" y="767"/>
                  </a:lnTo>
                  <a:lnTo>
                    <a:pt x="15" y="748"/>
                  </a:lnTo>
                  <a:lnTo>
                    <a:pt x="21" y="727"/>
                  </a:lnTo>
                  <a:lnTo>
                    <a:pt x="26" y="708"/>
                  </a:lnTo>
                  <a:lnTo>
                    <a:pt x="30" y="687"/>
                  </a:lnTo>
                  <a:lnTo>
                    <a:pt x="34" y="666"/>
                  </a:lnTo>
                  <a:lnTo>
                    <a:pt x="40" y="645"/>
                  </a:lnTo>
                  <a:lnTo>
                    <a:pt x="43" y="624"/>
                  </a:lnTo>
                  <a:lnTo>
                    <a:pt x="45" y="603"/>
                  </a:lnTo>
                  <a:lnTo>
                    <a:pt x="47" y="580"/>
                  </a:lnTo>
                  <a:lnTo>
                    <a:pt x="49" y="559"/>
                  </a:lnTo>
                  <a:lnTo>
                    <a:pt x="51" y="539"/>
                  </a:lnTo>
                  <a:lnTo>
                    <a:pt x="53" y="518"/>
                  </a:lnTo>
                  <a:lnTo>
                    <a:pt x="53" y="495"/>
                  </a:lnTo>
                  <a:lnTo>
                    <a:pt x="53" y="474"/>
                  </a:lnTo>
                  <a:lnTo>
                    <a:pt x="55" y="455"/>
                  </a:lnTo>
                  <a:lnTo>
                    <a:pt x="53" y="440"/>
                  </a:lnTo>
                  <a:lnTo>
                    <a:pt x="53" y="426"/>
                  </a:lnTo>
                  <a:lnTo>
                    <a:pt x="51" y="411"/>
                  </a:lnTo>
                  <a:lnTo>
                    <a:pt x="51" y="400"/>
                  </a:lnTo>
                  <a:lnTo>
                    <a:pt x="47" y="386"/>
                  </a:lnTo>
                  <a:lnTo>
                    <a:pt x="45" y="375"/>
                  </a:lnTo>
                  <a:lnTo>
                    <a:pt x="45" y="364"/>
                  </a:lnTo>
                  <a:lnTo>
                    <a:pt x="43" y="352"/>
                  </a:lnTo>
                  <a:lnTo>
                    <a:pt x="40" y="341"/>
                  </a:lnTo>
                  <a:lnTo>
                    <a:pt x="38" y="327"/>
                  </a:lnTo>
                  <a:lnTo>
                    <a:pt x="36" y="316"/>
                  </a:lnTo>
                  <a:lnTo>
                    <a:pt x="34" y="305"/>
                  </a:lnTo>
                  <a:lnTo>
                    <a:pt x="32" y="291"/>
                  </a:lnTo>
                  <a:lnTo>
                    <a:pt x="30" y="280"/>
                  </a:lnTo>
                  <a:lnTo>
                    <a:pt x="30" y="265"/>
                  </a:lnTo>
                  <a:lnTo>
                    <a:pt x="30" y="251"/>
                  </a:lnTo>
                  <a:lnTo>
                    <a:pt x="30" y="242"/>
                  </a:lnTo>
                  <a:lnTo>
                    <a:pt x="32" y="230"/>
                  </a:lnTo>
                  <a:lnTo>
                    <a:pt x="34" y="217"/>
                  </a:lnTo>
                  <a:lnTo>
                    <a:pt x="40" y="202"/>
                  </a:lnTo>
                  <a:lnTo>
                    <a:pt x="45" y="185"/>
                  </a:lnTo>
                  <a:lnTo>
                    <a:pt x="53" y="166"/>
                  </a:lnTo>
                  <a:lnTo>
                    <a:pt x="60" y="147"/>
                  </a:lnTo>
                  <a:lnTo>
                    <a:pt x="68" y="128"/>
                  </a:lnTo>
                  <a:lnTo>
                    <a:pt x="76" y="109"/>
                  </a:lnTo>
                  <a:lnTo>
                    <a:pt x="85" y="90"/>
                  </a:lnTo>
                  <a:lnTo>
                    <a:pt x="93" y="72"/>
                  </a:lnTo>
                  <a:lnTo>
                    <a:pt x="100" y="55"/>
                  </a:lnTo>
                  <a:lnTo>
                    <a:pt x="108" y="38"/>
                  </a:lnTo>
                  <a:lnTo>
                    <a:pt x="116" y="27"/>
                  </a:lnTo>
                  <a:lnTo>
                    <a:pt x="121" y="15"/>
                  </a:lnTo>
                  <a:lnTo>
                    <a:pt x="127" y="8"/>
                  </a:lnTo>
                  <a:lnTo>
                    <a:pt x="129" y="2"/>
                  </a:lnTo>
                  <a:lnTo>
                    <a:pt x="135" y="0"/>
                  </a:lnTo>
                  <a:lnTo>
                    <a:pt x="138" y="0"/>
                  </a:lnTo>
                  <a:lnTo>
                    <a:pt x="146" y="2"/>
                  </a:lnTo>
                  <a:lnTo>
                    <a:pt x="150" y="6"/>
                  </a:lnTo>
                  <a:lnTo>
                    <a:pt x="152" y="10"/>
                  </a:lnTo>
                  <a:lnTo>
                    <a:pt x="154" y="15"/>
                  </a:lnTo>
                  <a:lnTo>
                    <a:pt x="150"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5" name="Freeform 276">
              <a:extLst>
                <a:ext uri="{FF2B5EF4-FFF2-40B4-BE49-F238E27FC236}">
                  <a16:creationId xmlns:a16="http://schemas.microsoft.com/office/drawing/2014/main" id="{75B29772-FA26-EF46-9DC3-930497100E81}"/>
                </a:ext>
              </a:extLst>
            </p:cNvPr>
            <p:cNvSpPr>
              <a:spLocks/>
            </p:cNvSpPr>
            <p:nvPr/>
          </p:nvSpPr>
          <p:spPr bwMode="auto">
            <a:xfrm flipH="1">
              <a:off x="2813397" y="3166378"/>
              <a:ext cx="61913" cy="438150"/>
            </a:xfrm>
            <a:custGeom>
              <a:avLst/>
              <a:gdLst>
                <a:gd name="T0" fmla="*/ 2147483647 w 78"/>
                <a:gd name="T1" fmla="*/ 2147483647 h 551"/>
                <a:gd name="T2" fmla="*/ 2147483647 w 78"/>
                <a:gd name="T3" fmla="*/ 2147483647 h 551"/>
                <a:gd name="T4" fmla="*/ 2147483647 w 78"/>
                <a:gd name="T5" fmla="*/ 2147483647 h 551"/>
                <a:gd name="T6" fmla="*/ 2147483647 w 78"/>
                <a:gd name="T7" fmla="*/ 2147483647 h 551"/>
                <a:gd name="T8" fmla="*/ 2147483647 w 78"/>
                <a:gd name="T9" fmla="*/ 2147483647 h 551"/>
                <a:gd name="T10" fmla="*/ 2147483647 w 78"/>
                <a:gd name="T11" fmla="*/ 2147483647 h 551"/>
                <a:gd name="T12" fmla="*/ 2147483647 w 78"/>
                <a:gd name="T13" fmla="*/ 2147483647 h 551"/>
                <a:gd name="T14" fmla="*/ 2147483647 w 78"/>
                <a:gd name="T15" fmla="*/ 2147483647 h 551"/>
                <a:gd name="T16" fmla="*/ 2147483647 w 78"/>
                <a:gd name="T17" fmla="*/ 2147483647 h 551"/>
                <a:gd name="T18" fmla="*/ 2147483647 w 78"/>
                <a:gd name="T19" fmla="*/ 2147483647 h 551"/>
                <a:gd name="T20" fmla="*/ 2147483647 w 78"/>
                <a:gd name="T21" fmla="*/ 2147483647 h 551"/>
                <a:gd name="T22" fmla="*/ 2147483647 w 78"/>
                <a:gd name="T23" fmla="*/ 2147483647 h 551"/>
                <a:gd name="T24" fmla="*/ 2147483647 w 78"/>
                <a:gd name="T25" fmla="*/ 2147483647 h 551"/>
                <a:gd name="T26" fmla="*/ 2147483647 w 78"/>
                <a:gd name="T27" fmla="*/ 2147483647 h 551"/>
                <a:gd name="T28" fmla="*/ 2147483647 w 78"/>
                <a:gd name="T29" fmla="*/ 2147483647 h 551"/>
                <a:gd name="T30" fmla="*/ 2147483647 w 78"/>
                <a:gd name="T31" fmla="*/ 2147483647 h 551"/>
                <a:gd name="T32" fmla="*/ 2147483647 w 78"/>
                <a:gd name="T33" fmla="*/ 2147483647 h 551"/>
                <a:gd name="T34" fmla="*/ 2147483647 w 78"/>
                <a:gd name="T35" fmla="*/ 2147483647 h 551"/>
                <a:gd name="T36" fmla="*/ 2147483647 w 78"/>
                <a:gd name="T37" fmla="*/ 2147483647 h 551"/>
                <a:gd name="T38" fmla="*/ 2147483647 w 78"/>
                <a:gd name="T39" fmla="*/ 2147483647 h 551"/>
                <a:gd name="T40" fmla="*/ 2147483647 w 78"/>
                <a:gd name="T41" fmla="*/ 2147483647 h 551"/>
                <a:gd name="T42" fmla="*/ 2147483647 w 78"/>
                <a:gd name="T43" fmla="*/ 2147483647 h 551"/>
                <a:gd name="T44" fmla="*/ 2147483647 w 78"/>
                <a:gd name="T45" fmla="*/ 2147483647 h 551"/>
                <a:gd name="T46" fmla="*/ 2147483647 w 78"/>
                <a:gd name="T47" fmla="*/ 2147483647 h 551"/>
                <a:gd name="T48" fmla="*/ 2147483647 w 78"/>
                <a:gd name="T49" fmla="*/ 2147483647 h 551"/>
                <a:gd name="T50" fmla="*/ 2147483647 w 78"/>
                <a:gd name="T51" fmla="*/ 2147483647 h 551"/>
                <a:gd name="T52" fmla="*/ 2147483647 w 78"/>
                <a:gd name="T53" fmla="*/ 2147483647 h 551"/>
                <a:gd name="T54" fmla="*/ 2147483647 w 78"/>
                <a:gd name="T55" fmla="*/ 2147483647 h 551"/>
                <a:gd name="T56" fmla="*/ 2147483647 w 78"/>
                <a:gd name="T57" fmla="*/ 2147483647 h 551"/>
                <a:gd name="T58" fmla="*/ 2147483647 w 78"/>
                <a:gd name="T59" fmla="*/ 2147483647 h 551"/>
                <a:gd name="T60" fmla="*/ 2147483647 w 78"/>
                <a:gd name="T61" fmla="*/ 2147483647 h 551"/>
                <a:gd name="T62" fmla="*/ 2147483647 w 78"/>
                <a:gd name="T63" fmla="*/ 2147483647 h 551"/>
                <a:gd name="T64" fmla="*/ 2147483647 w 78"/>
                <a:gd name="T65" fmla="*/ 2147483647 h 551"/>
                <a:gd name="T66" fmla="*/ 2147483647 w 78"/>
                <a:gd name="T67" fmla="*/ 2147483647 h 551"/>
                <a:gd name="T68" fmla="*/ 2147483647 w 78"/>
                <a:gd name="T69" fmla="*/ 2147483647 h 551"/>
                <a:gd name="T70" fmla="*/ 2147483647 w 78"/>
                <a:gd name="T71" fmla="*/ 2147483647 h 551"/>
                <a:gd name="T72" fmla="*/ 2147483647 w 78"/>
                <a:gd name="T73" fmla="*/ 2147483647 h 551"/>
                <a:gd name="T74" fmla="*/ 0 w 78"/>
                <a:gd name="T75" fmla="*/ 2147483647 h 551"/>
                <a:gd name="T76" fmla="*/ 0 w 78"/>
                <a:gd name="T77" fmla="*/ 2147483647 h 551"/>
                <a:gd name="T78" fmla="*/ 2147483647 w 78"/>
                <a:gd name="T79" fmla="*/ 2147483647 h 551"/>
                <a:gd name="T80" fmla="*/ 2147483647 w 78"/>
                <a:gd name="T81" fmla="*/ 0 h 551"/>
                <a:gd name="T82" fmla="*/ 2147483647 w 78"/>
                <a:gd name="T83" fmla="*/ 2147483647 h 551"/>
                <a:gd name="T84" fmla="*/ 2147483647 w 78"/>
                <a:gd name="T85" fmla="*/ 2147483647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551"/>
                <a:gd name="T131" fmla="*/ 78 w 78"/>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551">
                  <a:moveTo>
                    <a:pt x="28" y="11"/>
                  </a:moveTo>
                  <a:lnTo>
                    <a:pt x="28" y="19"/>
                  </a:lnTo>
                  <a:lnTo>
                    <a:pt x="30" y="26"/>
                  </a:lnTo>
                  <a:lnTo>
                    <a:pt x="32" y="34"/>
                  </a:lnTo>
                  <a:lnTo>
                    <a:pt x="36" y="40"/>
                  </a:lnTo>
                  <a:lnTo>
                    <a:pt x="36" y="45"/>
                  </a:lnTo>
                  <a:lnTo>
                    <a:pt x="38" y="53"/>
                  </a:lnTo>
                  <a:lnTo>
                    <a:pt x="42" y="59"/>
                  </a:lnTo>
                  <a:lnTo>
                    <a:pt x="42" y="64"/>
                  </a:lnTo>
                  <a:lnTo>
                    <a:pt x="43" y="70"/>
                  </a:lnTo>
                  <a:lnTo>
                    <a:pt x="47" y="76"/>
                  </a:lnTo>
                  <a:lnTo>
                    <a:pt x="49" y="83"/>
                  </a:lnTo>
                  <a:lnTo>
                    <a:pt x="51" y="91"/>
                  </a:lnTo>
                  <a:lnTo>
                    <a:pt x="53" y="97"/>
                  </a:lnTo>
                  <a:lnTo>
                    <a:pt x="55" y="104"/>
                  </a:lnTo>
                  <a:lnTo>
                    <a:pt x="57" y="112"/>
                  </a:lnTo>
                  <a:lnTo>
                    <a:pt x="59" y="120"/>
                  </a:lnTo>
                  <a:lnTo>
                    <a:pt x="62" y="150"/>
                  </a:lnTo>
                  <a:lnTo>
                    <a:pt x="66" y="180"/>
                  </a:lnTo>
                  <a:lnTo>
                    <a:pt x="70" y="205"/>
                  </a:lnTo>
                  <a:lnTo>
                    <a:pt x="72" y="232"/>
                  </a:lnTo>
                  <a:lnTo>
                    <a:pt x="74" y="257"/>
                  </a:lnTo>
                  <a:lnTo>
                    <a:pt x="76" y="281"/>
                  </a:lnTo>
                  <a:lnTo>
                    <a:pt x="76" y="304"/>
                  </a:lnTo>
                  <a:lnTo>
                    <a:pt x="78" y="327"/>
                  </a:lnTo>
                  <a:lnTo>
                    <a:pt x="76" y="348"/>
                  </a:lnTo>
                  <a:lnTo>
                    <a:pt x="76" y="371"/>
                  </a:lnTo>
                  <a:lnTo>
                    <a:pt x="74" y="393"/>
                  </a:lnTo>
                  <a:lnTo>
                    <a:pt x="74" y="418"/>
                  </a:lnTo>
                  <a:lnTo>
                    <a:pt x="72" y="443"/>
                  </a:lnTo>
                  <a:lnTo>
                    <a:pt x="70" y="471"/>
                  </a:lnTo>
                  <a:lnTo>
                    <a:pt x="68" y="500"/>
                  </a:lnTo>
                  <a:lnTo>
                    <a:pt x="66" y="532"/>
                  </a:lnTo>
                  <a:lnTo>
                    <a:pt x="64" y="536"/>
                  </a:lnTo>
                  <a:lnTo>
                    <a:pt x="64" y="540"/>
                  </a:lnTo>
                  <a:lnTo>
                    <a:pt x="61" y="542"/>
                  </a:lnTo>
                  <a:lnTo>
                    <a:pt x="59" y="546"/>
                  </a:lnTo>
                  <a:lnTo>
                    <a:pt x="51" y="549"/>
                  </a:lnTo>
                  <a:lnTo>
                    <a:pt x="43" y="551"/>
                  </a:lnTo>
                  <a:lnTo>
                    <a:pt x="36" y="548"/>
                  </a:lnTo>
                  <a:lnTo>
                    <a:pt x="30" y="544"/>
                  </a:lnTo>
                  <a:lnTo>
                    <a:pt x="26" y="542"/>
                  </a:lnTo>
                  <a:lnTo>
                    <a:pt x="24" y="536"/>
                  </a:lnTo>
                  <a:lnTo>
                    <a:pt x="24" y="532"/>
                  </a:lnTo>
                  <a:lnTo>
                    <a:pt x="24" y="529"/>
                  </a:lnTo>
                  <a:lnTo>
                    <a:pt x="26" y="494"/>
                  </a:lnTo>
                  <a:lnTo>
                    <a:pt x="28" y="466"/>
                  </a:lnTo>
                  <a:lnTo>
                    <a:pt x="30" y="439"/>
                  </a:lnTo>
                  <a:lnTo>
                    <a:pt x="30" y="416"/>
                  </a:lnTo>
                  <a:lnTo>
                    <a:pt x="30" y="392"/>
                  </a:lnTo>
                  <a:lnTo>
                    <a:pt x="32" y="371"/>
                  </a:lnTo>
                  <a:lnTo>
                    <a:pt x="32" y="350"/>
                  </a:lnTo>
                  <a:lnTo>
                    <a:pt x="34" y="329"/>
                  </a:lnTo>
                  <a:lnTo>
                    <a:pt x="32" y="308"/>
                  </a:lnTo>
                  <a:lnTo>
                    <a:pt x="32" y="287"/>
                  </a:lnTo>
                  <a:lnTo>
                    <a:pt x="30" y="264"/>
                  </a:lnTo>
                  <a:lnTo>
                    <a:pt x="30" y="241"/>
                  </a:lnTo>
                  <a:lnTo>
                    <a:pt x="26" y="217"/>
                  </a:lnTo>
                  <a:lnTo>
                    <a:pt x="24" y="190"/>
                  </a:lnTo>
                  <a:lnTo>
                    <a:pt x="19" y="160"/>
                  </a:lnTo>
                  <a:lnTo>
                    <a:pt x="17" y="129"/>
                  </a:lnTo>
                  <a:lnTo>
                    <a:pt x="13" y="118"/>
                  </a:lnTo>
                  <a:lnTo>
                    <a:pt x="13" y="112"/>
                  </a:lnTo>
                  <a:lnTo>
                    <a:pt x="13" y="104"/>
                  </a:lnTo>
                  <a:lnTo>
                    <a:pt x="11" y="97"/>
                  </a:lnTo>
                  <a:lnTo>
                    <a:pt x="9" y="91"/>
                  </a:lnTo>
                  <a:lnTo>
                    <a:pt x="9" y="83"/>
                  </a:lnTo>
                  <a:lnTo>
                    <a:pt x="7" y="78"/>
                  </a:lnTo>
                  <a:lnTo>
                    <a:pt x="7" y="72"/>
                  </a:lnTo>
                  <a:lnTo>
                    <a:pt x="7" y="64"/>
                  </a:lnTo>
                  <a:lnTo>
                    <a:pt x="5" y="59"/>
                  </a:lnTo>
                  <a:lnTo>
                    <a:pt x="5" y="53"/>
                  </a:lnTo>
                  <a:lnTo>
                    <a:pt x="4" y="45"/>
                  </a:lnTo>
                  <a:lnTo>
                    <a:pt x="2" y="38"/>
                  </a:lnTo>
                  <a:lnTo>
                    <a:pt x="2" y="30"/>
                  </a:lnTo>
                  <a:lnTo>
                    <a:pt x="0" y="23"/>
                  </a:lnTo>
                  <a:lnTo>
                    <a:pt x="0" y="17"/>
                  </a:lnTo>
                  <a:lnTo>
                    <a:pt x="0" y="9"/>
                  </a:lnTo>
                  <a:lnTo>
                    <a:pt x="2" y="5"/>
                  </a:lnTo>
                  <a:lnTo>
                    <a:pt x="7" y="2"/>
                  </a:lnTo>
                  <a:lnTo>
                    <a:pt x="13" y="0"/>
                  </a:lnTo>
                  <a:lnTo>
                    <a:pt x="17" y="0"/>
                  </a:lnTo>
                  <a:lnTo>
                    <a:pt x="21" y="2"/>
                  </a:lnTo>
                  <a:lnTo>
                    <a:pt x="24" y="5"/>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6" name="Freeform 277">
              <a:extLst>
                <a:ext uri="{FF2B5EF4-FFF2-40B4-BE49-F238E27FC236}">
                  <a16:creationId xmlns:a16="http://schemas.microsoft.com/office/drawing/2014/main" id="{1E1154E9-2102-F041-AC05-0DAB0A328383}"/>
                </a:ext>
              </a:extLst>
            </p:cNvPr>
            <p:cNvSpPr>
              <a:spLocks/>
            </p:cNvSpPr>
            <p:nvPr/>
          </p:nvSpPr>
          <p:spPr bwMode="auto">
            <a:xfrm flipH="1">
              <a:off x="2734022" y="2829828"/>
              <a:ext cx="144463" cy="303213"/>
            </a:xfrm>
            <a:custGeom>
              <a:avLst/>
              <a:gdLst>
                <a:gd name="T0" fmla="*/ 0 w 180"/>
                <a:gd name="T1" fmla="*/ 2147483647 h 382"/>
                <a:gd name="T2" fmla="*/ 2147483647 w 180"/>
                <a:gd name="T3" fmla="*/ 2147483647 h 382"/>
                <a:gd name="T4" fmla="*/ 2147483647 w 180"/>
                <a:gd name="T5" fmla="*/ 2147483647 h 382"/>
                <a:gd name="T6" fmla="*/ 2147483647 w 180"/>
                <a:gd name="T7" fmla="*/ 2147483647 h 382"/>
                <a:gd name="T8" fmla="*/ 2147483647 w 180"/>
                <a:gd name="T9" fmla="*/ 2147483647 h 382"/>
                <a:gd name="T10" fmla="*/ 2147483647 w 180"/>
                <a:gd name="T11" fmla="*/ 2147483647 h 382"/>
                <a:gd name="T12" fmla="*/ 2147483647 w 180"/>
                <a:gd name="T13" fmla="*/ 2147483647 h 382"/>
                <a:gd name="T14" fmla="*/ 2147483647 w 180"/>
                <a:gd name="T15" fmla="*/ 2147483647 h 382"/>
                <a:gd name="T16" fmla="*/ 2147483647 w 180"/>
                <a:gd name="T17" fmla="*/ 2147483647 h 382"/>
                <a:gd name="T18" fmla="*/ 2147483647 w 180"/>
                <a:gd name="T19" fmla="*/ 2147483647 h 382"/>
                <a:gd name="T20" fmla="*/ 2147483647 w 180"/>
                <a:gd name="T21" fmla="*/ 2147483647 h 382"/>
                <a:gd name="T22" fmla="*/ 2147483647 w 180"/>
                <a:gd name="T23" fmla="*/ 2147483647 h 382"/>
                <a:gd name="T24" fmla="*/ 2147483647 w 180"/>
                <a:gd name="T25" fmla="*/ 2147483647 h 382"/>
                <a:gd name="T26" fmla="*/ 2147483647 w 180"/>
                <a:gd name="T27" fmla="*/ 2147483647 h 382"/>
                <a:gd name="T28" fmla="*/ 2147483647 w 180"/>
                <a:gd name="T29" fmla="*/ 2147483647 h 382"/>
                <a:gd name="T30" fmla="*/ 2147483647 w 180"/>
                <a:gd name="T31" fmla="*/ 2147483647 h 382"/>
                <a:gd name="T32" fmla="*/ 2147483647 w 180"/>
                <a:gd name="T33" fmla="*/ 2147483647 h 382"/>
                <a:gd name="T34" fmla="*/ 2147483647 w 180"/>
                <a:gd name="T35" fmla="*/ 0 h 382"/>
                <a:gd name="T36" fmla="*/ 2147483647 w 180"/>
                <a:gd name="T37" fmla="*/ 0 h 382"/>
                <a:gd name="T38" fmla="*/ 2147483647 w 180"/>
                <a:gd name="T39" fmla="*/ 2147483647 h 382"/>
                <a:gd name="T40" fmla="*/ 2147483647 w 180"/>
                <a:gd name="T41" fmla="*/ 2147483647 h 382"/>
                <a:gd name="T42" fmla="*/ 2147483647 w 180"/>
                <a:gd name="T43" fmla="*/ 2147483647 h 382"/>
                <a:gd name="T44" fmla="*/ 2147483647 w 180"/>
                <a:gd name="T45" fmla="*/ 2147483647 h 382"/>
                <a:gd name="T46" fmla="*/ 2147483647 w 180"/>
                <a:gd name="T47" fmla="*/ 2147483647 h 382"/>
                <a:gd name="T48" fmla="*/ 2147483647 w 180"/>
                <a:gd name="T49" fmla="*/ 2147483647 h 382"/>
                <a:gd name="T50" fmla="*/ 2147483647 w 180"/>
                <a:gd name="T51" fmla="*/ 2147483647 h 382"/>
                <a:gd name="T52" fmla="*/ 2147483647 w 180"/>
                <a:gd name="T53" fmla="*/ 2147483647 h 382"/>
                <a:gd name="T54" fmla="*/ 2147483647 w 180"/>
                <a:gd name="T55" fmla="*/ 2147483647 h 382"/>
                <a:gd name="T56" fmla="*/ 2147483647 w 180"/>
                <a:gd name="T57" fmla="*/ 2147483647 h 382"/>
                <a:gd name="T58" fmla="*/ 2147483647 w 180"/>
                <a:gd name="T59" fmla="*/ 2147483647 h 382"/>
                <a:gd name="T60" fmla="*/ 2147483647 w 180"/>
                <a:gd name="T61" fmla="*/ 2147483647 h 382"/>
                <a:gd name="T62" fmla="*/ 2147483647 w 180"/>
                <a:gd name="T63" fmla="*/ 2147483647 h 382"/>
                <a:gd name="T64" fmla="*/ 2147483647 w 180"/>
                <a:gd name="T65" fmla="*/ 2147483647 h 382"/>
                <a:gd name="T66" fmla="*/ 2147483647 w 180"/>
                <a:gd name="T67" fmla="*/ 2147483647 h 382"/>
                <a:gd name="T68" fmla="*/ 2147483647 w 180"/>
                <a:gd name="T69" fmla="*/ 2147483647 h 382"/>
                <a:gd name="T70" fmla="*/ 2147483647 w 180"/>
                <a:gd name="T71" fmla="*/ 2147483647 h 382"/>
                <a:gd name="T72" fmla="*/ 2147483647 w 180"/>
                <a:gd name="T73" fmla="*/ 2147483647 h 382"/>
                <a:gd name="T74" fmla="*/ 2147483647 w 180"/>
                <a:gd name="T75" fmla="*/ 2147483647 h 382"/>
                <a:gd name="T76" fmla="*/ 2147483647 w 180"/>
                <a:gd name="T77" fmla="*/ 2147483647 h 382"/>
                <a:gd name="T78" fmla="*/ 2147483647 w 180"/>
                <a:gd name="T79" fmla="*/ 2147483647 h 382"/>
                <a:gd name="T80" fmla="*/ 2147483647 w 180"/>
                <a:gd name="T81" fmla="*/ 2147483647 h 382"/>
                <a:gd name="T82" fmla="*/ 2147483647 w 180"/>
                <a:gd name="T83" fmla="*/ 2147483647 h 382"/>
                <a:gd name="T84" fmla="*/ 2147483647 w 180"/>
                <a:gd name="T85" fmla="*/ 2147483647 h 382"/>
                <a:gd name="T86" fmla="*/ 2147483647 w 180"/>
                <a:gd name="T87" fmla="*/ 2147483647 h 382"/>
                <a:gd name="T88" fmla="*/ 2147483647 w 180"/>
                <a:gd name="T89" fmla="*/ 2147483647 h 382"/>
                <a:gd name="T90" fmla="*/ 2147483647 w 180"/>
                <a:gd name="T91" fmla="*/ 2147483647 h 382"/>
                <a:gd name="T92" fmla="*/ 2147483647 w 180"/>
                <a:gd name="T93" fmla="*/ 2147483647 h 382"/>
                <a:gd name="T94" fmla="*/ 2147483647 w 180"/>
                <a:gd name="T95" fmla="*/ 2147483647 h 382"/>
                <a:gd name="T96" fmla="*/ 2147483647 w 180"/>
                <a:gd name="T97" fmla="*/ 2147483647 h 382"/>
                <a:gd name="T98" fmla="*/ 2147483647 w 180"/>
                <a:gd name="T99" fmla="*/ 2147483647 h 382"/>
                <a:gd name="T100" fmla="*/ 2147483647 w 180"/>
                <a:gd name="T101" fmla="*/ 2147483647 h 382"/>
                <a:gd name="T102" fmla="*/ 0 w 180"/>
                <a:gd name="T103" fmla="*/ 2147483647 h 382"/>
                <a:gd name="T104" fmla="*/ 0 w 180"/>
                <a:gd name="T105" fmla="*/ 2147483647 h 382"/>
                <a:gd name="T106" fmla="*/ 0 w 180"/>
                <a:gd name="T107" fmla="*/ 2147483647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0"/>
                <a:gd name="T163" fmla="*/ 0 h 382"/>
                <a:gd name="T164" fmla="*/ 180 w 1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0" h="382">
                  <a:moveTo>
                    <a:pt x="0" y="370"/>
                  </a:moveTo>
                  <a:lnTo>
                    <a:pt x="8" y="336"/>
                  </a:lnTo>
                  <a:lnTo>
                    <a:pt x="17" y="308"/>
                  </a:lnTo>
                  <a:lnTo>
                    <a:pt x="23" y="281"/>
                  </a:lnTo>
                  <a:lnTo>
                    <a:pt x="30" y="258"/>
                  </a:lnTo>
                  <a:lnTo>
                    <a:pt x="40" y="235"/>
                  </a:lnTo>
                  <a:lnTo>
                    <a:pt x="46" y="213"/>
                  </a:lnTo>
                  <a:lnTo>
                    <a:pt x="55" y="194"/>
                  </a:lnTo>
                  <a:lnTo>
                    <a:pt x="65" y="175"/>
                  </a:lnTo>
                  <a:lnTo>
                    <a:pt x="74" y="156"/>
                  </a:lnTo>
                  <a:lnTo>
                    <a:pt x="82" y="136"/>
                  </a:lnTo>
                  <a:lnTo>
                    <a:pt x="93" y="117"/>
                  </a:lnTo>
                  <a:lnTo>
                    <a:pt x="104" y="98"/>
                  </a:lnTo>
                  <a:lnTo>
                    <a:pt x="116" y="76"/>
                  </a:lnTo>
                  <a:lnTo>
                    <a:pt x="129" y="57"/>
                  </a:lnTo>
                  <a:lnTo>
                    <a:pt x="144" y="30"/>
                  </a:lnTo>
                  <a:lnTo>
                    <a:pt x="158" y="5"/>
                  </a:lnTo>
                  <a:lnTo>
                    <a:pt x="163" y="0"/>
                  </a:lnTo>
                  <a:lnTo>
                    <a:pt x="169" y="0"/>
                  </a:lnTo>
                  <a:lnTo>
                    <a:pt x="173" y="3"/>
                  </a:lnTo>
                  <a:lnTo>
                    <a:pt x="177" y="11"/>
                  </a:lnTo>
                  <a:lnTo>
                    <a:pt x="179" y="13"/>
                  </a:lnTo>
                  <a:lnTo>
                    <a:pt x="180" y="17"/>
                  </a:lnTo>
                  <a:lnTo>
                    <a:pt x="180" y="22"/>
                  </a:lnTo>
                  <a:lnTo>
                    <a:pt x="180" y="28"/>
                  </a:lnTo>
                  <a:lnTo>
                    <a:pt x="180" y="34"/>
                  </a:lnTo>
                  <a:lnTo>
                    <a:pt x="180" y="38"/>
                  </a:lnTo>
                  <a:lnTo>
                    <a:pt x="180" y="41"/>
                  </a:lnTo>
                  <a:lnTo>
                    <a:pt x="179" y="47"/>
                  </a:lnTo>
                  <a:lnTo>
                    <a:pt x="163" y="70"/>
                  </a:lnTo>
                  <a:lnTo>
                    <a:pt x="150" y="91"/>
                  </a:lnTo>
                  <a:lnTo>
                    <a:pt x="137" y="112"/>
                  </a:lnTo>
                  <a:lnTo>
                    <a:pt x="125" y="131"/>
                  </a:lnTo>
                  <a:lnTo>
                    <a:pt x="112" y="150"/>
                  </a:lnTo>
                  <a:lnTo>
                    <a:pt x="103" y="169"/>
                  </a:lnTo>
                  <a:lnTo>
                    <a:pt x="91" y="186"/>
                  </a:lnTo>
                  <a:lnTo>
                    <a:pt x="82" y="205"/>
                  </a:lnTo>
                  <a:lnTo>
                    <a:pt x="72" y="222"/>
                  </a:lnTo>
                  <a:lnTo>
                    <a:pt x="63" y="241"/>
                  </a:lnTo>
                  <a:lnTo>
                    <a:pt x="55" y="258"/>
                  </a:lnTo>
                  <a:lnTo>
                    <a:pt x="46" y="281"/>
                  </a:lnTo>
                  <a:lnTo>
                    <a:pt x="40" y="300"/>
                  </a:lnTo>
                  <a:lnTo>
                    <a:pt x="32" y="323"/>
                  </a:lnTo>
                  <a:lnTo>
                    <a:pt x="25" y="348"/>
                  </a:lnTo>
                  <a:lnTo>
                    <a:pt x="21" y="376"/>
                  </a:lnTo>
                  <a:lnTo>
                    <a:pt x="17" y="378"/>
                  </a:lnTo>
                  <a:lnTo>
                    <a:pt x="15" y="382"/>
                  </a:lnTo>
                  <a:lnTo>
                    <a:pt x="11" y="382"/>
                  </a:lnTo>
                  <a:lnTo>
                    <a:pt x="8" y="382"/>
                  </a:lnTo>
                  <a:lnTo>
                    <a:pt x="4" y="382"/>
                  </a:lnTo>
                  <a:lnTo>
                    <a:pt x="2" y="378"/>
                  </a:lnTo>
                  <a:lnTo>
                    <a:pt x="0" y="374"/>
                  </a:lnTo>
                  <a:lnTo>
                    <a:pt x="0" y="37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7" name="Freeform 278">
              <a:extLst>
                <a:ext uri="{FF2B5EF4-FFF2-40B4-BE49-F238E27FC236}">
                  <a16:creationId xmlns:a16="http://schemas.microsoft.com/office/drawing/2014/main" id="{14574DEE-D927-AF4C-99B7-87D3F00DA3E9}"/>
                </a:ext>
              </a:extLst>
            </p:cNvPr>
            <p:cNvSpPr>
              <a:spLocks/>
            </p:cNvSpPr>
            <p:nvPr/>
          </p:nvSpPr>
          <p:spPr bwMode="auto">
            <a:xfrm flipH="1">
              <a:off x="2645122" y="2736166"/>
              <a:ext cx="114300" cy="254000"/>
            </a:xfrm>
            <a:custGeom>
              <a:avLst/>
              <a:gdLst>
                <a:gd name="T0" fmla="*/ 2147483647 w 145"/>
                <a:gd name="T1" fmla="*/ 2147483647 h 319"/>
                <a:gd name="T2" fmla="*/ 2147483647 w 145"/>
                <a:gd name="T3" fmla="*/ 2147483647 h 319"/>
                <a:gd name="T4" fmla="*/ 2147483647 w 145"/>
                <a:gd name="T5" fmla="*/ 2147483647 h 319"/>
                <a:gd name="T6" fmla="*/ 2147483647 w 145"/>
                <a:gd name="T7" fmla="*/ 2147483647 h 319"/>
                <a:gd name="T8" fmla="*/ 2147483647 w 145"/>
                <a:gd name="T9" fmla="*/ 2147483647 h 319"/>
                <a:gd name="T10" fmla="*/ 2147483647 w 145"/>
                <a:gd name="T11" fmla="*/ 2147483647 h 319"/>
                <a:gd name="T12" fmla="*/ 2147483647 w 145"/>
                <a:gd name="T13" fmla="*/ 2147483647 h 319"/>
                <a:gd name="T14" fmla="*/ 2147483647 w 145"/>
                <a:gd name="T15" fmla="*/ 2147483647 h 319"/>
                <a:gd name="T16" fmla="*/ 2147483647 w 145"/>
                <a:gd name="T17" fmla="*/ 2147483647 h 319"/>
                <a:gd name="T18" fmla="*/ 2147483647 w 145"/>
                <a:gd name="T19" fmla="*/ 2147483647 h 319"/>
                <a:gd name="T20" fmla="*/ 2147483647 w 145"/>
                <a:gd name="T21" fmla="*/ 2147483647 h 319"/>
                <a:gd name="T22" fmla="*/ 2147483647 w 145"/>
                <a:gd name="T23" fmla="*/ 2147483647 h 319"/>
                <a:gd name="T24" fmla="*/ 2147483647 w 145"/>
                <a:gd name="T25" fmla="*/ 2147483647 h 319"/>
                <a:gd name="T26" fmla="*/ 2147483647 w 145"/>
                <a:gd name="T27" fmla="*/ 2147483647 h 319"/>
                <a:gd name="T28" fmla="*/ 2147483647 w 145"/>
                <a:gd name="T29" fmla="*/ 2147483647 h 319"/>
                <a:gd name="T30" fmla="*/ 2147483647 w 145"/>
                <a:gd name="T31" fmla="*/ 2147483647 h 319"/>
                <a:gd name="T32" fmla="*/ 2147483647 w 145"/>
                <a:gd name="T33" fmla="*/ 2147483647 h 319"/>
                <a:gd name="T34" fmla="*/ 2147483647 w 145"/>
                <a:gd name="T35" fmla="*/ 2147483647 h 319"/>
                <a:gd name="T36" fmla="*/ 2147483647 w 145"/>
                <a:gd name="T37" fmla="*/ 2147483647 h 319"/>
                <a:gd name="T38" fmla="*/ 2147483647 w 145"/>
                <a:gd name="T39" fmla="*/ 2147483647 h 319"/>
                <a:gd name="T40" fmla="*/ 2147483647 w 145"/>
                <a:gd name="T41" fmla="*/ 2147483647 h 319"/>
                <a:gd name="T42" fmla="*/ 2147483647 w 145"/>
                <a:gd name="T43" fmla="*/ 2147483647 h 319"/>
                <a:gd name="T44" fmla="*/ 2147483647 w 145"/>
                <a:gd name="T45" fmla="*/ 2147483647 h 319"/>
                <a:gd name="T46" fmla="*/ 2147483647 w 145"/>
                <a:gd name="T47" fmla="*/ 2147483647 h 319"/>
                <a:gd name="T48" fmla="*/ 2147483647 w 145"/>
                <a:gd name="T49" fmla="*/ 2147483647 h 319"/>
                <a:gd name="T50" fmla="*/ 2147483647 w 145"/>
                <a:gd name="T51" fmla="*/ 2147483647 h 319"/>
                <a:gd name="T52" fmla="*/ 2147483647 w 145"/>
                <a:gd name="T53" fmla="*/ 2147483647 h 319"/>
                <a:gd name="T54" fmla="*/ 2147483647 w 145"/>
                <a:gd name="T55" fmla="*/ 2147483647 h 319"/>
                <a:gd name="T56" fmla="*/ 2147483647 w 145"/>
                <a:gd name="T57" fmla="*/ 2147483647 h 319"/>
                <a:gd name="T58" fmla="*/ 2147483647 w 145"/>
                <a:gd name="T59" fmla="*/ 2147483647 h 319"/>
                <a:gd name="T60" fmla="*/ 2147483647 w 145"/>
                <a:gd name="T61" fmla="*/ 2147483647 h 319"/>
                <a:gd name="T62" fmla="*/ 2147483647 w 145"/>
                <a:gd name="T63" fmla="*/ 2147483647 h 319"/>
                <a:gd name="T64" fmla="*/ 2147483647 w 145"/>
                <a:gd name="T65" fmla="*/ 2147483647 h 319"/>
                <a:gd name="T66" fmla="*/ 2147483647 w 145"/>
                <a:gd name="T67" fmla="*/ 2147483647 h 319"/>
                <a:gd name="T68" fmla="*/ 2147483647 w 145"/>
                <a:gd name="T69" fmla="*/ 2147483647 h 319"/>
                <a:gd name="T70" fmla="*/ 2147483647 w 145"/>
                <a:gd name="T71" fmla="*/ 2147483647 h 319"/>
                <a:gd name="T72" fmla="*/ 2147483647 w 145"/>
                <a:gd name="T73" fmla="*/ 2147483647 h 319"/>
                <a:gd name="T74" fmla="*/ 2147483647 w 145"/>
                <a:gd name="T75" fmla="*/ 2147483647 h 319"/>
                <a:gd name="T76" fmla="*/ 2147483647 w 145"/>
                <a:gd name="T77" fmla="*/ 2147483647 h 319"/>
                <a:gd name="T78" fmla="*/ 2147483647 w 145"/>
                <a:gd name="T79" fmla="*/ 2147483647 h 319"/>
                <a:gd name="T80" fmla="*/ 2147483647 w 145"/>
                <a:gd name="T81" fmla="*/ 2147483647 h 319"/>
                <a:gd name="T82" fmla="*/ 2147483647 w 145"/>
                <a:gd name="T83" fmla="*/ 2147483647 h 319"/>
                <a:gd name="T84" fmla="*/ 2147483647 w 145"/>
                <a:gd name="T85" fmla="*/ 2147483647 h 319"/>
                <a:gd name="T86" fmla="*/ 2147483647 w 145"/>
                <a:gd name="T87" fmla="*/ 2147483647 h 319"/>
                <a:gd name="T88" fmla="*/ 2147483647 w 145"/>
                <a:gd name="T89" fmla="*/ 2147483647 h 319"/>
                <a:gd name="T90" fmla="*/ 2147483647 w 145"/>
                <a:gd name="T91" fmla="*/ 2147483647 h 319"/>
                <a:gd name="T92" fmla="*/ 2147483647 w 145"/>
                <a:gd name="T93" fmla="*/ 2147483647 h 319"/>
                <a:gd name="T94" fmla="*/ 0 w 145"/>
                <a:gd name="T95" fmla="*/ 2147483647 h 319"/>
                <a:gd name="T96" fmla="*/ 2147483647 w 145"/>
                <a:gd name="T97" fmla="*/ 2147483647 h 319"/>
                <a:gd name="T98" fmla="*/ 2147483647 w 145"/>
                <a:gd name="T99" fmla="*/ 2147483647 h 319"/>
                <a:gd name="T100" fmla="*/ 2147483647 w 145"/>
                <a:gd name="T101" fmla="*/ 2147483647 h 319"/>
                <a:gd name="T102" fmla="*/ 2147483647 w 145"/>
                <a:gd name="T103" fmla="*/ 0 h 319"/>
                <a:gd name="T104" fmla="*/ 2147483647 w 145"/>
                <a:gd name="T105" fmla="*/ 2147483647 h 319"/>
                <a:gd name="T106" fmla="*/ 2147483647 w 145"/>
                <a:gd name="T107" fmla="*/ 2147483647 h 319"/>
                <a:gd name="T108" fmla="*/ 2147483647 w 145"/>
                <a:gd name="T109" fmla="*/ 2147483647 h 319"/>
                <a:gd name="T110" fmla="*/ 2147483647 w 145"/>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
                <a:gd name="T169" fmla="*/ 0 h 319"/>
                <a:gd name="T170" fmla="*/ 145 w 145"/>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 h="319">
                  <a:moveTo>
                    <a:pt x="21" y="11"/>
                  </a:moveTo>
                  <a:lnTo>
                    <a:pt x="25" y="34"/>
                  </a:lnTo>
                  <a:lnTo>
                    <a:pt x="29" y="55"/>
                  </a:lnTo>
                  <a:lnTo>
                    <a:pt x="32" y="76"/>
                  </a:lnTo>
                  <a:lnTo>
                    <a:pt x="38" y="93"/>
                  </a:lnTo>
                  <a:lnTo>
                    <a:pt x="42" y="112"/>
                  </a:lnTo>
                  <a:lnTo>
                    <a:pt x="48" y="129"/>
                  </a:lnTo>
                  <a:lnTo>
                    <a:pt x="53" y="146"/>
                  </a:lnTo>
                  <a:lnTo>
                    <a:pt x="63" y="165"/>
                  </a:lnTo>
                  <a:lnTo>
                    <a:pt x="69" y="180"/>
                  </a:lnTo>
                  <a:lnTo>
                    <a:pt x="76" y="197"/>
                  </a:lnTo>
                  <a:lnTo>
                    <a:pt x="86" y="213"/>
                  </a:lnTo>
                  <a:lnTo>
                    <a:pt x="95" y="230"/>
                  </a:lnTo>
                  <a:lnTo>
                    <a:pt x="103" y="247"/>
                  </a:lnTo>
                  <a:lnTo>
                    <a:pt x="116" y="264"/>
                  </a:lnTo>
                  <a:lnTo>
                    <a:pt x="127" y="281"/>
                  </a:lnTo>
                  <a:lnTo>
                    <a:pt x="141" y="300"/>
                  </a:lnTo>
                  <a:lnTo>
                    <a:pt x="143" y="304"/>
                  </a:lnTo>
                  <a:lnTo>
                    <a:pt x="145" y="308"/>
                  </a:lnTo>
                  <a:lnTo>
                    <a:pt x="145" y="312"/>
                  </a:lnTo>
                  <a:lnTo>
                    <a:pt x="145" y="313"/>
                  </a:lnTo>
                  <a:lnTo>
                    <a:pt x="139" y="317"/>
                  </a:lnTo>
                  <a:lnTo>
                    <a:pt x="133" y="319"/>
                  </a:lnTo>
                  <a:lnTo>
                    <a:pt x="129" y="317"/>
                  </a:lnTo>
                  <a:lnTo>
                    <a:pt x="124" y="317"/>
                  </a:lnTo>
                  <a:lnTo>
                    <a:pt x="120" y="315"/>
                  </a:lnTo>
                  <a:lnTo>
                    <a:pt x="116" y="313"/>
                  </a:lnTo>
                  <a:lnTo>
                    <a:pt x="110" y="312"/>
                  </a:lnTo>
                  <a:lnTo>
                    <a:pt x="108" y="308"/>
                  </a:lnTo>
                  <a:lnTo>
                    <a:pt x="103" y="304"/>
                  </a:lnTo>
                  <a:lnTo>
                    <a:pt x="101" y="300"/>
                  </a:lnTo>
                  <a:lnTo>
                    <a:pt x="86" y="281"/>
                  </a:lnTo>
                  <a:lnTo>
                    <a:pt x="74" y="262"/>
                  </a:lnTo>
                  <a:lnTo>
                    <a:pt x="63" y="247"/>
                  </a:lnTo>
                  <a:lnTo>
                    <a:pt x="55" y="230"/>
                  </a:lnTo>
                  <a:lnTo>
                    <a:pt x="46" y="215"/>
                  </a:lnTo>
                  <a:lnTo>
                    <a:pt x="40" y="199"/>
                  </a:lnTo>
                  <a:lnTo>
                    <a:pt x="32" y="184"/>
                  </a:lnTo>
                  <a:lnTo>
                    <a:pt x="29" y="171"/>
                  </a:lnTo>
                  <a:lnTo>
                    <a:pt x="23" y="154"/>
                  </a:lnTo>
                  <a:lnTo>
                    <a:pt x="21" y="138"/>
                  </a:lnTo>
                  <a:lnTo>
                    <a:pt x="15" y="123"/>
                  </a:lnTo>
                  <a:lnTo>
                    <a:pt x="15" y="106"/>
                  </a:lnTo>
                  <a:lnTo>
                    <a:pt x="10" y="87"/>
                  </a:lnTo>
                  <a:lnTo>
                    <a:pt x="8" y="66"/>
                  </a:lnTo>
                  <a:lnTo>
                    <a:pt x="4" y="45"/>
                  </a:lnTo>
                  <a:lnTo>
                    <a:pt x="2" y="22"/>
                  </a:lnTo>
                  <a:lnTo>
                    <a:pt x="0" y="15"/>
                  </a:lnTo>
                  <a:lnTo>
                    <a:pt x="4" y="9"/>
                  </a:lnTo>
                  <a:lnTo>
                    <a:pt x="6" y="5"/>
                  </a:lnTo>
                  <a:lnTo>
                    <a:pt x="10" y="1"/>
                  </a:lnTo>
                  <a:lnTo>
                    <a:pt x="13" y="0"/>
                  </a:lnTo>
                  <a:lnTo>
                    <a:pt x="17" y="1"/>
                  </a:lnTo>
                  <a:lnTo>
                    <a:pt x="21" y="5"/>
                  </a:lnTo>
                  <a:lnTo>
                    <a:pt x="21"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8" name="Freeform 279">
              <a:extLst>
                <a:ext uri="{FF2B5EF4-FFF2-40B4-BE49-F238E27FC236}">
                  <a16:creationId xmlns:a16="http://schemas.microsoft.com/office/drawing/2014/main" id="{C3A5636C-C187-2A48-BE38-934BAF51613F}"/>
                </a:ext>
              </a:extLst>
            </p:cNvPr>
            <p:cNvSpPr>
              <a:spLocks/>
            </p:cNvSpPr>
            <p:nvPr/>
          </p:nvSpPr>
          <p:spPr bwMode="auto">
            <a:xfrm flipH="1">
              <a:off x="2411760" y="2839353"/>
              <a:ext cx="269875" cy="161925"/>
            </a:xfrm>
            <a:custGeom>
              <a:avLst/>
              <a:gdLst>
                <a:gd name="T0" fmla="*/ 2147483647 w 340"/>
                <a:gd name="T1" fmla="*/ 2147483647 h 203"/>
                <a:gd name="T2" fmla="*/ 2147483647 w 340"/>
                <a:gd name="T3" fmla="*/ 2147483647 h 203"/>
                <a:gd name="T4" fmla="*/ 2147483647 w 340"/>
                <a:gd name="T5" fmla="*/ 2147483647 h 203"/>
                <a:gd name="T6" fmla="*/ 2147483647 w 340"/>
                <a:gd name="T7" fmla="*/ 2147483647 h 203"/>
                <a:gd name="T8" fmla="*/ 2147483647 w 340"/>
                <a:gd name="T9" fmla="*/ 2147483647 h 203"/>
                <a:gd name="T10" fmla="*/ 2147483647 w 340"/>
                <a:gd name="T11" fmla="*/ 2147483647 h 203"/>
                <a:gd name="T12" fmla="*/ 2147483647 w 340"/>
                <a:gd name="T13" fmla="*/ 2147483647 h 203"/>
                <a:gd name="T14" fmla="*/ 2147483647 w 340"/>
                <a:gd name="T15" fmla="*/ 2147483647 h 203"/>
                <a:gd name="T16" fmla="*/ 2147483647 w 340"/>
                <a:gd name="T17" fmla="*/ 2147483647 h 203"/>
                <a:gd name="T18" fmla="*/ 2147483647 w 340"/>
                <a:gd name="T19" fmla="*/ 2147483647 h 203"/>
                <a:gd name="T20" fmla="*/ 2147483647 w 340"/>
                <a:gd name="T21" fmla="*/ 2147483647 h 203"/>
                <a:gd name="T22" fmla="*/ 2147483647 w 340"/>
                <a:gd name="T23" fmla="*/ 2147483647 h 203"/>
                <a:gd name="T24" fmla="*/ 2147483647 w 340"/>
                <a:gd name="T25" fmla="*/ 2147483647 h 203"/>
                <a:gd name="T26" fmla="*/ 2147483647 w 340"/>
                <a:gd name="T27" fmla="*/ 2147483647 h 203"/>
                <a:gd name="T28" fmla="*/ 2147483647 w 340"/>
                <a:gd name="T29" fmla="*/ 2147483647 h 203"/>
                <a:gd name="T30" fmla="*/ 2147483647 w 340"/>
                <a:gd name="T31" fmla="*/ 2147483647 h 203"/>
                <a:gd name="T32" fmla="*/ 2147483647 w 340"/>
                <a:gd name="T33" fmla="*/ 2147483647 h 203"/>
                <a:gd name="T34" fmla="*/ 2147483647 w 340"/>
                <a:gd name="T35" fmla="*/ 0 h 203"/>
                <a:gd name="T36" fmla="*/ 2147483647 w 340"/>
                <a:gd name="T37" fmla="*/ 0 h 203"/>
                <a:gd name="T38" fmla="*/ 2147483647 w 340"/>
                <a:gd name="T39" fmla="*/ 2147483647 h 203"/>
                <a:gd name="T40" fmla="*/ 2147483647 w 340"/>
                <a:gd name="T41" fmla="*/ 2147483647 h 203"/>
                <a:gd name="T42" fmla="*/ 2147483647 w 340"/>
                <a:gd name="T43" fmla="*/ 2147483647 h 203"/>
                <a:gd name="T44" fmla="*/ 2147483647 w 340"/>
                <a:gd name="T45" fmla="*/ 2147483647 h 203"/>
                <a:gd name="T46" fmla="*/ 2147483647 w 340"/>
                <a:gd name="T47" fmla="*/ 2147483647 h 203"/>
                <a:gd name="T48" fmla="*/ 2147483647 w 340"/>
                <a:gd name="T49" fmla="*/ 2147483647 h 203"/>
                <a:gd name="T50" fmla="*/ 2147483647 w 340"/>
                <a:gd name="T51" fmla="*/ 2147483647 h 203"/>
                <a:gd name="T52" fmla="*/ 2147483647 w 340"/>
                <a:gd name="T53" fmla="*/ 2147483647 h 203"/>
                <a:gd name="T54" fmla="*/ 2147483647 w 340"/>
                <a:gd name="T55" fmla="*/ 2147483647 h 203"/>
                <a:gd name="T56" fmla="*/ 2147483647 w 340"/>
                <a:gd name="T57" fmla="*/ 2147483647 h 203"/>
                <a:gd name="T58" fmla="*/ 2147483647 w 340"/>
                <a:gd name="T59" fmla="*/ 2147483647 h 203"/>
                <a:gd name="T60" fmla="*/ 2147483647 w 340"/>
                <a:gd name="T61" fmla="*/ 2147483647 h 203"/>
                <a:gd name="T62" fmla="*/ 2147483647 w 340"/>
                <a:gd name="T63" fmla="*/ 2147483647 h 203"/>
                <a:gd name="T64" fmla="*/ 2147483647 w 340"/>
                <a:gd name="T65" fmla="*/ 2147483647 h 203"/>
                <a:gd name="T66" fmla="*/ 0 w 340"/>
                <a:gd name="T67" fmla="*/ 2147483647 h 203"/>
                <a:gd name="T68" fmla="*/ 2147483647 w 340"/>
                <a:gd name="T69" fmla="*/ 2147483647 h 203"/>
                <a:gd name="T70" fmla="*/ 2147483647 w 340"/>
                <a:gd name="T71" fmla="*/ 2147483647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203"/>
                <a:gd name="T110" fmla="*/ 340 w 340"/>
                <a:gd name="T111" fmla="*/ 203 h 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203">
                  <a:moveTo>
                    <a:pt x="11" y="169"/>
                  </a:moveTo>
                  <a:lnTo>
                    <a:pt x="25" y="160"/>
                  </a:lnTo>
                  <a:lnTo>
                    <a:pt x="40" y="152"/>
                  </a:lnTo>
                  <a:lnTo>
                    <a:pt x="51" y="146"/>
                  </a:lnTo>
                  <a:lnTo>
                    <a:pt x="65" y="143"/>
                  </a:lnTo>
                  <a:lnTo>
                    <a:pt x="78" y="139"/>
                  </a:lnTo>
                  <a:lnTo>
                    <a:pt x="91" y="133"/>
                  </a:lnTo>
                  <a:lnTo>
                    <a:pt x="103" y="129"/>
                  </a:lnTo>
                  <a:lnTo>
                    <a:pt x="116" y="127"/>
                  </a:lnTo>
                  <a:lnTo>
                    <a:pt x="129" y="124"/>
                  </a:lnTo>
                  <a:lnTo>
                    <a:pt x="141" y="118"/>
                  </a:lnTo>
                  <a:lnTo>
                    <a:pt x="154" y="114"/>
                  </a:lnTo>
                  <a:lnTo>
                    <a:pt x="169" y="110"/>
                  </a:lnTo>
                  <a:lnTo>
                    <a:pt x="182" y="105"/>
                  </a:lnTo>
                  <a:lnTo>
                    <a:pt x="198" y="97"/>
                  </a:lnTo>
                  <a:lnTo>
                    <a:pt x="213" y="91"/>
                  </a:lnTo>
                  <a:lnTo>
                    <a:pt x="230" y="82"/>
                  </a:lnTo>
                  <a:lnTo>
                    <a:pt x="239" y="76"/>
                  </a:lnTo>
                  <a:lnTo>
                    <a:pt x="251" y="70"/>
                  </a:lnTo>
                  <a:lnTo>
                    <a:pt x="258" y="67"/>
                  </a:lnTo>
                  <a:lnTo>
                    <a:pt x="264" y="63"/>
                  </a:lnTo>
                  <a:lnTo>
                    <a:pt x="270" y="59"/>
                  </a:lnTo>
                  <a:lnTo>
                    <a:pt x="275" y="55"/>
                  </a:lnTo>
                  <a:lnTo>
                    <a:pt x="277" y="53"/>
                  </a:lnTo>
                  <a:lnTo>
                    <a:pt x="281" y="49"/>
                  </a:lnTo>
                  <a:lnTo>
                    <a:pt x="285" y="46"/>
                  </a:lnTo>
                  <a:lnTo>
                    <a:pt x="287" y="42"/>
                  </a:lnTo>
                  <a:lnTo>
                    <a:pt x="291" y="38"/>
                  </a:lnTo>
                  <a:lnTo>
                    <a:pt x="294" y="34"/>
                  </a:lnTo>
                  <a:lnTo>
                    <a:pt x="298" y="28"/>
                  </a:lnTo>
                  <a:lnTo>
                    <a:pt x="302" y="23"/>
                  </a:lnTo>
                  <a:lnTo>
                    <a:pt x="306" y="17"/>
                  </a:lnTo>
                  <a:lnTo>
                    <a:pt x="313" y="9"/>
                  </a:lnTo>
                  <a:lnTo>
                    <a:pt x="317" y="6"/>
                  </a:lnTo>
                  <a:lnTo>
                    <a:pt x="319" y="2"/>
                  </a:lnTo>
                  <a:lnTo>
                    <a:pt x="323" y="0"/>
                  </a:lnTo>
                  <a:lnTo>
                    <a:pt x="327" y="0"/>
                  </a:lnTo>
                  <a:lnTo>
                    <a:pt x="332" y="0"/>
                  </a:lnTo>
                  <a:lnTo>
                    <a:pt x="336" y="4"/>
                  </a:lnTo>
                  <a:lnTo>
                    <a:pt x="336" y="6"/>
                  </a:lnTo>
                  <a:lnTo>
                    <a:pt x="340" y="11"/>
                  </a:lnTo>
                  <a:lnTo>
                    <a:pt x="340" y="13"/>
                  </a:lnTo>
                  <a:lnTo>
                    <a:pt x="340" y="17"/>
                  </a:lnTo>
                  <a:lnTo>
                    <a:pt x="340" y="23"/>
                  </a:lnTo>
                  <a:lnTo>
                    <a:pt x="336" y="27"/>
                  </a:lnTo>
                  <a:lnTo>
                    <a:pt x="334" y="32"/>
                  </a:lnTo>
                  <a:lnTo>
                    <a:pt x="334" y="38"/>
                  </a:lnTo>
                  <a:lnTo>
                    <a:pt x="319" y="57"/>
                  </a:lnTo>
                  <a:lnTo>
                    <a:pt x="304" y="72"/>
                  </a:lnTo>
                  <a:lnTo>
                    <a:pt x="287" y="87"/>
                  </a:lnTo>
                  <a:lnTo>
                    <a:pt x="272" y="101"/>
                  </a:lnTo>
                  <a:lnTo>
                    <a:pt x="255" y="110"/>
                  </a:lnTo>
                  <a:lnTo>
                    <a:pt x="237" y="120"/>
                  </a:lnTo>
                  <a:lnTo>
                    <a:pt x="217" y="127"/>
                  </a:lnTo>
                  <a:lnTo>
                    <a:pt x="199" y="135"/>
                  </a:lnTo>
                  <a:lnTo>
                    <a:pt x="179" y="141"/>
                  </a:lnTo>
                  <a:lnTo>
                    <a:pt x="158" y="148"/>
                  </a:lnTo>
                  <a:lnTo>
                    <a:pt x="137" y="156"/>
                  </a:lnTo>
                  <a:lnTo>
                    <a:pt x="116" y="164"/>
                  </a:lnTo>
                  <a:lnTo>
                    <a:pt x="93" y="171"/>
                  </a:lnTo>
                  <a:lnTo>
                    <a:pt x="70" y="179"/>
                  </a:lnTo>
                  <a:lnTo>
                    <a:pt x="47" y="188"/>
                  </a:lnTo>
                  <a:lnTo>
                    <a:pt x="27" y="202"/>
                  </a:lnTo>
                  <a:lnTo>
                    <a:pt x="17" y="203"/>
                  </a:lnTo>
                  <a:lnTo>
                    <a:pt x="11" y="202"/>
                  </a:lnTo>
                  <a:lnTo>
                    <a:pt x="4" y="198"/>
                  </a:lnTo>
                  <a:lnTo>
                    <a:pt x="2" y="194"/>
                  </a:lnTo>
                  <a:lnTo>
                    <a:pt x="0" y="186"/>
                  </a:lnTo>
                  <a:lnTo>
                    <a:pt x="0" y="181"/>
                  </a:lnTo>
                  <a:lnTo>
                    <a:pt x="4" y="173"/>
                  </a:lnTo>
                  <a:lnTo>
                    <a:pt x="11" y="16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9" name="Freeform 280">
              <a:extLst>
                <a:ext uri="{FF2B5EF4-FFF2-40B4-BE49-F238E27FC236}">
                  <a16:creationId xmlns:a16="http://schemas.microsoft.com/office/drawing/2014/main" id="{CA0E2149-2AF5-5A42-97C0-81138DFB05CC}"/>
                </a:ext>
              </a:extLst>
            </p:cNvPr>
            <p:cNvSpPr>
              <a:spLocks/>
            </p:cNvSpPr>
            <p:nvPr/>
          </p:nvSpPr>
          <p:spPr bwMode="auto">
            <a:xfrm flipH="1">
              <a:off x="2416522" y="2267853"/>
              <a:ext cx="274638" cy="592138"/>
            </a:xfrm>
            <a:custGeom>
              <a:avLst/>
              <a:gdLst>
                <a:gd name="T0" fmla="*/ 2147483647 w 345"/>
                <a:gd name="T1" fmla="*/ 2147483647 h 746"/>
                <a:gd name="T2" fmla="*/ 2147483647 w 345"/>
                <a:gd name="T3" fmla="*/ 2147483647 h 746"/>
                <a:gd name="T4" fmla="*/ 2147483647 w 345"/>
                <a:gd name="T5" fmla="*/ 2147483647 h 746"/>
                <a:gd name="T6" fmla="*/ 2147483647 w 345"/>
                <a:gd name="T7" fmla="*/ 2147483647 h 746"/>
                <a:gd name="T8" fmla="*/ 2147483647 w 345"/>
                <a:gd name="T9" fmla="*/ 2147483647 h 746"/>
                <a:gd name="T10" fmla="*/ 2147483647 w 345"/>
                <a:gd name="T11" fmla="*/ 2147483647 h 746"/>
                <a:gd name="T12" fmla="*/ 2147483647 w 345"/>
                <a:gd name="T13" fmla="*/ 2147483647 h 746"/>
                <a:gd name="T14" fmla="*/ 2147483647 w 345"/>
                <a:gd name="T15" fmla="*/ 2147483647 h 746"/>
                <a:gd name="T16" fmla="*/ 2147483647 w 345"/>
                <a:gd name="T17" fmla="*/ 2147483647 h 746"/>
                <a:gd name="T18" fmla="*/ 2147483647 w 345"/>
                <a:gd name="T19" fmla="*/ 2147483647 h 746"/>
                <a:gd name="T20" fmla="*/ 2147483647 w 345"/>
                <a:gd name="T21" fmla="*/ 2147483647 h 746"/>
                <a:gd name="T22" fmla="*/ 2147483647 w 345"/>
                <a:gd name="T23" fmla="*/ 2147483647 h 746"/>
                <a:gd name="T24" fmla="*/ 2147483647 w 345"/>
                <a:gd name="T25" fmla="*/ 2147483647 h 746"/>
                <a:gd name="T26" fmla="*/ 2147483647 w 345"/>
                <a:gd name="T27" fmla="*/ 2147483647 h 746"/>
                <a:gd name="T28" fmla="*/ 2147483647 w 345"/>
                <a:gd name="T29" fmla="*/ 2147483647 h 746"/>
                <a:gd name="T30" fmla="*/ 2147483647 w 345"/>
                <a:gd name="T31" fmla="*/ 2147483647 h 746"/>
                <a:gd name="T32" fmla="*/ 2147483647 w 345"/>
                <a:gd name="T33" fmla="*/ 2147483647 h 746"/>
                <a:gd name="T34" fmla="*/ 2147483647 w 345"/>
                <a:gd name="T35" fmla="*/ 2147483647 h 746"/>
                <a:gd name="T36" fmla="*/ 2147483647 w 345"/>
                <a:gd name="T37" fmla="*/ 2147483647 h 746"/>
                <a:gd name="T38" fmla="*/ 2147483647 w 345"/>
                <a:gd name="T39" fmla="*/ 2147483647 h 746"/>
                <a:gd name="T40" fmla="*/ 2147483647 w 345"/>
                <a:gd name="T41" fmla="*/ 2147483647 h 746"/>
                <a:gd name="T42" fmla="*/ 2147483647 w 345"/>
                <a:gd name="T43" fmla="*/ 2147483647 h 746"/>
                <a:gd name="T44" fmla="*/ 2147483647 w 345"/>
                <a:gd name="T45" fmla="*/ 2147483647 h 746"/>
                <a:gd name="T46" fmla="*/ 2147483647 w 345"/>
                <a:gd name="T47" fmla="*/ 2147483647 h 746"/>
                <a:gd name="T48" fmla="*/ 2147483647 w 345"/>
                <a:gd name="T49" fmla="*/ 2147483647 h 746"/>
                <a:gd name="T50" fmla="*/ 2147483647 w 345"/>
                <a:gd name="T51" fmla="*/ 2147483647 h 746"/>
                <a:gd name="T52" fmla="*/ 2147483647 w 345"/>
                <a:gd name="T53" fmla="*/ 2147483647 h 746"/>
                <a:gd name="T54" fmla="*/ 2147483647 w 345"/>
                <a:gd name="T55" fmla="*/ 2147483647 h 746"/>
                <a:gd name="T56" fmla="*/ 2147483647 w 345"/>
                <a:gd name="T57" fmla="*/ 2147483647 h 746"/>
                <a:gd name="T58" fmla="*/ 2147483647 w 345"/>
                <a:gd name="T59" fmla="*/ 2147483647 h 746"/>
                <a:gd name="T60" fmla="*/ 2147483647 w 345"/>
                <a:gd name="T61" fmla="*/ 2147483647 h 746"/>
                <a:gd name="T62" fmla="*/ 2147483647 w 345"/>
                <a:gd name="T63" fmla="*/ 2147483647 h 746"/>
                <a:gd name="T64" fmla="*/ 2147483647 w 345"/>
                <a:gd name="T65" fmla="*/ 2147483647 h 746"/>
                <a:gd name="T66" fmla="*/ 2147483647 w 345"/>
                <a:gd name="T67" fmla="*/ 2147483647 h 746"/>
                <a:gd name="T68" fmla="*/ 2147483647 w 345"/>
                <a:gd name="T69" fmla="*/ 2147483647 h 746"/>
                <a:gd name="T70" fmla="*/ 2147483647 w 345"/>
                <a:gd name="T71" fmla="*/ 2147483647 h 746"/>
                <a:gd name="T72" fmla="*/ 2147483647 w 345"/>
                <a:gd name="T73" fmla="*/ 2147483647 h 746"/>
                <a:gd name="T74" fmla="*/ 2147483647 w 345"/>
                <a:gd name="T75" fmla="*/ 2147483647 h 746"/>
                <a:gd name="T76" fmla="*/ 2147483647 w 345"/>
                <a:gd name="T77" fmla="*/ 2147483647 h 746"/>
                <a:gd name="T78" fmla="*/ 2147483647 w 345"/>
                <a:gd name="T79" fmla="*/ 2147483647 h 746"/>
                <a:gd name="T80" fmla="*/ 2147483647 w 345"/>
                <a:gd name="T81" fmla="*/ 2147483647 h 746"/>
                <a:gd name="T82" fmla="*/ 2147483647 w 345"/>
                <a:gd name="T83" fmla="*/ 2147483647 h 746"/>
                <a:gd name="T84" fmla="*/ 2147483647 w 345"/>
                <a:gd name="T85" fmla="*/ 2147483647 h 746"/>
                <a:gd name="T86" fmla="*/ 2147483647 w 345"/>
                <a:gd name="T87" fmla="*/ 2147483647 h 746"/>
                <a:gd name="T88" fmla="*/ 2147483647 w 345"/>
                <a:gd name="T89" fmla="*/ 2147483647 h 746"/>
                <a:gd name="T90" fmla="*/ 2147483647 w 345"/>
                <a:gd name="T91" fmla="*/ 2147483647 h 746"/>
                <a:gd name="T92" fmla="*/ 2147483647 w 345"/>
                <a:gd name="T93" fmla="*/ 2147483647 h 746"/>
                <a:gd name="T94" fmla="*/ 2147483647 w 345"/>
                <a:gd name="T95" fmla="*/ 2147483647 h 746"/>
                <a:gd name="T96" fmla="*/ 2147483647 w 345"/>
                <a:gd name="T97" fmla="*/ 2147483647 h 746"/>
                <a:gd name="T98" fmla="*/ 2147483647 w 345"/>
                <a:gd name="T99" fmla="*/ 2147483647 h 746"/>
                <a:gd name="T100" fmla="*/ 2147483647 w 345"/>
                <a:gd name="T101" fmla="*/ 2147483647 h 746"/>
                <a:gd name="T102" fmla="*/ 2147483647 w 345"/>
                <a:gd name="T103" fmla="*/ 2147483647 h 746"/>
                <a:gd name="T104" fmla="*/ 2147483647 w 345"/>
                <a:gd name="T105" fmla="*/ 2147483647 h 746"/>
                <a:gd name="T106" fmla="*/ 2147483647 w 345"/>
                <a:gd name="T107" fmla="*/ 2147483647 h 746"/>
                <a:gd name="T108" fmla="*/ 2147483647 w 345"/>
                <a:gd name="T109" fmla="*/ 2147483647 h 746"/>
                <a:gd name="T110" fmla="*/ 2147483647 w 345"/>
                <a:gd name="T111" fmla="*/ 2147483647 h 746"/>
                <a:gd name="T112" fmla="*/ 2147483647 w 345"/>
                <a:gd name="T113" fmla="*/ 2147483647 h 746"/>
                <a:gd name="T114" fmla="*/ 2147483647 w 345"/>
                <a:gd name="T115" fmla="*/ 2147483647 h 746"/>
                <a:gd name="T116" fmla="*/ 0 w 345"/>
                <a:gd name="T117" fmla="*/ 2147483647 h 746"/>
                <a:gd name="T118" fmla="*/ 2147483647 w 345"/>
                <a:gd name="T119" fmla="*/ 2147483647 h 746"/>
                <a:gd name="T120" fmla="*/ 2147483647 w 345"/>
                <a:gd name="T121" fmla="*/ 0 h 746"/>
                <a:gd name="T122" fmla="*/ 2147483647 w 345"/>
                <a:gd name="T123" fmla="*/ 0 h 7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5"/>
                <a:gd name="T187" fmla="*/ 0 h 746"/>
                <a:gd name="T188" fmla="*/ 345 w 345"/>
                <a:gd name="T189" fmla="*/ 746 h 7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5" h="746">
                  <a:moveTo>
                    <a:pt x="28" y="0"/>
                  </a:moveTo>
                  <a:lnTo>
                    <a:pt x="36" y="4"/>
                  </a:lnTo>
                  <a:lnTo>
                    <a:pt x="41" y="6"/>
                  </a:lnTo>
                  <a:lnTo>
                    <a:pt x="45" y="6"/>
                  </a:lnTo>
                  <a:lnTo>
                    <a:pt x="51" y="9"/>
                  </a:lnTo>
                  <a:lnTo>
                    <a:pt x="57" y="9"/>
                  </a:lnTo>
                  <a:lnTo>
                    <a:pt x="60" y="11"/>
                  </a:lnTo>
                  <a:lnTo>
                    <a:pt x="64" y="13"/>
                  </a:lnTo>
                  <a:lnTo>
                    <a:pt x="68" y="15"/>
                  </a:lnTo>
                  <a:lnTo>
                    <a:pt x="72" y="17"/>
                  </a:lnTo>
                  <a:lnTo>
                    <a:pt x="77" y="17"/>
                  </a:lnTo>
                  <a:lnTo>
                    <a:pt x="81" y="17"/>
                  </a:lnTo>
                  <a:lnTo>
                    <a:pt x="85" y="21"/>
                  </a:lnTo>
                  <a:lnTo>
                    <a:pt x="91" y="23"/>
                  </a:lnTo>
                  <a:lnTo>
                    <a:pt x="95" y="25"/>
                  </a:lnTo>
                  <a:lnTo>
                    <a:pt x="102" y="28"/>
                  </a:lnTo>
                  <a:lnTo>
                    <a:pt x="108" y="30"/>
                  </a:lnTo>
                  <a:lnTo>
                    <a:pt x="133" y="44"/>
                  </a:lnTo>
                  <a:lnTo>
                    <a:pt x="153" y="59"/>
                  </a:lnTo>
                  <a:lnTo>
                    <a:pt x="171" y="76"/>
                  </a:lnTo>
                  <a:lnTo>
                    <a:pt x="186" y="93"/>
                  </a:lnTo>
                  <a:lnTo>
                    <a:pt x="197" y="110"/>
                  </a:lnTo>
                  <a:lnTo>
                    <a:pt x="209" y="129"/>
                  </a:lnTo>
                  <a:lnTo>
                    <a:pt x="216" y="148"/>
                  </a:lnTo>
                  <a:lnTo>
                    <a:pt x="222" y="169"/>
                  </a:lnTo>
                  <a:lnTo>
                    <a:pt x="224" y="190"/>
                  </a:lnTo>
                  <a:lnTo>
                    <a:pt x="226" y="213"/>
                  </a:lnTo>
                  <a:lnTo>
                    <a:pt x="228" y="236"/>
                  </a:lnTo>
                  <a:lnTo>
                    <a:pt x="228" y="261"/>
                  </a:lnTo>
                  <a:lnTo>
                    <a:pt x="226" y="283"/>
                  </a:lnTo>
                  <a:lnTo>
                    <a:pt x="224" y="310"/>
                  </a:lnTo>
                  <a:lnTo>
                    <a:pt x="222" y="337"/>
                  </a:lnTo>
                  <a:lnTo>
                    <a:pt x="220" y="363"/>
                  </a:lnTo>
                  <a:lnTo>
                    <a:pt x="216" y="382"/>
                  </a:lnTo>
                  <a:lnTo>
                    <a:pt x="216" y="405"/>
                  </a:lnTo>
                  <a:lnTo>
                    <a:pt x="216" y="424"/>
                  </a:lnTo>
                  <a:lnTo>
                    <a:pt x="216" y="445"/>
                  </a:lnTo>
                  <a:lnTo>
                    <a:pt x="216" y="466"/>
                  </a:lnTo>
                  <a:lnTo>
                    <a:pt x="216" y="485"/>
                  </a:lnTo>
                  <a:lnTo>
                    <a:pt x="218" y="504"/>
                  </a:lnTo>
                  <a:lnTo>
                    <a:pt x="222" y="525"/>
                  </a:lnTo>
                  <a:lnTo>
                    <a:pt x="226" y="542"/>
                  </a:lnTo>
                  <a:lnTo>
                    <a:pt x="229" y="561"/>
                  </a:lnTo>
                  <a:lnTo>
                    <a:pt x="235" y="578"/>
                  </a:lnTo>
                  <a:lnTo>
                    <a:pt x="243" y="597"/>
                  </a:lnTo>
                  <a:lnTo>
                    <a:pt x="250" y="614"/>
                  </a:lnTo>
                  <a:lnTo>
                    <a:pt x="260" y="631"/>
                  </a:lnTo>
                  <a:lnTo>
                    <a:pt x="269" y="647"/>
                  </a:lnTo>
                  <a:lnTo>
                    <a:pt x="283" y="662"/>
                  </a:lnTo>
                  <a:lnTo>
                    <a:pt x="286" y="669"/>
                  </a:lnTo>
                  <a:lnTo>
                    <a:pt x="294" y="677"/>
                  </a:lnTo>
                  <a:lnTo>
                    <a:pt x="300" y="685"/>
                  </a:lnTo>
                  <a:lnTo>
                    <a:pt x="307" y="692"/>
                  </a:lnTo>
                  <a:lnTo>
                    <a:pt x="315" y="700"/>
                  </a:lnTo>
                  <a:lnTo>
                    <a:pt x="323" y="708"/>
                  </a:lnTo>
                  <a:lnTo>
                    <a:pt x="324" y="709"/>
                  </a:lnTo>
                  <a:lnTo>
                    <a:pt x="330" y="713"/>
                  </a:lnTo>
                  <a:lnTo>
                    <a:pt x="334" y="715"/>
                  </a:lnTo>
                  <a:lnTo>
                    <a:pt x="342" y="719"/>
                  </a:lnTo>
                  <a:lnTo>
                    <a:pt x="343" y="721"/>
                  </a:lnTo>
                  <a:lnTo>
                    <a:pt x="345" y="725"/>
                  </a:lnTo>
                  <a:lnTo>
                    <a:pt x="345" y="730"/>
                  </a:lnTo>
                  <a:lnTo>
                    <a:pt x="343" y="734"/>
                  </a:lnTo>
                  <a:lnTo>
                    <a:pt x="340" y="738"/>
                  </a:lnTo>
                  <a:lnTo>
                    <a:pt x="340" y="742"/>
                  </a:lnTo>
                  <a:lnTo>
                    <a:pt x="334" y="744"/>
                  </a:lnTo>
                  <a:lnTo>
                    <a:pt x="332" y="746"/>
                  </a:lnTo>
                  <a:lnTo>
                    <a:pt x="309" y="736"/>
                  </a:lnTo>
                  <a:lnTo>
                    <a:pt x="290" y="725"/>
                  </a:lnTo>
                  <a:lnTo>
                    <a:pt x="273" y="711"/>
                  </a:lnTo>
                  <a:lnTo>
                    <a:pt x="256" y="696"/>
                  </a:lnTo>
                  <a:lnTo>
                    <a:pt x="243" y="679"/>
                  </a:lnTo>
                  <a:lnTo>
                    <a:pt x="229" y="662"/>
                  </a:lnTo>
                  <a:lnTo>
                    <a:pt x="218" y="643"/>
                  </a:lnTo>
                  <a:lnTo>
                    <a:pt x="210" y="622"/>
                  </a:lnTo>
                  <a:lnTo>
                    <a:pt x="201" y="599"/>
                  </a:lnTo>
                  <a:lnTo>
                    <a:pt x="195" y="576"/>
                  </a:lnTo>
                  <a:lnTo>
                    <a:pt x="190" y="550"/>
                  </a:lnTo>
                  <a:lnTo>
                    <a:pt x="186" y="525"/>
                  </a:lnTo>
                  <a:lnTo>
                    <a:pt x="184" y="498"/>
                  </a:lnTo>
                  <a:lnTo>
                    <a:pt x="182" y="470"/>
                  </a:lnTo>
                  <a:lnTo>
                    <a:pt x="182" y="441"/>
                  </a:lnTo>
                  <a:lnTo>
                    <a:pt x="186" y="413"/>
                  </a:lnTo>
                  <a:lnTo>
                    <a:pt x="186" y="386"/>
                  </a:lnTo>
                  <a:lnTo>
                    <a:pt x="188" y="359"/>
                  </a:lnTo>
                  <a:lnTo>
                    <a:pt x="190" y="331"/>
                  </a:lnTo>
                  <a:lnTo>
                    <a:pt x="191" y="306"/>
                  </a:lnTo>
                  <a:lnTo>
                    <a:pt x="191" y="278"/>
                  </a:lnTo>
                  <a:lnTo>
                    <a:pt x="191" y="253"/>
                  </a:lnTo>
                  <a:lnTo>
                    <a:pt x="191" y="228"/>
                  </a:lnTo>
                  <a:lnTo>
                    <a:pt x="190" y="203"/>
                  </a:lnTo>
                  <a:lnTo>
                    <a:pt x="186" y="179"/>
                  </a:lnTo>
                  <a:lnTo>
                    <a:pt x="180" y="156"/>
                  </a:lnTo>
                  <a:lnTo>
                    <a:pt x="171" y="135"/>
                  </a:lnTo>
                  <a:lnTo>
                    <a:pt x="161" y="116"/>
                  </a:lnTo>
                  <a:lnTo>
                    <a:pt x="148" y="95"/>
                  </a:lnTo>
                  <a:lnTo>
                    <a:pt x="133" y="78"/>
                  </a:lnTo>
                  <a:lnTo>
                    <a:pt x="114" y="65"/>
                  </a:lnTo>
                  <a:lnTo>
                    <a:pt x="93" y="53"/>
                  </a:lnTo>
                  <a:lnTo>
                    <a:pt x="87" y="47"/>
                  </a:lnTo>
                  <a:lnTo>
                    <a:pt x="81" y="47"/>
                  </a:lnTo>
                  <a:lnTo>
                    <a:pt x="74" y="44"/>
                  </a:lnTo>
                  <a:lnTo>
                    <a:pt x="68" y="42"/>
                  </a:lnTo>
                  <a:lnTo>
                    <a:pt x="64" y="40"/>
                  </a:lnTo>
                  <a:lnTo>
                    <a:pt x="58" y="40"/>
                  </a:lnTo>
                  <a:lnTo>
                    <a:pt x="55" y="38"/>
                  </a:lnTo>
                  <a:lnTo>
                    <a:pt x="51" y="36"/>
                  </a:lnTo>
                  <a:lnTo>
                    <a:pt x="45" y="36"/>
                  </a:lnTo>
                  <a:lnTo>
                    <a:pt x="39" y="34"/>
                  </a:lnTo>
                  <a:lnTo>
                    <a:pt x="34" y="32"/>
                  </a:lnTo>
                  <a:lnTo>
                    <a:pt x="30" y="30"/>
                  </a:lnTo>
                  <a:lnTo>
                    <a:pt x="24" y="30"/>
                  </a:lnTo>
                  <a:lnTo>
                    <a:pt x="19" y="28"/>
                  </a:lnTo>
                  <a:lnTo>
                    <a:pt x="13" y="25"/>
                  </a:lnTo>
                  <a:lnTo>
                    <a:pt x="7" y="25"/>
                  </a:lnTo>
                  <a:lnTo>
                    <a:pt x="1" y="19"/>
                  </a:lnTo>
                  <a:lnTo>
                    <a:pt x="0" y="15"/>
                  </a:lnTo>
                  <a:lnTo>
                    <a:pt x="0" y="11"/>
                  </a:lnTo>
                  <a:lnTo>
                    <a:pt x="3" y="6"/>
                  </a:lnTo>
                  <a:lnTo>
                    <a:pt x="9" y="2"/>
                  </a:lnTo>
                  <a:lnTo>
                    <a:pt x="15" y="0"/>
                  </a:lnTo>
                  <a:lnTo>
                    <a:pt x="22"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0" name="Freeform 281">
              <a:extLst>
                <a:ext uri="{FF2B5EF4-FFF2-40B4-BE49-F238E27FC236}">
                  <a16:creationId xmlns:a16="http://schemas.microsoft.com/office/drawing/2014/main" id="{E679E334-7C7A-DB4B-B3B8-BDD95ACE4DBA}"/>
                </a:ext>
              </a:extLst>
            </p:cNvPr>
            <p:cNvSpPr>
              <a:spLocks/>
            </p:cNvSpPr>
            <p:nvPr/>
          </p:nvSpPr>
          <p:spPr bwMode="auto">
            <a:xfrm flipH="1">
              <a:off x="2641947" y="2342466"/>
              <a:ext cx="357188" cy="309563"/>
            </a:xfrm>
            <a:custGeom>
              <a:avLst/>
              <a:gdLst>
                <a:gd name="T0" fmla="*/ 2147483647 w 450"/>
                <a:gd name="T1" fmla="*/ 2147483647 h 390"/>
                <a:gd name="T2" fmla="*/ 2147483647 w 450"/>
                <a:gd name="T3" fmla="*/ 2147483647 h 390"/>
                <a:gd name="T4" fmla="*/ 2147483647 w 450"/>
                <a:gd name="T5" fmla="*/ 2147483647 h 390"/>
                <a:gd name="T6" fmla="*/ 2147483647 w 450"/>
                <a:gd name="T7" fmla="*/ 2147483647 h 390"/>
                <a:gd name="T8" fmla="*/ 2147483647 w 450"/>
                <a:gd name="T9" fmla="*/ 2147483647 h 390"/>
                <a:gd name="T10" fmla="*/ 2147483647 w 450"/>
                <a:gd name="T11" fmla="*/ 2147483647 h 390"/>
                <a:gd name="T12" fmla="*/ 2147483647 w 450"/>
                <a:gd name="T13" fmla="*/ 2147483647 h 390"/>
                <a:gd name="T14" fmla="*/ 2147483647 w 450"/>
                <a:gd name="T15" fmla="*/ 2147483647 h 390"/>
                <a:gd name="T16" fmla="*/ 2147483647 w 450"/>
                <a:gd name="T17" fmla="*/ 2147483647 h 390"/>
                <a:gd name="T18" fmla="*/ 2147483647 w 450"/>
                <a:gd name="T19" fmla="*/ 2147483647 h 390"/>
                <a:gd name="T20" fmla="*/ 2147483647 w 450"/>
                <a:gd name="T21" fmla="*/ 2147483647 h 390"/>
                <a:gd name="T22" fmla="*/ 2147483647 w 450"/>
                <a:gd name="T23" fmla="*/ 2147483647 h 390"/>
                <a:gd name="T24" fmla="*/ 2147483647 w 450"/>
                <a:gd name="T25" fmla="*/ 2147483647 h 390"/>
                <a:gd name="T26" fmla="*/ 2147483647 w 450"/>
                <a:gd name="T27" fmla="*/ 2147483647 h 390"/>
                <a:gd name="T28" fmla="*/ 2147483647 w 450"/>
                <a:gd name="T29" fmla="*/ 2147483647 h 390"/>
                <a:gd name="T30" fmla="*/ 2147483647 w 450"/>
                <a:gd name="T31" fmla="*/ 2147483647 h 390"/>
                <a:gd name="T32" fmla="*/ 0 w 450"/>
                <a:gd name="T33" fmla="*/ 2147483647 h 390"/>
                <a:gd name="T34" fmla="*/ 2147483647 w 450"/>
                <a:gd name="T35" fmla="*/ 2147483647 h 390"/>
                <a:gd name="T36" fmla="*/ 2147483647 w 450"/>
                <a:gd name="T37" fmla="*/ 2147483647 h 390"/>
                <a:gd name="T38" fmla="*/ 2147483647 w 450"/>
                <a:gd name="T39" fmla="*/ 2147483647 h 390"/>
                <a:gd name="T40" fmla="*/ 2147483647 w 450"/>
                <a:gd name="T41" fmla="*/ 2147483647 h 390"/>
                <a:gd name="T42" fmla="*/ 2147483647 w 450"/>
                <a:gd name="T43" fmla="*/ 2147483647 h 390"/>
                <a:gd name="T44" fmla="*/ 2147483647 w 450"/>
                <a:gd name="T45" fmla="*/ 2147483647 h 390"/>
                <a:gd name="T46" fmla="*/ 2147483647 w 450"/>
                <a:gd name="T47" fmla="*/ 2147483647 h 390"/>
                <a:gd name="T48" fmla="*/ 2147483647 w 450"/>
                <a:gd name="T49" fmla="*/ 2147483647 h 390"/>
                <a:gd name="T50" fmla="*/ 2147483647 w 450"/>
                <a:gd name="T51" fmla="*/ 2147483647 h 390"/>
                <a:gd name="T52" fmla="*/ 2147483647 w 450"/>
                <a:gd name="T53" fmla="*/ 2147483647 h 390"/>
                <a:gd name="T54" fmla="*/ 2147483647 w 450"/>
                <a:gd name="T55" fmla="*/ 2147483647 h 390"/>
                <a:gd name="T56" fmla="*/ 2147483647 w 450"/>
                <a:gd name="T57" fmla="*/ 2147483647 h 390"/>
                <a:gd name="T58" fmla="*/ 2147483647 w 450"/>
                <a:gd name="T59" fmla="*/ 2147483647 h 390"/>
                <a:gd name="T60" fmla="*/ 2147483647 w 450"/>
                <a:gd name="T61" fmla="*/ 2147483647 h 390"/>
                <a:gd name="T62" fmla="*/ 2147483647 w 450"/>
                <a:gd name="T63" fmla="*/ 2147483647 h 390"/>
                <a:gd name="T64" fmla="*/ 2147483647 w 450"/>
                <a:gd name="T65" fmla="*/ 2147483647 h 390"/>
                <a:gd name="T66" fmla="*/ 2147483647 w 450"/>
                <a:gd name="T67" fmla="*/ 2147483647 h 390"/>
                <a:gd name="T68" fmla="*/ 2147483647 w 450"/>
                <a:gd name="T69" fmla="*/ 2147483647 h 390"/>
                <a:gd name="T70" fmla="*/ 2147483647 w 450"/>
                <a:gd name="T71" fmla="*/ 2147483647 h 390"/>
                <a:gd name="T72" fmla="*/ 2147483647 w 450"/>
                <a:gd name="T73" fmla="*/ 2147483647 h 390"/>
                <a:gd name="T74" fmla="*/ 2147483647 w 450"/>
                <a:gd name="T75" fmla="*/ 2147483647 h 390"/>
                <a:gd name="T76" fmla="*/ 2147483647 w 450"/>
                <a:gd name="T77" fmla="*/ 2147483647 h 390"/>
                <a:gd name="T78" fmla="*/ 2147483647 w 450"/>
                <a:gd name="T79" fmla="*/ 2147483647 h 390"/>
                <a:gd name="T80" fmla="*/ 2147483647 w 450"/>
                <a:gd name="T81" fmla="*/ 2147483647 h 390"/>
                <a:gd name="T82" fmla="*/ 2147483647 w 450"/>
                <a:gd name="T83" fmla="*/ 2147483647 h 390"/>
                <a:gd name="T84" fmla="*/ 2147483647 w 450"/>
                <a:gd name="T85" fmla="*/ 2147483647 h 390"/>
                <a:gd name="T86" fmla="*/ 2147483647 w 450"/>
                <a:gd name="T87" fmla="*/ 0 h 390"/>
                <a:gd name="T88" fmla="*/ 2147483647 w 450"/>
                <a:gd name="T89" fmla="*/ 2147483647 h 390"/>
                <a:gd name="T90" fmla="*/ 2147483647 w 450"/>
                <a:gd name="T91" fmla="*/ 2147483647 h 3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0"/>
                <a:gd name="T139" fmla="*/ 0 h 390"/>
                <a:gd name="T140" fmla="*/ 450 w 450"/>
                <a:gd name="T141" fmla="*/ 390 h 3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0" h="390">
                  <a:moveTo>
                    <a:pt x="447" y="10"/>
                  </a:moveTo>
                  <a:lnTo>
                    <a:pt x="428" y="17"/>
                  </a:lnTo>
                  <a:lnTo>
                    <a:pt x="414" y="27"/>
                  </a:lnTo>
                  <a:lnTo>
                    <a:pt x="403" y="36"/>
                  </a:lnTo>
                  <a:lnTo>
                    <a:pt x="393" y="48"/>
                  </a:lnTo>
                  <a:lnTo>
                    <a:pt x="384" y="61"/>
                  </a:lnTo>
                  <a:lnTo>
                    <a:pt x="380" y="72"/>
                  </a:lnTo>
                  <a:lnTo>
                    <a:pt x="376" y="86"/>
                  </a:lnTo>
                  <a:lnTo>
                    <a:pt x="372" y="101"/>
                  </a:lnTo>
                  <a:lnTo>
                    <a:pt x="371" y="114"/>
                  </a:lnTo>
                  <a:lnTo>
                    <a:pt x="369" y="131"/>
                  </a:lnTo>
                  <a:lnTo>
                    <a:pt x="365" y="147"/>
                  </a:lnTo>
                  <a:lnTo>
                    <a:pt x="365" y="164"/>
                  </a:lnTo>
                  <a:lnTo>
                    <a:pt x="363" y="179"/>
                  </a:lnTo>
                  <a:lnTo>
                    <a:pt x="361" y="196"/>
                  </a:lnTo>
                  <a:lnTo>
                    <a:pt x="359" y="215"/>
                  </a:lnTo>
                  <a:lnTo>
                    <a:pt x="353" y="234"/>
                  </a:lnTo>
                  <a:lnTo>
                    <a:pt x="350" y="240"/>
                  </a:lnTo>
                  <a:lnTo>
                    <a:pt x="348" y="249"/>
                  </a:lnTo>
                  <a:lnTo>
                    <a:pt x="342" y="261"/>
                  </a:lnTo>
                  <a:lnTo>
                    <a:pt x="338" y="272"/>
                  </a:lnTo>
                  <a:lnTo>
                    <a:pt x="333" y="284"/>
                  </a:lnTo>
                  <a:lnTo>
                    <a:pt x="325" y="299"/>
                  </a:lnTo>
                  <a:lnTo>
                    <a:pt x="317" y="314"/>
                  </a:lnTo>
                  <a:lnTo>
                    <a:pt x="312" y="325"/>
                  </a:lnTo>
                  <a:lnTo>
                    <a:pt x="302" y="339"/>
                  </a:lnTo>
                  <a:lnTo>
                    <a:pt x="293" y="350"/>
                  </a:lnTo>
                  <a:lnTo>
                    <a:pt x="283" y="362"/>
                  </a:lnTo>
                  <a:lnTo>
                    <a:pt x="274" y="373"/>
                  </a:lnTo>
                  <a:lnTo>
                    <a:pt x="260" y="379"/>
                  </a:lnTo>
                  <a:lnTo>
                    <a:pt x="249" y="386"/>
                  </a:lnTo>
                  <a:lnTo>
                    <a:pt x="236" y="390"/>
                  </a:lnTo>
                  <a:lnTo>
                    <a:pt x="222" y="390"/>
                  </a:lnTo>
                  <a:lnTo>
                    <a:pt x="200" y="390"/>
                  </a:lnTo>
                  <a:lnTo>
                    <a:pt x="181" y="390"/>
                  </a:lnTo>
                  <a:lnTo>
                    <a:pt x="163" y="390"/>
                  </a:lnTo>
                  <a:lnTo>
                    <a:pt x="148" y="388"/>
                  </a:lnTo>
                  <a:lnTo>
                    <a:pt x="135" y="386"/>
                  </a:lnTo>
                  <a:lnTo>
                    <a:pt x="124" y="384"/>
                  </a:lnTo>
                  <a:lnTo>
                    <a:pt x="114" y="382"/>
                  </a:lnTo>
                  <a:lnTo>
                    <a:pt x="105" y="381"/>
                  </a:lnTo>
                  <a:lnTo>
                    <a:pt x="93" y="377"/>
                  </a:lnTo>
                  <a:lnTo>
                    <a:pt x="86" y="373"/>
                  </a:lnTo>
                  <a:lnTo>
                    <a:pt x="74" y="369"/>
                  </a:lnTo>
                  <a:lnTo>
                    <a:pt x="65" y="365"/>
                  </a:lnTo>
                  <a:lnTo>
                    <a:pt x="53" y="362"/>
                  </a:lnTo>
                  <a:lnTo>
                    <a:pt x="38" y="356"/>
                  </a:lnTo>
                  <a:lnTo>
                    <a:pt x="23" y="350"/>
                  </a:lnTo>
                  <a:lnTo>
                    <a:pt x="6" y="346"/>
                  </a:lnTo>
                  <a:lnTo>
                    <a:pt x="0" y="343"/>
                  </a:lnTo>
                  <a:lnTo>
                    <a:pt x="0" y="337"/>
                  </a:lnTo>
                  <a:lnTo>
                    <a:pt x="6" y="333"/>
                  </a:lnTo>
                  <a:lnTo>
                    <a:pt x="11" y="333"/>
                  </a:lnTo>
                  <a:lnTo>
                    <a:pt x="17" y="337"/>
                  </a:lnTo>
                  <a:lnTo>
                    <a:pt x="23" y="337"/>
                  </a:lnTo>
                  <a:lnTo>
                    <a:pt x="29" y="339"/>
                  </a:lnTo>
                  <a:lnTo>
                    <a:pt x="34" y="341"/>
                  </a:lnTo>
                  <a:lnTo>
                    <a:pt x="38" y="343"/>
                  </a:lnTo>
                  <a:lnTo>
                    <a:pt x="42" y="343"/>
                  </a:lnTo>
                  <a:lnTo>
                    <a:pt x="48" y="346"/>
                  </a:lnTo>
                  <a:lnTo>
                    <a:pt x="53" y="348"/>
                  </a:lnTo>
                  <a:lnTo>
                    <a:pt x="59" y="348"/>
                  </a:lnTo>
                  <a:lnTo>
                    <a:pt x="63" y="350"/>
                  </a:lnTo>
                  <a:lnTo>
                    <a:pt x="68" y="352"/>
                  </a:lnTo>
                  <a:lnTo>
                    <a:pt x="74" y="354"/>
                  </a:lnTo>
                  <a:lnTo>
                    <a:pt x="78" y="354"/>
                  </a:lnTo>
                  <a:lnTo>
                    <a:pt x="84" y="356"/>
                  </a:lnTo>
                  <a:lnTo>
                    <a:pt x="91" y="358"/>
                  </a:lnTo>
                  <a:lnTo>
                    <a:pt x="97" y="360"/>
                  </a:lnTo>
                  <a:lnTo>
                    <a:pt x="106" y="360"/>
                  </a:lnTo>
                  <a:lnTo>
                    <a:pt x="114" y="360"/>
                  </a:lnTo>
                  <a:lnTo>
                    <a:pt x="124" y="360"/>
                  </a:lnTo>
                  <a:lnTo>
                    <a:pt x="131" y="360"/>
                  </a:lnTo>
                  <a:lnTo>
                    <a:pt x="139" y="358"/>
                  </a:lnTo>
                  <a:lnTo>
                    <a:pt x="146" y="358"/>
                  </a:lnTo>
                  <a:lnTo>
                    <a:pt x="152" y="358"/>
                  </a:lnTo>
                  <a:lnTo>
                    <a:pt x="162" y="358"/>
                  </a:lnTo>
                  <a:lnTo>
                    <a:pt x="169" y="356"/>
                  </a:lnTo>
                  <a:lnTo>
                    <a:pt x="175" y="354"/>
                  </a:lnTo>
                  <a:lnTo>
                    <a:pt x="182" y="354"/>
                  </a:lnTo>
                  <a:lnTo>
                    <a:pt x="190" y="354"/>
                  </a:lnTo>
                  <a:lnTo>
                    <a:pt x="198" y="354"/>
                  </a:lnTo>
                  <a:lnTo>
                    <a:pt x="205" y="352"/>
                  </a:lnTo>
                  <a:lnTo>
                    <a:pt x="217" y="352"/>
                  </a:lnTo>
                  <a:lnTo>
                    <a:pt x="224" y="354"/>
                  </a:lnTo>
                  <a:lnTo>
                    <a:pt x="232" y="352"/>
                  </a:lnTo>
                  <a:lnTo>
                    <a:pt x="241" y="348"/>
                  </a:lnTo>
                  <a:lnTo>
                    <a:pt x="249" y="343"/>
                  </a:lnTo>
                  <a:lnTo>
                    <a:pt x="258" y="337"/>
                  </a:lnTo>
                  <a:lnTo>
                    <a:pt x="264" y="327"/>
                  </a:lnTo>
                  <a:lnTo>
                    <a:pt x="274" y="320"/>
                  </a:lnTo>
                  <a:lnTo>
                    <a:pt x="281" y="308"/>
                  </a:lnTo>
                  <a:lnTo>
                    <a:pt x="289" y="297"/>
                  </a:lnTo>
                  <a:lnTo>
                    <a:pt x="295" y="285"/>
                  </a:lnTo>
                  <a:lnTo>
                    <a:pt x="300" y="274"/>
                  </a:lnTo>
                  <a:lnTo>
                    <a:pt x="306" y="261"/>
                  </a:lnTo>
                  <a:lnTo>
                    <a:pt x="312" y="251"/>
                  </a:lnTo>
                  <a:lnTo>
                    <a:pt x="317" y="240"/>
                  </a:lnTo>
                  <a:lnTo>
                    <a:pt x="321" y="230"/>
                  </a:lnTo>
                  <a:lnTo>
                    <a:pt x="323" y="221"/>
                  </a:lnTo>
                  <a:lnTo>
                    <a:pt x="329" y="215"/>
                  </a:lnTo>
                  <a:lnTo>
                    <a:pt x="329" y="206"/>
                  </a:lnTo>
                  <a:lnTo>
                    <a:pt x="333" y="196"/>
                  </a:lnTo>
                  <a:lnTo>
                    <a:pt x="334" y="185"/>
                  </a:lnTo>
                  <a:lnTo>
                    <a:pt x="334" y="173"/>
                  </a:lnTo>
                  <a:lnTo>
                    <a:pt x="334" y="164"/>
                  </a:lnTo>
                  <a:lnTo>
                    <a:pt x="336" y="154"/>
                  </a:lnTo>
                  <a:lnTo>
                    <a:pt x="336" y="145"/>
                  </a:lnTo>
                  <a:lnTo>
                    <a:pt x="338" y="137"/>
                  </a:lnTo>
                  <a:lnTo>
                    <a:pt x="338" y="126"/>
                  </a:lnTo>
                  <a:lnTo>
                    <a:pt x="340" y="116"/>
                  </a:lnTo>
                  <a:lnTo>
                    <a:pt x="342" y="107"/>
                  </a:lnTo>
                  <a:lnTo>
                    <a:pt x="344" y="95"/>
                  </a:lnTo>
                  <a:lnTo>
                    <a:pt x="348" y="88"/>
                  </a:lnTo>
                  <a:lnTo>
                    <a:pt x="350" y="78"/>
                  </a:lnTo>
                  <a:lnTo>
                    <a:pt x="355" y="69"/>
                  </a:lnTo>
                  <a:lnTo>
                    <a:pt x="361" y="61"/>
                  </a:lnTo>
                  <a:lnTo>
                    <a:pt x="365" y="53"/>
                  </a:lnTo>
                  <a:lnTo>
                    <a:pt x="369" y="48"/>
                  </a:lnTo>
                  <a:lnTo>
                    <a:pt x="371" y="42"/>
                  </a:lnTo>
                  <a:lnTo>
                    <a:pt x="376" y="38"/>
                  </a:lnTo>
                  <a:lnTo>
                    <a:pt x="382" y="31"/>
                  </a:lnTo>
                  <a:lnTo>
                    <a:pt x="390" y="25"/>
                  </a:lnTo>
                  <a:lnTo>
                    <a:pt x="393" y="23"/>
                  </a:lnTo>
                  <a:lnTo>
                    <a:pt x="397" y="19"/>
                  </a:lnTo>
                  <a:lnTo>
                    <a:pt x="401" y="15"/>
                  </a:lnTo>
                  <a:lnTo>
                    <a:pt x="405" y="13"/>
                  </a:lnTo>
                  <a:lnTo>
                    <a:pt x="410" y="12"/>
                  </a:lnTo>
                  <a:lnTo>
                    <a:pt x="416" y="8"/>
                  </a:lnTo>
                  <a:lnTo>
                    <a:pt x="422" y="6"/>
                  </a:lnTo>
                  <a:lnTo>
                    <a:pt x="429" y="2"/>
                  </a:lnTo>
                  <a:lnTo>
                    <a:pt x="433" y="0"/>
                  </a:lnTo>
                  <a:lnTo>
                    <a:pt x="439" y="0"/>
                  </a:lnTo>
                  <a:lnTo>
                    <a:pt x="443" y="0"/>
                  </a:lnTo>
                  <a:lnTo>
                    <a:pt x="447" y="2"/>
                  </a:lnTo>
                  <a:lnTo>
                    <a:pt x="450" y="2"/>
                  </a:lnTo>
                  <a:lnTo>
                    <a:pt x="450" y="4"/>
                  </a:lnTo>
                  <a:lnTo>
                    <a:pt x="448" y="8"/>
                  </a:lnTo>
                  <a:lnTo>
                    <a:pt x="447" y="1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1" name="Freeform 282">
              <a:extLst>
                <a:ext uri="{FF2B5EF4-FFF2-40B4-BE49-F238E27FC236}">
                  <a16:creationId xmlns:a16="http://schemas.microsoft.com/office/drawing/2014/main" id="{238CFEFE-041D-D341-8BC4-9AAAC933BC4A}"/>
                </a:ext>
              </a:extLst>
            </p:cNvPr>
            <p:cNvSpPr>
              <a:spLocks/>
            </p:cNvSpPr>
            <p:nvPr/>
          </p:nvSpPr>
          <p:spPr bwMode="auto">
            <a:xfrm flipH="1">
              <a:off x="2970560" y="2591703"/>
              <a:ext cx="47625" cy="138113"/>
            </a:xfrm>
            <a:custGeom>
              <a:avLst/>
              <a:gdLst>
                <a:gd name="T0" fmla="*/ 2147483647 w 59"/>
                <a:gd name="T1" fmla="*/ 2147483647 h 173"/>
                <a:gd name="T2" fmla="*/ 2147483647 w 59"/>
                <a:gd name="T3" fmla="*/ 2147483647 h 173"/>
                <a:gd name="T4" fmla="*/ 2147483647 w 59"/>
                <a:gd name="T5" fmla="*/ 2147483647 h 173"/>
                <a:gd name="T6" fmla="*/ 2147483647 w 59"/>
                <a:gd name="T7" fmla="*/ 2147483647 h 173"/>
                <a:gd name="T8" fmla="*/ 2147483647 w 59"/>
                <a:gd name="T9" fmla="*/ 2147483647 h 173"/>
                <a:gd name="T10" fmla="*/ 2147483647 w 59"/>
                <a:gd name="T11" fmla="*/ 2147483647 h 173"/>
                <a:gd name="T12" fmla="*/ 2147483647 w 59"/>
                <a:gd name="T13" fmla="*/ 2147483647 h 173"/>
                <a:gd name="T14" fmla="*/ 2147483647 w 59"/>
                <a:gd name="T15" fmla="*/ 2147483647 h 173"/>
                <a:gd name="T16" fmla="*/ 2147483647 w 59"/>
                <a:gd name="T17" fmla="*/ 2147483647 h 173"/>
                <a:gd name="T18" fmla="*/ 2147483647 w 59"/>
                <a:gd name="T19" fmla="*/ 2147483647 h 173"/>
                <a:gd name="T20" fmla="*/ 2147483647 w 59"/>
                <a:gd name="T21" fmla="*/ 2147483647 h 173"/>
                <a:gd name="T22" fmla="*/ 2147483647 w 59"/>
                <a:gd name="T23" fmla="*/ 2147483647 h 173"/>
                <a:gd name="T24" fmla="*/ 2147483647 w 59"/>
                <a:gd name="T25" fmla="*/ 2147483647 h 173"/>
                <a:gd name="T26" fmla="*/ 2147483647 w 59"/>
                <a:gd name="T27" fmla="*/ 2147483647 h 173"/>
                <a:gd name="T28" fmla="*/ 2147483647 w 59"/>
                <a:gd name="T29" fmla="*/ 2147483647 h 173"/>
                <a:gd name="T30" fmla="*/ 2147483647 w 59"/>
                <a:gd name="T31" fmla="*/ 2147483647 h 173"/>
                <a:gd name="T32" fmla="*/ 2147483647 w 59"/>
                <a:gd name="T33" fmla="*/ 2147483647 h 173"/>
                <a:gd name="T34" fmla="*/ 2147483647 w 59"/>
                <a:gd name="T35" fmla="*/ 2147483647 h 173"/>
                <a:gd name="T36" fmla="*/ 2147483647 w 59"/>
                <a:gd name="T37" fmla="*/ 2147483647 h 173"/>
                <a:gd name="T38" fmla="*/ 2147483647 w 59"/>
                <a:gd name="T39" fmla="*/ 2147483647 h 173"/>
                <a:gd name="T40" fmla="*/ 2147483647 w 59"/>
                <a:gd name="T41" fmla="*/ 2147483647 h 173"/>
                <a:gd name="T42" fmla="*/ 2147483647 w 59"/>
                <a:gd name="T43" fmla="*/ 2147483647 h 173"/>
                <a:gd name="T44" fmla="*/ 2147483647 w 59"/>
                <a:gd name="T45" fmla="*/ 2147483647 h 173"/>
                <a:gd name="T46" fmla="*/ 2147483647 w 59"/>
                <a:gd name="T47" fmla="*/ 2147483647 h 173"/>
                <a:gd name="T48" fmla="*/ 2147483647 w 59"/>
                <a:gd name="T49" fmla="*/ 2147483647 h 173"/>
                <a:gd name="T50" fmla="*/ 2147483647 w 59"/>
                <a:gd name="T51" fmla="*/ 2147483647 h 173"/>
                <a:gd name="T52" fmla="*/ 2147483647 w 59"/>
                <a:gd name="T53" fmla="*/ 2147483647 h 173"/>
                <a:gd name="T54" fmla="*/ 2147483647 w 59"/>
                <a:gd name="T55" fmla="*/ 2147483647 h 173"/>
                <a:gd name="T56" fmla="*/ 2147483647 w 59"/>
                <a:gd name="T57" fmla="*/ 2147483647 h 173"/>
                <a:gd name="T58" fmla="*/ 2147483647 w 59"/>
                <a:gd name="T59" fmla="*/ 2147483647 h 173"/>
                <a:gd name="T60" fmla="*/ 0 w 59"/>
                <a:gd name="T61" fmla="*/ 2147483647 h 173"/>
                <a:gd name="T62" fmla="*/ 0 w 59"/>
                <a:gd name="T63" fmla="*/ 2147483647 h 173"/>
                <a:gd name="T64" fmla="*/ 2147483647 w 59"/>
                <a:gd name="T65" fmla="*/ 2147483647 h 173"/>
                <a:gd name="T66" fmla="*/ 2147483647 w 59"/>
                <a:gd name="T67" fmla="*/ 2147483647 h 173"/>
                <a:gd name="T68" fmla="*/ 2147483647 w 59"/>
                <a:gd name="T69" fmla="*/ 2147483647 h 173"/>
                <a:gd name="T70" fmla="*/ 2147483647 w 59"/>
                <a:gd name="T71" fmla="*/ 2147483647 h 173"/>
                <a:gd name="T72" fmla="*/ 2147483647 w 59"/>
                <a:gd name="T73" fmla="*/ 2147483647 h 173"/>
                <a:gd name="T74" fmla="*/ 2147483647 w 59"/>
                <a:gd name="T75" fmla="*/ 2147483647 h 173"/>
                <a:gd name="T76" fmla="*/ 2147483647 w 59"/>
                <a:gd name="T77" fmla="*/ 2147483647 h 173"/>
                <a:gd name="T78" fmla="*/ 2147483647 w 59"/>
                <a:gd name="T79" fmla="*/ 2147483647 h 173"/>
                <a:gd name="T80" fmla="*/ 2147483647 w 59"/>
                <a:gd name="T81" fmla="*/ 2147483647 h 173"/>
                <a:gd name="T82" fmla="*/ 2147483647 w 59"/>
                <a:gd name="T83" fmla="*/ 2147483647 h 173"/>
                <a:gd name="T84" fmla="*/ 2147483647 w 59"/>
                <a:gd name="T85" fmla="*/ 0 h 173"/>
                <a:gd name="T86" fmla="*/ 2147483647 w 59"/>
                <a:gd name="T87" fmla="*/ 0 h 173"/>
                <a:gd name="T88" fmla="*/ 2147483647 w 59"/>
                <a:gd name="T89" fmla="*/ 2147483647 h 173"/>
                <a:gd name="T90" fmla="*/ 2147483647 w 59"/>
                <a:gd name="T91" fmla="*/ 2147483647 h 173"/>
                <a:gd name="T92" fmla="*/ 2147483647 w 59"/>
                <a:gd name="T93" fmla="*/ 2147483647 h 173"/>
                <a:gd name="T94" fmla="*/ 2147483647 w 59"/>
                <a:gd name="T95" fmla="*/ 2147483647 h 173"/>
                <a:gd name="T96" fmla="*/ 2147483647 w 59"/>
                <a:gd name="T97" fmla="*/ 2147483647 h 173"/>
                <a:gd name="T98" fmla="*/ 2147483647 w 59"/>
                <a:gd name="T99" fmla="*/ 2147483647 h 1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173"/>
                <a:gd name="T152" fmla="*/ 59 w 59"/>
                <a:gd name="T153" fmla="*/ 173 h 1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173">
                  <a:moveTo>
                    <a:pt x="57" y="23"/>
                  </a:moveTo>
                  <a:lnTo>
                    <a:pt x="52" y="30"/>
                  </a:lnTo>
                  <a:lnTo>
                    <a:pt x="46" y="38"/>
                  </a:lnTo>
                  <a:lnTo>
                    <a:pt x="40" y="46"/>
                  </a:lnTo>
                  <a:lnTo>
                    <a:pt x="40" y="53"/>
                  </a:lnTo>
                  <a:lnTo>
                    <a:pt x="36" y="59"/>
                  </a:lnTo>
                  <a:lnTo>
                    <a:pt x="34" y="67"/>
                  </a:lnTo>
                  <a:lnTo>
                    <a:pt x="34" y="74"/>
                  </a:lnTo>
                  <a:lnTo>
                    <a:pt x="34" y="82"/>
                  </a:lnTo>
                  <a:lnTo>
                    <a:pt x="34" y="89"/>
                  </a:lnTo>
                  <a:lnTo>
                    <a:pt x="34" y="99"/>
                  </a:lnTo>
                  <a:lnTo>
                    <a:pt x="36" y="107"/>
                  </a:lnTo>
                  <a:lnTo>
                    <a:pt x="38" y="114"/>
                  </a:lnTo>
                  <a:lnTo>
                    <a:pt x="40" y="124"/>
                  </a:lnTo>
                  <a:lnTo>
                    <a:pt x="44" y="129"/>
                  </a:lnTo>
                  <a:lnTo>
                    <a:pt x="48" y="139"/>
                  </a:lnTo>
                  <a:lnTo>
                    <a:pt x="52" y="148"/>
                  </a:lnTo>
                  <a:lnTo>
                    <a:pt x="52" y="156"/>
                  </a:lnTo>
                  <a:lnTo>
                    <a:pt x="52" y="162"/>
                  </a:lnTo>
                  <a:lnTo>
                    <a:pt x="48" y="167"/>
                  </a:lnTo>
                  <a:lnTo>
                    <a:pt x="44" y="171"/>
                  </a:lnTo>
                  <a:lnTo>
                    <a:pt x="36" y="173"/>
                  </a:lnTo>
                  <a:lnTo>
                    <a:pt x="29" y="171"/>
                  </a:lnTo>
                  <a:lnTo>
                    <a:pt x="23" y="169"/>
                  </a:lnTo>
                  <a:lnTo>
                    <a:pt x="19" y="164"/>
                  </a:lnTo>
                  <a:lnTo>
                    <a:pt x="14" y="152"/>
                  </a:lnTo>
                  <a:lnTo>
                    <a:pt x="10" y="143"/>
                  </a:lnTo>
                  <a:lnTo>
                    <a:pt x="6" y="131"/>
                  </a:lnTo>
                  <a:lnTo>
                    <a:pt x="4" y="122"/>
                  </a:lnTo>
                  <a:lnTo>
                    <a:pt x="2" y="112"/>
                  </a:lnTo>
                  <a:lnTo>
                    <a:pt x="0" y="101"/>
                  </a:lnTo>
                  <a:lnTo>
                    <a:pt x="0" y="91"/>
                  </a:lnTo>
                  <a:lnTo>
                    <a:pt x="2" y="82"/>
                  </a:lnTo>
                  <a:lnTo>
                    <a:pt x="4" y="70"/>
                  </a:lnTo>
                  <a:lnTo>
                    <a:pt x="6" y="61"/>
                  </a:lnTo>
                  <a:lnTo>
                    <a:pt x="8" y="53"/>
                  </a:lnTo>
                  <a:lnTo>
                    <a:pt x="14" y="44"/>
                  </a:lnTo>
                  <a:lnTo>
                    <a:pt x="17" y="34"/>
                  </a:lnTo>
                  <a:lnTo>
                    <a:pt x="23" y="25"/>
                  </a:lnTo>
                  <a:lnTo>
                    <a:pt x="29" y="15"/>
                  </a:lnTo>
                  <a:lnTo>
                    <a:pt x="36" y="6"/>
                  </a:lnTo>
                  <a:lnTo>
                    <a:pt x="40" y="2"/>
                  </a:lnTo>
                  <a:lnTo>
                    <a:pt x="46" y="0"/>
                  </a:lnTo>
                  <a:lnTo>
                    <a:pt x="50" y="0"/>
                  </a:lnTo>
                  <a:lnTo>
                    <a:pt x="53" y="4"/>
                  </a:lnTo>
                  <a:lnTo>
                    <a:pt x="57" y="8"/>
                  </a:lnTo>
                  <a:lnTo>
                    <a:pt x="59" y="11"/>
                  </a:lnTo>
                  <a:lnTo>
                    <a:pt x="59" y="17"/>
                  </a:lnTo>
                  <a:lnTo>
                    <a:pt x="57"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2" name="Freeform 283">
              <a:extLst>
                <a:ext uri="{FF2B5EF4-FFF2-40B4-BE49-F238E27FC236}">
                  <a16:creationId xmlns:a16="http://schemas.microsoft.com/office/drawing/2014/main" id="{0754D690-5A2C-A840-894D-62865FFF9955}"/>
                </a:ext>
              </a:extLst>
            </p:cNvPr>
            <p:cNvSpPr>
              <a:spLocks/>
            </p:cNvSpPr>
            <p:nvPr/>
          </p:nvSpPr>
          <p:spPr bwMode="auto">
            <a:xfrm flipH="1">
              <a:off x="2607022" y="2504391"/>
              <a:ext cx="381000" cy="244475"/>
            </a:xfrm>
            <a:custGeom>
              <a:avLst/>
              <a:gdLst>
                <a:gd name="T0" fmla="*/ 2147483647 w 479"/>
                <a:gd name="T1" fmla="*/ 2147483647 h 308"/>
                <a:gd name="T2" fmla="*/ 2147483647 w 479"/>
                <a:gd name="T3" fmla="*/ 2147483647 h 308"/>
                <a:gd name="T4" fmla="*/ 2147483647 w 479"/>
                <a:gd name="T5" fmla="*/ 2147483647 h 308"/>
                <a:gd name="T6" fmla="*/ 2147483647 w 479"/>
                <a:gd name="T7" fmla="*/ 2147483647 h 308"/>
                <a:gd name="T8" fmla="*/ 2147483647 w 479"/>
                <a:gd name="T9" fmla="*/ 2147483647 h 308"/>
                <a:gd name="T10" fmla="*/ 2147483647 w 479"/>
                <a:gd name="T11" fmla="*/ 2147483647 h 308"/>
                <a:gd name="T12" fmla="*/ 2147483647 w 479"/>
                <a:gd name="T13" fmla="*/ 2147483647 h 308"/>
                <a:gd name="T14" fmla="*/ 2147483647 w 479"/>
                <a:gd name="T15" fmla="*/ 2147483647 h 308"/>
                <a:gd name="T16" fmla="*/ 2147483647 w 479"/>
                <a:gd name="T17" fmla="*/ 2147483647 h 308"/>
                <a:gd name="T18" fmla="*/ 2147483647 w 479"/>
                <a:gd name="T19" fmla="*/ 2147483647 h 308"/>
                <a:gd name="T20" fmla="*/ 2147483647 w 479"/>
                <a:gd name="T21" fmla="*/ 2147483647 h 308"/>
                <a:gd name="T22" fmla="*/ 2147483647 w 479"/>
                <a:gd name="T23" fmla="*/ 2147483647 h 308"/>
                <a:gd name="T24" fmla="*/ 2147483647 w 479"/>
                <a:gd name="T25" fmla="*/ 2147483647 h 308"/>
                <a:gd name="T26" fmla="*/ 2147483647 w 479"/>
                <a:gd name="T27" fmla="*/ 2147483647 h 308"/>
                <a:gd name="T28" fmla="*/ 2147483647 w 479"/>
                <a:gd name="T29" fmla="*/ 2147483647 h 308"/>
                <a:gd name="T30" fmla="*/ 2147483647 w 479"/>
                <a:gd name="T31" fmla="*/ 2147483647 h 308"/>
                <a:gd name="T32" fmla="*/ 2147483647 w 479"/>
                <a:gd name="T33" fmla="*/ 0 h 308"/>
                <a:gd name="T34" fmla="*/ 2147483647 w 479"/>
                <a:gd name="T35" fmla="*/ 2147483647 h 308"/>
                <a:gd name="T36" fmla="*/ 2147483647 w 479"/>
                <a:gd name="T37" fmla="*/ 2147483647 h 308"/>
                <a:gd name="T38" fmla="*/ 2147483647 w 479"/>
                <a:gd name="T39" fmla="*/ 2147483647 h 308"/>
                <a:gd name="T40" fmla="*/ 2147483647 w 479"/>
                <a:gd name="T41" fmla="*/ 2147483647 h 308"/>
                <a:gd name="T42" fmla="*/ 2147483647 w 479"/>
                <a:gd name="T43" fmla="*/ 2147483647 h 308"/>
                <a:gd name="T44" fmla="*/ 2147483647 w 479"/>
                <a:gd name="T45" fmla="*/ 2147483647 h 308"/>
                <a:gd name="T46" fmla="*/ 2147483647 w 479"/>
                <a:gd name="T47" fmla="*/ 2147483647 h 308"/>
                <a:gd name="T48" fmla="*/ 2147483647 w 479"/>
                <a:gd name="T49" fmla="*/ 2147483647 h 308"/>
                <a:gd name="T50" fmla="*/ 2147483647 w 479"/>
                <a:gd name="T51" fmla="*/ 2147483647 h 308"/>
                <a:gd name="T52" fmla="*/ 2147483647 w 479"/>
                <a:gd name="T53" fmla="*/ 2147483647 h 308"/>
                <a:gd name="T54" fmla="*/ 2147483647 w 479"/>
                <a:gd name="T55" fmla="*/ 2147483647 h 308"/>
                <a:gd name="T56" fmla="*/ 2147483647 w 479"/>
                <a:gd name="T57" fmla="*/ 2147483647 h 308"/>
                <a:gd name="T58" fmla="*/ 2147483647 w 479"/>
                <a:gd name="T59" fmla="*/ 2147483647 h 308"/>
                <a:gd name="T60" fmla="*/ 2147483647 w 479"/>
                <a:gd name="T61" fmla="*/ 2147483647 h 308"/>
                <a:gd name="T62" fmla="*/ 2147483647 w 479"/>
                <a:gd name="T63" fmla="*/ 2147483647 h 308"/>
                <a:gd name="T64" fmla="*/ 2147483647 w 479"/>
                <a:gd name="T65" fmla="*/ 2147483647 h 308"/>
                <a:gd name="T66" fmla="*/ 2147483647 w 479"/>
                <a:gd name="T67" fmla="*/ 2147483647 h 308"/>
                <a:gd name="T68" fmla="*/ 2147483647 w 479"/>
                <a:gd name="T69" fmla="*/ 2147483647 h 308"/>
                <a:gd name="T70" fmla="*/ 0 w 479"/>
                <a:gd name="T71" fmla="*/ 2147483647 h 308"/>
                <a:gd name="T72" fmla="*/ 2147483647 w 479"/>
                <a:gd name="T73" fmla="*/ 2147483647 h 308"/>
                <a:gd name="T74" fmla="*/ 2147483647 w 479"/>
                <a:gd name="T75" fmla="*/ 2147483647 h 308"/>
                <a:gd name="T76" fmla="*/ 2147483647 w 479"/>
                <a:gd name="T77" fmla="*/ 2147483647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21" y="258"/>
                  </a:moveTo>
                  <a:lnTo>
                    <a:pt x="34" y="262"/>
                  </a:lnTo>
                  <a:lnTo>
                    <a:pt x="50" y="266"/>
                  </a:lnTo>
                  <a:lnTo>
                    <a:pt x="71" y="268"/>
                  </a:lnTo>
                  <a:lnTo>
                    <a:pt x="93" y="270"/>
                  </a:lnTo>
                  <a:lnTo>
                    <a:pt x="118" y="270"/>
                  </a:lnTo>
                  <a:lnTo>
                    <a:pt x="143" y="270"/>
                  </a:lnTo>
                  <a:lnTo>
                    <a:pt x="171" y="270"/>
                  </a:lnTo>
                  <a:lnTo>
                    <a:pt x="198" y="268"/>
                  </a:lnTo>
                  <a:lnTo>
                    <a:pt x="224" y="266"/>
                  </a:lnTo>
                  <a:lnTo>
                    <a:pt x="251" y="260"/>
                  </a:lnTo>
                  <a:lnTo>
                    <a:pt x="276" y="256"/>
                  </a:lnTo>
                  <a:lnTo>
                    <a:pt x="302" y="249"/>
                  </a:lnTo>
                  <a:lnTo>
                    <a:pt x="321" y="239"/>
                  </a:lnTo>
                  <a:lnTo>
                    <a:pt x="342" y="232"/>
                  </a:lnTo>
                  <a:lnTo>
                    <a:pt x="356" y="220"/>
                  </a:lnTo>
                  <a:lnTo>
                    <a:pt x="369" y="207"/>
                  </a:lnTo>
                  <a:lnTo>
                    <a:pt x="378" y="194"/>
                  </a:lnTo>
                  <a:lnTo>
                    <a:pt x="386" y="180"/>
                  </a:lnTo>
                  <a:lnTo>
                    <a:pt x="394" y="169"/>
                  </a:lnTo>
                  <a:lnTo>
                    <a:pt x="403" y="158"/>
                  </a:lnTo>
                  <a:lnTo>
                    <a:pt x="409" y="144"/>
                  </a:lnTo>
                  <a:lnTo>
                    <a:pt x="416" y="133"/>
                  </a:lnTo>
                  <a:lnTo>
                    <a:pt x="422" y="121"/>
                  </a:lnTo>
                  <a:lnTo>
                    <a:pt x="430" y="110"/>
                  </a:lnTo>
                  <a:lnTo>
                    <a:pt x="433" y="99"/>
                  </a:lnTo>
                  <a:lnTo>
                    <a:pt x="439" y="87"/>
                  </a:lnTo>
                  <a:lnTo>
                    <a:pt x="443" y="74"/>
                  </a:lnTo>
                  <a:lnTo>
                    <a:pt x="449" y="62"/>
                  </a:lnTo>
                  <a:lnTo>
                    <a:pt x="454" y="49"/>
                  </a:lnTo>
                  <a:lnTo>
                    <a:pt x="458" y="34"/>
                  </a:lnTo>
                  <a:lnTo>
                    <a:pt x="462" y="21"/>
                  </a:lnTo>
                  <a:lnTo>
                    <a:pt x="468" y="3"/>
                  </a:lnTo>
                  <a:lnTo>
                    <a:pt x="468" y="0"/>
                  </a:lnTo>
                  <a:lnTo>
                    <a:pt x="473" y="0"/>
                  </a:lnTo>
                  <a:lnTo>
                    <a:pt x="479" y="2"/>
                  </a:lnTo>
                  <a:lnTo>
                    <a:pt x="479" y="9"/>
                  </a:lnTo>
                  <a:lnTo>
                    <a:pt x="475" y="22"/>
                  </a:lnTo>
                  <a:lnTo>
                    <a:pt x="473" y="40"/>
                  </a:lnTo>
                  <a:lnTo>
                    <a:pt x="468" y="53"/>
                  </a:lnTo>
                  <a:lnTo>
                    <a:pt x="466" y="68"/>
                  </a:lnTo>
                  <a:lnTo>
                    <a:pt x="462" y="80"/>
                  </a:lnTo>
                  <a:lnTo>
                    <a:pt x="456" y="95"/>
                  </a:lnTo>
                  <a:lnTo>
                    <a:pt x="452" y="108"/>
                  </a:lnTo>
                  <a:lnTo>
                    <a:pt x="449" y="121"/>
                  </a:lnTo>
                  <a:lnTo>
                    <a:pt x="443" y="133"/>
                  </a:lnTo>
                  <a:lnTo>
                    <a:pt x="437" y="144"/>
                  </a:lnTo>
                  <a:lnTo>
                    <a:pt x="432" y="158"/>
                  </a:lnTo>
                  <a:lnTo>
                    <a:pt x="426" y="169"/>
                  </a:lnTo>
                  <a:lnTo>
                    <a:pt x="420" y="182"/>
                  </a:lnTo>
                  <a:lnTo>
                    <a:pt x="413" y="196"/>
                  </a:lnTo>
                  <a:lnTo>
                    <a:pt x="403" y="209"/>
                  </a:lnTo>
                  <a:lnTo>
                    <a:pt x="395" y="224"/>
                  </a:lnTo>
                  <a:lnTo>
                    <a:pt x="378" y="239"/>
                  </a:lnTo>
                  <a:lnTo>
                    <a:pt x="361" y="256"/>
                  </a:lnTo>
                  <a:lnTo>
                    <a:pt x="338" y="268"/>
                  </a:lnTo>
                  <a:lnTo>
                    <a:pt x="316" y="281"/>
                  </a:lnTo>
                  <a:lnTo>
                    <a:pt x="289" y="289"/>
                  </a:lnTo>
                  <a:lnTo>
                    <a:pt x="262" y="296"/>
                  </a:lnTo>
                  <a:lnTo>
                    <a:pt x="236" y="302"/>
                  </a:lnTo>
                  <a:lnTo>
                    <a:pt x="207" y="306"/>
                  </a:lnTo>
                  <a:lnTo>
                    <a:pt x="179" y="308"/>
                  </a:lnTo>
                  <a:lnTo>
                    <a:pt x="150" y="308"/>
                  </a:lnTo>
                  <a:lnTo>
                    <a:pt x="122" y="306"/>
                  </a:lnTo>
                  <a:lnTo>
                    <a:pt x="95" y="304"/>
                  </a:lnTo>
                  <a:lnTo>
                    <a:pt x="69" y="300"/>
                  </a:lnTo>
                  <a:lnTo>
                    <a:pt x="46" y="294"/>
                  </a:lnTo>
                  <a:lnTo>
                    <a:pt x="25" y="289"/>
                  </a:lnTo>
                  <a:lnTo>
                    <a:pt x="8" y="281"/>
                  </a:lnTo>
                  <a:lnTo>
                    <a:pt x="2" y="277"/>
                  </a:lnTo>
                  <a:lnTo>
                    <a:pt x="0" y="272"/>
                  </a:lnTo>
                  <a:lnTo>
                    <a:pt x="0" y="268"/>
                  </a:lnTo>
                  <a:lnTo>
                    <a:pt x="2" y="262"/>
                  </a:lnTo>
                  <a:lnTo>
                    <a:pt x="6" y="258"/>
                  </a:lnTo>
                  <a:lnTo>
                    <a:pt x="10" y="256"/>
                  </a:lnTo>
                  <a:lnTo>
                    <a:pt x="14" y="256"/>
                  </a:lnTo>
                  <a:lnTo>
                    <a:pt x="21" y="25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3" name="Freeform 284">
              <a:extLst>
                <a:ext uri="{FF2B5EF4-FFF2-40B4-BE49-F238E27FC236}">
                  <a16:creationId xmlns:a16="http://schemas.microsoft.com/office/drawing/2014/main" id="{480C5FCF-2D3E-5D40-975D-89D4C925642C}"/>
                </a:ext>
              </a:extLst>
            </p:cNvPr>
            <p:cNvSpPr>
              <a:spLocks/>
            </p:cNvSpPr>
            <p:nvPr/>
          </p:nvSpPr>
          <p:spPr bwMode="auto">
            <a:xfrm flipH="1">
              <a:off x="2781647" y="2425016"/>
              <a:ext cx="157163" cy="146050"/>
            </a:xfrm>
            <a:custGeom>
              <a:avLst/>
              <a:gdLst>
                <a:gd name="T0" fmla="*/ 2147483647 w 198"/>
                <a:gd name="T1" fmla="*/ 2147483647 h 182"/>
                <a:gd name="T2" fmla="*/ 2147483647 w 198"/>
                <a:gd name="T3" fmla="*/ 2147483647 h 182"/>
                <a:gd name="T4" fmla="*/ 2147483647 w 198"/>
                <a:gd name="T5" fmla="*/ 2147483647 h 182"/>
                <a:gd name="T6" fmla="*/ 2147483647 w 198"/>
                <a:gd name="T7" fmla="*/ 2147483647 h 182"/>
                <a:gd name="T8" fmla="*/ 2147483647 w 198"/>
                <a:gd name="T9" fmla="*/ 2147483647 h 182"/>
                <a:gd name="T10" fmla="*/ 2147483647 w 198"/>
                <a:gd name="T11" fmla="*/ 2147483647 h 182"/>
                <a:gd name="T12" fmla="*/ 2147483647 w 198"/>
                <a:gd name="T13" fmla="*/ 2147483647 h 182"/>
                <a:gd name="T14" fmla="*/ 2147483647 w 198"/>
                <a:gd name="T15" fmla="*/ 2147483647 h 182"/>
                <a:gd name="T16" fmla="*/ 2147483647 w 198"/>
                <a:gd name="T17" fmla="*/ 2147483647 h 182"/>
                <a:gd name="T18" fmla="*/ 2147483647 w 198"/>
                <a:gd name="T19" fmla="*/ 2147483647 h 182"/>
                <a:gd name="T20" fmla="*/ 2147483647 w 198"/>
                <a:gd name="T21" fmla="*/ 2147483647 h 182"/>
                <a:gd name="T22" fmla="*/ 2147483647 w 198"/>
                <a:gd name="T23" fmla="*/ 2147483647 h 182"/>
                <a:gd name="T24" fmla="*/ 2147483647 w 198"/>
                <a:gd name="T25" fmla="*/ 2147483647 h 182"/>
                <a:gd name="T26" fmla="*/ 2147483647 w 198"/>
                <a:gd name="T27" fmla="*/ 2147483647 h 182"/>
                <a:gd name="T28" fmla="*/ 2147483647 w 198"/>
                <a:gd name="T29" fmla="*/ 2147483647 h 182"/>
                <a:gd name="T30" fmla="*/ 2147483647 w 198"/>
                <a:gd name="T31" fmla="*/ 2147483647 h 182"/>
                <a:gd name="T32" fmla="*/ 0 w 198"/>
                <a:gd name="T33" fmla="*/ 2147483647 h 182"/>
                <a:gd name="T34" fmla="*/ 2147483647 w 198"/>
                <a:gd name="T35" fmla="*/ 2147483647 h 182"/>
                <a:gd name="T36" fmla="*/ 2147483647 w 198"/>
                <a:gd name="T37" fmla="*/ 2147483647 h 182"/>
                <a:gd name="T38" fmla="*/ 2147483647 w 198"/>
                <a:gd name="T39" fmla="*/ 2147483647 h 182"/>
                <a:gd name="T40" fmla="*/ 2147483647 w 198"/>
                <a:gd name="T41" fmla="*/ 2147483647 h 182"/>
                <a:gd name="T42" fmla="*/ 2147483647 w 198"/>
                <a:gd name="T43" fmla="*/ 2147483647 h 182"/>
                <a:gd name="T44" fmla="*/ 2147483647 w 198"/>
                <a:gd name="T45" fmla="*/ 2147483647 h 182"/>
                <a:gd name="T46" fmla="*/ 2147483647 w 198"/>
                <a:gd name="T47" fmla="*/ 2147483647 h 182"/>
                <a:gd name="T48" fmla="*/ 2147483647 w 198"/>
                <a:gd name="T49" fmla="*/ 2147483647 h 182"/>
                <a:gd name="T50" fmla="*/ 2147483647 w 198"/>
                <a:gd name="T51" fmla="*/ 2147483647 h 182"/>
                <a:gd name="T52" fmla="*/ 2147483647 w 198"/>
                <a:gd name="T53" fmla="*/ 2147483647 h 182"/>
                <a:gd name="T54" fmla="*/ 2147483647 w 198"/>
                <a:gd name="T55" fmla="*/ 2147483647 h 182"/>
                <a:gd name="T56" fmla="*/ 2147483647 w 198"/>
                <a:gd name="T57" fmla="*/ 2147483647 h 182"/>
                <a:gd name="T58" fmla="*/ 2147483647 w 198"/>
                <a:gd name="T59" fmla="*/ 2147483647 h 182"/>
                <a:gd name="T60" fmla="*/ 2147483647 w 198"/>
                <a:gd name="T61" fmla="*/ 2147483647 h 182"/>
                <a:gd name="T62" fmla="*/ 2147483647 w 198"/>
                <a:gd name="T63" fmla="*/ 2147483647 h 182"/>
                <a:gd name="T64" fmla="*/ 2147483647 w 198"/>
                <a:gd name="T65" fmla="*/ 2147483647 h 182"/>
                <a:gd name="T66" fmla="*/ 2147483647 w 198"/>
                <a:gd name="T67" fmla="*/ 2147483647 h 182"/>
                <a:gd name="T68" fmla="*/ 2147483647 w 198"/>
                <a:gd name="T69" fmla="*/ 2147483647 h 182"/>
                <a:gd name="T70" fmla="*/ 2147483647 w 198"/>
                <a:gd name="T71" fmla="*/ 0 h 182"/>
                <a:gd name="T72" fmla="*/ 2147483647 w 198"/>
                <a:gd name="T73" fmla="*/ 2147483647 h 182"/>
                <a:gd name="T74" fmla="*/ 2147483647 w 198"/>
                <a:gd name="T75" fmla="*/ 2147483647 h 182"/>
                <a:gd name="T76" fmla="*/ 2147483647 w 198"/>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
                <a:gd name="T118" fmla="*/ 0 h 182"/>
                <a:gd name="T119" fmla="*/ 198 w 198"/>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 h="182">
                  <a:moveTo>
                    <a:pt x="196" y="21"/>
                  </a:moveTo>
                  <a:lnTo>
                    <a:pt x="188" y="28"/>
                  </a:lnTo>
                  <a:lnTo>
                    <a:pt x="182" y="38"/>
                  </a:lnTo>
                  <a:lnTo>
                    <a:pt x="177" y="49"/>
                  </a:lnTo>
                  <a:lnTo>
                    <a:pt x="175" y="59"/>
                  </a:lnTo>
                  <a:lnTo>
                    <a:pt x="171" y="66"/>
                  </a:lnTo>
                  <a:lnTo>
                    <a:pt x="169" y="78"/>
                  </a:lnTo>
                  <a:lnTo>
                    <a:pt x="165" y="87"/>
                  </a:lnTo>
                  <a:lnTo>
                    <a:pt x="163" y="97"/>
                  </a:lnTo>
                  <a:lnTo>
                    <a:pt x="161" y="108"/>
                  </a:lnTo>
                  <a:lnTo>
                    <a:pt x="158" y="116"/>
                  </a:lnTo>
                  <a:lnTo>
                    <a:pt x="156" y="125"/>
                  </a:lnTo>
                  <a:lnTo>
                    <a:pt x="152" y="135"/>
                  </a:lnTo>
                  <a:lnTo>
                    <a:pt x="144" y="144"/>
                  </a:lnTo>
                  <a:lnTo>
                    <a:pt x="141" y="152"/>
                  </a:lnTo>
                  <a:lnTo>
                    <a:pt x="133" y="161"/>
                  </a:lnTo>
                  <a:lnTo>
                    <a:pt x="123" y="169"/>
                  </a:lnTo>
                  <a:lnTo>
                    <a:pt x="118" y="173"/>
                  </a:lnTo>
                  <a:lnTo>
                    <a:pt x="110" y="179"/>
                  </a:lnTo>
                  <a:lnTo>
                    <a:pt x="103" y="179"/>
                  </a:lnTo>
                  <a:lnTo>
                    <a:pt x="95" y="182"/>
                  </a:lnTo>
                  <a:lnTo>
                    <a:pt x="85" y="182"/>
                  </a:lnTo>
                  <a:lnTo>
                    <a:pt x="76" y="182"/>
                  </a:lnTo>
                  <a:lnTo>
                    <a:pt x="68" y="180"/>
                  </a:lnTo>
                  <a:lnTo>
                    <a:pt x="61" y="180"/>
                  </a:lnTo>
                  <a:lnTo>
                    <a:pt x="51" y="179"/>
                  </a:lnTo>
                  <a:lnTo>
                    <a:pt x="42" y="175"/>
                  </a:lnTo>
                  <a:lnTo>
                    <a:pt x="34" y="171"/>
                  </a:lnTo>
                  <a:lnTo>
                    <a:pt x="27" y="167"/>
                  </a:lnTo>
                  <a:lnTo>
                    <a:pt x="19" y="161"/>
                  </a:lnTo>
                  <a:lnTo>
                    <a:pt x="13" y="156"/>
                  </a:lnTo>
                  <a:lnTo>
                    <a:pt x="6" y="150"/>
                  </a:lnTo>
                  <a:lnTo>
                    <a:pt x="2" y="144"/>
                  </a:lnTo>
                  <a:lnTo>
                    <a:pt x="0" y="139"/>
                  </a:lnTo>
                  <a:lnTo>
                    <a:pt x="4" y="133"/>
                  </a:lnTo>
                  <a:lnTo>
                    <a:pt x="8" y="133"/>
                  </a:lnTo>
                  <a:lnTo>
                    <a:pt x="15" y="135"/>
                  </a:lnTo>
                  <a:lnTo>
                    <a:pt x="15" y="139"/>
                  </a:lnTo>
                  <a:lnTo>
                    <a:pt x="21" y="142"/>
                  </a:lnTo>
                  <a:lnTo>
                    <a:pt x="25" y="144"/>
                  </a:lnTo>
                  <a:lnTo>
                    <a:pt x="30" y="148"/>
                  </a:lnTo>
                  <a:lnTo>
                    <a:pt x="36" y="150"/>
                  </a:lnTo>
                  <a:lnTo>
                    <a:pt x="42" y="152"/>
                  </a:lnTo>
                  <a:lnTo>
                    <a:pt x="47" y="154"/>
                  </a:lnTo>
                  <a:lnTo>
                    <a:pt x="53" y="156"/>
                  </a:lnTo>
                  <a:lnTo>
                    <a:pt x="61" y="156"/>
                  </a:lnTo>
                  <a:lnTo>
                    <a:pt x="66" y="156"/>
                  </a:lnTo>
                  <a:lnTo>
                    <a:pt x="72" y="156"/>
                  </a:lnTo>
                  <a:lnTo>
                    <a:pt x="78" y="156"/>
                  </a:lnTo>
                  <a:lnTo>
                    <a:pt x="84" y="156"/>
                  </a:lnTo>
                  <a:lnTo>
                    <a:pt x="87" y="154"/>
                  </a:lnTo>
                  <a:lnTo>
                    <a:pt x="93" y="152"/>
                  </a:lnTo>
                  <a:lnTo>
                    <a:pt x="99" y="150"/>
                  </a:lnTo>
                  <a:lnTo>
                    <a:pt x="104" y="141"/>
                  </a:lnTo>
                  <a:lnTo>
                    <a:pt x="112" y="133"/>
                  </a:lnTo>
                  <a:lnTo>
                    <a:pt x="118" y="123"/>
                  </a:lnTo>
                  <a:lnTo>
                    <a:pt x="123" y="114"/>
                  </a:lnTo>
                  <a:lnTo>
                    <a:pt x="129" y="106"/>
                  </a:lnTo>
                  <a:lnTo>
                    <a:pt x="133" y="97"/>
                  </a:lnTo>
                  <a:lnTo>
                    <a:pt x="139" y="89"/>
                  </a:lnTo>
                  <a:lnTo>
                    <a:pt x="141" y="80"/>
                  </a:lnTo>
                  <a:lnTo>
                    <a:pt x="144" y="70"/>
                  </a:lnTo>
                  <a:lnTo>
                    <a:pt x="148" y="61"/>
                  </a:lnTo>
                  <a:lnTo>
                    <a:pt x="152" y="53"/>
                  </a:lnTo>
                  <a:lnTo>
                    <a:pt x="156" y="43"/>
                  </a:lnTo>
                  <a:lnTo>
                    <a:pt x="160" y="32"/>
                  </a:lnTo>
                  <a:lnTo>
                    <a:pt x="165" y="24"/>
                  </a:lnTo>
                  <a:lnTo>
                    <a:pt x="171" y="15"/>
                  </a:lnTo>
                  <a:lnTo>
                    <a:pt x="179" y="5"/>
                  </a:lnTo>
                  <a:lnTo>
                    <a:pt x="180" y="2"/>
                  </a:lnTo>
                  <a:lnTo>
                    <a:pt x="186" y="0"/>
                  </a:lnTo>
                  <a:lnTo>
                    <a:pt x="188" y="0"/>
                  </a:lnTo>
                  <a:lnTo>
                    <a:pt x="192" y="2"/>
                  </a:lnTo>
                  <a:lnTo>
                    <a:pt x="196" y="5"/>
                  </a:lnTo>
                  <a:lnTo>
                    <a:pt x="198" y="9"/>
                  </a:lnTo>
                  <a:lnTo>
                    <a:pt x="198" y="15"/>
                  </a:lnTo>
                  <a:lnTo>
                    <a:pt x="19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4" name="Freeform 287">
              <a:extLst>
                <a:ext uri="{FF2B5EF4-FFF2-40B4-BE49-F238E27FC236}">
                  <a16:creationId xmlns:a16="http://schemas.microsoft.com/office/drawing/2014/main" id="{54B8EE01-8C1B-5A4B-9F52-7EFBF794B955}"/>
                </a:ext>
              </a:extLst>
            </p:cNvPr>
            <p:cNvSpPr>
              <a:spLocks/>
            </p:cNvSpPr>
            <p:nvPr/>
          </p:nvSpPr>
          <p:spPr bwMode="auto">
            <a:xfrm flipH="1">
              <a:off x="2986434" y="2545666"/>
              <a:ext cx="122238" cy="92075"/>
            </a:xfrm>
            <a:custGeom>
              <a:avLst/>
              <a:gdLst>
                <a:gd name="T0" fmla="*/ 2147483647 w 154"/>
                <a:gd name="T1" fmla="*/ 2147483647 h 118"/>
                <a:gd name="T2" fmla="*/ 2147483647 w 154"/>
                <a:gd name="T3" fmla="*/ 2147483647 h 118"/>
                <a:gd name="T4" fmla="*/ 2147483647 w 154"/>
                <a:gd name="T5" fmla="*/ 2147483647 h 118"/>
                <a:gd name="T6" fmla="*/ 2147483647 w 154"/>
                <a:gd name="T7" fmla="*/ 2147483647 h 118"/>
                <a:gd name="T8" fmla="*/ 2147483647 w 154"/>
                <a:gd name="T9" fmla="*/ 2147483647 h 118"/>
                <a:gd name="T10" fmla="*/ 2147483647 w 154"/>
                <a:gd name="T11" fmla="*/ 2147483647 h 118"/>
                <a:gd name="T12" fmla="*/ 2147483647 w 154"/>
                <a:gd name="T13" fmla="*/ 2147483647 h 118"/>
                <a:gd name="T14" fmla="*/ 2147483647 w 154"/>
                <a:gd name="T15" fmla="*/ 2147483647 h 118"/>
                <a:gd name="T16" fmla="*/ 2147483647 w 154"/>
                <a:gd name="T17" fmla="*/ 2147483647 h 118"/>
                <a:gd name="T18" fmla="*/ 2147483647 w 154"/>
                <a:gd name="T19" fmla="*/ 2147483647 h 118"/>
                <a:gd name="T20" fmla="*/ 2147483647 w 154"/>
                <a:gd name="T21" fmla="*/ 2147483647 h 118"/>
                <a:gd name="T22" fmla="*/ 2147483647 w 154"/>
                <a:gd name="T23" fmla="*/ 2147483647 h 118"/>
                <a:gd name="T24" fmla="*/ 2147483647 w 154"/>
                <a:gd name="T25" fmla="*/ 2147483647 h 118"/>
                <a:gd name="T26" fmla="*/ 2147483647 w 154"/>
                <a:gd name="T27" fmla="*/ 2147483647 h 118"/>
                <a:gd name="T28" fmla="*/ 2147483647 w 154"/>
                <a:gd name="T29" fmla="*/ 2147483647 h 118"/>
                <a:gd name="T30" fmla="*/ 2147483647 w 154"/>
                <a:gd name="T31" fmla="*/ 2147483647 h 118"/>
                <a:gd name="T32" fmla="*/ 2147483647 w 154"/>
                <a:gd name="T33" fmla="*/ 2147483647 h 118"/>
                <a:gd name="T34" fmla="*/ 2147483647 w 154"/>
                <a:gd name="T35" fmla="*/ 2147483647 h 118"/>
                <a:gd name="T36" fmla="*/ 2147483647 w 154"/>
                <a:gd name="T37" fmla="*/ 2147483647 h 118"/>
                <a:gd name="T38" fmla="*/ 2147483647 w 154"/>
                <a:gd name="T39" fmla="*/ 2147483647 h 118"/>
                <a:gd name="T40" fmla="*/ 2147483647 w 154"/>
                <a:gd name="T41" fmla="*/ 2147483647 h 118"/>
                <a:gd name="T42" fmla="*/ 2147483647 w 154"/>
                <a:gd name="T43" fmla="*/ 2147483647 h 118"/>
                <a:gd name="T44" fmla="*/ 2147483647 w 154"/>
                <a:gd name="T45" fmla="*/ 2147483647 h 118"/>
                <a:gd name="T46" fmla="*/ 2147483647 w 154"/>
                <a:gd name="T47" fmla="*/ 2147483647 h 118"/>
                <a:gd name="T48" fmla="*/ 2147483647 w 154"/>
                <a:gd name="T49" fmla="*/ 2147483647 h 118"/>
                <a:gd name="T50" fmla="*/ 2147483647 w 154"/>
                <a:gd name="T51" fmla="*/ 2147483647 h 118"/>
                <a:gd name="T52" fmla="*/ 2147483647 w 154"/>
                <a:gd name="T53" fmla="*/ 2147483647 h 118"/>
                <a:gd name="T54" fmla="*/ 2147483647 w 154"/>
                <a:gd name="T55" fmla="*/ 2147483647 h 118"/>
                <a:gd name="T56" fmla="*/ 2147483647 w 154"/>
                <a:gd name="T57" fmla="*/ 2147483647 h 118"/>
                <a:gd name="T58" fmla="*/ 2147483647 w 154"/>
                <a:gd name="T59" fmla="*/ 2147483647 h 118"/>
                <a:gd name="T60" fmla="*/ 2147483647 w 154"/>
                <a:gd name="T61" fmla="*/ 2147483647 h 118"/>
                <a:gd name="T62" fmla="*/ 2147483647 w 154"/>
                <a:gd name="T63" fmla="*/ 2147483647 h 118"/>
                <a:gd name="T64" fmla="*/ 2147483647 w 154"/>
                <a:gd name="T65" fmla="*/ 2147483647 h 118"/>
                <a:gd name="T66" fmla="*/ 2147483647 w 154"/>
                <a:gd name="T67" fmla="*/ 2147483647 h 118"/>
                <a:gd name="T68" fmla="*/ 2147483647 w 154"/>
                <a:gd name="T69" fmla="*/ 2147483647 h 118"/>
                <a:gd name="T70" fmla="*/ 2147483647 w 154"/>
                <a:gd name="T71" fmla="*/ 2147483647 h 118"/>
                <a:gd name="T72" fmla="*/ 0 w 154"/>
                <a:gd name="T73" fmla="*/ 2147483647 h 118"/>
                <a:gd name="T74" fmla="*/ 2147483647 w 154"/>
                <a:gd name="T75" fmla="*/ 2147483647 h 118"/>
                <a:gd name="T76" fmla="*/ 2147483647 w 154"/>
                <a:gd name="T77" fmla="*/ 2147483647 h 118"/>
                <a:gd name="T78" fmla="*/ 2147483647 w 154"/>
                <a:gd name="T79" fmla="*/ 0 h 118"/>
                <a:gd name="T80" fmla="*/ 2147483647 w 154"/>
                <a:gd name="T81" fmla="*/ 2147483647 h 118"/>
                <a:gd name="T82" fmla="*/ 2147483647 w 154"/>
                <a:gd name="T83" fmla="*/ 2147483647 h 118"/>
                <a:gd name="T84" fmla="*/ 2147483647 w 154"/>
                <a:gd name="T85" fmla="*/ 2147483647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18"/>
                <a:gd name="T131" fmla="*/ 154 w 154"/>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18">
                  <a:moveTo>
                    <a:pt x="19" y="13"/>
                  </a:moveTo>
                  <a:lnTo>
                    <a:pt x="21" y="19"/>
                  </a:lnTo>
                  <a:lnTo>
                    <a:pt x="25" y="25"/>
                  </a:lnTo>
                  <a:lnTo>
                    <a:pt x="25" y="29"/>
                  </a:lnTo>
                  <a:lnTo>
                    <a:pt x="31" y="34"/>
                  </a:lnTo>
                  <a:lnTo>
                    <a:pt x="34" y="36"/>
                  </a:lnTo>
                  <a:lnTo>
                    <a:pt x="40" y="42"/>
                  </a:lnTo>
                  <a:lnTo>
                    <a:pt x="46" y="42"/>
                  </a:lnTo>
                  <a:lnTo>
                    <a:pt x="52" y="48"/>
                  </a:lnTo>
                  <a:lnTo>
                    <a:pt x="57" y="48"/>
                  </a:lnTo>
                  <a:lnTo>
                    <a:pt x="63" y="51"/>
                  </a:lnTo>
                  <a:lnTo>
                    <a:pt x="69" y="53"/>
                  </a:lnTo>
                  <a:lnTo>
                    <a:pt x="74" y="55"/>
                  </a:lnTo>
                  <a:lnTo>
                    <a:pt x="78" y="59"/>
                  </a:lnTo>
                  <a:lnTo>
                    <a:pt x="84" y="61"/>
                  </a:lnTo>
                  <a:lnTo>
                    <a:pt x="88" y="65"/>
                  </a:lnTo>
                  <a:lnTo>
                    <a:pt x="91" y="70"/>
                  </a:lnTo>
                  <a:lnTo>
                    <a:pt x="95" y="76"/>
                  </a:lnTo>
                  <a:lnTo>
                    <a:pt x="97" y="80"/>
                  </a:lnTo>
                  <a:lnTo>
                    <a:pt x="101" y="82"/>
                  </a:lnTo>
                  <a:lnTo>
                    <a:pt x="107" y="86"/>
                  </a:lnTo>
                  <a:lnTo>
                    <a:pt x="110" y="86"/>
                  </a:lnTo>
                  <a:lnTo>
                    <a:pt x="116" y="86"/>
                  </a:lnTo>
                  <a:lnTo>
                    <a:pt x="120" y="88"/>
                  </a:lnTo>
                  <a:lnTo>
                    <a:pt x="126" y="88"/>
                  </a:lnTo>
                  <a:lnTo>
                    <a:pt x="128" y="88"/>
                  </a:lnTo>
                  <a:lnTo>
                    <a:pt x="131" y="88"/>
                  </a:lnTo>
                  <a:lnTo>
                    <a:pt x="137" y="89"/>
                  </a:lnTo>
                  <a:lnTo>
                    <a:pt x="143" y="91"/>
                  </a:lnTo>
                  <a:lnTo>
                    <a:pt x="148" y="91"/>
                  </a:lnTo>
                  <a:lnTo>
                    <a:pt x="150" y="95"/>
                  </a:lnTo>
                  <a:lnTo>
                    <a:pt x="152" y="99"/>
                  </a:lnTo>
                  <a:lnTo>
                    <a:pt x="154" y="105"/>
                  </a:lnTo>
                  <a:lnTo>
                    <a:pt x="150" y="108"/>
                  </a:lnTo>
                  <a:lnTo>
                    <a:pt x="148" y="112"/>
                  </a:lnTo>
                  <a:lnTo>
                    <a:pt x="143" y="116"/>
                  </a:lnTo>
                  <a:lnTo>
                    <a:pt x="139" y="118"/>
                  </a:lnTo>
                  <a:lnTo>
                    <a:pt x="131" y="116"/>
                  </a:lnTo>
                  <a:lnTo>
                    <a:pt x="128" y="116"/>
                  </a:lnTo>
                  <a:lnTo>
                    <a:pt x="124" y="116"/>
                  </a:lnTo>
                  <a:lnTo>
                    <a:pt x="120" y="116"/>
                  </a:lnTo>
                  <a:lnTo>
                    <a:pt x="114" y="116"/>
                  </a:lnTo>
                  <a:lnTo>
                    <a:pt x="109" y="116"/>
                  </a:lnTo>
                  <a:lnTo>
                    <a:pt x="105" y="116"/>
                  </a:lnTo>
                  <a:lnTo>
                    <a:pt x="99" y="116"/>
                  </a:lnTo>
                  <a:lnTo>
                    <a:pt x="95" y="112"/>
                  </a:lnTo>
                  <a:lnTo>
                    <a:pt x="90" y="110"/>
                  </a:lnTo>
                  <a:lnTo>
                    <a:pt x="86" y="107"/>
                  </a:lnTo>
                  <a:lnTo>
                    <a:pt x="84" y="103"/>
                  </a:lnTo>
                  <a:lnTo>
                    <a:pt x="82" y="97"/>
                  </a:lnTo>
                  <a:lnTo>
                    <a:pt x="78" y="93"/>
                  </a:lnTo>
                  <a:lnTo>
                    <a:pt x="76" y="88"/>
                  </a:lnTo>
                  <a:lnTo>
                    <a:pt x="72" y="82"/>
                  </a:lnTo>
                  <a:lnTo>
                    <a:pt x="71" y="78"/>
                  </a:lnTo>
                  <a:lnTo>
                    <a:pt x="67" y="76"/>
                  </a:lnTo>
                  <a:lnTo>
                    <a:pt x="61" y="74"/>
                  </a:lnTo>
                  <a:lnTo>
                    <a:pt x="57" y="72"/>
                  </a:lnTo>
                  <a:lnTo>
                    <a:pt x="50" y="70"/>
                  </a:lnTo>
                  <a:lnTo>
                    <a:pt x="46" y="70"/>
                  </a:lnTo>
                  <a:lnTo>
                    <a:pt x="40" y="70"/>
                  </a:lnTo>
                  <a:lnTo>
                    <a:pt x="36" y="68"/>
                  </a:lnTo>
                  <a:lnTo>
                    <a:pt x="31" y="65"/>
                  </a:lnTo>
                  <a:lnTo>
                    <a:pt x="25" y="65"/>
                  </a:lnTo>
                  <a:lnTo>
                    <a:pt x="23" y="63"/>
                  </a:lnTo>
                  <a:lnTo>
                    <a:pt x="19" y="61"/>
                  </a:lnTo>
                  <a:lnTo>
                    <a:pt x="14" y="59"/>
                  </a:lnTo>
                  <a:lnTo>
                    <a:pt x="10" y="53"/>
                  </a:lnTo>
                  <a:lnTo>
                    <a:pt x="6" y="49"/>
                  </a:lnTo>
                  <a:lnTo>
                    <a:pt x="4" y="44"/>
                  </a:lnTo>
                  <a:lnTo>
                    <a:pt x="2" y="42"/>
                  </a:lnTo>
                  <a:lnTo>
                    <a:pt x="2" y="38"/>
                  </a:lnTo>
                  <a:lnTo>
                    <a:pt x="2" y="32"/>
                  </a:lnTo>
                  <a:lnTo>
                    <a:pt x="2" y="29"/>
                  </a:lnTo>
                  <a:lnTo>
                    <a:pt x="0" y="23"/>
                  </a:lnTo>
                  <a:lnTo>
                    <a:pt x="0" y="17"/>
                  </a:lnTo>
                  <a:lnTo>
                    <a:pt x="2" y="15"/>
                  </a:lnTo>
                  <a:lnTo>
                    <a:pt x="2" y="11"/>
                  </a:lnTo>
                  <a:lnTo>
                    <a:pt x="4" y="6"/>
                  </a:lnTo>
                  <a:lnTo>
                    <a:pt x="8" y="2"/>
                  </a:lnTo>
                  <a:lnTo>
                    <a:pt x="12" y="0"/>
                  </a:lnTo>
                  <a:lnTo>
                    <a:pt x="15" y="2"/>
                  </a:lnTo>
                  <a:lnTo>
                    <a:pt x="15" y="4"/>
                  </a:lnTo>
                  <a:lnTo>
                    <a:pt x="17" y="6"/>
                  </a:lnTo>
                  <a:lnTo>
                    <a:pt x="19" y="10"/>
                  </a:lnTo>
                  <a:lnTo>
                    <a:pt x="19"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5" name="Freeform 288">
              <a:extLst>
                <a:ext uri="{FF2B5EF4-FFF2-40B4-BE49-F238E27FC236}">
                  <a16:creationId xmlns:a16="http://schemas.microsoft.com/office/drawing/2014/main" id="{4FE85AEA-D829-FB4C-A42B-E6056D7AB2FD}"/>
                </a:ext>
              </a:extLst>
            </p:cNvPr>
            <p:cNvSpPr>
              <a:spLocks/>
            </p:cNvSpPr>
            <p:nvPr/>
          </p:nvSpPr>
          <p:spPr bwMode="auto">
            <a:xfrm flipH="1">
              <a:off x="3062634" y="2575828"/>
              <a:ext cx="112713" cy="31750"/>
            </a:xfrm>
            <a:custGeom>
              <a:avLst/>
              <a:gdLst>
                <a:gd name="T0" fmla="*/ 2147483647 w 140"/>
                <a:gd name="T1" fmla="*/ 2147483647 h 40"/>
                <a:gd name="T2" fmla="*/ 2147483647 w 140"/>
                <a:gd name="T3" fmla="*/ 2147483647 h 40"/>
                <a:gd name="T4" fmla="*/ 2147483647 w 140"/>
                <a:gd name="T5" fmla="*/ 0 h 40"/>
                <a:gd name="T6" fmla="*/ 2147483647 w 140"/>
                <a:gd name="T7" fmla="*/ 0 h 40"/>
                <a:gd name="T8" fmla="*/ 2147483647 w 140"/>
                <a:gd name="T9" fmla="*/ 0 h 40"/>
                <a:gd name="T10" fmla="*/ 2147483647 w 140"/>
                <a:gd name="T11" fmla="*/ 0 h 40"/>
                <a:gd name="T12" fmla="*/ 2147483647 w 140"/>
                <a:gd name="T13" fmla="*/ 2147483647 h 40"/>
                <a:gd name="T14" fmla="*/ 2147483647 w 140"/>
                <a:gd name="T15" fmla="*/ 2147483647 h 40"/>
                <a:gd name="T16" fmla="*/ 2147483647 w 140"/>
                <a:gd name="T17" fmla="*/ 2147483647 h 40"/>
                <a:gd name="T18" fmla="*/ 2147483647 w 140"/>
                <a:gd name="T19" fmla="*/ 2147483647 h 40"/>
                <a:gd name="T20" fmla="*/ 2147483647 w 140"/>
                <a:gd name="T21" fmla="*/ 2147483647 h 40"/>
                <a:gd name="T22" fmla="*/ 2147483647 w 140"/>
                <a:gd name="T23" fmla="*/ 2147483647 h 40"/>
                <a:gd name="T24" fmla="*/ 2147483647 w 140"/>
                <a:gd name="T25" fmla="*/ 2147483647 h 40"/>
                <a:gd name="T26" fmla="*/ 2147483647 w 140"/>
                <a:gd name="T27" fmla="*/ 2147483647 h 40"/>
                <a:gd name="T28" fmla="*/ 2147483647 w 140"/>
                <a:gd name="T29" fmla="*/ 2147483647 h 40"/>
                <a:gd name="T30" fmla="*/ 2147483647 w 140"/>
                <a:gd name="T31" fmla="*/ 2147483647 h 40"/>
                <a:gd name="T32" fmla="*/ 2147483647 w 140"/>
                <a:gd name="T33" fmla="*/ 2147483647 h 40"/>
                <a:gd name="T34" fmla="*/ 2147483647 w 140"/>
                <a:gd name="T35" fmla="*/ 2147483647 h 40"/>
                <a:gd name="T36" fmla="*/ 2147483647 w 140"/>
                <a:gd name="T37" fmla="*/ 2147483647 h 40"/>
                <a:gd name="T38" fmla="*/ 2147483647 w 140"/>
                <a:gd name="T39" fmla="*/ 2147483647 h 40"/>
                <a:gd name="T40" fmla="*/ 2147483647 w 140"/>
                <a:gd name="T41" fmla="*/ 2147483647 h 40"/>
                <a:gd name="T42" fmla="*/ 2147483647 w 140"/>
                <a:gd name="T43" fmla="*/ 2147483647 h 40"/>
                <a:gd name="T44" fmla="*/ 2147483647 w 140"/>
                <a:gd name="T45" fmla="*/ 2147483647 h 40"/>
                <a:gd name="T46" fmla="*/ 2147483647 w 140"/>
                <a:gd name="T47" fmla="*/ 2147483647 h 40"/>
                <a:gd name="T48" fmla="*/ 2147483647 w 140"/>
                <a:gd name="T49" fmla="*/ 2147483647 h 40"/>
                <a:gd name="T50" fmla="*/ 2147483647 w 140"/>
                <a:gd name="T51" fmla="*/ 2147483647 h 40"/>
                <a:gd name="T52" fmla="*/ 2147483647 w 140"/>
                <a:gd name="T53" fmla="*/ 2147483647 h 40"/>
                <a:gd name="T54" fmla="*/ 2147483647 w 140"/>
                <a:gd name="T55" fmla="*/ 2147483647 h 40"/>
                <a:gd name="T56" fmla="*/ 2147483647 w 140"/>
                <a:gd name="T57" fmla="*/ 2147483647 h 40"/>
                <a:gd name="T58" fmla="*/ 2147483647 w 140"/>
                <a:gd name="T59" fmla="*/ 2147483647 h 40"/>
                <a:gd name="T60" fmla="*/ 2147483647 w 140"/>
                <a:gd name="T61" fmla="*/ 2147483647 h 40"/>
                <a:gd name="T62" fmla="*/ 2147483647 w 140"/>
                <a:gd name="T63" fmla="*/ 2147483647 h 40"/>
                <a:gd name="T64" fmla="*/ 2147483647 w 140"/>
                <a:gd name="T65" fmla="*/ 2147483647 h 40"/>
                <a:gd name="T66" fmla="*/ 2147483647 w 140"/>
                <a:gd name="T67" fmla="*/ 2147483647 h 40"/>
                <a:gd name="T68" fmla="*/ 2147483647 w 140"/>
                <a:gd name="T69" fmla="*/ 2147483647 h 40"/>
                <a:gd name="T70" fmla="*/ 2147483647 w 140"/>
                <a:gd name="T71" fmla="*/ 2147483647 h 40"/>
                <a:gd name="T72" fmla="*/ 2147483647 w 140"/>
                <a:gd name="T73" fmla="*/ 2147483647 h 40"/>
                <a:gd name="T74" fmla="*/ 2147483647 w 140"/>
                <a:gd name="T75" fmla="*/ 2147483647 h 40"/>
                <a:gd name="T76" fmla="*/ 2147483647 w 140"/>
                <a:gd name="T77" fmla="*/ 2147483647 h 40"/>
                <a:gd name="T78" fmla="*/ 2147483647 w 140"/>
                <a:gd name="T79" fmla="*/ 2147483647 h 40"/>
                <a:gd name="T80" fmla="*/ 2147483647 w 140"/>
                <a:gd name="T81" fmla="*/ 2147483647 h 40"/>
                <a:gd name="T82" fmla="*/ 2147483647 w 140"/>
                <a:gd name="T83" fmla="*/ 2147483647 h 40"/>
                <a:gd name="T84" fmla="*/ 2147483647 w 140"/>
                <a:gd name="T85" fmla="*/ 2147483647 h 40"/>
                <a:gd name="T86" fmla="*/ 2147483647 w 140"/>
                <a:gd name="T87" fmla="*/ 2147483647 h 40"/>
                <a:gd name="T88" fmla="*/ 2147483647 w 140"/>
                <a:gd name="T89" fmla="*/ 2147483647 h 40"/>
                <a:gd name="T90" fmla="*/ 2147483647 w 140"/>
                <a:gd name="T91" fmla="*/ 2147483647 h 40"/>
                <a:gd name="T92" fmla="*/ 2147483647 w 140"/>
                <a:gd name="T93" fmla="*/ 2147483647 h 40"/>
                <a:gd name="T94" fmla="*/ 2147483647 w 140"/>
                <a:gd name="T95" fmla="*/ 2147483647 h 40"/>
                <a:gd name="T96" fmla="*/ 2147483647 w 140"/>
                <a:gd name="T97" fmla="*/ 2147483647 h 40"/>
                <a:gd name="T98" fmla="*/ 2147483647 w 140"/>
                <a:gd name="T99" fmla="*/ 2147483647 h 40"/>
                <a:gd name="T100" fmla="*/ 0 w 140"/>
                <a:gd name="T101" fmla="*/ 2147483647 h 40"/>
                <a:gd name="T102" fmla="*/ 0 w 140"/>
                <a:gd name="T103" fmla="*/ 2147483647 h 40"/>
                <a:gd name="T104" fmla="*/ 0 w 140"/>
                <a:gd name="T105" fmla="*/ 2147483647 h 40"/>
                <a:gd name="T106" fmla="*/ 2147483647 w 140"/>
                <a:gd name="T107" fmla="*/ 2147483647 h 40"/>
                <a:gd name="T108" fmla="*/ 2147483647 w 140"/>
                <a:gd name="T109" fmla="*/ 2147483647 h 40"/>
                <a:gd name="T110" fmla="*/ 2147483647 w 140"/>
                <a:gd name="T111" fmla="*/ 2147483647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0"/>
                <a:gd name="T169" fmla="*/ 0 h 40"/>
                <a:gd name="T170" fmla="*/ 140 w 140"/>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0" h="40">
                  <a:moveTo>
                    <a:pt x="7" y="4"/>
                  </a:moveTo>
                  <a:lnTo>
                    <a:pt x="13" y="2"/>
                  </a:lnTo>
                  <a:lnTo>
                    <a:pt x="21" y="0"/>
                  </a:lnTo>
                  <a:lnTo>
                    <a:pt x="28" y="0"/>
                  </a:lnTo>
                  <a:lnTo>
                    <a:pt x="38" y="0"/>
                  </a:lnTo>
                  <a:lnTo>
                    <a:pt x="43" y="0"/>
                  </a:lnTo>
                  <a:lnTo>
                    <a:pt x="49" y="2"/>
                  </a:lnTo>
                  <a:lnTo>
                    <a:pt x="57" y="6"/>
                  </a:lnTo>
                  <a:lnTo>
                    <a:pt x="64" y="9"/>
                  </a:lnTo>
                  <a:lnTo>
                    <a:pt x="72" y="13"/>
                  </a:lnTo>
                  <a:lnTo>
                    <a:pt x="79" y="17"/>
                  </a:lnTo>
                  <a:lnTo>
                    <a:pt x="89" y="19"/>
                  </a:lnTo>
                  <a:lnTo>
                    <a:pt x="97" y="19"/>
                  </a:lnTo>
                  <a:lnTo>
                    <a:pt x="104" y="19"/>
                  </a:lnTo>
                  <a:lnTo>
                    <a:pt x="114" y="19"/>
                  </a:lnTo>
                  <a:lnTo>
                    <a:pt x="117" y="19"/>
                  </a:lnTo>
                  <a:lnTo>
                    <a:pt x="121" y="17"/>
                  </a:lnTo>
                  <a:lnTo>
                    <a:pt x="127" y="13"/>
                  </a:lnTo>
                  <a:lnTo>
                    <a:pt x="131" y="13"/>
                  </a:lnTo>
                  <a:lnTo>
                    <a:pt x="136" y="13"/>
                  </a:lnTo>
                  <a:lnTo>
                    <a:pt x="140" y="19"/>
                  </a:lnTo>
                  <a:lnTo>
                    <a:pt x="140" y="23"/>
                  </a:lnTo>
                  <a:lnTo>
                    <a:pt x="136" y="28"/>
                  </a:lnTo>
                  <a:lnTo>
                    <a:pt x="131" y="30"/>
                  </a:lnTo>
                  <a:lnTo>
                    <a:pt x="125" y="32"/>
                  </a:lnTo>
                  <a:lnTo>
                    <a:pt x="119" y="34"/>
                  </a:lnTo>
                  <a:lnTo>
                    <a:pt x="114" y="36"/>
                  </a:lnTo>
                  <a:lnTo>
                    <a:pt x="108" y="36"/>
                  </a:lnTo>
                  <a:lnTo>
                    <a:pt x="102" y="36"/>
                  </a:lnTo>
                  <a:lnTo>
                    <a:pt x="98" y="38"/>
                  </a:lnTo>
                  <a:lnTo>
                    <a:pt x="95" y="40"/>
                  </a:lnTo>
                  <a:lnTo>
                    <a:pt x="89" y="40"/>
                  </a:lnTo>
                  <a:lnTo>
                    <a:pt x="83" y="40"/>
                  </a:lnTo>
                  <a:lnTo>
                    <a:pt x="78" y="38"/>
                  </a:lnTo>
                  <a:lnTo>
                    <a:pt x="72" y="38"/>
                  </a:lnTo>
                  <a:lnTo>
                    <a:pt x="66" y="36"/>
                  </a:lnTo>
                  <a:lnTo>
                    <a:pt x="62" y="36"/>
                  </a:lnTo>
                  <a:lnTo>
                    <a:pt x="57" y="32"/>
                  </a:lnTo>
                  <a:lnTo>
                    <a:pt x="53" y="30"/>
                  </a:lnTo>
                  <a:lnTo>
                    <a:pt x="47" y="28"/>
                  </a:lnTo>
                  <a:lnTo>
                    <a:pt x="43" y="25"/>
                  </a:lnTo>
                  <a:lnTo>
                    <a:pt x="38" y="23"/>
                  </a:lnTo>
                  <a:lnTo>
                    <a:pt x="32" y="21"/>
                  </a:lnTo>
                  <a:lnTo>
                    <a:pt x="28" y="19"/>
                  </a:lnTo>
                  <a:lnTo>
                    <a:pt x="22" y="19"/>
                  </a:lnTo>
                  <a:lnTo>
                    <a:pt x="17" y="19"/>
                  </a:lnTo>
                  <a:lnTo>
                    <a:pt x="11" y="23"/>
                  </a:lnTo>
                  <a:lnTo>
                    <a:pt x="7" y="23"/>
                  </a:lnTo>
                  <a:lnTo>
                    <a:pt x="3" y="21"/>
                  </a:lnTo>
                  <a:lnTo>
                    <a:pt x="2" y="19"/>
                  </a:lnTo>
                  <a:lnTo>
                    <a:pt x="0" y="15"/>
                  </a:lnTo>
                  <a:lnTo>
                    <a:pt x="0" y="11"/>
                  </a:lnTo>
                  <a:lnTo>
                    <a:pt x="0" y="8"/>
                  </a:lnTo>
                  <a:lnTo>
                    <a:pt x="2" y="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6" name="Freeform 289">
              <a:extLst>
                <a:ext uri="{FF2B5EF4-FFF2-40B4-BE49-F238E27FC236}">
                  <a16:creationId xmlns:a16="http://schemas.microsoft.com/office/drawing/2014/main" id="{2558A402-7609-B149-801B-632D2AD1EEBB}"/>
                </a:ext>
              </a:extLst>
            </p:cNvPr>
            <p:cNvSpPr>
              <a:spLocks/>
            </p:cNvSpPr>
            <p:nvPr/>
          </p:nvSpPr>
          <p:spPr bwMode="auto">
            <a:xfrm flipH="1">
              <a:off x="3130897" y="2607578"/>
              <a:ext cx="42863" cy="60325"/>
            </a:xfrm>
            <a:custGeom>
              <a:avLst/>
              <a:gdLst>
                <a:gd name="T0" fmla="*/ 2147483647 w 53"/>
                <a:gd name="T1" fmla="*/ 2147483647 h 78"/>
                <a:gd name="T2" fmla="*/ 2147483647 w 53"/>
                <a:gd name="T3" fmla="*/ 2147483647 h 78"/>
                <a:gd name="T4" fmla="*/ 2147483647 w 53"/>
                <a:gd name="T5" fmla="*/ 2147483647 h 78"/>
                <a:gd name="T6" fmla="*/ 2147483647 w 53"/>
                <a:gd name="T7" fmla="*/ 2147483647 h 78"/>
                <a:gd name="T8" fmla="*/ 2147483647 w 53"/>
                <a:gd name="T9" fmla="*/ 2147483647 h 78"/>
                <a:gd name="T10" fmla="*/ 2147483647 w 53"/>
                <a:gd name="T11" fmla="*/ 2147483647 h 78"/>
                <a:gd name="T12" fmla="*/ 2147483647 w 53"/>
                <a:gd name="T13" fmla="*/ 2147483647 h 78"/>
                <a:gd name="T14" fmla="*/ 2147483647 w 53"/>
                <a:gd name="T15" fmla="*/ 2147483647 h 78"/>
                <a:gd name="T16" fmla="*/ 2147483647 w 53"/>
                <a:gd name="T17" fmla="*/ 2147483647 h 78"/>
                <a:gd name="T18" fmla="*/ 2147483647 w 53"/>
                <a:gd name="T19" fmla="*/ 2147483647 h 78"/>
                <a:gd name="T20" fmla="*/ 2147483647 w 53"/>
                <a:gd name="T21" fmla="*/ 2147483647 h 78"/>
                <a:gd name="T22" fmla="*/ 2147483647 w 53"/>
                <a:gd name="T23" fmla="*/ 2147483647 h 78"/>
                <a:gd name="T24" fmla="*/ 2147483647 w 53"/>
                <a:gd name="T25" fmla="*/ 2147483647 h 78"/>
                <a:gd name="T26" fmla="*/ 2147483647 w 53"/>
                <a:gd name="T27" fmla="*/ 2147483647 h 78"/>
                <a:gd name="T28" fmla="*/ 2147483647 w 53"/>
                <a:gd name="T29" fmla="*/ 2147483647 h 78"/>
                <a:gd name="T30" fmla="*/ 2147483647 w 53"/>
                <a:gd name="T31" fmla="*/ 2147483647 h 78"/>
                <a:gd name="T32" fmla="*/ 2147483647 w 53"/>
                <a:gd name="T33" fmla="*/ 2147483647 h 78"/>
                <a:gd name="T34" fmla="*/ 2147483647 w 53"/>
                <a:gd name="T35" fmla="*/ 2147483647 h 78"/>
                <a:gd name="T36" fmla="*/ 2147483647 w 53"/>
                <a:gd name="T37" fmla="*/ 2147483647 h 78"/>
                <a:gd name="T38" fmla="*/ 2147483647 w 53"/>
                <a:gd name="T39" fmla="*/ 2147483647 h 78"/>
                <a:gd name="T40" fmla="*/ 2147483647 w 53"/>
                <a:gd name="T41" fmla="*/ 2147483647 h 78"/>
                <a:gd name="T42" fmla="*/ 2147483647 w 53"/>
                <a:gd name="T43" fmla="*/ 2147483647 h 78"/>
                <a:gd name="T44" fmla="*/ 2147483647 w 53"/>
                <a:gd name="T45" fmla="*/ 2147483647 h 78"/>
                <a:gd name="T46" fmla="*/ 2147483647 w 53"/>
                <a:gd name="T47" fmla="*/ 2147483647 h 78"/>
                <a:gd name="T48" fmla="*/ 2147483647 w 53"/>
                <a:gd name="T49" fmla="*/ 2147483647 h 78"/>
                <a:gd name="T50" fmla="*/ 2147483647 w 53"/>
                <a:gd name="T51" fmla="*/ 2147483647 h 78"/>
                <a:gd name="T52" fmla="*/ 2147483647 w 53"/>
                <a:gd name="T53" fmla="*/ 2147483647 h 78"/>
                <a:gd name="T54" fmla="*/ 0 w 53"/>
                <a:gd name="T55" fmla="*/ 2147483647 h 78"/>
                <a:gd name="T56" fmla="*/ 0 w 53"/>
                <a:gd name="T57" fmla="*/ 2147483647 h 78"/>
                <a:gd name="T58" fmla="*/ 0 w 53"/>
                <a:gd name="T59" fmla="*/ 2147483647 h 78"/>
                <a:gd name="T60" fmla="*/ 2147483647 w 53"/>
                <a:gd name="T61" fmla="*/ 0 h 78"/>
                <a:gd name="T62" fmla="*/ 2147483647 w 53"/>
                <a:gd name="T63" fmla="*/ 0 h 78"/>
                <a:gd name="T64" fmla="*/ 2147483647 w 53"/>
                <a:gd name="T65" fmla="*/ 2147483647 h 78"/>
                <a:gd name="T66" fmla="*/ 2147483647 w 53"/>
                <a:gd name="T67" fmla="*/ 2147483647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
                <a:gd name="T103" fmla="*/ 0 h 78"/>
                <a:gd name="T104" fmla="*/ 53 w 5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 h="78">
                  <a:moveTo>
                    <a:pt x="13" y="6"/>
                  </a:moveTo>
                  <a:lnTo>
                    <a:pt x="17" y="13"/>
                  </a:lnTo>
                  <a:lnTo>
                    <a:pt x="19" y="21"/>
                  </a:lnTo>
                  <a:lnTo>
                    <a:pt x="24" y="27"/>
                  </a:lnTo>
                  <a:lnTo>
                    <a:pt x="28" y="32"/>
                  </a:lnTo>
                  <a:lnTo>
                    <a:pt x="32" y="38"/>
                  </a:lnTo>
                  <a:lnTo>
                    <a:pt x="38" y="44"/>
                  </a:lnTo>
                  <a:lnTo>
                    <a:pt x="41" y="49"/>
                  </a:lnTo>
                  <a:lnTo>
                    <a:pt x="49" y="55"/>
                  </a:lnTo>
                  <a:lnTo>
                    <a:pt x="53" y="61"/>
                  </a:lnTo>
                  <a:lnTo>
                    <a:pt x="53" y="65"/>
                  </a:lnTo>
                  <a:lnTo>
                    <a:pt x="53" y="70"/>
                  </a:lnTo>
                  <a:lnTo>
                    <a:pt x="51" y="74"/>
                  </a:lnTo>
                  <a:lnTo>
                    <a:pt x="45" y="76"/>
                  </a:lnTo>
                  <a:lnTo>
                    <a:pt x="41" y="78"/>
                  </a:lnTo>
                  <a:lnTo>
                    <a:pt x="36" y="78"/>
                  </a:lnTo>
                  <a:lnTo>
                    <a:pt x="32" y="74"/>
                  </a:lnTo>
                  <a:lnTo>
                    <a:pt x="24" y="67"/>
                  </a:lnTo>
                  <a:lnTo>
                    <a:pt x="19" y="59"/>
                  </a:lnTo>
                  <a:lnTo>
                    <a:pt x="13" y="51"/>
                  </a:lnTo>
                  <a:lnTo>
                    <a:pt x="9" y="46"/>
                  </a:lnTo>
                  <a:lnTo>
                    <a:pt x="7" y="40"/>
                  </a:lnTo>
                  <a:lnTo>
                    <a:pt x="5" y="36"/>
                  </a:lnTo>
                  <a:lnTo>
                    <a:pt x="5" y="32"/>
                  </a:lnTo>
                  <a:lnTo>
                    <a:pt x="3" y="29"/>
                  </a:lnTo>
                  <a:lnTo>
                    <a:pt x="1" y="23"/>
                  </a:lnTo>
                  <a:lnTo>
                    <a:pt x="1" y="19"/>
                  </a:lnTo>
                  <a:lnTo>
                    <a:pt x="0" y="15"/>
                  </a:lnTo>
                  <a:lnTo>
                    <a:pt x="0" y="10"/>
                  </a:lnTo>
                  <a:lnTo>
                    <a:pt x="0" y="4"/>
                  </a:lnTo>
                  <a:lnTo>
                    <a:pt x="3" y="0"/>
                  </a:lnTo>
                  <a:lnTo>
                    <a:pt x="9" y="0"/>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7" name="Freeform 290">
              <a:extLst>
                <a:ext uri="{FF2B5EF4-FFF2-40B4-BE49-F238E27FC236}">
                  <a16:creationId xmlns:a16="http://schemas.microsoft.com/office/drawing/2014/main" id="{94F65348-22D1-104F-AD99-003BA49D30B6}"/>
                </a:ext>
              </a:extLst>
            </p:cNvPr>
            <p:cNvSpPr>
              <a:spLocks/>
            </p:cNvSpPr>
            <p:nvPr/>
          </p:nvSpPr>
          <p:spPr bwMode="auto">
            <a:xfrm flipH="1">
              <a:off x="3011835" y="2653616"/>
              <a:ext cx="133350" cy="31750"/>
            </a:xfrm>
            <a:custGeom>
              <a:avLst/>
              <a:gdLst>
                <a:gd name="T0" fmla="*/ 2147483647 w 167"/>
                <a:gd name="T1" fmla="*/ 2147483647 h 40"/>
                <a:gd name="T2" fmla="*/ 2147483647 w 167"/>
                <a:gd name="T3" fmla="*/ 2147483647 h 40"/>
                <a:gd name="T4" fmla="*/ 2147483647 w 167"/>
                <a:gd name="T5" fmla="*/ 2147483647 h 40"/>
                <a:gd name="T6" fmla="*/ 2147483647 w 167"/>
                <a:gd name="T7" fmla="*/ 2147483647 h 40"/>
                <a:gd name="T8" fmla="*/ 2147483647 w 167"/>
                <a:gd name="T9" fmla="*/ 2147483647 h 40"/>
                <a:gd name="T10" fmla="*/ 2147483647 w 167"/>
                <a:gd name="T11" fmla="*/ 2147483647 h 40"/>
                <a:gd name="T12" fmla="*/ 2147483647 w 167"/>
                <a:gd name="T13" fmla="*/ 2147483647 h 40"/>
                <a:gd name="T14" fmla="*/ 2147483647 w 167"/>
                <a:gd name="T15" fmla="*/ 2147483647 h 40"/>
                <a:gd name="T16" fmla="*/ 2147483647 w 167"/>
                <a:gd name="T17" fmla="*/ 2147483647 h 40"/>
                <a:gd name="T18" fmla="*/ 2147483647 w 167"/>
                <a:gd name="T19" fmla="*/ 2147483647 h 40"/>
                <a:gd name="T20" fmla="*/ 2147483647 w 167"/>
                <a:gd name="T21" fmla="*/ 2147483647 h 40"/>
                <a:gd name="T22" fmla="*/ 2147483647 w 167"/>
                <a:gd name="T23" fmla="*/ 2147483647 h 40"/>
                <a:gd name="T24" fmla="*/ 2147483647 w 167"/>
                <a:gd name="T25" fmla="*/ 2147483647 h 40"/>
                <a:gd name="T26" fmla="*/ 2147483647 w 167"/>
                <a:gd name="T27" fmla="*/ 2147483647 h 40"/>
                <a:gd name="T28" fmla="*/ 2147483647 w 167"/>
                <a:gd name="T29" fmla="*/ 2147483647 h 40"/>
                <a:gd name="T30" fmla="*/ 2147483647 w 167"/>
                <a:gd name="T31" fmla="*/ 2147483647 h 40"/>
                <a:gd name="T32" fmla="*/ 2147483647 w 167"/>
                <a:gd name="T33" fmla="*/ 2147483647 h 40"/>
                <a:gd name="T34" fmla="*/ 2147483647 w 167"/>
                <a:gd name="T35" fmla="*/ 2147483647 h 40"/>
                <a:gd name="T36" fmla="*/ 2147483647 w 167"/>
                <a:gd name="T37" fmla="*/ 2147483647 h 40"/>
                <a:gd name="T38" fmla="*/ 2147483647 w 167"/>
                <a:gd name="T39" fmla="*/ 2147483647 h 40"/>
                <a:gd name="T40" fmla="*/ 2147483647 w 167"/>
                <a:gd name="T41" fmla="*/ 2147483647 h 40"/>
                <a:gd name="T42" fmla="*/ 2147483647 w 167"/>
                <a:gd name="T43" fmla="*/ 2147483647 h 40"/>
                <a:gd name="T44" fmla="*/ 2147483647 w 167"/>
                <a:gd name="T45" fmla="*/ 2147483647 h 40"/>
                <a:gd name="T46" fmla="*/ 2147483647 w 167"/>
                <a:gd name="T47" fmla="*/ 2147483647 h 40"/>
                <a:gd name="T48" fmla="*/ 2147483647 w 167"/>
                <a:gd name="T49" fmla="*/ 2147483647 h 40"/>
                <a:gd name="T50" fmla="*/ 2147483647 w 167"/>
                <a:gd name="T51" fmla="*/ 2147483647 h 40"/>
                <a:gd name="T52" fmla="*/ 2147483647 w 167"/>
                <a:gd name="T53" fmla="*/ 2147483647 h 40"/>
                <a:gd name="T54" fmla="*/ 2147483647 w 167"/>
                <a:gd name="T55" fmla="*/ 2147483647 h 40"/>
                <a:gd name="T56" fmla="*/ 2147483647 w 167"/>
                <a:gd name="T57" fmla="*/ 2147483647 h 40"/>
                <a:gd name="T58" fmla="*/ 2147483647 w 167"/>
                <a:gd name="T59" fmla="*/ 2147483647 h 40"/>
                <a:gd name="T60" fmla="*/ 2147483647 w 167"/>
                <a:gd name="T61" fmla="*/ 2147483647 h 40"/>
                <a:gd name="T62" fmla="*/ 2147483647 w 167"/>
                <a:gd name="T63" fmla="*/ 2147483647 h 40"/>
                <a:gd name="T64" fmla="*/ 2147483647 w 167"/>
                <a:gd name="T65" fmla="*/ 2147483647 h 40"/>
                <a:gd name="T66" fmla="*/ 2147483647 w 167"/>
                <a:gd name="T67" fmla="*/ 2147483647 h 40"/>
                <a:gd name="T68" fmla="*/ 2147483647 w 167"/>
                <a:gd name="T69" fmla="*/ 2147483647 h 40"/>
                <a:gd name="T70" fmla="*/ 2147483647 w 167"/>
                <a:gd name="T71" fmla="*/ 2147483647 h 40"/>
                <a:gd name="T72" fmla="*/ 2147483647 w 167"/>
                <a:gd name="T73" fmla="*/ 2147483647 h 40"/>
                <a:gd name="T74" fmla="*/ 2147483647 w 167"/>
                <a:gd name="T75" fmla="*/ 2147483647 h 40"/>
                <a:gd name="T76" fmla="*/ 2147483647 w 167"/>
                <a:gd name="T77" fmla="*/ 2147483647 h 40"/>
                <a:gd name="T78" fmla="*/ 2147483647 w 167"/>
                <a:gd name="T79" fmla="*/ 2147483647 h 40"/>
                <a:gd name="T80" fmla="*/ 2147483647 w 167"/>
                <a:gd name="T81" fmla="*/ 2147483647 h 40"/>
                <a:gd name="T82" fmla="*/ 0 w 167"/>
                <a:gd name="T83" fmla="*/ 2147483647 h 40"/>
                <a:gd name="T84" fmla="*/ 2147483647 w 167"/>
                <a:gd name="T85" fmla="*/ 2147483647 h 40"/>
                <a:gd name="T86" fmla="*/ 2147483647 w 167"/>
                <a:gd name="T87" fmla="*/ 2147483647 h 40"/>
                <a:gd name="T88" fmla="*/ 2147483647 w 167"/>
                <a:gd name="T89" fmla="*/ 2147483647 h 40"/>
                <a:gd name="T90" fmla="*/ 2147483647 w 167"/>
                <a:gd name="T91" fmla="*/ 0 h 40"/>
                <a:gd name="T92" fmla="*/ 2147483647 w 167"/>
                <a:gd name="T93" fmla="*/ 2147483647 h 40"/>
                <a:gd name="T94" fmla="*/ 2147483647 w 167"/>
                <a:gd name="T95" fmla="*/ 2147483647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
                <a:gd name="T145" fmla="*/ 0 h 40"/>
                <a:gd name="T146" fmla="*/ 167 w 167"/>
                <a:gd name="T147" fmla="*/ 40 h 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 h="40">
                  <a:moveTo>
                    <a:pt x="17" y="2"/>
                  </a:moveTo>
                  <a:lnTo>
                    <a:pt x="22" y="2"/>
                  </a:lnTo>
                  <a:lnTo>
                    <a:pt x="30" y="4"/>
                  </a:lnTo>
                  <a:lnTo>
                    <a:pt x="40" y="4"/>
                  </a:lnTo>
                  <a:lnTo>
                    <a:pt x="47" y="8"/>
                  </a:lnTo>
                  <a:lnTo>
                    <a:pt x="57" y="8"/>
                  </a:lnTo>
                  <a:lnTo>
                    <a:pt x="64" y="9"/>
                  </a:lnTo>
                  <a:lnTo>
                    <a:pt x="76" y="9"/>
                  </a:lnTo>
                  <a:lnTo>
                    <a:pt x="83" y="11"/>
                  </a:lnTo>
                  <a:lnTo>
                    <a:pt x="93" y="11"/>
                  </a:lnTo>
                  <a:lnTo>
                    <a:pt x="102" y="11"/>
                  </a:lnTo>
                  <a:lnTo>
                    <a:pt x="110" y="11"/>
                  </a:lnTo>
                  <a:lnTo>
                    <a:pt x="119" y="13"/>
                  </a:lnTo>
                  <a:lnTo>
                    <a:pt x="127" y="11"/>
                  </a:lnTo>
                  <a:lnTo>
                    <a:pt x="135" y="11"/>
                  </a:lnTo>
                  <a:lnTo>
                    <a:pt x="142" y="9"/>
                  </a:lnTo>
                  <a:lnTo>
                    <a:pt x="152" y="9"/>
                  </a:lnTo>
                  <a:lnTo>
                    <a:pt x="157" y="8"/>
                  </a:lnTo>
                  <a:lnTo>
                    <a:pt x="161" y="9"/>
                  </a:lnTo>
                  <a:lnTo>
                    <a:pt x="165" y="13"/>
                  </a:lnTo>
                  <a:lnTo>
                    <a:pt x="167" y="19"/>
                  </a:lnTo>
                  <a:lnTo>
                    <a:pt x="167" y="23"/>
                  </a:lnTo>
                  <a:lnTo>
                    <a:pt x="165" y="29"/>
                  </a:lnTo>
                  <a:lnTo>
                    <a:pt x="163" y="34"/>
                  </a:lnTo>
                  <a:lnTo>
                    <a:pt x="157" y="36"/>
                  </a:lnTo>
                  <a:lnTo>
                    <a:pt x="148" y="38"/>
                  </a:lnTo>
                  <a:lnTo>
                    <a:pt x="140" y="40"/>
                  </a:lnTo>
                  <a:lnTo>
                    <a:pt x="131" y="40"/>
                  </a:lnTo>
                  <a:lnTo>
                    <a:pt x="121" y="40"/>
                  </a:lnTo>
                  <a:lnTo>
                    <a:pt x="112" y="40"/>
                  </a:lnTo>
                  <a:lnTo>
                    <a:pt x="100" y="38"/>
                  </a:lnTo>
                  <a:lnTo>
                    <a:pt x="91" y="36"/>
                  </a:lnTo>
                  <a:lnTo>
                    <a:pt x="81" y="36"/>
                  </a:lnTo>
                  <a:lnTo>
                    <a:pt x="70" y="34"/>
                  </a:lnTo>
                  <a:lnTo>
                    <a:pt x="59" y="32"/>
                  </a:lnTo>
                  <a:lnTo>
                    <a:pt x="49" y="29"/>
                  </a:lnTo>
                  <a:lnTo>
                    <a:pt x="40" y="29"/>
                  </a:lnTo>
                  <a:lnTo>
                    <a:pt x="28" y="27"/>
                  </a:lnTo>
                  <a:lnTo>
                    <a:pt x="21" y="23"/>
                  </a:lnTo>
                  <a:lnTo>
                    <a:pt x="11" y="21"/>
                  </a:lnTo>
                  <a:lnTo>
                    <a:pt x="3" y="19"/>
                  </a:lnTo>
                  <a:lnTo>
                    <a:pt x="0" y="15"/>
                  </a:lnTo>
                  <a:lnTo>
                    <a:pt x="2" y="8"/>
                  </a:lnTo>
                  <a:lnTo>
                    <a:pt x="5" y="4"/>
                  </a:lnTo>
                  <a:lnTo>
                    <a:pt x="9" y="2"/>
                  </a:lnTo>
                  <a:lnTo>
                    <a:pt x="13" y="0"/>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8" name="Freeform 291">
              <a:extLst>
                <a:ext uri="{FF2B5EF4-FFF2-40B4-BE49-F238E27FC236}">
                  <a16:creationId xmlns:a16="http://schemas.microsoft.com/office/drawing/2014/main" id="{8A555517-EA17-6B4A-A1B2-0B249C6C33F9}"/>
                </a:ext>
              </a:extLst>
            </p:cNvPr>
            <p:cNvSpPr>
              <a:spLocks/>
            </p:cNvSpPr>
            <p:nvPr/>
          </p:nvSpPr>
          <p:spPr bwMode="auto">
            <a:xfrm flipH="1">
              <a:off x="2951510" y="2452003"/>
              <a:ext cx="53975" cy="61913"/>
            </a:xfrm>
            <a:custGeom>
              <a:avLst/>
              <a:gdLst>
                <a:gd name="T0" fmla="*/ 2147483647 w 69"/>
                <a:gd name="T1" fmla="*/ 0 h 76"/>
                <a:gd name="T2" fmla="*/ 2147483647 w 69"/>
                <a:gd name="T3" fmla="*/ 0 h 76"/>
                <a:gd name="T4" fmla="*/ 2147483647 w 69"/>
                <a:gd name="T5" fmla="*/ 2147483647 h 76"/>
                <a:gd name="T6" fmla="*/ 2147483647 w 69"/>
                <a:gd name="T7" fmla="*/ 2147483647 h 76"/>
                <a:gd name="T8" fmla="*/ 2147483647 w 69"/>
                <a:gd name="T9" fmla="*/ 2147483647 h 76"/>
                <a:gd name="T10" fmla="*/ 2147483647 w 69"/>
                <a:gd name="T11" fmla="*/ 2147483647 h 76"/>
                <a:gd name="T12" fmla="*/ 2147483647 w 69"/>
                <a:gd name="T13" fmla="*/ 2147483647 h 76"/>
                <a:gd name="T14" fmla="*/ 2147483647 w 69"/>
                <a:gd name="T15" fmla="*/ 2147483647 h 76"/>
                <a:gd name="T16" fmla="*/ 2147483647 w 69"/>
                <a:gd name="T17" fmla="*/ 2147483647 h 76"/>
                <a:gd name="T18" fmla="*/ 2147483647 w 69"/>
                <a:gd name="T19" fmla="*/ 2147483647 h 76"/>
                <a:gd name="T20" fmla="*/ 2147483647 w 69"/>
                <a:gd name="T21" fmla="*/ 2147483647 h 76"/>
                <a:gd name="T22" fmla="*/ 2147483647 w 69"/>
                <a:gd name="T23" fmla="*/ 2147483647 h 76"/>
                <a:gd name="T24" fmla="*/ 2147483647 w 69"/>
                <a:gd name="T25" fmla="*/ 2147483647 h 76"/>
                <a:gd name="T26" fmla="*/ 2147483647 w 69"/>
                <a:gd name="T27" fmla="*/ 2147483647 h 76"/>
                <a:gd name="T28" fmla="*/ 2147483647 w 69"/>
                <a:gd name="T29" fmla="*/ 2147483647 h 76"/>
                <a:gd name="T30" fmla="*/ 2147483647 w 69"/>
                <a:gd name="T31" fmla="*/ 2147483647 h 76"/>
                <a:gd name="T32" fmla="*/ 2147483647 w 69"/>
                <a:gd name="T33" fmla="*/ 2147483647 h 76"/>
                <a:gd name="T34" fmla="*/ 2147483647 w 69"/>
                <a:gd name="T35" fmla="*/ 2147483647 h 76"/>
                <a:gd name="T36" fmla="*/ 2147483647 w 69"/>
                <a:gd name="T37" fmla="*/ 2147483647 h 76"/>
                <a:gd name="T38" fmla="*/ 2147483647 w 69"/>
                <a:gd name="T39" fmla="*/ 2147483647 h 76"/>
                <a:gd name="T40" fmla="*/ 2147483647 w 69"/>
                <a:gd name="T41" fmla="*/ 2147483647 h 76"/>
                <a:gd name="T42" fmla="*/ 2147483647 w 69"/>
                <a:gd name="T43" fmla="*/ 2147483647 h 76"/>
                <a:gd name="T44" fmla="*/ 2147483647 w 69"/>
                <a:gd name="T45" fmla="*/ 2147483647 h 76"/>
                <a:gd name="T46" fmla="*/ 2147483647 w 69"/>
                <a:gd name="T47" fmla="*/ 2147483647 h 76"/>
                <a:gd name="T48" fmla="*/ 2147483647 w 69"/>
                <a:gd name="T49" fmla="*/ 2147483647 h 76"/>
                <a:gd name="T50" fmla="*/ 2147483647 w 69"/>
                <a:gd name="T51" fmla="*/ 2147483647 h 76"/>
                <a:gd name="T52" fmla="*/ 2147483647 w 69"/>
                <a:gd name="T53" fmla="*/ 2147483647 h 76"/>
                <a:gd name="T54" fmla="*/ 2147483647 w 69"/>
                <a:gd name="T55" fmla="*/ 2147483647 h 76"/>
                <a:gd name="T56" fmla="*/ 2147483647 w 69"/>
                <a:gd name="T57" fmla="*/ 2147483647 h 76"/>
                <a:gd name="T58" fmla="*/ 2147483647 w 69"/>
                <a:gd name="T59" fmla="*/ 2147483647 h 76"/>
                <a:gd name="T60" fmla="*/ 2147483647 w 69"/>
                <a:gd name="T61" fmla="*/ 2147483647 h 76"/>
                <a:gd name="T62" fmla="*/ 2147483647 w 69"/>
                <a:gd name="T63" fmla="*/ 2147483647 h 76"/>
                <a:gd name="T64" fmla="*/ 2147483647 w 69"/>
                <a:gd name="T65" fmla="*/ 2147483647 h 76"/>
                <a:gd name="T66" fmla="*/ 2147483647 w 69"/>
                <a:gd name="T67" fmla="*/ 2147483647 h 76"/>
                <a:gd name="T68" fmla="*/ 2147483647 w 69"/>
                <a:gd name="T69" fmla="*/ 2147483647 h 76"/>
                <a:gd name="T70" fmla="*/ 2147483647 w 69"/>
                <a:gd name="T71" fmla="*/ 2147483647 h 76"/>
                <a:gd name="T72" fmla="*/ 2147483647 w 69"/>
                <a:gd name="T73" fmla="*/ 2147483647 h 76"/>
                <a:gd name="T74" fmla="*/ 2147483647 w 69"/>
                <a:gd name="T75" fmla="*/ 2147483647 h 76"/>
                <a:gd name="T76" fmla="*/ 2147483647 w 69"/>
                <a:gd name="T77" fmla="*/ 2147483647 h 76"/>
                <a:gd name="T78" fmla="*/ 2147483647 w 69"/>
                <a:gd name="T79" fmla="*/ 2147483647 h 76"/>
                <a:gd name="T80" fmla="*/ 0 w 69"/>
                <a:gd name="T81" fmla="*/ 2147483647 h 76"/>
                <a:gd name="T82" fmla="*/ 2147483647 w 69"/>
                <a:gd name="T83" fmla="*/ 0 h 76"/>
                <a:gd name="T84" fmla="*/ 2147483647 w 69"/>
                <a:gd name="T85" fmla="*/ 0 h 76"/>
                <a:gd name="T86" fmla="*/ 2147483647 w 69"/>
                <a:gd name="T87" fmla="*/ 0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76"/>
                <a:gd name="T134" fmla="*/ 69 w 69"/>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76">
                  <a:moveTo>
                    <a:pt x="10" y="0"/>
                  </a:moveTo>
                  <a:lnTo>
                    <a:pt x="18" y="0"/>
                  </a:lnTo>
                  <a:lnTo>
                    <a:pt x="25" y="2"/>
                  </a:lnTo>
                  <a:lnTo>
                    <a:pt x="33" y="4"/>
                  </a:lnTo>
                  <a:lnTo>
                    <a:pt x="42" y="8"/>
                  </a:lnTo>
                  <a:lnTo>
                    <a:pt x="46" y="9"/>
                  </a:lnTo>
                  <a:lnTo>
                    <a:pt x="52" y="15"/>
                  </a:lnTo>
                  <a:lnTo>
                    <a:pt x="54" y="17"/>
                  </a:lnTo>
                  <a:lnTo>
                    <a:pt x="56" y="21"/>
                  </a:lnTo>
                  <a:lnTo>
                    <a:pt x="57" y="25"/>
                  </a:lnTo>
                  <a:lnTo>
                    <a:pt x="59" y="30"/>
                  </a:lnTo>
                  <a:lnTo>
                    <a:pt x="59" y="34"/>
                  </a:lnTo>
                  <a:lnTo>
                    <a:pt x="61" y="40"/>
                  </a:lnTo>
                  <a:lnTo>
                    <a:pt x="61" y="44"/>
                  </a:lnTo>
                  <a:lnTo>
                    <a:pt x="63" y="46"/>
                  </a:lnTo>
                  <a:lnTo>
                    <a:pt x="63" y="51"/>
                  </a:lnTo>
                  <a:lnTo>
                    <a:pt x="65" y="55"/>
                  </a:lnTo>
                  <a:lnTo>
                    <a:pt x="67" y="59"/>
                  </a:lnTo>
                  <a:lnTo>
                    <a:pt x="69" y="65"/>
                  </a:lnTo>
                  <a:lnTo>
                    <a:pt x="69" y="72"/>
                  </a:lnTo>
                  <a:lnTo>
                    <a:pt x="65" y="76"/>
                  </a:lnTo>
                  <a:lnTo>
                    <a:pt x="57" y="76"/>
                  </a:lnTo>
                  <a:lnTo>
                    <a:pt x="56" y="74"/>
                  </a:lnTo>
                  <a:lnTo>
                    <a:pt x="50" y="67"/>
                  </a:lnTo>
                  <a:lnTo>
                    <a:pt x="48" y="63"/>
                  </a:lnTo>
                  <a:lnTo>
                    <a:pt x="46" y="57"/>
                  </a:lnTo>
                  <a:lnTo>
                    <a:pt x="44" y="53"/>
                  </a:lnTo>
                  <a:lnTo>
                    <a:pt x="42" y="48"/>
                  </a:lnTo>
                  <a:lnTo>
                    <a:pt x="42" y="44"/>
                  </a:lnTo>
                  <a:lnTo>
                    <a:pt x="38" y="38"/>
                  </a:lnTo>
                  <a:lnTo>
                    <a:pt x="38" y="32"/>
                  </a:lnTo>
                  <a:lnTo>
                    <a:pt x="37" y="27"/>
                  </a:lnTo>
                  <a:lnTo>
                    <a:pt x="35" y="23"/>
                  </a:lnTo>
                  <a:lnTo>
                    <a:pt x="31" y="21"/>
                  </a:lnTo>
                  <a:lnTo>
                    <a:pt x="27" y="19"/>
                  </a:lnTo>
                  <a:lnTo>
                    <a:pt x="21" y="17"/>
                  </a:lnTo>
                  <a:lnTo>
                    <a:pt x="18" y="15"/>
                  </a:lnTo>
                  <a:lnTo>
                    <a:pt x="12" y="15"/>
                  </a:lnTo>
                  <a:lnTo>
                    <a:pt x="8" y="15"/>
                  </a:lnTo>
                  <a:lnTo>
                    <a:pt x="2" y="9"/>
                  </a:lnTo>
                  <a:lnTo>
                    <a:pt x="0" y="6"/>
                  </a:lnTo>
                  <a:lnTo>
                    <a:pt x="2"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89" name="Freeform 293">
              <a:extLst>
                <a:ext uri="{FF2B5EF4-FFF2-40B4-BE49-F238E27FC236}">
                  <a16:creationId xmlns:a16="http://schemas.microsoft.com/office/drawing/2014/main" id="{4A6620A1-1643-984C-B47E-124BDC1C5459}"/>
                </a:ext>
              </a:extLst>
            </p:cNvPr>
            <p:cNvSpPr>
              <a:spLocks/>
            </p:cNvSpPr>
            <p:nvPr/>
          </p:nvSpPr>
          <p:spPr bwMode="auto">
            <a:xfrm flipH="1">
              <a:off x="2895947" y="2582178"/>
              <a:ext cx="47625" cy="34925"/>
            </a:xfrm>
            <a:custGeom>
              <a:avLst/>
              <a:gdLst>
                <a:gd name="T0" fmla="*/ 0 w 61"/>
                <a:gd name="T1" fmla="*/ 2147483647 h 43"/>
                <a:gd name="T2" fmla="*/ 0 w 61"/>
                <a:gd name="T3" fmla="*/ 2147483647 h 43"/>
                <a:gd name="T4" fmla="*/ 0 w 61"/>
                <a:gd name="T5" fmla="*/ 2147483647 h 43"/>
                <a:gd name="T6" fmla="*/ 0 w 61"/>
                <a:gd name="T7" fmla="*/ 2147483647 h 43"/>
                <a:gd name="T8" fmla="*/ 2147483647 w 61"/>
                <a:gd name="T9" fmla="*/ 2147483647 h 43"/>
                <a:gd name="T10" fmla="*/ 2147483647 w 61"/>
                <a:gd name="T11" fmla="*/ 2147483647 h 43"/>
                <a:gd name="T12" fmla="*/ 2147483647 w 61"/>
                <a:gd name="T13" fmla="*/ 2147483647 h 43"/>
                <a:gd name="T14" fmla="*/ 2147483647 w 61"/>
                <a:gd name="T15" fmla="*/ 2147483647 h 43"/>
                <a:gd name="T16" fmla="*/ 2147483647 w 61"/>
                <a:gd name="T17" fmla="*/ 2147483647 h 43"/>
                <a:gd name="T18" fmla="*/ 2147483647 w 61"/>
                <a:gd name="T19" fmla="*/ 2147483647 h 43"/>
                <a:gd name="T20" fmla="*/ 2147483647 w 61"/>
                <a:gd name="T21" fmla="*/ 2147483647 h 43"/>
                <a:gd name="T22" fmla="*/ 2147483647 w 61"/>
                <a:gd name="T23" fmla="*/ 2147483647 h 43"/>
                <a:gd name="T24" fmla="*/ 2147483647 w 61"/>
                <a:gd name="T25" fmla="*/ 2147483647 h 43"/>
                <a:gd name="T26" fmla="*/ 2147483647 w 61"/>
                <a:gd name="T27" fmla="*/ 2147483647 h 43"/>
                <a:gd name="T28" fmla="*/ 2147483647 w 61"/>
                <a:gd name="T29" fmla="*/ 2147483647 h 43"/>
                <a:gd name="T30" fmla="*/ 2147483647 w 61"/>
                <a:gd name="T31" fmla="*/ 0 h 43"/>
                <a:gd name="T32" fmla="*/ 2147483647 w 61"/>
                <a:gd name="T33" fmla="*/ 2147483647 h 43"/>
                <a:gd name="T34" fmla="*/ 2147483647 w 61"/>
                <a:gd name="T35" fmla="*/ 2147483647 h 43"/>
                <a:gd name="T36" fmla="*/ 2147483647 w 61"/>
                <a:gd name="T37" fmla="*/ 2147483647 h 43"/>
                <a:gd name="T38" fmla="*/ 0 w 61"/>
                <a:gd name="T39" fmla="*/ 2147483647 h 43"/>
                <a:gd name="T40" fmla="*/ 0 w 61"/>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43"/>
                <a:gd name="T65" fmla="*/ 61 w 61"/>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43">
                  <a:moveTo>
                    <a:pt x="0" y="43"/>
                  </a:moveTo>
                  <a:lnTo>
                    <a:pt x="0" y="38"/>
                  </a:lnTo>
                  <a:lnTo>
                    <a:pt x="0" y="34"/>
                  </a:lnTo>
                  <a:lnTo>
                    <a:pt x="0" y="28"/>
                  </a:lnTo>
                  <a:lnTo>
                    <a:pt x="2" y="28"/>
                  </a:lnTo>
                  <a:lnTo>
                    <a:pt x="8" y="22"/>
                  </a:lnTo>
                  <a:lnTo>
                    <a:pt x="16" y="17"/>
                  </a:lnTo>
                  <a:lnTo>
                    <a:pt x="17" y="15"/>
                  </a:lnTo>
                  <a:lnTo>
                    <a:pt x="23" y="11"/>
                  </a:lnTo>
                  <a:lnTo>
                    <a:pt x="27" y="11"/>
                  </a:lnTo>
                  <a:lnTo>
                    <a:pt x="33" y="9"/>
                  </a:lnTo>
                  <a:lnTo>
                    <a:pt x="36" y="5"/>
                  </a:lnTo>
                  <a:lnTo>
                    <a:pt x="40" y="5"/>
                  </a:lnTo>
                  <a:lnTo>
                    <a:pt x="44" y="3"/>
                  </a:lnTo>
                  <a:lnTo>
                    <a:pt x="48" y="1"/>
                  </a:lnTo>
                  <a:lnTo>
                    <a:pt x="54" y="0"/>
                  </a:lnTo>
                  <a:lnTo>
                    <a:pt x="59" y="3"/>
                  </a:lnTo>
                  <a:lnTo>
                    <a:pt x="61" y="9"/>
                  </a:lnTo>
                  <a:lnTo>
                    <a:pt x="59" y="15"/>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0" name="Freeform 294">
              <a:extLst>
                <a:ext uri="{FF2B5EF4-FFF2-40B4-BE49-F238E27FC236}">
                  <a16:creationId xmlns:a16="http://schemas.microsoft.com/office/drawing/2014/main" id="{70318801-EBF1-2746-81E0-00934B1E529C}"/>
                </a:ext>
              </a:extLst>
            </p:cNvPr>
            <p:cNvSpPr>
              <a:spLocks/>
            </p:cNvSpPr>
            <p:nvPr/>
          </p:nvSpPr>
          <p:spPr bwMode="auto">
            <a:xfrm flipH="1">
              <a:off x="2559397" y="2759978"/>
              <a:ext cx="85725" cy="111125"/>
            </a:xfrm>
            <a:custGeom>
              <a:avLst/>
              <a:gdLst>
                <a:gd name="T0" fmla="*/ 2147483647 w 108"/>
                <a:gd name="T1" fmla="*/ 2147483647 h 141"/>
                <a:gd name="T2" fmla="*/ 2147483647 w 108"/>
                <a:gd name="T3" fmla="*/ 2147483647 h 141"/>
                <a:gd name="T4" fmla="*/ 2147483647 w 108"/>
                <a:gd name="T5" fmla="*/ 2147483647 h 141"/>
                <a:gd name="T6" fmla="*/ 2147483647 w 108"/>
                <a:gd name="T7" fmla="*/ 2147483647 h 141"/>
                <a:gd name="T8" fmla="*/ 2147483647 w 108"/>
                <a:gd name="T9" fmla="*/ 2147483647 h 141"/>
                <a:gd name="T10" fmla="*/ 2147483647 w 108"/>
                <a:gd name="T11" fmla="*/ 2147483647 h 141"/>
                <a:gd name="T12" fmla="*/ 2147483647 w 108"/>
                <a:gd name="T13" fmla="*/ 2147483647 h 141"/>
                <a:gd name="T14" fmla="*/ 2147483647 w 108"/>
                <a:gd name="T15" fmla="*/ 2147483647 h 141"/>
                <a:gd name="T16" fmla="*/ 2147483647 w 108"/>
                <a:gd name="T17" fmla="*/ 2147483647 h 141"/>
                <a:gd name="T18" fmla="*/ 2147483647 w 108"/>
                <a:gd name="T19" fmla="*/ 2147483647 h 141"/>
                <a:gd name="T20" fmla="*/ 2147483647 w 108"/>
                <a:gd name="T21" fmla="*/ 2147483647 h 141"/>
                <a:gd name="T22" fmla="*/ 2147483647 w 108"/>
                <a:gd name="T23" fmla="*/ 2147483647 h 141"/>
                <a:gd name="T24" fmla="*/ 2147483647 w 108"/>
                <a:gd name="T25" fmla="*/ 2147483647 h 141"/>
                <a:gd name="T26" fmla="*/ 2147483647 w 108"/>
                <a:gd name="T27" fmla="*/ 2147483647 h 141"/>
                <a:gd name="T28" fmla="*/ 2147483647 w 108"/>
                <a:gd name="T29" fmla="*/ 2147483647 h 141"/>
                <a:gd name="T30" fmla="*/ 2147483647 w 108"/>
                <a:gd name="T31" fmla="*/ 2147483647 h 141"/>
                <a:gd name="T32" fmla="*/ 2147483647 w 108"/>
                <a:gd name="T33" fmla="*/ 2147483647 h 141"/>
                <a:gd name="T34" fmla="*/ 2147483647 w 108"/>
                <a:gd name="T35" fmla="*/ 2147483647 h 141"/>
                <a:gd name="T36" fmla="*/ 2147483647 w 108"/>
                <a:gd name="T37" fmla="*/ 2147483647 h 141"/>
                <a:gd name="T38" fmla="*/ 2147483647 w 108"/>
                <a:gd name="T39" fmla="*/ 2147483647 h 141"/>
                <a:gd name="T40" fmla="*/ 2147483647 w 108"/>
                <a:gd name="T41" fmla="*/ 2147483647 h 141"/>
                <a:gd name="T42" fmla="*/ 2147483647 w 108"/>
                <a:gd name="T43" fmla="*/ 2147483647 h 141"/>
                <a:gd name="T44" fmla="*/ 2147483647 w 108"/>
                <a:gd name="T45" fmla="*/ 2147483647 h 141"/>
                <a:gd name="T46" fmla="*/ 2147483647 w 108"/>
                <a:gd name="T47" fmla="*/ 2147483647 h 141"/>
                <a:gd name="T48" fmla="*/ 2147483647 w 108"/>
                <a:gd name="T49" fmla="*/ 2147483647 h 141"/>
                <a:gd name="T50" fmla="*/ 2147483647 w 108"/>
                <a:gd name="T51" fmla="*/ 2147483647 h 141"/>
                <a:gd name="T52" fmla="*/ 2147483647 w 108"/>
                <a:gd name="T53" fmla="*/ 2147483647 h 141"/>
                <a:gd name="T54" fmla="*/ 2147483647 w 108"/>
                <a:gd name="T55" fmla="*/ 2147483647 h 141"/>
                <a:gd name="T56" fmla="*/ 2147483647 w 108"/>
                <a:gd name="T57" fmla="*/ 2147483647 h 141"/>
                <a:gd name="T58" fmla="*/ 2147483647 w 108"/>
                <a:gd name="T59" fmla="*/ 2147483647 h 141"/>
                <a:gd name="T60" fmla="*/ 2147483647 w 108"/>
                <a:gd name="T61" fmla="*/ 2147483647 h 141"/>
                <a:gd name="T62" fmla="*/ 2147483647 w 108"/>
                <a:gd name="T63" fmla="*/ 2147483647 h 141"/>
                <a:gd name="T64" fmla="*/ 2147483647 w 108"/>
                <a:gd name="T65" fmla="*/ 2147483647 h 141"/>
                <a:gd name="T66" fmla="*/ 2147483647 w 108"/>
                <a:gd name="T67" fmla="*/ 2147483647 h 141"/>
                <a:gd name="T68" fmla="*/ 2147483647 w 108"/>
                <a:gd name="T69" fmla="*/ 2147483647 h 141"/>
                <a:gd name="T70" fmla="*/ 2147483647 w 108"/>
                <a:gd name="T71" fmla="*/ 2147483647 h 141"/>
                <a:gd name="T72" fmla="*/ 2147483647 w 108"/>
                <a:gd name="T73" fmla="*/ 2147483647 h 141"/>
                <a:gd name="T74" fmla="*/ 2147483647 w 108"/>
                <a:gd name="T75" fmla="*/ 2147483647 h 141"/>
                <a:gd name="T76" fmla="*/ 2147483647 w 108"/>
                <a:gd name="T77" fmla="*/ 2147483647 h 141"/>
                <a:gd name="T78" fmla="*/ 2147483647 w 108"/>
                <a:gd name="T79" fmla="*/ 2147483647 h 141"/>
                <a:gd name="T80" fmla="*/ 0 w 108"/>
                <a:gd name="T81" fmla="*/ 2147483647 h 141"/>
                <a:gd name="T82" fmla="*/ 0 w 108"/>
                <a:gd name="T83" fmla="*/ 2147483647 h 141"/>
                <a:gd name="T84" fmla="*/ 0 w 108"/>
                <a:gd name="T85" fmla="*/ 2147483647 h 141"/>
                <a:gd name="T86" fmla="*/ 2147483647 w 108"/>
                <a:gd name="T87" fmla="*/ 0 h 141"/>
                <a:gd name="T88" fmla="*/ 2147483647 w 108"/>
                <a:gd name="T89" fmla="*/ 0 h 141"/>
                <a:gd name="T90" fmla="*/ 2147483647 w 108"/>
                <a:gd name="T91" fmla="*/ 0 h 141"/>
                <a:gd name="T92" fmla="*/ 2147483647 w 108"/>
                <a:gd name="T93" fmla="*/ 2147483647 h 141"/>
                <a:gd name="T94" fmla="*/ 2147483647 w 108"/>
                <a:gd name="T95" fmla="*/ 2147483647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141"/>
                <a:gd name="T146" fmla="*/ 108 w 108"/>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141">
                  <a:moveTo>
                    <a:pt x="17" y="6"/>
                  </a:moveTo>
                  <a:lnTo>
                    <a:pt x="17" y="15"/>
                  </a:lnTo>
                  <a:lnTo>
                    <a:pt x="20" y="25"/>
                  </a:lnTo>
                  <a:lnTo>
                    <a:pt x="22" y="32"/>
                  </a:lnTo>
                  <a:lnTo>
                    <a:pt x="24" y="42"/>
                  </a:lnTo>
                  <a:lnTo>
                    <a:pt x="28" y="48"/>
                  </a:lnTo>
                  <a:lnTo>
                    <a:pt x="32" y="55"/>
                  </a:lnTo>
                  <a:lnTo>
                    <a:pt x="36" y="63"/>
                  </a:lnTo>
                  <a:lnTo>
                    <a:pt x="41" y="71"/>
                  </a:lnTo>
                  <a:lnTo>
                    <a:pt x="47" y="74"/>
                  </a:lnTo>
                  <a:lnTo>
                    <a:pt x="51" y="82"/>
                  </a:lnTo>
                  <a:lnTo>
                    <a:pt x="58" y="86"/>
                  </a:lnTo>
                  <a:lnTo>
                    <a:pt x="64" y="91"/>
                  </a:lnTo>
                  <a:lnTo>
                    <a:pt x="70" y="95"/>
                  </a:lnTo>
                  <a:lnTo>
                    <a:pt x="79" y="99"/>
                  </a:lnTo>
                  <a:lnTo>
                    <a:pt x="89" y="103"/>
                  </a:lnTo>
                  <a:lnTo>
                    <a:pt x="96" y="107"/>
                  </a:lnTo>
                  <a:lnTo>
                    <a:pt x="102" y="109"/>
                  </a:lnTo>
                  <a:lnTo>
                    <a:pt x="106" y="114"/>
                  </a:lnTo>
                  <a:lnTo>
                    <a:pt x="108" y="120"/>
                  </a:lnTo>
                  <a:lnTo>
                    <a:pt x="108" y="128"/>
                  </a:lnTo>
                  <a:lnTo>
                    <a:pt x="106" y="131"/>
                  </a:lnTo>
                  <a:lnTo>
                    <a:pt x="100" y="137"/>
                  </a:lnTo>
                  <a:lnTo>
                    <a:pt x="95" y="139"/>
                  </a:lnTo>
                  <a:lnTo>
                    <a:pt x="89" y="141"/>
                  </a:lnTo>
                  <a:lnTo>
                    <a:pt x="76" y="137"/>
                  </a:lnTo>
                  <a:lnTo>
                    <a:pt x="66" y="131"/>
                  </a:lnTo>
                  <a:lnTo>
                    <a:pt x="57" y="126"/>
                  </a:lnTo>
                  <a:lnTo>
                    <a:pt x="49" y="120"/>
                  </a:lnTo>
                  <a:lnTo>
                    <a:pt x="41" y="114"/>
                  </a:lnTo>
                  <a:lnTo>
                    <a:pt x="36" y="107"/>
                  </a:lnTo>
                  <a:lnTo>
                    <a:pt x="30" y="99"/>
                  </a:lnTo>
                  <a:lnTo>
                    <a:pt x="24" y="91"/>
                  </a:lnTo>
                  <a:lnTo>
                    <a:pt x="20" y="82"/>
                  </a:lnTo>
                  <a:lnTo>
                    <a:pt x="17" y="72"/>
                  </a:lnTo>
                  <a:lnTo>
                    <a:pt x="11" y="63"/>
                  </a:lnTo>
                  <a:lnTo>
                    <a:pt x="9" y="53"/>
                  </a:lnTo>
                  <a:lnTo>
                    <a:pt x="5" y="42"/>
                  </a:lnTo>
                  <a:lnTo>
                    <a:pt x="3" y="31"/>
                  </a:lnTo>
                  <a:lnTo>
                    <a:pt x="1" y="21"/>
                  </a:lnTo>
                  <a:lnTo>
                    <a:pt x="0" y="12"/>
                  </a:lnTo>
                  <a:lnTo>
                    <a:pt x="0" y="6"/>
                  </a:lnTo>
                  <a:lnTo>
                    <a:pt x="0" y="2"/>
                  </a:lnTo>
                  <a:lnTo>
                    <a:pt x="3" y="0"/>
                  </a:lnTo>
                  <a:lnTo>
                    <a:pt x="5" y="0"/>
                  </a:lnTo>
                  <a:lnTo>
                    <a:pt x="11" y="0"/>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1" name="Freeform 295">
              <a:extLst>
                <a:ext uri="{FF2B5EF4-FFF2-40B4-BE49-F238E27FC236}">
                  <a16:creationId xmlns:a16="http://schemas.microsoft.com/office/drawing/2014/main" id="{F4C25A56-DC2A-674F-A5D5-4CB15828CB03}"/>
                </a:ext>
              </a:extLst>
            </p:cNvPr>
            <p:cNvSpPr>
              <a:spLocks/>
            </p:cNvSpPr>
            <p:nvPr/>
          </p:nvSpPr>
          <p:spPr bwMode="auto">
            <a:xfrm flipH="1">
              <a:off x="2789584" y="2748866"/>
              <a:ext cx="65088" cy="165100"/>
            </a:xfrm>
            <a:custGeom>
              <a:avLst/>
              <a:gdLst>
                <a:gd name="T0" fmla="*/ 2147483647 w 82"/>
                <a:gd name="T1" fmla="*/ 2147483647 h 207"/>
                <a:gd name="T2" fmla="*/ 2147483647 w 82"/>
                <a:gd name="T3" fmla="*/ 2147483647 h 207"/>
                <a:gd name="T4" fmla="*/ 2147483647 w 82"/>
                <a:gd name="T5" fmla="*/ 2147483647 h 207"/>
                <a:gd name="T6" fmla="*/ 2147483647 w 82"/>
                <a:gd name="T7" fmla="*/ 2147483647 h 207"/>
                <a:gd name="T8" fmla="*/ 2147483647 w 82"/>
                <a:gd name="T9" fmla="*/ 2147483647 h 207"/>
                <a:gd name="T10" fmla="*/ 2147483647 w 82"/>
                <a:gd name="T11" fmla="*/ 2147483647 h 207"/>
                <a:gd name="T12" fmla="*/ 2147483647 w 82"/>
                <a:gd name="T13" fmla="*/ 2147483647 h 207"/>
                <a:gd name="T14" fmla="*/ 2147483647 w 82"/>
                <a:gd name="T15" fmla="*/ 2147483647 h 207"/>
                <a:gd name="T16" fmla="*/ 2147483647 w 82"/>
                <a:gd name="T17" fmla="*/ 2147483647 h 207"/>
                <a:gd name="T18" fmla="*/ 2147483647 w 82"/>
                <a:gd name="T19" fmla="*/ 2147483647 h 207"/>
                <a:gd name="T20" fmla="*/ 2147483647 w 82"/>
                <a:gd name="T21" fmla="*/ 2147483647 h 207"/>
                <a:gd name="T22" fmla="*/ 2147483647 w 82"/>
                <a:gd name="T23" fmla="*/ 2147483647 h 207"/>
                <a:gd name="T24" fmla="*/ 2147483647 w 82"/>
                <a:gd name="T25" fmla="*/ 2147483647 h 207"/>
                <a:gd name="T26" fmla="*/ 2147483647 w 82"/>
                <a:gd name="T27" fmla="*/ 2147483647 h 207"/>
                <a:gd name="T28" fmla="*/ 2147483647 w 82"/>
                <a:gd name="T29" fmla="*/ 2147483647 h 207"/>
                <a:gd name="T30" fmla="*/ 2147483647 w 82"/>
                <a:gd name="T31" fmla="*/ 2147483647 h 207"/>
                <a:gd name="T32" fmla="*/ 2147483647 w 82"/>
                <a:gd name="T33" fmla="*/ 2147483647 h 207"/>
                <a:gd name="T34" fmla="*/ 2147483647 w 82"/>
                <a:gd name="T35" fmla="*/ 2147483647 h 207"/>
                <a:gd name="T36" fmla="*/ 2147483647 w 82"/>
                <a:gd name="T37" fmla="*/ 2147483647 h 207"/>
                <a:gd name="T38" fmla="*/ 0 w 82"/>
                <a:gd name="T39" fmla="*/ 2147483647 h 207"/>
                <a:gd name="T40" fmla="*/ 0 w 82"/>
                <a:gd name="T41" fmla="*/ 2147483647 h 207"/>
                <a:gd name="T42" fmla="*/ 2147483647 w 82"/>
                <a:gd name="T43" fmla="*/ 2147483647 h 207"/>
                <a:gd name="T44" fmla="*/ 2147483647 w 82"/>
                <a:gd name="T45" fmla="*/ 2147483647 h 207"/>
                <a:gd name="T46" fmla="*/ 2147483647 w 82"/>
                <a:gd name="T47" fmla="*/ 2147483647 h 207"/>
                <a:gd name="T48" fmla="*/ 2147483647 w 82"/>
                <a:gd name="T49" fmla="*/ 2147483647 h 207"/>
                <a:gd name="T50" fmla="*/ 2147483647 w 82"/>
                <a:gd name="T51" fmla="*/ 2147483647 h 207"/>
                <a:gd name="T52" fmla="*/ 2147483647 w 82"/>
                <a:gd name="T53" fmla="*/ 2147483647 h 207"/>
                <a:gd name="T54" fmla="*/ 2147483647 w 82"/>
                <a:gd name="T55" fmla="*/ 2147483647 h 207"/>
                <a:gd name="T56" fmla="*/ 2147483647 w 82"/>
                <a:gd name="T57" fmla="*/ 2147483647 h 207"/>
                <a:gd name="T58" fmla="*/ 2147483647 w 82"/>
                <a:gd name="T59" fmla="*/ 2147483647 h 207"/>
                <a:gd name="T60" fmla="*/ 2147483647 w 82"/>
                <a:gd name="T61" fmla="*/ 2147483647 h 207"/>
                <a:gd name="T62" fmla="*/ 2147483647 w 82"/>
                <a:gd name="T63" fmla="*/ 2147483647 h 207"/>
                <a:gd name="T64" fmla="*/ 2147483647 w 82"/>
                <a:gd name="T65" fmla="*/ 2147483647 h 207"/>
                <a:gd name="T66" fmla="*/ 2147483647 w 82"/>
                <a:gd name="T67" fmla="*/ 2147483647 h 207"/>
                <a:gd name="T68" fmla="*/ 2147483647 w 82"/>
                <a:gd name="T69" fmla="*/ 2147483647 h 207"/>
                <a:gd name="T70" fmla="*/ 2147483647 w 82"/>
                <a:gd name="T71" fmla="*/ 2147483647 h 207"/>
                <a:gd name="T72" fmla="*/ 2147483647 w 82"/>
                <a:gd name="T73" fmla="*/ 2147483647 h 207"/>
                <a:gd name="T74" fmla="*/ 2147483647 w 82"/>
                <a:gd name="T75" fmla="*/ 2147483647 h 207"/>
                <a:gd name="T76" fmla="*/ 2147483647 w 82"/>
                <a:gd name="T77" fmla="*/ 2147483647 h 207"/>
                <a:gd name="T78" fmla="*/ 2147483647 w 82"/>
                <a:gd name="T79" fmla="*/ 2147483647 h 207"/>
                <a:gd name="T80" fmla="*/ 2147483647 w 82"/>
                <a:gd name="T81" fmla="*/ 2147483647 h 207"/>
                <a:gd name="T82" fmla="*/ 2147483647 w 82"/>
                <a:gd name="T83" fmla="*/ 2147483647 h 207"/>
                <a:gd name="T84" fmla="*/ 2147483647 w 82"/>
                <a:gd name="T85" fmla="*/ 2147483647 h 207"/>
                <a:gd name="T86" fmla="*/ 2147483647 w 82"/>
                <a:gd name="T87" fmla="*/ 2147483647 h 207"/>
                <a:gd name="T88" fmla="*/ 2147483647 w 82"/>
                <a:gd name="T89" fmla="*/ 2147483647 h 207"/>
                <a:gd name="T90" fmla="*/ 2147483647 w 82"/>
                <a:gd name="T91" fmla="*/ 2147483647 h 207"/>
                <a:gd name="T92" fmla="*/ 2147483647 w 82"/>
                <a:gd name="T93" fmla="*/ 2147483647 h 207"/>
                <a:gd name="T94" fmla="*/ 2147483647 w 82"/>
                <a:gd name="T95" fmla="*/ 2147483647 h 207"/>
                <a:gd name="T96" fmla="*/ 2147483647 w 82"/>
                <a:gd name="T97" fmla="*/ 2147483647 h 207"/>
                <a:gd name="T98" fmla="*/ 2147483647 w 82"/>
                <a:gd name="T99" fmla="*/ 2147483647 h 207"/>
                <a:gd name="T100" fmla="*/ 2147483647 w 82"/>
                <a:gd name="T101" fmla="*/ 2147483647 h 207"/>
                <a:gd name="T102" fmla="*/ 2147483647 w 82"/>
                <a:gd name="T103" fmla="*/ 2147483647 h 207"/>
                <a:gd name="T104" fmla="*/ 2147483647 w 82"/>
                <a:gd name="T105" fmla="*/ 2147483647 h 207"/>
                <a:gd name="T106" fmla="*/ 2147483647 w 82"/>
                <a:gd name="T107" fmla="*/ 2147483647 h 207"/>
                <a:gd name="T108" fmla="*/ 2147483647 w 82"/>
                <a:gd name="T109" fmla="*/ 2147483647 h 207"/>
                <a:gd name="T110" fmla="*/ 2147483647 w 82"/>
                <a:gd name="T111" fmla="*/ 0 h 207"/>
                <a:gd name="T112" fmla="*/ 2147483647 w 82"/>
                <a:gd name="T113" fmla="*/ 2147483647 h 207"/>
                <a:gd name="T114" fmla="*/ 2147483647 w 82"/>
                <a:gd name="T115" fmla="*/ 2147483647 h 207"/>
                <a:gd name="T116" fmla="*/ 2147483647 w 82"/>
                <a:gd name="T117" fmla="*/ 2147483647 h 207"/>
                <a:gd name="T118" fmla="*/ 2147483647 w 82"/>
                <a:gd name="T119" fmla="*/ 2147483647 h 207"/>
                <a:gd name="T120" fmla="*/ 2147483647 w 82"/>
                <a:gd name="T121" fmla="*/ 2147483647 h 207"/>
                <a:gd name="T122" fmla="*/ 2147483647 w 82"/>
                <a:gd name="T123" fmla="*/ 2147483647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207"/>
                <a:gd name="T188" fmla="*/ 82 w 82"/>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207">
                  <a:moveTo>
                    <a:pt x="78" y="17"/>
                  </a:moveTo>
                  <a:lnTo>
                    <a:pt x="78" y="25"/>
                  </a:lnTo>
                  <a:lnTo>
                    <a:pt x="78" y="36"/>
                  </a:lnTo>
                  <a:lnTo>
                    <a:pt x="80" y="44"/>
                  </a:lnTo>
                  <a:lnTo>
                    <a:pt x="82" y="53"/>
                  </a:lnTo>
                  <a:lnTo>
                    <a:pt x="82" y="61"/>
                  </a:lnTo>
                  <a:lnTo>
                    <a:pt x="82" y="66"/>
                  </a:lnTo>
                  <a:lnTo>
                    <a:pt x="82" y="74"/>
                  </a:lnTo>
                  <a:lnTo>
                    <a:pt x="82" y="84"/>
                  </a:lnTo>
                  <a:lnTo>
                    <a:pt x="78" y="93"/>
                  </a:lnTo>
                  <a:lnTo>
                    <a:pt x="75" y="103"/>
                  </a:lnTo>
                  <a:lnTo>
                    <a:pt x="71" y="114"/>
                  </a:lnTo>
                  <a:lnTo>
                    <a:pt x="65" y="127"/>
                  </a:lnTo>
                  <a:lnTo>
                    <a:pt x="57" y="142"/>
                  </a:lnTo>
                  <a:lnTo>
                    <a:pt x="48" y="160"/>
                  </a:lnTo>
                  <a:lnTo>
                    <a:pt x="35" y="179"/>
                  </a:lnTo>
                  <a:lnTo>
                    <a:pt x="19" y="201"/>
                  </a:lnTo>
                  <a:lnTo>
                    <a:pt x="14" y="205"/>
                  </a:lnTo>
                  <a:lnTo>
                    <a:pt x="6" y="207"/>
                  </a:lnTo>
                  <a:lnTo>
                    <a:pt x="0" y="205"/>
                  </a:lnTo>
                  <a:lnTo>
                    <a:pt x="0" y="201"/>
                  </a:lnTo>
                  <a:lnTo>
                    <a:pt x="4" y="194"/>
                  </a:lnTo>
                  <a:lnTo>
                    <a:pt x="6" y="186"/>
                  </a:lnTo>
                  <a:lnTo>
                    <a:pt x="8" y="179"/>
                  </a:lnTo>
                  <a:lnTo>
                    <a:pt x="12" y="173"/>
                  </a:lnTo>
                  <a:lnTo>
                    <a:pt x="12" y="167"/>
                  </a:lnTo>
                  <a:lnTo>
                    <a:pt x="14" y="161"/>
                  </a:lnTo>
                  <a:lnTo>
                    <a:pt x="18" y="156"/>
                  </a:lnTo>
                  <a:lnTo>
                    <a:pt x="18" y="150"/>
                  </a:lnTo>
                  <a:lnTo>
                    <a:pt x="19" y="144"/>
                  </a:lnTo>
                  <a:lnTo>
                    <a:pt x="23" y="139"/>
                  </a:lnTo>
                  <a:lnTo>
                    <a:pt x="25" y="131"/>
                  </a:lnTo>
                  <a:lnTo>
                    <a:pt x="27" y="127"/>
                  </a:lnTo>
                  <a:lnTo>
                    <a:pt x="29" y="120"/>
                  </a:lnTo>
                  <a:lnTo>
                    <a:pt x="31" y="114"/>
                  </a:lnTo>
                  <a:lnTo>
                    <a:pt x="35" y="108"/>
                  </a:lnTo>
                  <a:lnTo>
                    <a:pt x="37" y="101"/>
                  </a:lnTo>
                  <a:lnTo>
                    <a:pt x="38" y="95"/>
                  </a:lnTo>
                  <a:lnTo>
                    <a:pt x="40" y="89"/>
                  </a:lnTo>
                  <a:lnTo>
                    <a:pt x="40" y="84"/>
                  </a:lnTo>
                  <a:lnTo>
                    <a:pt x="42" y="78"/>
                  </a:lnTo>
                  <a:lnTo>
                    <a:pt x="44" y="72"/>
                  </a:lnTo>
                  <a:lnTo>
                    <a:pt x="44" y="66"/>
                  </a:lnTo>
                  <a:lnTo>
                    <a:pt x="46" y="61"/>
                  </a:lnTo>
                  <a:lnTo>
                    <a:pt x="46" y="57"/>
                  </a:lnTo>
                  <a:lnTo>
                    <a:pt x="46" y="51"/>
                  </a:lnTo>
                  <a:lnTo>
                    <a:pt x="48" y="45"/>
                  </a:lnTo>
                  <a:lnTo>
                    <a:pt x="48" y="40"/>
                  </a:lnTo>
                  <a:lnTo>
                    <a:pt x="48" y="34"/>
                  </a:lnTo>
                  <a:lnTo>
                    <a:pt x="48" y="28"/>
                  </a:lnTo>
                  <a:lnTo>
                    <a:pt x="50" y="23"/>
                  </a:lnTo>
                  <a:lnTo>
                    <a:pt x="52" y="17"/>
                  </a:lnTo>
                  <a:lnTo>
                    <a:pt x="54" y="11"/>
                  </a:lnTo>
                  <a:lnTo>
                    <a:pt x="54" y="6"/>
                  </a:lnTo>
                  <a:lnTo>
                    <a:pt x="59" y="2"/>
                  </a:lnTo>
                  <a:lnTo>
                    <a:pt x="61" y="0"/>
                  </a:lnTo>
                  <a:lnTo>
                    <a:pt x="67" y="2"/>
                  </a:lnTo>
                  <a:lnTo>
                    <a:pt x="71" y="2"/>
                  </a:lnTo>
                  <a:lnTo>
                    <a:pt x="75" y="6"/>
                  </a:lnTo>
                  <a:lnTo>
                    <a:pt x="76" y="9"/>
                  </a:lnTo>
                  <a:lnTo>
                    <a:pt x="78" y="1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2" name="Freeform 296">
              <a:extLst>
                <a:ext uri="{FF2B5EF4-FFF2-40B4-BE49-F238E27FC236}">
                  <a16:creationId xmlns:a16="http://schemas.microsoft.com/office/drawing/2014/main" id="{C9DA875D-3FB1-D448-B187-48CDA16A69F6}"/>
                </a:ext>
              </a:extLst>
            </p:cNvPr>
            <p:cNvSpPr>
              <a:spLocks/>
            </p:cNvSpPr>
            <p:nvPr/>
          </p:nvSpPr>
          <p:spPr bwMode="auto">
            <a:xfrm flipH="1">
              <a:off x="2667347" y="2264678"/>
              <a:ext cx="95250" cy="222250"/>
            </a:xfrm>
            <a:custGeom>
              <a:avLst/>
              <a:gdLst>
                <a:gd name="T0" fmla="*/ 2147483647 w 120"/>
                <a:gd name="T1" fmla="*/ 2147483647 h 282"/>
                <a:gd name="T2" fmla="*/ 2147483647 w 120"/>
                <a:gd name="T3" fmla="*/ 2147483647 h 282"/>
                <a:gd name="T4" fmla="*/ 2147483647 w 120"/>
                <a:gd name="T5" fmla="*/ 2147483647 h 282"/>
                <a:gd name="T6" fmla="*/ 2147483647 w 120"/>
                <a:gd name="T7" fmla="*/ 2147483647 h 282"/>
                <a:gd name="T8" fmla="*/ 2147483647 w 120"/>
                <a:gd name="T9" fmla="*/ 2147483647 h 282"/>
                <a:gd name="T10" fmla="*/ 2147483647 w 120"/>
                <a:gd name="T11" fmla="*/ 2147483647 h 282"/>
                <a:gd name="T12" fmla="*/ 2147483647 w 120"/>
                <a:gd name="T13" fmla="*/ 2147483647 h 282"/>
                <a:gd name="T14" fmla="*/ 2147483647 w 120"/>
                <a:gd name="T15" fmla="*/ 2147483647 h 282"/>
                <a:gd name="T16" fmla="*/ 2147483647 w 120"/>
                <a:gd name="T17" fmla="*/ 2147483647 h 282"/>
                <a:gd name="T18" fmla="*/ 2147483647 w 120"/>
                <a:gd name="T19" fmla="*/ 2147483647 h 282"/>
                <a:gd name="T20" fmla="*/ 2147483647 w 120"/>
                <a:gd name="T21" fmla="*/ 2147483647 h 282"/>
                <a:gd name="T22" fmla="*/ 2147483647 w 120"/>
                <a:gd name="T23" fmla="*/ 2147483647 h 282"/>
                <a:gd name="T24" fmla="*/ 2147483647 w 120"/>
                <a:gd name="T25" fmla="*/ 2147483647 h 282"/>
                <a:gd name="T26" fmla="*/ 2147483647 w 120"/>
                <a:gd name="T27" fmla="*/ 2147483647 h 282"/>
                <a:gd name="T28" fmla="*/ 2147483647 w 120"/>
                <a:gd name="T29" fmla="*/ 2147483647 h 282"/>
                <a:gd name="T30" fmla="*/ 2147483647 w 120"/>
                <a:gd name="T31" fmla="*/ 2147483647 h 282"/>
                <a:gd name="T32" fmla="*/ 2147483647 w 120"/>
                <a:gd name="T33" fmla="*/ 2147483647 h 282"/>
                <a:gd name="T34" fmla="*/ 2147483647 w 120"/>
                <a:gd name="T35" fmla="*/ 2147483647 h 282"/>
                <a:gd name="T36" fmla="*/ 2147483647 w 120"/>
                <a:gd name="T37" fmla="*/ 2147483647 h 282"/>
                <a:gd name="T38" fmla="*/ 2147483647 w 120"/>
                <a:gd name="T39" fmla="*/ 2147483647 h 282"/>
                <a:gd name="T40" fmla="*/ 0 w 120"/>
                <a:gd name="T41" fmla="*/ 2147483647 h 282"/>
                <a:gd name="T42" fmla="*/ 2147483647 w 120"/>
                <a:gd name="T43" fmla="*/ 2147483647 h 282"/>
                <a:gd name="T44" fmla="*/ 2147483647 w 120"/>
                <a:gd name="T45" fmla="*/ 2147483647 h 282"/>
                <a:gd name="T46" fmla="*/ 2147483647 w 120"/>
                <a:gd name="T47" fmla="*/ 2147483647 h 282"/>
                <a:gd name="T48" fmla="*/ 2147483647 w 120"/>
                <a:gd name="T49" fmla="*/ 2147483647 h 282"/>
                <a:gd name="T50" fmla="*/ 2147483647 w 120"/>
                <a:gd name="T51" fmla="*/ 2147483647 h 282"/>
                <a:gd name="T52" fmla="*/ 2147483647 w 120"/>
                <a:gd name="T53" fmla="*/ 2147483647 h 282"/>
                <a:gd name="T54" fmla="*/ 2147483647 w 120"/>
                <a:gd name="T55" fmla="*/ 2147483647 h 282"/>
                <a:gd name="T56" fmla="*/ 2147483647 w 120"/>
                <a:gd name="T57" fmla="*/ 2147483647 h 282"/>
                <a:gd name="T58" fmla="*/ 2147483647 w 120"/>
                <a:gd name="T59" fmla="*/ 2147483647 h 282"/>
                <a:gd name="T60" fmla="*/ 2147483647 w 120"/>
                <a:gd name="T61" fmla="*/ 2147483647 h 282"/>
                <a:gd name="T62" fmla="*/ 2147483647 w 120"/>
                <a:gd name="T63" fmla="*/ 2147483647 h 282"/>
                <a:gd name="T64" fmla="*/ 2147483647 w 120"/>
                <a:gd name="T65" fmla="*/ 2147483647 h 282"/>
                <a:gd name="T66" fmla="*/ 2147483647 w 120"/>
                <a:gd name="T67" fmla="*/ 2147483647 h 282"/>
                <a:gd name="T68" fmla="*/ 2147483647 w 120"/>
                <a:gd name="T69" fmla="*/ 2147483647 h 282"/>
                <a:gd name="T70" fmla="*/ 2147483647 w 120"/>
                <a:gd name="T71" fmla="*/ 2147483647 h 282"/>
                <a:gd name="T72" fmla="*/ 2147483647 w 120"/>
                <a:gd name="T73" fmla="*/ 2147483647 h 282"/>
                <a:gd name="T74" fmla="*/ 2147483647 w 120"/>
                <a:gd name="T75" fmla="*/ 2147483647 h 282"/>
                <a:gd name="T76" fmla="*/ 2147483647 w 120"/>
                <a:gd name="T77" fmla="*/ 0 h 282"/>
                <a:gd name="T78" fmla="*/ 2147483647 w 120"/>
                <a:gd name="T79" fmla="*/ 0 h 282"/>
                <a:gd name="T80" fmla="*/ 2147483647 w 120"/>
                <a:gd name="T81" fmla="*/ 0 h 282"/>
                <a:gd name="T82" fmla="*/ 2147483647 w 120"/>
                <a:gd name="T83" fmla="*/ 2147483647 h 282"/>
                <a:gd name="T84" fmla="*/ 2147483647 w 120"/>
                <a:gd name="T85" fmla="*/ 2147483647 h 282"/>
                <a:gd name="T86" fmla="*/ 2147483647 w 120"/>
                <a:gd name="T87" fmla="*/ 2147483647 h 282"/>
                <a:gd name="T88" fmla="*/ 2147483647 w 120"/>
                <a:gd name="T89" fmla="*/ 2147483647 h 282"/>
                <a:gd name="T90" fmla="*/ 2147483647 w 120"/>
                <a:gd name="T91" fmla="*/ 2147483647 h 282"/>
                <a:gd name="T92" fmla="*/ 2147483647 w 120"/>
                <a:gd name="T93" fmla="*/ 2147483647 h 282"/>
                <a:gd name="T94" fmla="*/ 2147483647 w 120"/>
                <a:gd name="T95" fmla="*/ 2147483647 h 282"/>
                <a:gd name="T96" fmla="*/ 2147483647 w 120"/>
                <a:gd name="T97" fmla="*/ 2147483647 h 282"/>
                <a:gd name="T98" fmla="*/ 2147483647 w 120"/>
                <a:gd name="T99" fmla="*/ 2147483647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0"/>
                <a:gd name="T151" fmla="*/ 0 h 282"/>
                <a:gd name="T152" fmla="*/ 120 w 120"/>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0" h="282">
                  <a:moveTo>
                    <a:pt x="111" y="40"/>
                  </a:moveTo>
                  <a:lnTo>
                    <a:pt x="95" y="52"/>
                  </a:lnTo>
                  <a:lnTo>
                    <a:pt x="84" y="63"/>
                  </a:lnTo>
                  <a:lnTo>
                    <a:pt x="73" y="74"/>
                  </a:lnTo>
                  <a:lnTo>
                    <a:pt x="63" y="88"/>
                  </a:lnTo>
                  <a:lnTo>
                    <a:pt x="55" y="101"/>
                  </a:lnTo>
                  <a:lnTo>
                    <a:pt x="50" y="114"/>
                  </a:lnTo>
                  <a:lnTo>
                    <a:pt x="42" y="128"/>
                  </a:lnTo>
                  <a:lnTo>
                    <a:pt x="38" y="141"/>
                  </a:lnTo>
                  <a:lnTo>
                    <a:pt x="35" y="156"/>
                  </a:lnTo>
                  <a:lnTo>
                    <a:pt x="31" y="171"/>
                  </a:lnTo>
                  <a:lnTo>
                    <a:pt x="25" y="189"/>
                  </a:lnTo>
                  <a:lnTo>
                    <a:pt x="25" y="206"/>
                  </a:lnTo>
                  <a:lnTo>
                    <a:pt x="21" y="221"/>
                  </a:lnTo>
                  <a:lnTo>
                    <a:pt x="19" y="238"/>
                  </a:lnTo>
                  <a:lnTo>
                    <a:pt x="17" y="257"/>
                  </a:lnTo>
                  <a:lnTo>
                    <a:pt x="14" y="276"/>
                  </a:lnTo>
                  <a:lnTo>
                    <a:pt x="12" y="280"/>
                  </a:lnTo>
                  <a:lnTo>
                    <a:pt x="6" y="282"/>
                  </a:lnTo>
                  <a:lnTo>
                    <a:pt x="2" y="278"/>
                  </a:lnTo>
                  <a:lnTo>
                    <a:pt x="0" y="274"/>
                  </a:lnTo>
                  <a:lnTo>
                    <a:pt x="2" y="253"/>
                  </a:lnTo>
                  <a:lnTo>
                    <a:pt x="4" y="234"/>
                  </a:lnTo>
                  <a:lnTo>
                    <a:pt x="6" y="215"/>
                  </a:lnTo>
                  <a:lnTo>
                    <a:pt x="8" y="196"/>
                  </a:lnTo>
                  <a:lnTo>
                    <a:pt x="12" y="177"/>
                  </a:lnTo>
                  <a:lnTo>
                    <a:pt x="14" y="160"/>
                  </a:lnTo>
                  <a:lnTo>
                    <a:pt x="16" y="141"/>
                  </a:lnTo>
                  <a:lnTo>
                    <a:pt x="21" y="124"/>
                  </a:lnTo>
                  <a:lnTo>
                    <a:pt x="25" y="107"/>
                  </a:lnTo>
                  <a:lnTo>
                    <a:pt x="31" y="92"/>
                  </a:lnTo>
                  <a:lnTo>
                    <a:pt x="36" y="74"/>
                  </a:lnTo>
                  <a:lnTo>
                    <a:pt x="46" y="61"/>
                  </a:lnTo>
                  <a:lnTo>
                    <a:pt x="55" y="46"/>
                  </a:lnTo>
                  <a:lnTo>
                    <a:pt x="67" y="33"/>
                  </a:lnTo>
                  <a:lnTo>
                    <a:pt x="80" y="19"/>
                  </a:lnTo>
                  <a:lnTo>
                    <a:pt x="95" y="6"/>
                  </a:lnTo>
                  <a:lnTo>
                    <a:pt x="101" y="2"/>
                  </a:lnTo>
                  <a:lnTo>
                    <a:pt x="105" y="0"/>
                  </a:lnTo>
                  <a:lnTo>
                    <a:pt x="107" y="0"/>
                  </a:lnTo>
                  <a:lnTo>
                    <a:pt x="112" y="0"/>
                  </a:lnTo>
                  <a:lnTo>
                    <a:pt x="116" y="4"/>
                  </a:lnTo>
                  <a:lnTo>
                    <a:pt x="120" y="12"/>
                  </a:lnTo>
                  <a:lnTo>
                    <a:pt x="120" y="14"/>
                  </a:lnTo>
                  <a:lnTo>
                    <a:pt x="120" y="17"/>
                  </a:lnTo>
                  <a:lnTo>
                    <a:pt x="120" y="23"/>
                  </a:lnTo>
                  <a:lnTo>
                    <a:pt x="118" y="27"/>
                  </a:lnTo>
                  <a:lnTo>
                    <a:pt x="114" y="34"/>
                  </a:lnTo>
                  <a:lnTo>
                    <a:pt x="111"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3" name="Freeform 297">
              <a:extLst>
                <a:ext uri="{FF2B5EF4-FFF2-40B4-BE49-F238E27FC236}">
                  <a16:creationId xmlns:a16="http://schemas.microsoft.com/office/drawing/2014/main" id="{F68535D0-A5B6-EC4E-ABB5-8ED51F849069}"/>
                </a:ext>
              </a:extLst>
            </p:cNvPr>
            <p:cNvSpPr>
              <a:spLocks/>
            </p:cNvSpPr>
            <p:nvPr/>
          </p:nvSpPr>
          <p:spPr bwMode="auto">
            <a:xfrm flipH="1">
              <a:off x="2681635" y="2128153"/>
              <a:ext cx="187325" cy="219075"/>
            </a:xfrm>
            <a:custGeom>
              <a:avLst/>
              <a:gdLst>
                <a:gd name="T0" fmla="*/ 2147483647 w 236"/>
                <a:gd name="T1" fmla="*/ 2147483647 h 276"/>
                <a:gd name="T2" fmla="*/ 2147483647 w 236"/>
                <a:gd name="T3" fmla="*/ 2147483647 h 276"/>
                <a:gd name="T4" fmla="*/ 2147483647 w 236"/>
                <a:gd name="T5" fmla="*/ 2147483647 h 276"/>
                <a:gd name="T6" fmla="*/ 2147483647 w 236"/>
                <a:gd name="T7" fmla="*/ 2147483647 h 276"/>
                <a:gd name="T8" fmla="*/ 2147483647 w 236"/>
                <a:gd name="T9" fmla="*/ 2147483647 h 276"/>
                <a:gd name="T10" fmla="*/ 2147483647 w 236"/>
                <a:gd name="T11" fmla="*/ 2147483647 h 276"/>
                <a:gd name="T12" fmla="*/ 2147483647 w 236"/>
                <a:gd name="T13" fmla="*/ 2147483647 h 276"/>
                <a:gd name="T14" fmla="*/ 2147483647 w 236"/>
                <a:gd name="T15" fmla="*/ 2147483647 h 276"/>
                <a:gd name="T16" fmla="*/ 2147483647 w 236"/>
                <a:gd name="T17" fmla="*/ 2147483647 h 276"/>
                <a:gd name="T18" fmla="*/ 0 w 236"/>
                <a:gd name="T19" fmla="*/ 2147483647 h 276"/>
                <a:gd name="T20" fmla="*/ 2147483647 w 236"/>
                <a:gd name="T21" fmla="*/ 2147483647 h 276"/>
                <a:gd name="T22" fmla="*/ 2147483647 w 236"/>
                <a:gd name="T23" fmla="*/ 2147483647 h 276"/>
                <a:gd name="T24" fmla="*/ 2147483647 w 236"/>
                <a:gd name="T25" fmla="*/ 2147483647 h 276"/>
                <a:gd name="T26" fmla="*/ 2147483647 w 236"/>
                <a:gd name="T27" fmla="*/ 2147483647 h 276"/>
                <a:gd name="T28" fmla="*/ 2147483647 w 236"/>
                <a:gd name="T29" fmla="*/ 2147483647 h 276"/>
                <a:gd name="T30" fmla="*/ 2147483647 w 236"/>
                <a:gd name="T31" fmla="*/ 2147483647 h 276"/>
                <a:gd name="T32" fmla="*/ 2147483647 w 236"/>
                <a:gd name="T33" fmla="*/ 2147483647 h 276"/>
                <a:gd name="T34" fmla="*/ 2147483647 w 236"/>
                <a:gd name="T35" fmla="*/ 2147483647 h 276"/>
                <a:gd name="T36" fmla="*/ 2147483647 w 236"/>
                <a:gd name="T37" fmla="*/ 2147483647 h 276"/>
                <a:gd name="T38" fmla="*/ 2147483647 w 236"/>
                <a:gd name="T39" fmla="*/ 2147483647 h 276"/>
                <a:gd name="T40" fmla="*/ 2147483647 w 236"/>
                <a:gd name="T41" fmla="*/ 2147483647 h 276"/>
                <a:gd name="T42" fmla="*/ 2147483647 w 236"/>
                <a:gd name="T43" fmla="*/ 2147483647 h 276"/>
                <a:gd name="T44" fmla="*/ 2147483647 w 236"/>
                <a:gd name="T45" fmla="*/ 2147483647 h 276"/>
                <a:gd name="T46" fmla="*/ 2147483647 w 236"/>
                <a:gd name="T47" fmla="*/ 2147483647 h 276"/>
                <a:gd name="T48" fmla="*/ 2147483647 w 236"/>
                <a:gd name="T49" fmla="*/ 2147483647 h 276"/>
                <a:gd name="T50" fmla="*/ 2147483647 w 236"/>
                <a:gd name="T51" fmla="*/ 2147483647 h 276"/>
                <a:gd name="T52" fmla="*/ 2147483647 w 236"/>
                <a:gd name="T53" fmla="*/ 2147483647 h 276"/>
                <a:gd name="T54" fmla="*/ 2147483647 w 236"/>
                <a:gd name="T55" fmla="*/ 2147483647 h 276"/>
                <a:gd name="T56" fmla="*/ 2147483647 w 236"/>
                <a:gd name="T57" fmla="*/ 2147483647 h 276"/>
                <a:gd name="T58" fmla="*/ 2147483647 w 236"/>
                <a:gd name="T59" fmla="*/ 2147483647 h 276"/>
                <a:gd name="T60" fmla="*/ 2147483647 w 236"/>
                <a:gd name="T61" fmla="*/ 2147483647 h 276"/>
                <a:gd name="T62" fmla="*/ 2147483647 w 236"/>
                <a:gd name="T63" fmla="*/ 2147483647 h 276"/>
                <a:gd name="T64" fmla="*/ 2147483647 w 236"/>
                <a:gd name="T65" fmla="*/ 2147483647 h 276"/>
                <a:gd name="T66" fmla="*/ 2147483647 w 236"/>
                <a:gd name="T67" fmla="*/ 2147483647 h 276"/>
                <a:gd name="T68" fmla="*/ 2147483647 w 236"/>
                <a:gd name="T69" fmla="*/ 2147483647 h 276"/>
                <a:gd name="T70" fmla="*/ 2147483647 w 236"/>
                <a:gd name="T71" fmla="*/ 2147483647 h 276"/>
                <a:gd name="T72" fmla="*/ 2147483647 w 236"/>
                <a:gd name="T73" fmla="*/ 2147483647 h 276"/>
                <a:gd name="T74" fmla="*/ 2147483647 w 236"/>
                <a:gd name="T75" fmla="*/ 2147483647 h 276"/>
                <a:gd name="T76" fmla="*/ 2147483647 w 236"/>
                <a:gd name="T77" fmla="*/ 2147483647 h 276"/>
                <a:gd name="T78" fmla="*/ 2147483647 w 236"/>
                <a:gd name="T79" fmla="*/ 2147483647 h 276"/>
                <a:gd name="T80" fmla="*/ 2147483647 w 236"/>
                <a:gd name="T81" fmla="*/ 2147483647 h 276"/>
                <a:gd name="T82" fmla="*/ 2147483647 w 236"/>
                <a:gd name="T83" fmla="*/ 2147483647 h 276"/>
                <a:gd name="T84" fmla="*/ 2147483647 w 236"/>
                <a:gd name="T85" fmla="*/ 2147483647 h 276"/>
                <a:gd name="T86" fmla="*/ 2147483647 w 236"/>
                <a:gd name="T87" fmla="*/ 2147483647 h 276"/>
                <a:gd name="T88" fmla="*/ 2147483647 w 236"/>
                <a:gd name="T89" fmla="*/ 2147483647 h 276"/>
                <a:gd name="T90" fmla="*/ 2147483647 w 236"/>
                <a:gd name="T91" fmla="*/ 2147483647 h 276"/>
                <a:gd name="T92" fmla="*/ 2147483647 w 236"/>
                <a:gd name="T93" fmla="*/ 2147483647 h 276"/>
                <a:gd name="T94" fmla="*/ 2147483647 w 236"/>
                <a:gd name="T95" fmla="*/ 2147483647 h 276"/>
                <a:gd name="T96" fmla="*/ 2147483647 w 236"/>
                <a:gd name="T97" fmla="*/ 2147483647 h 276"/>
                <a:gd name="T98" fmla="*/ 2147483647 w 236"/>
                <a:gd name="T99" fmla="*/ 2147483647 h 276"/>
                <a:gd name="T100" fmla="*/ 2147483647 w 236"/>
                <a:gd name="T101" fmla="*/ 2147483647 h 276"/>
                <a:gd name="T102" fmla="*/ 2147483647 w 236"/>
                <a:gd name="T103" fmla="*/ 2147483647 h 2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6"/>
                <a:gd name="T157" fmla="*/ 0 h 276"/>
                <a:gd name="T158" fmla="*/ 236 w 236"/>
                <a:gd name="T159" fmla="*/ 276 h 2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6" h="276">
                  <a:moveTo>
                    <a:pt x="139" y="226"/>
                  </a:moveTo>
                  <a:lnTo>
                    <a:pt x="131" y="236"/>
                  </a:lnTo>
                  <a:lnTo>
                    <a:pt x="126" y="242"/>
                  </a:lnTo>
                  <a:lnTo>
                    <a:pt x="118" y="249"/>
                  </a:lnTo>
                  <a:lnTo>
                    <a:pt x="111" y="255"/>
                  </a:lnTo>
                  <a:lnTo>
                    <a:pt x="105" y="259"/>
                  </a:lnTo>
                  <a:lnTo>
                    <a:pt x="103" y="261"/>
                  </a:lnTo>
                  <a:lnTo>
                    <a:pt x="99" y="264"/>
                  </a:lnTo>
                  <a:lnTo>
                    <a:pt x="93" y="266"/>
                  </a:lnTo>
                  <a:lnTo>
                    <a:pt x="88" y="268"/>
                  </a:lnTo>
                  <a:lnTo>
                    <a:pt x="84" y="272"/>
                  </a:lnTo>
                  <a:lnTo>
                    <a:pt x="80" y="272"/>
                  </a:lnTo>
                  <a:lnTo>
                    <a:pt x="76" y="276"/>
                  </a:lnTo>
                  <a:lnTo>
                    <a:pt x="71" y="276"/>
                  </a:lnTo>
                  <a:lnTo>
                    <a:pt x="67" y="276"/>
                  </a:lnTo>
                  <a:lnTo>
                    <a:pt x="63" y="274"/>
                  </a:lnTo>
                  <a:lnTo>
                    <a:pt x="57" y="274"/>
                  </a:lnTo>
                  <a:lnTo>
                    <a:pt x="54" y="272"/>
                  </a:lnTo>
                  <a:lnTo>
                    <a:pt x="48" y="272"/>
                  </a:lnTo>
                  <a:lnTo>
                    <a:pt x="46" y="268"/>
                  </a:lnTo>
                  <a:lnTo>
                    <a:pt x="40" y="266"/>
                  </a:lnTo>
                  <a:lnTo>
                    <a:pt x="36" y="263"/>
                  </a:lnTo>
                  <a:lnTo>
                    <a:pt x="33" y="259"/>
                  </a:lnTo>
                  <a:lnTo>
                    <a:pt x="29" y="253"/>
                  </a:lnTo>
                  <a:lnTo>
                    <a:pt x="27" y="247"/>
                  </a:lnTo>
                  <a:lnTo>
                    <a:pt x="23" y="242"/>
                  </a:lnTo>
                  <a:lnTo>
                    <a:pt x="21" y="236"/>
                  </a:lnTo>
                  <a:lnTo>
                    <a:pt x="17" y="228"/>
                  </a:lnTo>
                  <a:lnTo>
                    <a:pt x="17" y="221"/>
                  </a:lnTo>
                  <a:lnTo>
                    <a:pt x="14" y="215"/>
                  </a:lnTo>
                  <a:lnTo>
                    <a:pt x="12" y="207"/>
                  </a:lnTo>
                  <a:lnTo>
                    <a:pt x="12" y="198"/>
                  </a:lnTo>
                  <a:lnTo>
                    <a:pt x="10" y="190"/>
                  </a:lnTo>
                  <a:lnTo>
                    <a:pt x="8" y="181"/>
                  </a:lnTo>
                  <a:lnTo>
                    <a:pt x="6" y="171"/>
                  </a:lnTo>
                  <a:lnTo>
                    <a:pt x="4" y="160"/>
                  </a:lnTo>
                  <a:lnTo>
                    <a:pt x="4" y="148"/>
                  </a:lnTo>
                  <a:lnTo>
                    <a:pt x="0" y="135"/>
                  </a:lnTo>
                  <a:lnTo>
                    <a:pt x="0" y="124"/>
                  </a:lnTo>
                  <a:lnTo>
                    <a:pt x="0" y="110"/>
                  </a:lnTo>
                  <a:lnTo>
                    <a:pt x="0" y="99"/>
                  </a:lnTo>
                  <a:lnTo>
                    <a:pt x="0" y="88"/>
                  </a:lnTo>
                  <a:lnTo>
                    <a:pt x="2" y="76"/>
                  </a:lnTo>
                  <a:lnTo>
                    <a:pt x="4" y="65"/>
                  </a:lnTo>
                  <a:lnTo>
                    <a:pt x="8" y="55"/>
                  </a:lnTo>
                  <a:lnTo>
                    <a:pt x="10" y="49"/>
                  </a:lnTo>
                  <a:lnTo>
                    <a:pt x="12" y="46"/>
                  </a:lnTo>
                  <a:lnTo>
                    <a:pt x="14" y="40"/>
                  </a:lnTo>
                  <a:lnTo>
                    <a:pt x="17" y="36"/>
                  </a:lnTo>
                  <a:lnTo>
                    <a:pt x="19" y="30"/>
                  </a:lnTo>
                  <a:lnTo>
                    <a:pt x="23" y="29"/>
                  </a:lnTo>
                  <a:lnTo>
                    <a:pt x="29" y="25"/>
                  </a:lnTo>
                  <a:lnTo>
                    <a:pt x="33" y="25"/>
                  </a:lnTo>
                  <a:lnTo>
                    <a:pt x="36" y="19"/>
                  </a:lnTo>
                  <a:lnTo>
                    <a:pt x="40" y="17"/>
                  </a:lnTo>
                  <a:lnTo>
                    <a:pt x="46" y="15"/>
                  </a:lnTo>
                  <a:lnTo>
                    <a:pt x="52" y="13"/>
                  </a:lnTo>
                  <a:lnTo>
                    <a:pt x="55" y="11"/>
                  </a:lnTo>
                  <a:lnTo>
                    <a:pt x="63" y="8"/>
                  </a:lnTo>
                  <a:lnTo>
                    <a:pt x="67" y="6"/>
                  </a:lnTo>
                  <a:lnTo>
                    <a:pt x="73" y="6"/>
                  </a:lnTo>
                  <a:lnTo>
                    <a:pt x="78" y="4"/>
                  </a:lnTo>
                  <a:lnTo>
                    <a:pt x="86" y="4"/>
                  </a:lnTo>
                  <a:lnTo>
                    <a:pt x="92" y="2"/>
                  </a:lnTo>
                  <a:lnTo>
                    <a:pt x="99" y="2"/>
                  </a:lnTo>
                  <a:lnTo>
                    <a:pt x="107" y="0"/>
                  </a:lnTo>
                  <a:lnTo>
                    <a:pt x="116" y="0"/>
                  </a:lnTo>
                  <a:lnTo>
                    <a:pt x="124" y="2"/>
                  </a:lnTo>
                  <a:lnTo>
                    <a:pt x="133" y="4"/>
                  </a:lnTo>
                  <a:lnTo>
                    <a:pt x="141" y="4"/>
                  </a:lnTo>
                  <a:lnTo>
                    <a:pt x="149" y="6"/>
                  </a:lnTo>
                  <a:lnTo>
                    <a:pt x="156" y="8"/>
                  </a:lnTo>
                  <a:lnTo>
                    <a:pt x="162" y="11"/>
                  </a:lnTo>
                  <a:lnTo>
                    <a:pt x="169" y="15"/>
                  </a:lnTo>
                  <a:lnTo>
                    <a:pt x="173" y="19"/>
                  </a:lnTo>
                  <a:lnTo>
                    <a:pt x="179" y="25"/>
                  </a:lnTo>
                  <a:lnTo>
                    <a:pt x="183" y="30"/>
                  </a:lnTo>
                  <a:lnTo>
                    <a:pt x="185" y="36"/>
                  </a:lnTo>
                  <a:lnTo>
                    <a:pt x="188" y="42"/>
                  </a:lnTo>
                  <a:lnTo>
                    <a:pt x="190" y="48"/>
                  </a:lnTo>
                  <a:lnTo>
                    <a:pt x="192" y="53"/>
                  </a:lnTo>
                  <a:lnTo>
                    <a:pt x="194" y="59"/>
                  </a:lnTo>
                  <a:lnTo>
                    <a:pt x="194" y="65"/>
                  </a:lnTo>
                  <a:lnTo>
                    <a:pt x="194" y="70"/>
                  </a:lnTo>
                  <a:lnTo>
                    <a:pt x="196" y="76"/>
                  </a:lnTo>
                  <a:lnTo>
                    <a:pt x="196" y="82"/>
                  </a:lnTo>
                  <a:lnTo>
                    <a:pt x="196" y="88"/>
                  </a:lnTo>
                  <a:lnTo>
                    <a:pt x="194" y="95"/>
                  </a:lnTo>
                  <a:lnTo>
                    <a:pt x="194" y="103"/>
                  </a:lnTo>
                  <a:lnTo>
                    <a:pt x="194" y="108"/>
                  </a:lnTo>
                  <a:lnTo>
                    <a:pt x="192" y="118"/>
                  </a:lnTo>
                  <a:lnTo>
                    <a:pt x="188" y="126"/>
                  </a:lnTo>
                  <a:lnTo>
                    <a:pt x="188" y="135"/>
                  </a:lnTo>
                  <a:lnTo>
                    <a:pt x="192" y="141"/>
                  </a:lnTo>
                  <a:lnTo>
                    <a:pt x="194" y="143"/>
                  </a:lnTo>
                  <a:lnTo>
                    <a:pt x="200" y="146"/>
                  </a:lnTo>
                  <a:lnTo>
                    <a:pt x="202" y="148"/>
                  </a:lnTo>
                  <a:lnTo>
                    <a:pt x="206" y="154"/>
                  </a:lnTo>
                  <a:lnTo>
                    <a:pt x="215" y="160"/>
                  </a:lnTo>
                  <a:lnTo>
                    <a:pt x="223" y="169"/>
                  </a:lnTo>
                  <a:lnTo>
                    <a:pt x="228" y="177"/>
                  </a:lnTo>
                  <a:lnTo>
                    <a:pt x="236" y="183"/>
                  </a:lnTo>
                  <a:lnTo>
                    <a:pt x="236" y="188"/>
                  </a:lnTo>
                  <a:lnTo>
                    <a:pt x="232" y="190"/>
                  </a:lnTo>
                  <a:lnTo>
                    <a:pt x="226" y="190"/>
                  </a:lnTo>
                  <a:lnTo>
                    <a:pt x="223" y="188"/>
                  </a:lnTo>
                  <a:lnTo>
                    <a:pt x="219" y="190"/>
                  </a:lnTo>
                  <a:lnTo>
                    <a:pt x="213" y="188"/>
                  </a:lnTo>
                  <a:lnTo>
                    <a:pt x="211" y="186"/>
                  </a:lnTo>
                  <a:lnTo>
                    <a:pt x="206" y="183"/>
                  </a:lnTo>
                  <a:lnTo>
                    <a:pt x="202" y="183"/>
                  </a:lnTo>
                  <a:lnTo>
                    <a:pt x="198" y="179"/>
                  </a:lnTo>
                  <a:lnTo>
                    <a:pt x="194" y="175"/>
                  </a:lnTo>
                  <a:lnTo>
                    <a:pt x="188" y="171"/>
                  </a:lnTo>
                  <a:lnTo>
                    <a:pt x="183" y="169"/>
                  </a:lnTo>
                  <a:lnTo>
                    <a:pt x="181" y="165"/>
                  </a:lnTo>
                  <a:lnTo>
                    <a:pt x="171" y="158"/>
                  </a:lnTo>
                  <a:lnTo>
                    <a:pt x="168" y="150"/>
                  </a:lnTo>
                  <a:lnTo>
                    <a:pt x="166" y="145"/>
                  </a:lnTo>
                  <a:lnTo>
                    <a:pt x="169" y="137"/>
                  </a:lnTo>
                  <a:lnTo>
                    <a:pt x="169" y="133"/>
                  </a:lnTo>
                  <a:lnTo>
                    <a:pt x="169" y="129"/>
                  </a:lnTo>
                  <a:lnTo>
                    <a:pt x="169" y="124"/>
                  </a:lnTo>
                  <a:lnTo>
                    <a:pt x="168" y="118"/>
                  </a:lnTo>
                  <a:lnTo>
                    <a:pt x="162" y="110"/>
                  </a:lnTo>
                  <a:lnTo>
                    <a:pt x="158" y="103"/>
                  </a:lnTo>
                  <a:lnTo>
                    <a:pt x="154" y="95"/>
                  </a:lnTo>
                  <a:lnTo>
                    <a:pt x="152" y="91"/>
                  </a:lnTo>
                  <a:lnTo>
                    <a:pt x="150" y="88"/>
                  </a:lnTo>
                  <a:lnTo>
                    <a:pt x="149" y="84"/>
                  </a:lnTo>
                  <a:lnTo>
                    <a:pt x="147" y="80"/>
                  </a:lnTo>
                  <a:lnTo>
                    <a:pt x="147" y="78"/>
                  </a:lnTo>
                  <a:lnTo>
                    <a:pt x="145" y="72"/>
                  </a:lnTo>
                  <a:lnTo>
                    <a:pt x="143" y="68"/>
                  </a:lnTo>
                  <a:lnTo>
                    <a:pt x="141" y="65"/>
                  </a:lnTo>
                  <a:lnTo>
                    <a:pt x="141" y="63"/>
                  </a:lnTo>
                  <a:lnTo>
                    <a:pt x="139" y="59"/>
                  </a:lnTo>
                  <a:lnTo>
                    <a:pt x="137" y="55"/>
                  </a:lnTo>
                  <a:lnTo>
                    <a:pt x="133" y="48"/>
                  </a:lnTo>
                  <a:lnTo>
                    <a:pt x="130" y="44"/>
                  </a:lnTo>
                  <a:lnTo>
                    <a:pt x="124" y="40"/>
                  </a:lnTo>
                  <a:lnTo>
                    <a:pt x="118" y="38"/>
                  </a:lnTo>
                  <a:lnTo>
                    <a:pt x="112" y="36"/>
                  </a:lnTo>
                  <a:lnTo>
                    <a:pt x="107" y="36"/>
                  </a:lnTo>
                  <a:lnTo>
                    <a:pt x="101" y="36"/>
                  </a:lnTo>
                  <a:lnTo>
                    <a:pt x="95" y="36"/>
                  </a:lnTo>
                  <a:lnTo>
                    <a:pt x="88" y="40"/>
                  </a:lnTo>
                  <a:lnTo>
                    <a:pt x="78" y="42"/>
                  </a:lnTo>
                  <a:lnTo>
                    <a:pt x="71" y="46"/>
                  </a:lnTo>
                  <a:lnTo>
                    <a:pt x="65" y="49"/>
                  </a:lnTo>
                  <a:lnTo>
                    <a:pt x="57" y="53"/>
                  </a:lnTo>
                  <a:lnTo>
                    <a:pt x="52" y="59"/>
                  </a:lnTo>
                  <a:lnTo>
                    <a:pt x="46" y="65"/>
                  </a:lnTo>
                  <a:lnTo>
                    <a:pt x="40" y="70"/>
                  </a:lnTo>
                  <a:lnTo>
                    <a:pt x="35" y="76"/>
                  </a:lnTo>
                  <a:lnTo>
                    <a:pt x="33" y="84"/>
                  </a:lnTo>
                  <a:lnTo>
                    <a:pt x="29" y="91"/>
                  </a:lnTo>
                  <a:lnTo>
                    <a:pt x="25" y="97"/>
                  </a:lnTo>
                  <a:lnTo>
                    <a:pt x="21" y="105"/>
                  </a:lnTo>
                  <a:lnTo>
                    <a:pt x="19" y="112"/>
                  </a:lnTo>
                  <a:lnTo>
                    <a:pt x="17" y="120"/>
                  </a:lnTo>
                  <a:lnTo>
                    <a:pt x="17" y="129"/>
                  </a:lnTo>
                  <a:lnTo>
                    <a:pt x="17" y="133"/>
                  </a:lnTo>
                  <a:lnTo>
                    <a:pt x="17" y="137"/>
                  </a:lnTo>
                  <a:lnTo>
                    <a:pt x="17" y="143"/>
                  </a:lnTo>
                  <a:lnTo>
                    <a:pt x="19" y="150"/>
                  </a:lnTo>
                  <a:lnTo>
                    <a:pt x="19" y="156"/>
                  </a:lnTo>
                  <a:lnTo>
                    <a:pt x="21" y="164"/>
                  </a:lnTo>
                  <a:lnTo>
                    <a:pt x="21" y="171"/>
                  </a:lnTo>
                  <a:lnTo>
                    <a:pt x="23" y="177"/>
                  </a:lnTo>
                  <a:lnTo>
                    <a:pt x="23" y="183"/>
                  </a:lnTo>
                  <a:lnTo>
                    <a:pt x="23" y="188"/>
                  </a:lnTo>
                  <a:lnTo>
                    <a:pt x="23" y="194"/>
                  </a:lnTo>
                  <a:lnTo>
                    <a:pt x="25" y="200"/>
                  </a:lnTo>
                  <a:lnTo>
                    <a:pt x="25" y="204"/>
                  </a:lnTo>
                  <a:lnTo>
                    <a:pt x="27" y="207"/>
                  </a:lnTo>
                  <a:lnTo>
                    <a:pt x="29" y="209"/>
                  </a:lnTo>
                  <a:lnTo>
                    <a:pt x="29" y="215"/>
                  </a:lnTo>
                  <a:lnTo>
                    <a:pt x="29" y="219"/>
                  </a:lnTo>
                  <a:lnTo>
                    <a:pt x="31" y="224"/>
                  </a:lnTo>
                  <a:lnTo>
                    <a:pt x="33" y="230"/>
                  </a:lnTo>
                  <a:lnTo>
                    <a:pt x="36" y="236"/>
                  </a:lnTo>
                  <a:lnTo>
                    <a:pt x="42" y="243"/>
                  </a:lnTo>
                  <a:lnTo>
                    <a:pt x="48" y="247"/>
                  </a:lnTo>
                  <a:lnTo>
                    <a:pt x="57" y="253"/>
                  </a:lnTo>
                  <a:lnTo>
                    <a:pt x="61" y="253"/>
                  </a:lnTo>
                  <a:lnTo>
                    <a:pt x="65" y="253"/>
                  </a:lnTo>
                  <a:lnTo>
                    <a:pt x="71" y="253"/>
                  </a:lnTo>
                  <a:lnTo>
                    <a:pt x="76" y="253"/>
                  </a:lnTo>
                  <a:lnTo>
                    <a:pt x="82" y="249"/>
                  </a:lnTo>
                  <a:lnTo>
                    <a:pt x="90" y="243"/>
                  </a:lnTo>
                  <a:lnTo>
                    <a:pt x="99" y="238"/>
                  </a:lnTo>
                  <a:lnTo>
                    <a:pt x="105" y="232"/>
                  </a:lnTo>
                  <a:lnTo>
                    <a:pt x="112" y="224"/>
                  </a:lnTo>
                  <a:lnTo>
                    <a:pt x="120" y="217"/>
                  </a:lnTo>
                  <a:lnTo>
                    <a:pt x="124" y="207"/>
                  </a:lnTo>
                  <a:lnTo>
                    <a:pt x="130" y="202"/>
                  </a:lnTo>
                  <a:lnTo>
                    <a:pt x="133" y="202"/>
                  </a:lnTo>
                  <a:lnTo>
                    <a:pt x="139" y="205"/>
                  </a:lnTo>
                  <a:lnTo>
                    <a:pt x="141" y="207"/>
                  </a:lnTo>
                  <a:lnTo>
                    <a:pt x="143" y="213"/>
                  </a:lnTo>
                  <a:lnTo>
                    <a:pt x="141" y="215"/>
                  </a:lnTo>
                  <a:lnTo>
                    <a:pt x="141" y="219"/>
                  </a:lnTo>
                  <a:lnTo>
                    <a:pt x="141" y="223"/>
                  </a:lnTo>
                  <a:lnTo>
                    <a:pt x="139" y="22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4" name="Freeform 305">
              <a:extLst>
                <a:ext uri="{FF2B5EF4-FFF2-40B4-BE49-F238E27FC236}">
                  <a16:creationId xmlns:a16="http://schemas.microsoft.com/office/drawing/2014/main" id="{BE1C49B3-DC43-B746-B860-226CBD5677E5}"/>
                </a:ext>
              </a:extLst>
            </p:cNvPr>
            <p:cNvSpPr>
              <a:spLocks/>
            </p:cNvSpPr>
            <p:nvPr/>
          </p:nvSpPr>
          <p:spPr bwMode="auto">
            <a:xfrm flipH="1">
              <a:off x="2727672" y="2137678"/>
              <a:ext cx="133350" cy="109538"/>
            </a:xfrm>
            <a:custGeom>
              <a:avLst/>
              <a:gdLst>
                <a:gd name="T0" fmla="*/ 0 w 169"/>
                <a:gd name="T1" fmla="*/ 2147483647 h 139"/>
                <a:gd name="T2" fmla="*/ 2147483647 w 169"/>
                <a:gd name="T3" fmla="*/ 2147483647 h 139"/>
                <a:gd name="T4" fmla="*/ 2147483647 w 169"/>
                <a:gd name="T5" fmla="*/ 2147483647 h 139"/>
                <a:gd name="T6" fmla="*/ 2147483647 w 169"/>
                <a:gd name="T7" fmla="*/ 2147483647 h 139"/>
                <a:gd name="T8" fmla="*/ 2147483647 w 169"/>
                <a:gd name="T9" fmla="*/ 2147483647 h 139"/>
                <a:gd name="T10" fmla="*/ 2147483647 w 169"/>
                <a:gd name="T11" fmla="*/ 2147483647 h 139"/>
                <a:gd name="T12" fmla="*/ 2147483647 w 169"/>
                <a:gd name="T13" fmla="*/ 2147483647 h 139"/>
                <a:gd name="T14" fmla="*/ 2147483647 w 169"/>
                <a:gd name="T15" fmla="*/ 2147483647 h 139"/>
                <a:gd name="T16" fmla="*/ 2147483647 w 169"/>
                <a:gd name="T17" fmla="*/ 2147483647 h 139"/>
                <a:gd name="T18" fmla="*/ 2147483647 w 169"/>
                <a:gd name="T19" fmla="*/ 2147483647 h 139"/>
                <a:gd name="T20" fmla="*/ 2147483647 w 169"/>
                <a:gd name="T21" fmla="*/ 2147483647 h 139"/>
                <a:gd name="T22" fmla="*/ 2147483647 w 169"/>
                <a:gd name="T23" fmla="*/ 2147483647 h 139"/>
                <a:gd name="T24" fmla="*/ 2147483647 w 169"/>
                <a:gd name="T25" fmla="*/ 2147483647 h 139"/>
                <a:gd name="T26" fmla="*/ 2147483647 w 169"/>
                <a:gd name="T27" fmla="*/ 2147483647 h 139"/>
                <a:gd name="T28" fmla="*/ 2147483647 w 169"/>
                <a:gd name="T29" fmla="*/ 2147483647 h 139"/>
                <a:gd name="T30" fmla="*/ 2147483647 w 169"/>
                <a:gd name="T31" fmla="*/ 2147483647 h 139"/>
                <a:gd name="T32" fmla="*/ 2147483647 w 169"/>
                <a:gd name="T33" fmla="*/ 2147483647 h 139"/>
                <a:gd name="T34" fmla="*/ 2147483647 w 169"/>
                <a:gd name="T35" fmla="*/ 2147483647 h 139"/>
                <a:gd name="T36" fmla="*/ 2147483647 w 169"/>
                <a:gd name="T37" fmla="*/ 2147483647 h 139"/>
                <a:gd name="T38" fmla="*/ 2147483647 w 169"/>
                <a:gd name="T39" fmla="*/ 2147483647 h 139"/>
                <a:gd name="T40" fmla="*/ 2147483647 w 169"/>
                <a:gd name="T41" fmla="*/ 2147483647 h 139"/>
                <a:gd name="T42" fmla="*/ 2147483647 w 169"/>
                <a:gd name="T43" fmla="*/ 2147483647 h 139"/>
                <a:gd name="T44" fmla="*/ 2147483647 w 169"/>
                <a:gd name="T45" fmla="*/ 2147483647 h 139"/>
                <a:gd name="T46" fmla="*/ 2147483647 w 169"/>
                <a:gd name="T47" fmla="*/ 2147483647 h 139"/>
                <a:gd name="T48" fmla="*/ 2147483647 w 169"/>
                <a:gd name="T49" fmla="*/ 2147483647 h 139"/>
                <a:gd name="T50" fmla="*/ 2147483647 w 169"/>
                <a:gd name="T51" fmla="*/ 2147483647 h 139"/>
                <a:gd name="T52" fmla="*/ 2147483647 w 169"/>
                <a:gd name="T53" fmla="*/ 2147483647 h 139"/>
                <a:gd name="T54" fmla="*/ 2147483647 w 169"/>
                <a:gd name="T55" fmla="*/ 2147483647 h 139"/>
                <a:gd name="T56" fmla="*/ 2147483647 w 169"/>
                <a:gd name="T57" fmla="*/ 2147483647 h 139"/>
                <a:gd name="T58" fmla="*/ 2147483647 w 169"/>
                <a:gd name="T59" fmla="*/ 2147483647 h 139"/>
                <a:gd name="T60" fmla="*/ 2147483647 w 169"/>
                <a:gd name="T61" fmla="*/ 2147483647 h 139"/>
                <a:gd name="T62" fmla="*/ 2147483647 w 169"/>
                <a:gd name="T63" fmla="*/ 2147483647 h 139"/>
                <a:gd name="T64" fmla="*/ 2147483647 w 169"/>
                <a:gd name="T65" fmla="*/ 2147483647 h 139"/>
                <a:gd name="T66" fmla="*/ 2147483647 w 169"/>
                <a:gd name="T67" fmla="*/ 2147483647 h 139"/>
                <a:gd name="T68" fmla="*/ 2147483647 w 169"/>
                <a:gd name="T69" fmla="*/ 2147483647 h 139"/>
                <a:gd name="T70" fmla="*/ 2147483647 w 169"/>
                <a:gd name="T71" fmla="*/ 2147483647 h 139"/>
                <a:gd name="T72" fmla="*/ 2147483647 w 169"/>
                <a:gd name="T73" fmla="*/ 2147483647 h 139"/>
                <a:gd name="T74" fmla="*/ 2147483647 w 169"/>
                <a:gd name="T75" fmla="*/ 2147483647 h 139"/>
                <a:gd name="T76" fmla="*/ 2147483647 w 169"/>
                <a:gd name="T77" fmla="*/ 2147483647 h 139"/>
                <a:gd name="T78" fmla="*/ 2147483647 w 169"/>
                <a:gd name="T79" fmla="*/ 0 h 139"/>
                <a:gd name="T80" fmla="*/ 2147483647 w 169"/>
                <a:gd name="T81" fmla="*/ 0 h 139"/>
                <a:gd name="T82" fmla="*/ 0 w 169"/>
                <a:gd name="T83" fmla="*/ 2147483647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9"/>
                <a:gd name="T127" fmla="*/ 0 h 139"/>
                <a:gd name="T128" fmla="*/ 169 w 169"/>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9" h="139">
                  <a:moveTo>
                    <a:pt x="0" y="59"/>
                  </a:moveTo>
                  <a:lnTo>
                    <a:pt x="0" y="61"/>
                  </a:lnTo>
                  <a:lnTo>
                    <a:pt x="2" y="67"/>
                  </a:lnTo>
                  <a:lnTo>
                    <a:pt x="4" y="71"/>
                  </a:lnTo>
                  <a:lnTo>
                    <a:pt x="7" y="75"/>
                  </a:lnTo>
                  <a:lnTo>
                    <a:pt x="7" y="78"/>
                  </a:lnTo>
                  <a:lnTo>
                    <a:pt x="13" y="84"/>
                  </a:lnTo>
                  <a:lnTo>
                    <a:pt x="15" y="88"/>
                  </a:lnTo>
                  <a:lnTo>
                    <a:pt x="19" y="92"/>
                  </a:lnTo>
                  <a:lnTo>
                    <a:pt x="25" y="96"/>
                  </a:lnTo>
                  <a:lnTo>
                    <a:pt x="28" y="97"/>
                  </a:lnTo>
                  <a:lnTo>
                    <a:pt x="32" y="99"/>
                  </a:lnTo>
                  <a:lnTo>
                    <a:pt x="36" y="101"/>
                  </a:lnTo>
                  <a:lnTo>
                    <a:pt x="42" y="103"/>
                  </a:lnTo>
                  <a:lnTo>
                    <a:pt x="49" y="103"/>
                  </a:lnTo>
                  <a:lnTo>
                    <a:pt x="55" y="101"/>
                  </a:lnTo>
                  <a:lnTo>
                    <a:pt x="61" y="97"/>
                  </a:lnTo>
                  <a:lnTo>
                    <a:pt x="64" y="96"/>
                  </a:lnTo>
                  <a:lnTo>
                    <a:pt x="68" y="96"/>
                  </a:lnTo>
                  <a:lnTo>
                    <a:pt x="76" y="90"/>
                  </a:lnTo>
                  <a:lnTo>
                    <a:pt x="83" y="86"/>
                  </a:lnTo>
                  <a:lnTo>
                    <a:pt x="87" y="84"/>
                  </a:lnTo>
                  <a:lnTo>
                    <a:pt x="93" y="82"/>
                  </a:lnTo>
                  <a:lnTo>
                    <a:pt x="97" y="82"/>
                  </a:lnTo>
                  <a:lnTo>
                    <a:pt x="102" y="84"/>
                  </a:lnTo>
                  <a:lnTo>
                    <a:pt x="106" y="88"/>
                  </a:lnTo>
                  <a:lnTo>
                    <a:pt x="108" y="96"/>
                  </a:lnTo>
                  <a:lnTo>
                    <a:pt x="108" y="99"/>
                  </a:lnTo>
                  <a:lnTo>
                    <a:pt x="108" y="103"/>
                  </a:lnTo>
                  <a:lnTo>
                    <a:pt x="108" y="109"/>
                  </a:lnTo>
                  <a:lnTo>
                    <a:pt x="108" y="115"/>
                  </a:lnTo>
                  <a:lnTo>
                    <a:pt x="106" y="118"/>
                  </a:lnTo>
                  <a:lnTo>
                    <a:pt x="106" y="122"/>
                  </a:lnTo>
                  <a:lnTo>
                    <a:pt x="104" y="126"/>
                  </a:lnTo>
                  <a:lnTo>
                    <a:pt x="102" y="132"/>
                  </a:lnTo>
                  <a:lnTo>
                    <a:pt x="101" y="137"/>
                  </a:lnTo>
                  <a:lnTo>
                    <a:pt x="101" y="139"/>
                  </a:lnTo>
                  <a:lnTo>
                    <a:pt x="118" y="135"/>
                  </a:lnTo>
                  <a:lnTo>
                    <a:pt x="118" y="134"/>
                  </a:lnTo>
                  <a:lnTo>
                    <a:pt x="118" y="132"/>
                  </a:lnTo>
                  <a:lnTo>
                    <a:pt x="120" y="124"/>
                  </a:lnTo>
                  <a:lnTo>
                    <a:pt x="121" y="120"/>
                  </a:lnTo>
                  <a:lnTo>
                    <a:pt x="123" y="115"/>
                  </a:lnTo>
                  <a:lnTo>
                    <a:pt x="129" y="109"/>
                  </a:lnTo>
                  <a:lnTo>
                    <a:pt x="135" y="107"/>
                  </a:lnTo>
                  <a:lnTo>
                    <a:pt x="142" y="105"/>
                  </a:lnTo>
                  <a:lnTo>
                    <a:pt x="148" y="103"/>
                  </a:lnTo>
                  <a:lnTo>
                    <a:pt x="154" y="103"/>
                  </a:lnTo>
                  <a:lnTo>
                    <a:pt x="158" y="105"/>
                  </a:lnTo>
                  <a:lnTo>
                    <a:pt x="161" y="107"/>
                  </a:lnTo>
                  <a:lnTo>
                    <a:pt x="165" y="113"/>
                  </a:lnTo>
                  <a:lnTo>
                    <a:pt x="167" y="115"/>
                  </a:lnTo>
                  <a:lnTo>
                    <a:pt x="167" y="113"/>
                  </a:lnTo>
                  <a:lnTo>
                    <a:pt x="167" y="107"/>
                  </a:lnTo>
                  <a:lnTo>
                    <a:pt x="167" y="103"/>
                  </a:lnTo>
                  <a:lnTo>
                    <a:pt x="167" y="97"/>
                  </a:lnTo>
                  <a:lnTo>
                    <a:pt x="167" y="94"/>
                  </a:lnTo>
                  <a:lnTo>
                    <a:pt x="167" y="86"/>
                  </a:lnTo>
                  <a:lnTo>
                    <a:pt x="169" y="80"/>
                  </a:lnTo>
                  <a:lnTo>
                    <a:pt x="167" y="73"/>
                  </a:lnTo>
                  <a:lnTo>
                    <a:pt x="167" y="65"/>
                  </a:lnTo>
                  <a:lnTo>
                    <a:pt x="165" y="59"/>
                  </a:lnTo>
                  <a:lnTo>
                    <a:pt x="165" y="52"/>
                  </a:lnTo>
                  <a:lnTo>
                    <a:pt x="163" y="44"/>
                  </a:lnTo>
                  <a:lnTo>
                    <a:pt x="161" y="38"/>
                  </a:lnTo>
                  <a:lnTo>
                    <a:pt x="159" y="31"/>
                  </a:lnTo>
                  <a:lnTo>
                    <a:pt x="158" y="27"/>
                  </a:lnTo>
                  <a:lnTo>
                    <a:pt x="152" y="23"/>
                  </a:lnTo>
                  <a:lnTo>
                    <a:pt x="148" y="19"/>
                  </a:lnTo>
                  <a:lnTo>
                    <a:pt x="142" y="16"/>
                  </a:lnTo>
                  <a:lnTo>
                    <a:pt x="137" y="14"/>
                  </a:lnTo>
                  <a:lnTo>
                    <a:pt x="131" y="10"/>
                  </a:lnTo>
                  <a:lnTo>
                    <a:pt x="125" y="8"/>
                  </a:lnTo>
                  <a:lnTo>
                    <a:pt x="118" y="6"/>
                  </a:lnTo>
                  <a:lnTo>
                    <a:pt x="112" y="6"/>
                  </a:lnTo>
                  <a:lnTo>
                    <a:pt x="104" y="2"/>
                  </a:lnTo>
                  <a:lnTo>
                    <a:pt x="99" y="2"/>
                  </a:lnTo>
                  <a:lnTo>
                    <a:pt x="93" y="0"/>
                  </a:lnTo>
                  <a:lnTo>
                    <a:pt x="89" y="0"/>
                  </a:lnTo>
                  <a:lnTo>
                    <a:pt x="83" y="0"/>
                  </a:lnTo>
                  <a:lnTo>
                    <a:pt x="82" y="0"/>
                  </a:lnTo>
                  <a:lnTo>
                    <a:pt x="80" y="0"/>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5" name="Freeform 310">
              <a:extLst>
                <a:ext uri="{FF2B5EF4-FFF2-40B4-BE49-F238E27FC236}">
                  <a16:creationId xmlns:a16="http://schemas.microsoft.com/office/drawing/2014/main" id="{5834590B-5ECC-D04A-B567-E9F6FCA2D431}"/>
                </a:ext>
              </a:extLst>
            </p:cNvPr>
            <p:cNvSpPr>
              <a:spLocks/>
            </p:cNvSpPr>
            <p:nvPr/>
          </p:nvSpPr>
          <p:spPr bwMode="auto">
            <a:xfrm flipH="1">
              <a:off x="2759422" y="2353578"/>
              <a:ext cx="47625" cy="277813"/>
            </a:xfrm>
            <a:custGeom>
              <a:avLst/>
              <a:gdLst>
                <a:gd name="T0" fmla="*/ 2147483647 w 59"/>
                <a:gd name="T1" fmla="*/ 2147483647 h 350"/>
                <a:gd name="T2" fmla="*/ 2147483647 w 59"/>
                <a:gd name="T3" fmla="*/ 2147483647 h 350"/>
                <a:gd name="T4" fmla="*/ 2147483647 w 59"/>
                <a:gd name="T5" fmla="*/ 2147483647 h 350"/>
                <a:gd name="T6" fmla="*/ 2147483647 w 59"/>
                <a:gd name="T7" fmla="*/ 2147483647 h 350"/>
                <a:gd name="T8" fmla="*/ 2147483647 w 59"/>
                <a:gd name="T9" fmla="*/ 2147483647 h 350"/>
                <a:gd name="T10" fmla="*/ 2147483647 w 59"/>
                <a:gd name="T11" fmla="*/ 2147483647 h 350"/>
                <a:gd name="T12" fmla="*/ 2147483647 w 59"/>
                <a:gd name="T13" fmla="*/ 2147483647 h 350"/>
                <a:gd name="T14" fmla="*/ 2147483647 w 59"/>
                <a:gd name="T15" fmla="*/ 2147483647 h 350"/>
                <a:gd name="T16" fmla="*/ 2147483647 w 59"/>
                <a:gd name="T17" fmla="*/ 2147483647 h 350"/>
                <a:gd name="T18" fmla="*/ 2147483647 w 59"/>
                <a:gd name="T19" fmla="*/ 2147483647 h 350"/>
                <a:gd name="T20" fmla="*/ 2147483647 w 59"/>
                <a:gd name="T21" fmla="*/ 2147483647 h 350"/>
                <a:gd name="T22" fmla="*/ 2147483647 w 59"/>
                <a:gd name="T23" fmla="*/ 2147483647 h 350"/>
                <a:gd name="T24" fmla="*/ 2147483647 w 59"/>
                <a:gd name="T25" fmla="*/ 2147483647 h 350"/>
                <a:gd name="T26" fmla="*/ 2147483647 w 59"/>
                <a:gd name="T27" fmla="*/ 2147483647 h 350"/>
                <a:gd name="T28" fmla="*/ 2147483647 w 59"/>
                <a:gd name="T29" fmla="*/ 2147483647 h 350"/>
                <a:gd name="T30" fmla="*/ 2147483647 w 59"/>
                <a:gd name="T31" fmla="*/ 2147483647 h 350"/>
                <a:gd name="T32" fmla="*/ 2147483647 w 59"/>
                <a:gd name="T33" fmla="*/ 2147483647 h 350"/>
                <a:gd name="T34" fmla="*/ 2147483647 w 59"/>
                <a:gd name="T35" fmla="*/ 2147483647 h 350"/>
                <a:gd name="T36" fmla="*/ 2147483647 w 59"/>
                <a:gd name="T37" fmla="*/ 2147483647 h 350"/>
                <a:gd name="T38" fmla="*/ 2147483647 w 59"/>
                <a:gd name="T39" fmla="*/ 2147483647 h 350"/>
                <a:gd name="T40" fmla="*/ 2147483647 w 59"/>
                <a:gd name="T41" fmla="*/ 2147483647 h 350"/>
                <a:gd name="T42" fmla="*/ 2147483647 w 59"/>
                <a:gd name="T43" fmla="*/ 2147483647 h 350"/>
                <a:gd name="T44" fmla="*/ 2147483647 w 59"/>
                <a:gd name="T45" fmla="*/ 2147483647 h 350"/>
                <a:gd name="T46" fmla="*/ 2147483647 w 59"/>
                <a:gd name="T47" fmla="*/ 2147483647 h 350"/>
                <a:gd name="T48" fmla="*/ 2147483647 w 59"/>
                <a:gd name="T49" fmla="*/ 2147483647 h 350"/>
                <a:gd name="T50" fmla="*/ 2147483647 w 59"/>
                <a:gd name="T51" fmla="*/ 2147483647 h 350"/>
                <a:gd name="T52" fmla="*/ 2147483647 w 59"/>
                <a:gd name="T53" fmla="*/ 2147483647 h 350"/>
                <a:gd name="T54" fmla="*/ 2147483647 w 59"/>
                <a:gd name="T55" fmla="*/ 2147483647 h 350"/>
                <a:gd name="T56" fmla="*/ 2147483647 w 59"/>
                <a:gd name="T57" fmla="*/ 2147483647 h 350"/>
                <a:gd name="T58" fmla="*/ 2147483647 w 59"/>
                <a:gd name="T59" fmla="*/ 2147483647 h 350"/>
                <a:gd name="T60" fmla="*/ 0 w 59"/>
                <a:gd name="T61" fmla="*/ 2147483647 h 350"/>
                <a:gd name="T62" fmla="*/ 0 w 59"/>
                <a:gd name="T63" fmla="*/ 2147483647 h 350"/>
                <a:gd name="T64" fmla="*/ 2147483647 w 59"/>
                <a:gd name="T65" fmla="*/ 2147483647 h 350"/>
                <a:gd name="T66" fmla="*/ 2147483647 w 59"/>
                <a:gd name="T67" fmla="*/ 2147483647 h 350"/>
                <a:gd name="T68" fmla="*/ 2147483647 w 59"/>
                <a:gd name="T69" fmla="*/ 2147483647 h 350"/>
                <a:gd name="T70" fmla="*/ 2147483647 w 59"/>
                <a:gd name="T71" fmla="*/ 2147483647 h 350"/>
                <a:gd name="T72" fmla="*/ 2147483647 w 59"/>
                <a:gd name="T73" fmla="*/ 2147483647 h 350"/>
                <a:gd name="T74" fmla="*/ 2147483647 w 59"/>
                <a:gd name="T75" fmla="*/ 2147483647 h 350"/>
                <a:gd name="T76" fmla="*/ 2147483647 w 59"/>
                <a:gd name="T77" fmla="*/ 2147483647 h 350"/>
                <a:gd name="T78" fmla="*/ 2147483647 w 59"/>
                <a:gd name="T79" fmla="*/ 2147483647 h 350"/>
                <a:gd name="T80" fmla="*/ 2147483647 w 59"/>
                <a:gd name="T81" fmla="*/ 2147483647 h 350"/>
                <a:gd name="T82" fmla="*/ 2147483647 w 59"/>
                <a:gd name="T83" fmla="*/ 2147483647 h 350"/>
                <a:gd name="T84" fmla="*/ 2147483647 w 59"/>
                <a:gd name="T85" fmla="*/ 0 h 350"/>
                <a:gd name="T86" fmla="*/ 2147483647 w 59"/>
                <a:gd name="T87" fmla="*/ 0 h 350"/>
                <a:gd name="T88" fmla="*/ 2147483647 w 59"/>
                <a:gd name="T89" fmla="*/ 2147483647 h 350"/>
                <a:gd name="T90" fmla="*/ 2147483647 w 59"/>
                <a:gd name="T91" fmla="*/ 2147483647 h 350"/>
                <a:gd name="T92" fmla="*/ 2147483647 w 59"/>
                <a:gd name="T93" fmla="*/ 2147483647 h 350"/>
                <a:gd name="T94" fmla="*/ 2147483647 w 59"/>
                <a:gd name="T95" fmla="*/ 2147483647 h 350"/>
                <a:gd name="T96" fmla="*/ 2147483647 w 59"/>
                <a:gd name="T97" fmla="*/ 2147483647 h 350"/>
                <a:gd name="T98" fmla="*/ 2147483647 w 59"/>
                <a:gd name="T99" fmla="*/ 2147483647 h 3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350"/>
                <a:gd name="T152" fmla="*/ 59 w 59"/>
                <a:gd name="T153" fmla="*/ 350 h 3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350">
                  <a:moveTo>
                    <a:pt x="57" y="19"/>
                  </a:moveTo>
                  <a:lnTo>
                    <a:pt x="52" y="31"/>
                  </a:lnTo>
                  <a:lnTo>
                    <a:pt x="46" y="48"/>
                  </a:lnTo>
                  <a:lnTo>
                    <a:pt x="40" y="65"/>
                  </a:lnTo>
                  <a:lnTo>
                    <a:pt x="36" y="86"/>
                  </a:lnTo>
                  <a:lnTo>
                    <a:pt x="33" y="107"/>
                  </a:lnTo>
                  <a:lnTo>
                    <a:pt x="29" y="130"/>
                  </a:lnTo>
                  <a:lnTo>
                    <a:pt x="27" y="155"/>
                  </a:lnTo>
                  <a:lnTo>
                    <a:pt x="25" y="179"/>
                  </a:lnTo>
                  <a:lnTo>
                    <a:pt x="23" y="202"/>
                  </a:lnTo>
                  <a:lnTo>
                    <a:pt x="21" y="225"/>
                  </a:lnTo>
                  <a:lnTo>
                    <a:pt x="21" y="248"/>
                  </a:lnTo>
                  <a:lnTo>
                    <a:pt x="21" y="271"/>
                  </a:lnTo>
                  <a:lnTo>
                    <a:pt x="21" y="290"/>
                  </a:lnTo>
                  <a:lnTo>
                    <a:pt x="19" y="307"/>
                  </a:lnTo>
                  <a:lnTo>
                    <a:pt x="19" y="320"/>
                  </a:lnTo>
                  <a:lnTo>
                    <a:pt x="19" y="333"/>
                  </a:lnTo>
                  <a:lnTo>
                    <a:pt x="17" y="339"/>
                  </a:lnTo>
                  <a:lnTo>
                    <a:pt x="15" y="345"/>
                  </a:lnTo>
                  <a:lnTo>
                    <a:pt x="14" y="349"/>
                  </a:lnTo>
                  <a:lnTo>
                    <a:pt x="10" y="350"/>
                  </a:lnTo>
                  <a:lnTo>
                    <a:pt x="8" y="350"/>
                  </a:lnTo>
                  <a:lnTo>
                    <a:pt x="6" y="349"/>
                  </a:lnTo>
                  <a:lnTo>
                    <a:pt x="4" y="347"/>
                  </a:lnTo>
                  <a:lnTo>
                    <a:pt x="4" y="341"/>
                  </a:lnTo>
                  <a:lnTo>
                    <a:pt x="4" y="326"/>
                  </a:lnTo>
                  <a:lnTo>
                    <a:pt x="4" y="310"/>
                  </a:lnTo>
                  <a:lnTo>
                    <a:pt x="2" y="290"/>
                  </a:lnTo>
                  <a:lnTo>
                    <a:pt x="2" y="269"/>
                  </a:lnTo>
                  <a:lnTo>
                    <a:pt x="2" y="244"/>
                  </a:lnTo>
                  <a:lnTo>
                    <a:pt x="0" y="217"/>
                  </a:lnTo>
                  <a:lnTo>
                    <a:pt x="0" y="193"/>
                  </a:lnTo>
                  <a:lnTo>
                    <a:pt x="2" y="166"/>
                  </a:lnTo>
                  <a:lnTo>
                    <a:pt x="2" y="139"/>
                  </a:lnTo>
                  <a:lnTo>
                    <a:pt x="4" y="113"/>
                  </a:lnTo>
                  <a:lnTo>
                    <a:pt x="8" y="88"/>
                  </a:lnTo>
                  <a:lnTo>
                    <a:pt x="12" y="67"/>
                  </a:lnTo>
                  <a:lnTo>
                    <a:pt x="15" y="46"/>
                  </a:lnTo>
                  <a:lnTo>
                    <a:pt x="23" y="29"/>
                  </a:lnTo>
                  <a:lnTo>
                    <a:pt x="31" y="14"/>
                  </a:lnTo>
                  <a:lnTo>
                    <a:pt x="42" y="6"/>
                  </a:lnTo>
                  <a:lnTo>
                    <a:pt x="46" y="2"/>
                  </a:lnTo>
                  <a:lnTo>
                    <a:pt x="50" y="0"/>
                  </a:lnTo>
                  <a:lnTo>
                    <a:pt x="53" y="0"/>
                  </a:lnTo>
                  <a:lnTo>
                    <a:pt x="57" y="4"/>
                  </a:lnTo>
                  <a:lnTo>
                    <a:pt x="57" y="6"/>
                  </a:lnTo>
                  <a:lnTo>
                    <a:pt x="59" y="10"/>
                  </a:lnTo>
                  <a:lnTo>
                    <a:pt x="59" y="14"/>
                  </a:lnTo>
                  <a:lnTo>
                    <a:pt x="57"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96" name="Freeform 311">
              <a:extLst>
                <a:ext uri="{FF2B5EF4-FFF2-40B4-BE49-F238E27FC236}">
                  <a16:creationId xmlns:a16="http://schemas.microsoft.com/office/drawing/2014/main" id="{8359D59B-5FE9-5F4B-AC95-355F5EF64C7A}"/>
                </a:ext>
              </a:extLst>
            </p:cNvPr>
            <p:cNvSpPr>
              <a:spLocks/>
            </p:cNvSpPr>
            <p:nvPr/>
          </p:nvSpPr>
          <p:spPr bwMode="auto">
            <a:xfrm flipH="1">
              <a:off x="2514947" y="2706003"/>
              <a:ext cx="130175" cy="50800"/>
            </a:xfrm>
            <a:custGeom>
              <a:avLst/>
              <a:gdLst>
                <a:gd name="T0" fmla="*/ 2147483647 w 165"/>
                <a:gd name="T1" fmla="*/ 2147483647 h 62"/>
                <a:gd name="T2" fmla="*/ 2147483647 w 165"/>
                <a:gd name="T3" fmla="*/ 2147483647 h 62"/>
                <a:gd name="T4" fmla="*/ 2147483647 w 165"/>
                <a:gd name="T5" fmla="*/ 2147483647 h 62"/>
                <a:gd name="T6" fmla="*/ 2147483647 w 165"/>
                <a:gd name="T7" fmla="*/ 2147483647 h 62"/>
                <a:gd name="T8" fmla="*/ 2147483647 w 165"/>
                <a:gd name="T9" fmla="*/ 2147483647 h 62"/>
                <a:gd name="T10" fmla="*/ 2147483647 w 165"/>
                <a:gd name="T11" fmla="*/ 2147483647 h 62"/>
                <a:gd name="T12" fmla="*/ 2147483647 w 165"/>
                <a:gd name="T13" fmla="*/ 2147483647 h 62"/>
                <a:gd name="T14" fmla="*/ 2147483647 w 165"/>
                <a:gd name="T15" fmla="*/ 2147483647 h 62"/>
                <a:gd name="T16" fmla="*/ 2147483647 w 165"/>
                <a:gd name="T17" fmla="*/ 2147483647 h 62"/>
                <a:gd name="T18" fmla="*/ 2147483647 w 165"/>
                <a:gd name="T19" fmla="*/ 2147483647 h 62"/>
                <a:gd name="T20" fmla="*/ 2147483647 w 165"/>
                <a:gd name="T21" fmla="*/ 2147483647 h 62"/>
                <a:gd name="T22" fmla="*/ 2147483647 w 165"/>
                <a:gd name="T23" fmla="*/ 2147483647 h 62"/>
                <a:gd name="T24" fmla="*/ 2147483647 w 165"/>
                <a:gd name="T25" fmla="*/ 2147483647 h 62"/>
                <a:gd name="T26" fmla="*/ 2147483647 w 165"/>
                <a:gd name="T27" fmla="*/ 2147483647 h 62"/>
                <a:gd name="T28" fmla="*/ 2147483647 w 165"/>
                <a:gd name="T29" fmla="*/ 2147483647 h 62"/>
                <a:gd name="T30" fmla="*/ 2147483647 w 165"/>
                <a:gd name="T31" fmla="*/ 2147483647 h 62"/>
                <a:gd name="T32" fmla="*/ 2147483647 w 165"/>
                <a:gd name="T33" fmla="*/ 2147483647 h 62"/>
                <a:gd name="T34" fmla="*/ 2147483647 w 165"/>
                <a:gd name="T35" fmla="*/ 2147483647 h 62"/>
                <a:gd name="T36" fmla="*/ 2147483647 w 165"/>
                <a:gd name="T37" fmla="*/ 2147483647 h 62"/>
                <a:gd name="T38" fmla="*/ 2147483647 w 165"/>
                <a:gd name="T39" fmla="*/ 2147483647 h 62"/>
                <a:gd name="T40" fmla="*/ 2147483647 w 165"/>
                <a:gd name="T41" fmla="*/ 2147483647 h 62"/>
                <a:gd name="T42" fmla="*/ 2147483647 w 165"/>
                <a:gd name="T43" fmla="*/ 0 h 62"/>
                <a:gd name="T44" fmla="*/ 2147483647 w 165"/>
                <a:gd name="T45" fmla="*/ 0 h 62"/>
                <a:gd name="T46" fmla="*/ 2147483647 w 165"/>
                <a:gd name="T47" fmla="*/ 0 h 62"/>
                <a:gd name="T48" fmla="*/ 2147483647 w 165"/>
                <a:gd name="T49" fmla="*/ 2147483647 h 62"/>
                <a:gd name="T50" fmla="*/ 2147483647 w 165"/>
                <a:gd name="T51" fmla="*/ 2147483647 h 62"/>
                <a:gd name="T52" fmla="*/ 2147483647 w 165"/>
                <a:gd name="T53" fmla="*/ 2147483647 h 62"/>
                <a:gd name="T54" fmla="*/ 2147483647 w 165"/>
                <a:gd name="T55" fmla="*/ 2147483647 h 62"/>
                <a:gd name="T56" fmla="*/ 2147483647 w 165"/>
                <a:gd name="T57" fmla="*/ 2147483647 h 62"/>
                <a:gd name="T58" fmla="*/ 2147483647 w 165"/>
                <a:gd name="T59" fmla="*/ 2147483647 h 62"/>
                <a:gd name="T60" fmla="*/ 2147483647 w 165"/>
                <a:gd name="T61" fmla="*/ 2147483647 h 62"/>
                <a:gd name="T62" fmla="*/ 2147483647 w 165"/>
                <a:gd name="T63" fmla="*/ 2147483647 h 62"/>
                <a:gd name="T64" fmla="*/ 2147483647 w 165"/>
                <a:gd name="T65" fmla="*/ 2147483647 h 62"/>
                <a:gd name="T66" fmla="*/ 2147483647 w 165"/>
                <a:gd name="T67" fmla="*/ 2147483647 h 62"/>
                <a:gd name="T68" fmla="*/ 2147483647 w 165"/>
                <a:gd name="T69" fmla="*/ 2147483647 h 62"/>
                <a:gd name="T70" fmla="*/ 2147483647 w 165"/>
                <a:gd name="T71" fmla="*/ 2147483647 h 62"/>
                <a:gd name="T72" fmla="*/ 2147483647 w 165"/>
                <a:gd name="T73" fmla="*/ 2147483647 h 62"/>
                <a:gd name="T74" fmla="*/ 2147483647 w 165"/>
                <a:gd name="T75" fmla="*/ 2147483647 h 62"/>
                <a:gd name="T76" fmla="*/ 2147483647 w 165"/>
                <a:gd name="T77" fmla="*/ 2147483647 h 62"/>
                <a:gd name="T78" fmla="*/ 2147483647 w 165"/>
                <a:gd name="T79" fmla="*/ 2147483647 h 62"/>
                <a:gd name="T80" fmla="*/ 2147483647 w 165"/>
                <a:gd name="T81" fmla="*/ 2147483647 h 62"/>
                <a:gd name="T82" fmla="*/ 2147483647 w 165"/>
                <a:gd name="T83" fmla="*/ 2147483647 h 62"/>
                <a:gd name="T84" fmla="*/ 2147483647 w 165"/>
                <a:gd name="T85" fmla="*/ 2147483647 h 62"/>
                <a:gd name="T86" fmla="*/ 2147483647 w 165"/>
                <a:gd name="T87" fmla="*/ 2147483647 h 62"/>
                <a:gd name="T88" fmla="*/ 2147483647 w 165"/>
                <a:gd name="T89" fmla="*/ 2147483647 h 62"/>
                <a:gd name="T90" fmla="*/ 2147483647 w 165"/>
                <a:gd name="T91" fmla="*/ 2147483647 h 62"/>
                <a:gd name="T92" fmla="*/ 2147483647 w 165"/>
                <a:gd name="T93" fmla="*/ 2147483647 h 62"/>
                <a:gd name="T94" fmla="*/ 2147483647 w 165"/>
                <a:gd name="T95" fmla="*/ 2147483647 h 62"/>
                <a:gd name="T96" fmla="*/ 2147483647 w 165"/>
                <a:gd name="T97" fmla="*/ 2147483647 h 62"/>
                <a:gd name="T98" fmla="*/ 0 w 165"/>
                <a:gd name="T99" fmla="*/ 2147483647 h 62"/>
                <a:gd name="T100" fmla="*/ 0 w 165"/>
                <a:gd name="T101" fmla="*/ 2147483647 h 62"/>
                <a:gd name="T102" fmla="*/ 2147483647 w 165"/>
                <a:gd name="T103" fmla="*/ 2147483647 h 62"/>
                <a:gd name="T104" fmla="*/ 2147483647 w 165"/>
                <a:gd name="T105" fmla="*/ 2147483647 h 62"/>
                <a:gd name="T106" fmla="*/ 2147483647 w 165"/>
                <a:gd name="T107" fmla="*/ 2147483647 h 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5"/>
                <a:gd name="T163" fmla="*/ 0 h 62"/>
                <a:gd name="T164" fmla="*/ 165 w 165"/>
                <a:gd name="T165" fmla="*/ 62 h 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5" h="62">
                  <a:moveTo>
                    <a:pt x="7" y="43"/>
                  </a:moveTo>
                  <a:lnTo>
                    <a:pt x="11" y="43"/>
                  </a:lnTo>
                  <a:lnTo>
                    <a:pt x="17" y="43"/>
                  </a:lnTo>
                  <a:lnTo>
                    <a:pt x="22" y="43"/>
                  </a:lnTo>
                  <a:lnTo>
                    <a:pt x="28" y="45"/>
                  </a:lnTo>
                  <a:lnTo>
                    <a:pt x="36" y="43"/>
                  </a:lnTo>
                  <a:lnTo>
                    <a:pt x="45" y="43"/>
                  </a:lnTo>
                  <a:lnTo>
                    <a:pt x="53" y="43"/>
                  </a:lnTo>
                  <a:lnTo>
                    <a:pt x="60" y="41"/>
                  </a:lnTo>
                  <a:lnTo>
                    <a:pt x="68" y="39"/>
                  </a:lnTo>
                  <a:lnTo>
                    <a:pt x="76" y="38"/>
                  </a:lnTo>
                  <a:lnTo>
                    <a:pt x="83" y="38"/>
                  </a:lnTo>
                  <a:lnTo>
                    <a:pt x="91" y="36"/>
                  </a:lnTo>
                  <a:lnTo>
                    <a:pt x="98" y="32"/>
                  </a:lnTo>
                  <a:lnTo>
                    <a:pt x="104" y="28"/>
                  </a:lnTo>
                  <a:lnTo>
                    <a:pt x="112" y="24"/>
                  </a:lnTo>
                  <a:lnTo>
                    <a:pt x="117" y="20"/>
                  </a:lnTo>
                  <a:lnTo>
                    <a:pt x="123" y="17"/>
                  </a:lnTo>
                  <a:lnTo>
                    <a:pt x="131" y="13"/>
                  </a:lnTo>
                  <a:lnTo>
                    <a:pt x="138" y="7"/>
                  </a:lnTo>
                  <a:lnTo>
                    <a:pt x="146" y="1"/>
                  </a:lnTo>
                  <a:lnTo>
                    <a:pt x="150" y="0"/>
                  </a:lnTo>
                  <a:lnTo>
                    <a:pt x="155" y="0"/>
                  </a:lnTo>
                  <a:lnTo>
                    <a:pt x="159" y="0"/>
                  </a:lnTo>
                  <a:lnTo>
                    <a:pt x="163" y="1"/>
                  </a:lnTo>
                  <a:lnTo>
                    <a:pt x="165" y="7"/>
                  </a:lnTo>
                  <a:lnTo>
                    <a:pt x="165" y="11"/>
                  </a:lnTo>
                  <a:lnTo>
                    <a:pt x="165" y="15"/>
                  </a:lnTo>
                  <a:lnTo>
                    <a:pt x="161" y="20"/>
                  </a:lnTo>
                  <a:lnTo>
                    <a:pt x="153" y="26"/>
                  </a:lnTo>
                  <a:lnTo>
                    <a:pt x="146" y="32"/>
                  </a:lnTo>
                  <a:lnTo>
                    <a:pt x="136" y="38"/>
                  </a:lnTo>
                  <a:lnTo>
                    <a:pt x="129" y="41"/>
                  </a:lnTo>
                  <a:lnTo>
                    <a:pt x="123" y="43"/>
                  </a:lnTo>
                  <a:lnTo>
                    <a:pt x="114" y="49"/>
                  </a:lnTo>
                  <a:lnTo>
                    <a:pt x="106" y="51"/>
                  </a:lnTo>
                  <a:lnTo>
                    <a:pt x="100" y="55"/>
                  </a:lnTo>
                  <a:lnTo>
                    <a:pt x="91" y="55"/>
                  </a:lnTo>
                  <a:lnTo>
                    <a:pt x="83" y="59"/>
                  </a:lnTo>
                  <a:lnTo>
                    <a:pt x="74" y="60"/>
                  </a:lnTo>
                  <a:lnTo>
                    <a:pt x="64" y="60"/>
                  </a:lnTo>
                  <a:lnTo>
                    <a:pt x="55" y="60"/>
                  </a:lnTo>
                  <a:lnTo>
                    <a:pt x="47" y="62"/>
                  </a:lnTo>
                  <a:lnTo>
                    <a:pt x="36" y="62"/>
                  </a:lnTo>
                  <a:lnTo>
                    <a:pt x="28" y="62"/>
                  </a:lnTo>
                  <a:lnTo>
                    <a:pt x="22" y="60"/>
                  </a:lnTo>
                  <a:lnTo>
                    <a:pt x="17" y="60"/>
                  </a:lnTo>
                  <a:lnTo>
                    <a:pt x="11" y="60"/>
                  </a:lnTo>
                  <a:lnTo>
                    <a:pt x="7" y="60"/>
                  </a:lnTo>
                  <a:lnTo>
                    <a:pt x="0" y="57"/>
                  </a:lnTo>
                  <a:lnTo>
                    <a:pt x="0" y="51"/>
                  </a:lnTo>
                  <a:lnTo>
                    <a:pt x="1" y="45"/>
                  </a:lnTo>
                  <a:lnTo>
                    <a:pt x="7"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52" name="Oval Callout 251">
            <a:extLst>
              <a:ext uri="{FF2B5EF4-FFF2-40B4-BE49-F238E27FC236}">
                <a16:creationId xmlns:a16="http://schemas.microsoft.com/office/drawing/2014/main" id="{67D9A96F-05A2-844A-8C0A-7D9D28892B17}"/>
              </a:ext>
            </a:extLst>
          </p:cNvPr>
          <p:cNvSpPr/>
          <p:nvPr/>
        </p:nvSpPr>
        <p:spPr>
          <a:xfrm>
            <a:off x="1706563" y="2465388"/>
            <a:ext cx="1846262" cy="1062037"/>
          </a:xfrm>
          <a:prstGeom prst="wedgeEllipseCallout">
            <a:avLst>
              <a:gd name="adj1" fmla="val -42161"/>
              <a:gd name="adj2" fmla="val 5347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rPr>
              <a:t>Can I get access?</a:t>
            </a:r>
          </a:p>
        </p:txBody>
      </p:sp>
      <p:sp>
        <p:nvSpPr>
          <p:cNvPr id="195" name="Oval Callout 194">
            <a:extLst>
              <a:ext uri="{FF2B5EF4-FFF2-40B4-BE49-F238E27FC236}">
                <a16:creationId xmlns:a16="http://schemas.microsoft.com/office/drawing/2014/main" id="{A29F7C8F-5B53-CB4B-A516-A424FAA99BA2}"/>
              </a:ext>
            </a:extLst>
          </p:cNvPr>
          <p:cNvSpPr/>
          <p:nvPr/>
        </p:nvSpPr>
        <p:spPr>
          <a:xfrm>
            <a:off x="5410200" y="366713"/>
            <a:ext cx="3733800" cy="2003425"/>
          </a:xfrm>
          <a:prstGeom prst="wedgeEllipseCallout">
            <a:avLst>
              <a:gd name="adj1" fmla="val -46892"/>
              <a:gd name="adj2" fmla="val 7098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rPr>
              <a:t>Yes, I know who you are!  Your IP address is registered in my system so please come 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Remote access to e-resources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56117" y="1393620"/>
            <a:ext cx="8235651" cy="4679802"/>
          </a:xfrm>
        </p:spPr>
        <p:txBody>
          <a:bodyPr>
            <a:noAutofit/>
          </a:bodyPr>
          <a:lstStyle/>
          <a:p>
            <a:r>
              <a:rPr lang="en-US" dirty="0">
                <a:latin typeface="Calibri" panose="020F0502020204030204" pitchFamily="34" charset="0"/>
                <a:cs typeface="Calibri" panose="020F0502020204030204" pitchFamily="34" charset="0"/>
              </a:rPr>
              <a:t>Remote access to e-resources is crucial as it means your users can the content from home, when they are not on campus</a:t>
            </a:r>
          </a:p>
          <a:p>
            <a:r>
              <a:rPr lang="en-US" dirty="0"/>
              <a:t>Some remote access solutions, like Referring URL, are still based on having static, external IP addresses</a:t>
            </a:r>
          </a:p>
          <a:p>
            <a:r>
              <a:rPr lang="en-US" dirty="0"/>
              <a:t>Others, like </a:t>
            </a:r>
            <a:r>
              <a:rPr lang="en-US" dirty="0" err="1"/>
              <a:t>RemoteXs</a:t>
            </a:r>
            <a:r>
              <a:rPr lang="en-US" dirty="0"/>
              <a:t> and </a:t>
            </a:r>
            <a:r>
              <a:rPr lang="en-US" dirty="0" err="1"/>
              <a:t>OpenAthens</a:t>
            </a:r>
            <a:r>
              <a:rPr lang="en-US" dirty="0"/>
              <a:t> are not</a:t>
            </a:r>
          </a:p>
          <a:p>
            <a:r>
              <a:rPr lang="en-US" dirty="0"/>
              <a:t>For more information, see the EIFL webinar on authentication and remote access to e-resources </a:t>
            </a:r>
            <a:r>
              <a:rPr lang="en-US" dirty="0">
                <a:hlinkClick r:id="rId2"/>
              </a:rPr>
              <a:t>https://eifl.net/resources/eifl-webinar-technology-authentication-and-remote-access-e-resources</a:t>
            </a:r>
            <a:endParaRPr lang="en-US" dirty="0"/>
          </a:p>
          <a:p>
            <a:r>
              <a:rPr lang="en-US" dirty="0"/>
              <a:t>EIFL has negotiated discounted pricing for two remote access solutions</a:t>
            </a:r>
          </a:p>
          <a:p>
            <a:pPr lvl="1"/>
            <a:r>
              <a:rPr lang="en-US" dirty="0" err="1"/>
              <a:t>RemoteXs</a:t>
            </a:r>
            <a:r>
              <a:rPr lang="en-US" dirty="0"/>
              <a:t>: </a:t>
            </a:r>
            <a:r>
              <a:rPr lang="en-US" dirty="0">
                <a:hlinkClick r:id="rId3"/>
              </a:rPr>
              <a:t>https://eifl.net/technology/remotexs</a:t>
            </a:r>
            <a:r>
              <a:rPr lang="en-US" dirty="0"/>
              <a:t> </a:t>
            </a:r>
          </a:p>
          <a:p>
            <a:pPr lvl="1"/>
            <a:r>
              <a:rPr lang="en-US" dirty="0" err="1"/>
              <a:t>MyLOFT</a:t>
            </a:r>
            <a:r>
              <a:rPr lang="en-US" dirty="0"/>
              <a:t>: </a:t>
            </a:r>
            <a:r>
              <a:rPr lang="en-US" dirty="0">
                <a:hlinkClick r:id="rId4"/>
              </a:rPr>
              <a:t>https://eifl.net/technology/myloft</a:t>
            </a:r>
            <a:r>
              <a:rPr lang="en-US" dirty="0"/>
              <a:t> </a:t>
            </a:r>
          </a:p>
          <a:p>
            <a:pPr lvl="1"/>
            <a:r>
              <a:rPr lang="en-US" dirty="0" err="1"/>
              <a:t>OpenAthens</a:t>
            </a:r>
            <a:r>
              <a:rPr lang="en-US" dirty="0"/>
              <a:t> Lite: </a:t>
            </a:r>
            <a:r>
              <a:rPr lang="en-US" dirty="0">
                <a:hlinkClick r:id="rId5"/>
              </a:rPr>
              <a:t>https://eifl.net/technology/openathens-lite</a:t>
            </a:r>
            <a:endParaRPr lang="en-US" dirty="0"/>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1353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4. </a:t>
            </a:r>
            <a:r>
              <a:rPr lang="en-US" sz="3500" dirty="0">
                <a:solidFill>
                  <a:schemeClr val="tx1"/>
                </a:solidFill>
              </a:rPr>
              <a:t>B</a:t>
            </a:r>
            <a:r>
              <a:rPr lang="en-US" sz="3500" dirty="0">
                <a:solidFill>
                  <a:schemeClr val="tx1"/>
                </a:solidFill>
                <a:latin typeface="Calibri" panose="020F0502020204030204" pitchFamily="34" charset="0"/>
                <a:cs typeface="Calibri" panose="020F0502020204030204" pitchFamily="34" charset="0"/>
              </a:rPr>
              <a:t>enefits of central negotiation</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56117" y="1393620"/>
            <a:ext cx="8235651" cy="4679802"/>
          </a:xfrm>
        </p:spPr>
        <p:txBody>
          <a:bodyPr>
            <a:noAutofit/>
          </a:bodyPr>
          <a:lstStyle/>
          <a:p>
            <a:r>
              <a:rPr lang="en-GB" sz="2000" b="1" dirty="0"/>
              <a:t>Discounts! </a:t>
            </a:r>
          </a:p>
          <a:p>
            <a:pPr lvl="1"/>
            <a:r>
              <a:rPr lang="en-US" sz="1800" dirty="0"/>
              <a:t>A consortium representing a group of libraries has greater buying power than an individual library, particularly if they are seen as an effective channel to members</a:t>
            </a:r>
          </a:p>
          <a:p>
            <a:pPr lvl="1"/>
            <a:r>
              <a:rPr lang="en-US" sz="1800" dirty="0"/>
              <a:t>Negotiating with a consortium rather than multiple individual libraries, and issuing a single invoice, saves publishers time</a:t>
            </a:r>
          </a:p>
          <a:p>
            <a:pPr lvl="1"/>
            <a:r>
              <a:rPr lang="en-US" sz="1800" dirty="0"/>
              <a:t>The larger the consortium, the larger the discount is likely to be </a:t>
            </a:r>
          </a:p>
          <a:p>
            <a:r>
              <a:rPr lang="en-US" sz="2000" b="1" dirty="0"/>
              <a:t>Time savings for member libraries</a:t>
            </a:r>
          </a:p>
          <a:p>
            <a:pPr lvl="1"/>
            <a:r>
              <a:rPr lang="en-US" sz="1800" dirty="0"/>
              <a:t>Effective liaison with publishers at the consortium level should save member libraries a great deal of time (as well as money!) – e.g.</a:t>
            </a:r>
          </a:p>
          <a:p>
            <a:pPr lvl="2"/>
            <a:r>
              <a:rPr lang="en-US" dirty="0">
                <a:latin typeface="Calibri" panose="020F0502020204030204" pitchFamily="34" charset="0"/>
                <a:cs typeface="Calibri" panose="020F0502020204030204" pitchFamily="34" charset="0"/>
              </a:rPr>
              <a:t>Negotiating pricing</a:t>
            </a:r>
          </a:p>
          <a:p>
            <a:pPr lvl="2"/>
            <a:r>
              <a:rPr lang="en-US" dirty="0">
                <a:latin typeface="Calibri" panose="020F0502020204030204" pitchFamily="34" charset="0"/>
                <a:cs typeface="Calibri" panose="020F0502020204030204" pitchFamily="34" charset="0"/>
              </a:rPr>
              <a:t>Arranging free trials</a:t>
            </a:r>
          </a:p>
          <a:p>
            <a:pPr lvl="2"/>
            <a:r>
              <a:rPr lang="en-US" dirty="0">
                <a:latin typeface="Calibri" panose="020F0502020204030204" pitchFamily="34" charset="0"/>
                <a:cs typeface="Calibri" panose="020F0502020204030204" pitchFamily="34" charset="0"/>
              </a:rPr>
              <a:t>Negotiating and arranging signature of the </a:t>
            </a:r>
            <a:r>
              <a:rPr lang="en-US" dirty="0" err="1">
                <a:latin typeface="Calibri" panose="020F0502020204030204" pitchFamily="34" charset="0"/>
                <a:cs typeface="Calibri" panose="020F0502020204030204" pitchFamily="34" charset="0"/>
              </a:rPr>
              <a:t>licence</a:t>
            </a:r>
            <a:endParaRPr lang="en-US"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Arranging payment of the invoice</a:t>
            </a:r>
          </a:p>
        </p:txBody>
      </p:sp>
    </p:spTree>
    <p:extLst>
      <p:ext uri="{BB962C8B-B14F-4D97-AF65-F5344CB8AC3E}">
        <p14:creationId xmlns:p14="http://schemas.microsoft.com/office/powerpoint/2010/main" val="407526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Share and distribute costs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507090" y="1379354"/>
            <a:ext cx="7839536" cy="4679802"/>
          </a:xfrm>
        </p:spPr>
        <p:txBody>
          <a:bodyPr>
            <a:normAutofit/>
          </a:bodyPr>
          <a:lstStyle/>
          <a:p>
            <a:r>
              <a:rPr lang="en-GB" sz="2000" dirty="0"/>
              <a:t>Sharing costs will ensure equitable access across member institutions, for example:</a:t>
            </a:r>
          </a:p>
          <a:p>
            <a:pPr lvl="1"/>
            <a:r>
              <a:rPr lang="en-GB" dirty="0"/>
              <a:t>The cost of a subscription for a single well-funded institution might be $5,000</a:t>
            </a:r>
          </a:p>
          <a:p>
            <a:pPr lvl="1"/>
            <a:r>
              <a:rPr lang="en-GB" dirty="0"/>
              <a:t>Extending access to another 10 small/poorly-funded institutions might cost an extra $1,000 i.e. a total of $6,000</a:t>
            </a:r>
          </a:p>
          <a:p>
            <a:pPr lvl="1"/>
            <a:r>
              <a:rPr lang="en-GB" dirty="0"/>
              <a:t>If each of the 10 poorly-funded institutions contribute $200 (a total of. $2,000) to the subscription, the well funded institution could pay the remaining $4,000</a:t>
            </a:r>
          </a:p>
          <a:p>
            <a:pPr lvl="1"/>
            <a:r>
              <a:rPr lang="en-GB" dirty="0"/>
              <a:t>all institutions will benefit and pay a lower price</a:t>
            </a:r>
          </a:p>
        </p:txBody>
      </p:sp>
    </p:spTree>
    <p:extLst>
      <p:ext uri="{BB962C8B-B14F-4D97-AF65-F5344CB8AC3E}">
        <p14:creationId xmlns:p14="http://schemas.microsoft.com/office/powerpoint/2010/main" val="2012314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Examples of cost sharing models </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Size of institution - e.g. the number of full-time equivalent students (educational institutions) or population served (public libraries)</a:t>
            </a:r>
          </a:p>
          <a:p>
            <a:r>
              <a:rPr lang="en-GB" sz="2000" dirty="0"/>
              <a:t>Actual usage - actual activity from the previous year, though this is used rarely nowadays, not to punish institutions for good usage </a:t>
            </a:r>
          </a:p>
          <a:p>
            <a:r>
              <a:rPr lang="en-GB" sz="2000" dirty="0"/>
              <a:t>Ability to pay - annual expenditures for library or library materials, base payments for journal subscriptions</a:t>
            </a:r>
          </a:p>
          <a:p>
            <a:r>
              <a:rPr lang="en-GB" sz="2000" dirty="0"/>
              <a:t>Equal share - same amount regardless of budget or size</a:t>
            </a:r>
          </a:p>
          <a:p>
            <a:r>
              <a:rPr lang="en-GB" sz="2000" dirty="0"/>
              <a:t>Other factors - e.g. the proportion of courses taught in English, speed/availability of internet access </a:t>
            </a:r>
            <a:endParaRPr lang="en-US" sz="2000" dirty="0"/>
          </a:p>
        </p:txBody>
      </p:sp>
    </p:spTree>
    <p:extLst>
      <p:ext uri="{BB962C8B-B14F-4D97-AF65-F5344CB8AC3E}">
        <p14:creationId xmlns:p14="http://schemas.microsoft.com/office/powerpoint/2010/main" val="2303201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Developing a </a:t>
            </a:r>
            <a:r>
              <a:rPr lang="en-US" sz="3500" dirty="0" err="1">
                <a:solidFill>
                  <a:schemeClr val="tx1"/>
                </a:solidFill>
                <a:latin typeface="Calibri" panose="020F0502020204030204" pitchFamily="34" charset="0"/>
                <a:cs typeface="Calibri" panose="020F0502020204030204" pitchFamily="34" charset="0"/>
              </a:rPr>
              <a:t>centre</a:t>
            </a:r>
            <a:r>
              <a:rPr lang="en-US" sz="3500" dirty="0">
                <a:solidFill>
                  <a:schemeClr val="tx1"/>
                </a:solidFill>
                <a:latin typeface="Calibri" panose="020F0502020204030204" pitchFamily="34" charset="0"/>
                <a:cs typeface="Calibri" panose="020F0502020204030204" pitchFamily="34" charset="0"/>
              </a:rPr>
              <a:t> of expertise</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Negotiating with publishers can be difficult!</a:t>
            </a:r>
          </a:p>
          <a:p>
            <a:r>
              <a:rPr lang="en-GB" sz="2000" dirty="0"/>
              <a:t>If negotiations are centralised, specialist knowledge and expertise gained from dealing with multiple publishers can be built up more quickly</a:t>
            </a:r>
          </a:p>
          <a:p>
            <a:r>
              <a:rPr lang="en-GB" sz="2000" dirty="0"/>
              <a:t>Consortia have access to networks of other consortia and these provide an excellent opportunity to share information and develop skills</a:t>
            </a:r>
          </a:p>
          <a:p>
            <a:r>
              <a:rPr lang="en-GB" sz="2000" dirty="0"/>
              <a:t>Knowledge can be shared with member libraries should they wish to do their own negotiations</a:t>
            </a:r>
            <a:endParaRPr lang="en-US" sz="2000" dirty="0"/>
          </a:p>
        </p:txBody>
      </p:sp>
    </p:spTree>
    <p:extLst>
      <p:ext uri="{BB962C8B-B14F-4D97-AF65-F5344CB8AC3E}">
        <p14:creationId xmlns:p14="http://schemas.microsoft.com/office/powerpoint/2010/main" val="3141212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Overview</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393619"/>
            <a:ext cx="7839536" cy="5221113"/>
          </a:xfrm>
        </p:spPr>
        <p:txBody>
          <a:bodyPr>
            <a:normAutofit/>
          </a:bodyPr>
          <a:lstStyle/>
          <a:p>
            <a:pPr marL="523875" indent="-457200">
              <a:buFont typeface="+mj-lt"/>
              <a:buAutoNum type="arabicPeriod"/>
            </a:pPr>
            <a:r>
              <a:rPr lang="en-US" sz="2200" dirty="0">
                <a:ea typeface="Open Sans" panose="020B0606030504020204" pitchFamily="34" charset="0"/>
              </a:rPr>
              <a:t>Changes in Licensing: from paywalled to open access</a:t>
            </a:r>
          </a:p>
          <a:p>
            <a:pPr marL="523875" indent="-457200">
              <a:buFont typeface="+mj-lt"/>
              <a:buAutoNum type="arabicPeriod"/>
            </a:pPr>
            <a:r>
              <a:rPr lang="en-US" sz="2200" dirty="0">
                <a:ea typeface="Open Sans" panose="020B0606030504020204" pitchFamily="34" charset="0"/>
              </a:rPr>
              <a:t>Basic definitions – Commercial </a:t>
            </a:r>
            <a:r>
              <a:rPr lang="en-US" dirty="0">
                <a:ea typeface="Open Sans" panose="020B0606030504020204" pitchFamily="34" charset="0"/>
              </a:rPr>
              <a:t>vs</a:t>
            </a:r>
            <a:r>
              <a:rPr lang="en-US" sz="2200" dirty="0">
                <a:ea typeface="Open Sans" panose="020B0606030504020204" pitchFamily="34" charset="0"/>
              </a:rPr>
              <a:t> Open Access e-resources</a:t>
            </a:r>
          </a:p>
          <a:p>
            <a:pPr marL="523875" indent="-457200">
              <a:buFont typeface="+mj-lt"/>
              <a:buAutoNum type="arabicPeriod"/>
            </a:pPr>
            <a:r>
              <a:rPr lang="en-US" sz="2200" dirty="0">
                <a:ea typeface="Open Sans" panose="020B0606030504020204" pitchFamily="34" charset="0"/>
              </a:rPr>
              <a:t>Access to commercial e-resources</a:t>
            </a:r>
          </a:p>
          <a:p>
            <a:pPr marL="523875" indent="-457200">
              <a:buFont typeface="+mj-lt"/>
              <a:buAutoNum type="arabicPeriod"/>
            </a:pPr>
            <a:r>
              <a:rPr lang="en-US" sz="2200" dirty="0">
                <a:ea typeface="Open Sans" panose="020B0606030504020204" pitchFamily="34" charset="0"/>
              </a:rPr>
              <a:t>Benefits of central negotiation</a:t>
            </a:r>
          </a:p>
          <a:p>
            <a:pPr marL="523875" indent="-457200">
              <a:buFont typeface="+mj-lt"/>
              <a:buAutoNum type="arabicPeriod"/>
            </a:pPr>
            <a:r>
              <a:rPr lang="en-US" sz="2200" dirty="0">
                <a:ea typeface="Open Sans" panose="020B0606030504020204" pitchFamily="34" charset="0"/>
              </a:rPr>
              <a:t>Identify new e-resources</a:t>
            </a:r>
          </a:p>
          <a:p>
            <a:pPr marL="523875" indent="-457200">
              <a:buFont typeface="+mj-lt"/>
              <a:buAutoNum type="arabicPeriod"/>
            </a:pPr>
            <a:r>
              <a:rPr lang="en-US" sz="2200" dirty="0">
                <a:ea typeface="Open Sans" panose="020B0606030504020204" pitchFamily="34" charset="0"/>
              </a:rPr>
              <a:t>Request pricing and licensing information</a:t>
            </a:r>
          </a:p>
          <a:p>
            <a:pPr marL="523875" indent="-457200">
              <a:buFont typeface="+mj-lt"/>
              <a:buAutoNum type="arabicPeriod"/>
            </a:pPr>
            <a:r>
              <a:rPr lang="en-US" sz="2200" dirty="0">
                <a:ea typeface="Open Sans" panose="020B0606030504020204" pitchFamily="34" charset="0"/>
              </a:rPr>
              <a:t>Access and pricing models</a:t>
            </a:r>
          </a:p>
          <a:p>
            <a:pPr marL="523875" indent="-457200">
              <a:buFont typeface="+mj-lt"/>
              <a:buAutoNum type="arabicPeriod"/>
            </a:pPr>
            <a:r>
              <a:rPr lang="en-US" sz="2200" dirty="0">
                <a:ea typeface="Open Sans" panose="020B0606030504020204" pitchFamily="34" charset="0"/>
              </a:rPr>
              <a:t>Arrange a free trial</a:t>
            </a:r>
          </a:p>
          <a:p>
            <a:pPr marL="523875" indent="-457200">
              <a:buFont typeface="+mj-lt"/>
              <a:buAutoNum type="arabicPeriod"/>
            </a:pPr>
            <a:r>
              <a:rPr lang="en-US" sz="2200" dirty="0">
                <a:ea typeface="Open Sans" panose="020B0606030504020204" pitchFamily="34" charset="0"/>
              </a:rPr>
              <a:t>The </a:t>
            </a:r>
            <a:r>
              <a:rPr lang="en-US" sz="2200" dirty="0" err="1">
                <a:ea typeface="Open Sans" panose="020B0606030504020204" pitchFamily="34" charset="0"/>
              </a:rPr>
              <a:t>Licence</a:t>
            </a:r>
            <a:r>
              <a:rPr lang="en-US" sz="2200" dirty="0">
                <a:ea typeface="Open Sans" panose="020B0606030504020204" pitchFamily="34" charset="0"/>
              </a:rPr>
              <a:t> - What you can and can't do</a:t>
            </a:r>
          </a:p>
          <a:p>
            <a:pPr marL="523875" indent="-457200">
              <a:buFont typeface="+mj-lt"/>
              <a:buAutoNum type="arabicPeriod"/>
            </a:pPr>
            <a:r>
              <a:rPr lang="en-US" sz="2200" dirty="0">
                <a:ea typeface="Open Sans" panose="020B0606030504020204" pitchFamily="34" charset="0"/>
              </a:rPr>
              <a:t>Promote awareness and use</a:t>
            </a:r>
          </a:p>
          <a:p>
            <a:pPr marL="523875" indent="-457200">
              <a:buFont typeface="+mj-lt"/>
              <a:buAutoNum type="arabicPeriod"/>
            </a:pPr>
            <a:r>
              <a:rPr lang="en-US" sz="2200" dirty="0">
                <a:ea typeface="Open Sans" panose="020B0606030504020204" pitchFamily="34" charset="0"/>
              </a:rPr>
              <a:t>Monitor usage</a:t>
            </a:r>
          </a:p>
          <a:p>
            <a:pPr marL="523875" indent="-457200">
              <a:buFont typeface="+mj-lt"/>
              <a:buAutoNum type="arabicPeriod"/>
            </a:pPr>
            <a:r>
              <a:rPr lang="en-US" dirty="0">
                <a:ea typeface="Open Sans" panose="020B0606030504020204" pitchFamily="34" charset="0"/>
              </a:rPr>
              <a:t>Open access resources </a:t>
            </a:r>
          </a:p>
        </p:txBody>
      </p:sp>
    </p:spTree>
    <p:extLst>
      <p:ext uri="{BB962C8B-B14F-4D97-AF65-F5344CB8AC3E}">
        <p14:creationId xmlns:p14="http://schemas.microsoft.com/office/powerpoint/2010/main" val="3786266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495997"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EIFL Guide for negotiating with publishers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EIFL developed a guide for consortia staff to help them in their own negotiations for subscriptions with publishers</a:t>
            </a:r>
          </a:p>
          <a:p>
            <a:r>
              <a:rPr lang="en-GB" sz="2000" dirty="0"/>
              <a:t>The guide covers the below points:</a:t>
            </a:r>
          </a:p>
          <a:p>
            <a:pPr lvl="1"/>
            <a:r>
              <a:rPr lang="en-GB" sz="1800" dirty="0"/>
              <a:t>Method of communication</a:t>
            </a:r>
          </a:p>
          <a:p>
            <a:pPr lvl="1"/>
            <a:r>
              <a:rPr lang="en-GB" sz="1800" dirty="0"/>
              <a:t>Speaking to decision makers</a:t>
            </a:r>
          </a:p>
          <a:p>
            <a:pPr lvl="1"/>
            <a:r>
              <a:rPr lang="en-GB" sz="1800" dirty="0"/>
              <a:t>General negotiation principles</a:t>
            </a:r>
          </a:p>
          <a:p>
            <a:pPr lvl="1"/>
            <a:r>
              <a:rPr lang="en-GB" sz="1800" dirty="0"/>
              <a:t>Elements to negotiate (content parameters, access parameters)</a:t>
            </a:r>
          </a:p>
          <a:p>
            <a:pPr lvl="1"/>
            <a:r>
              <a:rPr lang="en-GB" sz="1800" dirty="0"/>
              <a:t>Budget</a:t>
            </a:r>
          </a:p>
          <a:p>
            <a:pPr lvl="1"/>
            <a:r>
              <a:rPr lang="en-GB" sz="1800" dirty="0"/>
              <a:t>What you bring to the table as consortia</a:t>
            </a:r>
          </a:p>
          <a:p>
            <a:r>
              <a:rPr lang="en-GB" sz="2000" dirty="0"/>
              <a:t>Access it from the EIFL website in the “Resources” section: </a:t>
            </a:r>
            <a:r>
              <a:rPr lang="en-GB" sz="2000" dirty="0">
                <a:hlinkClick r:id="rId2"/>
              </a:rPr>
              <a:t>https://eifl.net/resources/advice-negotiating-publishers</a:t>
            </a:r>
            <a:r>
              <a:rPr lang="en-GB" sz="2000" dirty="0"/>
              <a:t> </a:t>
            </a:r>
          </a:p>
        </p:txBody>
      </p:sp>
    </p:spTree>
    <p:extLst>
      <p:ext uri="{BB962C8B-B14F-4D97-AF65-F5344CB8AC3E}">
        <p14:creationId xmlns:p14="http://schemas.microsoft.com/office/powerpoint/2010/main" val="11295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495997"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Negotiating for access &amp; publishing terms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If you are negotiating access to journals collections, you should consider also negotiating open access publishing terms, to allow your authors to publish for free (no Article Processing Charges) in open access</a:t>
            </a:r>
          </a:p>
          <a:p>
            <a:r>
              <a:rPr lang="en-GB" sz="2000" dirty="0"/>
              <a:t>We gave created a separate resource with recommendations when negotiating open access agreements with journal publishers </a:t>
            </a:r>
          </a:p>
          <a:p>
            <a:r>
              <a:rPr lang="en-GB" sz="2000" dirty="0">
                <a:hlinkClick r:id="rId2"/>
              </a:rPr>
              <a:t>https://eifl.net/resources/eifl-recommendations-eifl-partner-countries-when-negotiating-open-access-agreements</a:t>
            </a:r>
            <a:r>
              <a:rPr lang="en-GB" sz="2000" dirty="0"/>
              <a:t> </a:t>
            </a:r>
          </a:p>
          <a:p>
            <a:r>
              <a:rPr lang="en-GB" sz="2000" dirty="0"/>
              <a:t>Recommendations cover a number of aspects such as looking at the data, transparency, perpetual access, reporting, automatic recognition of authors, and author's copyright retention.</a:t>
            </a:r>
          </a:p>
        </p:txBody>
      </p:sp>
    </p:spTree>
    <p:extLst>
      <p:ext uri="{BB962C8B-B14F-4D97-AF65-F5344CB8AC3E}">
        <p14:creationId xmlns:p14="http://schemas.microsoft.com/office/powerpoint/2010/main" val="394746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EIFL-negotiated savings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lnSpcReduction="10000"/>
          </a:bodyPr>
          <a:lstStyle/>
          <a:p>
            <a:r>
              <a:rPr lang="en-GB" dirty="0"/>
              <a:t>EIFL has negotiated free or highly discounted access to over 40 commercial e-resources from more than 20 publishers and aggregators: </a:t>
            </a:r>
            <a:r>
              <a:rPr lang="en-GB" dirty="0">
                <a:hlinkClick r:id="rId2"/>
              </a:rPr>
              <a:t>www.eifl.net/e-resources</a:t>
            </a:r>
            <a:endParaRPr lang="en-GB" dirty="0"/>
          </a:p>
          <a:p>
            <a:r>
              <a:rPr lang="en-GB" dirty="0"/>
              <a:t>In 2019, we achieved estimated savings of over US$ 593 million for libraries in our network, and the average discount increased to 98%</a:t>
            </a:r>
          </a:p>
          <a:p>
            <a:r>
              <a:rPr lang="en-GB" dirty="0"/>
              <a:t>There were more than 6 million full text downloads</a:t>
            </a:r>
          </a:p>
          <a:p>
            <a:pPr marL="66675" indent="0">
              <a:buNone/>
            </a:pPr>
            <a:endParaRPr lang="en-GB" b="1" i="1" dirty="0"/>
          </a:p>
          <a:p>
            <a:pPr marL="66675" indent="0">
              <a:buNone/>
            </a:pPr>
            <a:r>
              <a:rPr lang="en-US" sz="1900" b="1" i="1" dirty="0"/>
              <a:t>“Due to financial crisis, last year we couldn’t subscribe to new databases and we had to cancel subscriptions. Thanks to the EIFL-Licensing </a:t>
            </a:r>
            <a:r>
              <a:rPr lang="en-US" sz="1900" b="1" i="1" dirty="0" err="1"/>
              <a:t>programme</a:t>
            </a:r>
            <a:r>
              <a:rPr lang="en-US" sz="1900" b="1" i="1" dirty="0"/>
              <a:t>, our libraries got access to nine databases free of charge or at highly discounted rates. This has really helped us a lot and has helped our researchers to do important research referring to these databases.”</a:t>
            </a:r>
            <a:endParaRPr lang="en-US" sz="1900" dirty="0"/>
          </a:p>
          <a:p>
            <a:pPr marL="66675" indent="0">
              <a:buNone/>
            </a:pPr>
            <a:r>
              <a:rPr lang="en-US" sz="1600" dirty="0"/>
              <a:t>Diana </a:t>
            </a:r>
            <a:r>
              <a:rPr lang="en-US" sz="1600" dirty="0" err="1"/>
              <a:t>Jeries</a:t>
            </a:r>
            <a:r>
              <a:rPr lang="en-US" sz="1600" dirty="0"/>
              <a:t> </a:t>
            </a:r>
            <a:r>
              <a:rPr lang="en-US" sz="1600" dirty="0" err="1"/>
              <a:t>Sayej</a:t>
            </a:r>
            <a:r>
              <a:rPr lang="en-US" sz="1600" dirty="0"/>
              <a:t>-Naser, Palestinian Library and Information Consortium (PALICO) and EIFL Country Coordinator </a:t>
            </a:r>
          </a:p>
        </p:txBody>
      </p:sp>
    </p:spTree>
    <p:extLst>
      <p:ext uri="{BB962C8B-B14F-4D97-AF65-F5344CB8AC3E}">
        <p14:creationId xmlns:p14="http://schemas.microsoft.com/office/powerpoint/2010/main" val="1943001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5</a:t>
            </a:r>
            <a:r>
              <a:rPr lang="en-US" sz="3500" dirty="0">
                <a:solidFill>
                  <a:schemeClr val="tx1"/>
                </a:solidFill>
                <a:latin typeface="Calibri" panose="020F0502020204030204" pitchFamily="34" charset="0"/>
                <a:cs typeface="Calibri" panose="020F0502020204030204" pitchFamily="34" charset="0"/>
              </a:rPr>
              <a:t>. Identify new 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pPr marL="66675" indent="0">
              <a:buNone/>
            </a:pPr>
            <a:r>
              <a:rPr lang="en-GB" sz="2000" dirty="0"/>
              <a:t>A huge range of e-resources available…</a:t>
            </a:r>
          </a:p>
          <a:p>
            <a:r>
              <a:rPr lang="en-GB" sz="2000" dirty="0"/>
              <a:t>How do you find out what’s needed and what’s available?</a:t>
            </a:r>
          </a:p>
          <a:p>
            <a:r>
              <a:rPr lang="en-GB" sz="2000" dirty="0"/>
              <a:t>How do you prioritise?</a:t>
            </a:r>
          </a:p>
          <a:p>
            <a:r>
              <a:rPr lang="en-GB" sz="2000" dirty="0"/>
              <a:t>How do you arrange access?</a:t>
            </a:r>
          </a:p>
          <a:p>
            <a:r>
              <a:rPr lang="en-GB" sz="2000" dirty="0"/>
              <a:t>How do you negotiate pricing and licences?</a:t>
            </a:r>
          </a:p>
          <a:p>
            <a:r>
              <a:rPr lang="en-GB" sz="2000" dirty="0"/>
              <a:t>How do you promote awareness and use?</a:t>
            </a:r>
          </a:p>
          <a:p>
            <a:r>
              <a:rPr lang="en-GB" sz="2000" dirty="0"/>
              <a:t>How can you assess which e-resources offer the best value for money?</a:t>
            </a:r>
          </a:p>
          <a:p>
            <a:r>
              <a:rPr lang="en-GB" sz="2000" dirty="0"/>
              <a:t>What are the next steps?</a:t>
            </a:r>
            <a:endParaRPr lang="en-US" sz="2000" dirty="0"/>
          </a:p>
        </p:txBody>
      </p:sp>
    </p:spTree>
    <p:extLst>
      <p:ext uri="{BB962C8B-B14F-4D97-AF65-F5344CB8AC3E}">
        <p14:creationId xmlns:p14="http://schemas.microsoft.com/office/powerpoint/2010/main" val="746597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90B6EA7-7CCB-4B4C-8D4B-88FDA728775F}"/>
              </a:ext>
            </a:extLst>
          </p:cNvPr>
          <p:cNvGraphicFramePr/>
          <p:nvPr>
            <p:extLst>
              <p:ext uri="{D42A27DB-BD31-4B8C-83A1-F6EECF244321}">
                <p14:modId xmlns:p14="http://schemas.microsoft.com/office/powerpoint/2010/main" val="3992659215"/>
              </p:ext>
            </p:extLst>
          </p:nvPr>
        </p:nvGraphicFramePr>
        <p:xfrm>
          <a:off x="385258" y="1039655"/>
          <a:ext cx="8189745" cy="5403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5">
            <a:extLst>
              <a:ext uri="{FF2B5EF4-FFF2-40B4-BE49-F238E27FC236}">
                <a16:creationId xmlns:a16="http://schemas.microsoft.com/office/drawing/2014/main" id="{371F3665-D022-344D-A64E-3CFEFE03A3B4}"/>
              </a:ext>
            </a:extLst>
          </p:cNvPr>
          <p:cNvSpPr txBox="1">
            <a:spLocks/>
          </p:cNvSpPr>
          <p:nvPr/>
        </p:nvSpPr>
        <p:spPr>
          <a:xfrm>
            <a:off x="385258" y="414712"/>
            <a:ext cx="8373484"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latin typeface="Calibri" panose="020F0502020204030204" pitchFamily="34" charset="0"/>
                <a:cs typeface="Calibri" panose="020F0502020204030204" pitchFamily="34" charset="0"/>
              </a:rPr>
              <a:t>Overview of the licensing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36F77FFB-52D1-4B34-BAB6-E96A07EF83C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EBDA131-98B8-49B3-931E-3FAC3A1E0C9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D1C4AA4D-34CB-4F8E-A88A-D328C0F9A4B2}"/>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C978BBDD-0D5E-4BCE-9D74-4B33AF78A40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1BAA1609-AF36-4818-9656-4E36E433D87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4FC394BF-6656-40F2-88D6-41A4E85F183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9E636ED4-F644-4895-BD27-5BB4D3B6315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dgm id="{01D115A9-8083-45BE-99E3-520B3A5F0E8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6E7D3A45-FAAE-44C1-9547-016F2CBF84C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E2FB3BB2-56E7-4B5F-B5EE-FA120E65A99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8730B944-A83D-4859-8928-D8C278EDF0A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graphicEl>
                                              <a:dgm id="{19054957-270F-4E46-A24A-25090F8FF7AF}"/>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600C5B8B-37A3-428D-B4CC-6418C885C8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dgm id="{4ACFFB24-D01B-4B70-A535-CD562F049E8B}"/>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21BE3241-1B4F-4584-8A6D-ED0903B96D73}"/>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graphicEl>
                                              <a:dgm id="{F1173FC8-609E-417E-B2FF-80A7D0530069}"/>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graphicEl>
                                              <a:dgm id="{A0F90CD1-C762-4EB8-8019-A41E68D69FC1}"/>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graphicEl>
                                              <a:dgm id="{D2575795-BF2B-4BB1-AA98-28283119F7D8}"/>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graphicEl>
                                              <a:dgm id="{58C4DE5B-4C8B-4227-AC96-0DE91086AB76}"/>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graphicEl>
                                              <a:dgm id="{1D28FE1B-C7F3-4CF3-9F96-0D089BA33AF3}"/>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graphicEl>
                                              <a:dgm id="{D16B06FB-1A10-440E-9976-5282D44B93BB}"/>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graphicEl>
                                              <a:dgm id="{BE0B9B90-A688-4E28-9701-4C4DA18499E2}"/>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graphicEl>
                                              <a:dgm id="{6E9B4363-71D0-4A24-95EA-86735B32A51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Assess institutional and user needs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Which are your institution’s priority research areas?</a:t>
            </a:r>
          </a:p>
          <a:p>
            <a:r>
              <a:rPr lang="en-GB" sz="2000" dirty="0"/>
              <a:t>What do your users want/need?</a:t>
            </a:r>
          </a:p>
          <a:p>
            <a:r>
              <a:rPr lang="en-GB" sz="2000" dirty="0"/>
              <a:t>What do you already provide?</a:t>
            </a:r>
          </a:p>
          <a:p>
            <a:r>
              <a:rPr lang="en-GB" sz="2000" dirty="0"/>
              <a:t>What’s your budget for e-resources (and can you secure more if you make a good case for further investment)?</a:t>
            </a:r>
          </a:p>
          <a:p>
            <a:r>
              <a:rPr lang="en-GB" sz="2000" dirty="0"/>
              <a:t>Do you have appropriate technology in place to support access and use of e-resources?</a:t>
            </a:r>
          </a:p>
          <a:p>
            <a:endParaRPr lang="en-GB" sz="2000" dirty="0"/>
          </a:p>
          <a:p>
            <a:pPr marL="66675" indent="0">
              <a:buNone/>
            </a:pPr>
            <a:r>
              <a:rPr lang="en-GB" sz="2000" dirty="0"/>
              <a:t>For more information, take a look at this EIFL webinar on assessing e-resources needs: </a:t>
            </a:r>
            <a:r>
              <a:rPr lang="en-GB" sz="2000" dirty="0">
                <a:hlinkClick r:id="rId2"/>
              </a:rPr>
              <a:t>https://eifl.net/resources/eifl-webinar-assessing-e-resources-needs-faculty-researchers-and-students</a:t>
            </a:r>
            <a:endParaRPr lang="en-GB" sz="2000" dirty="0"/>
          </a:p>
          <a:p>
            <a:endParaRPr lang="en-US" sz="2000" dirty="0"/>
          </a:p>
        </p:txBody>
      </p:sp>
    </p:spTree>
    <p:extLst>
      <p:ext uri="{BB962C8B-B14F-4D97-AF65-F5344CB8AC3E}">
        <p14:creationId xmlns:p14="http://schemas.microsoft.com/office/powerpoint/2010/main" val="238337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I</a:t>
            </a:r>
            <a:r>
              <a:rPr lang="en-US" sz="3500" dirty="0">
                <a:solidFill>
                  <a:schemeClr val="tx1"/>
                </a:solidFill>
                <a:latin typeface="Calibri" panose="020F0502020204030204" pitchFamily="34" charset="0"/>
                <a:cs typeface="Calibri" panose="020F0502020204030204" pitchFamily="34" charset="0"/>
              </a:rPr>
              <a:t>nternal analysis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pPr marL="66675" indent="0">
              <a:buNone/>
            </a:pPr>
            <a:r>
              <a:rPr lang="en-GB" sz="2000" dirty="0"/>
              <a:t>Consult users about the e-resources they would like to have access to, prioritising disciplines which are considered to be key strategic areas for your institution</a:t>
            </a:r>
          </a:p>
          <a:p>
            <a:r>
              <a:rPr lang="en-GB" sz="2000" dirty="0"/>
              <a:t>Organise face-to-face meetings with faculty/students</a:t>
            </a:r>
          </a:p>
          <a:p>
            <a:r>
              <a:rPr lang="en-GB" sz="2000" dirty="0"/>
              <a:t>Consider online surveys</a:t>
            </a:r>
          </a:p>
          <a:p>
            <a:r>
              <a:rPr lang="en-GB" sz="2000" dirty="0"/>
              <a:t>Request feedback via email or via social networks</a:t>
            </a:r>
          </a:p>
          <a:p>
            <a:r>
              <a:rPr lang="en-GB" sz="2000" dirty="0"/>
              <a:t>Analyse requests in view of what you already provide – there may be an awareness gap! </a:t>
            </a:r>
            <a:endParaRPr lang="en-US" sz="2000" dirty="0"/>
          </a:p>
          <a:p>
            <a:endParaRPr lang="en-US" sz="1800" dirty="0"/>
          </a:p>
        </p:txBody>
      </p:sp>
    </p:spTree>
    <p:extLst>
      <p:ext uri="{BB962C8B-B14F-4D97-AF65-F5344CB8AC3E}">
        <p14:creationId xmlns:p14="http://schemas.microsoft.com/office/powerpoint/2010/main" val="179672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EIFL negotiated 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159656" y="1089099"/>
            <a:ext cx="7839536" cy="4679802"/>
          </a:xfrm>
        </p:spPr>
        <p:txBody>
          <a:bodyPr>
            <a:normAutofit/>
          </a:bodyPr>
          <a:lstStyle/>
          <a:p>
            <a:r>
              <a:rPr lang="en-GB" sz="2000" dirty="0"/>
              <a:t>To identify commercial e-resources of interest, a good place to start is the EIFL website as pricing and licence agreements have already been negotiated </a:t>
            </a:r>
            <a:r>
              <a:rPr lang="en-GB" sz="2000" dirty="0">
                <a:hlinkClick r:id="rId2"/>
              </a:rPr>
              <a:t>www</a:t>
            </a:r>
            <a:r>
              <a:rPr lang="en-GB" sz="1800" dirty="0">
                <a:hlinkClick r:id="rId2"/>
              </a:rPr>
              <a:t>.eifl.net/e-resources</a:t>
            </a:r>
            <a:r>
              <a:rPr lang="en-GB" sz="1800" dirty="0"/>
              <a:t> </a:t>
            </a:r>
          </a:p>
        </p:txBody>
      </p:sp>
      <p:pic>
        <p:nvPicPr>
          <p:cNvPr id="2" name="Picture 1">
            <a:extLst>
              <a:ext uri="{FF2B5EF4-FFF2-40B4-BE49-F238E27FC236}">
                <a16:creationId xmlns:a16="http://schemas.microsoft.com/office/drawing/2014/main" id="{4B68E774-725A-6D4C-9030-E31D8D5B1074}"/>
              </a:ext>
            </a:extLst>
          </p:cNvPr>
          <p:cNvPicPr>
            <a:picLocks noChangeAspect="1"/>
          </p:cNvPicPr>
          <p:nvPr/>
        </p:nvPicPr>
        <p:blipFill>
          <a:blip r:embed="rId3"/>
          <a:stretch>
            <a:fillRect/>
          </a:stretch>
        </p:blipFill>
        <p:spPr>
          <a:xfrm>
            <a:off x="2677885" y="2631525"/>
            <a:ext cx="6240305" cy="4356289"/>
          </a:xfrm>
          <a:prstGeom prst="rect">
            <a:avLst/>
          </a:prstGeom>
        </p:spPr>
      </p:pic>
      <p:sp>
        <p:nvSpPr>
          <p:cNvPr id="5" name="Text Placeholder 6">
            <a:extLst>
              <a:ext uri="{FF2B5EF4-FFF2-40B4-BE49-F238E27FC236}">
                <a16:creationId xmlns:a16="http://schemas.microsoft.com/office/drawing/2014/main" id="{16181B31-7D8B-DB43-96EA-D4588AC524DB}"/>
              </a:ext>
            </a:extLst>
          </p:cNvPr>
          <p:cNvSpPr txBox="1">
            <a:spLocks/>
          </p:cNvSpPr>
          <p:nvPr/>
        </p:nvSpPr>
        <p:spPr>
          <a:xfrm>
            <a:off x="159656" y="2172757"/>
            <a:ext cx="2518229" cy="500599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342900" marR="0" lvl="0" indent="-276225" algn="l" rtl="0">
              <a:lnSpc>
                <a:spcPct val="100000"/>
              </a:lnSpc>
              <a:spcBef>
                <a:spcPts val="330"/>
              </a:spcBef>
              <a:spcAft>
                <a:spcPts val="0"/>
              </a:spcAft>
              <a:buClr>
                <a:schemeClr val="accent3"/>
              </a:buClr>
              <a:buSzPts val="2200"/>
              <a:buFont typeface="Arial"/>
              <a:buChar char="•"/>
              <a:defRPr sz="1650" b="0" i="0" u="none" strike="noStrike" cap="none">
                <a:solidFill>
                  <a:schemeClr val="accent3"/>
                </a:solidFill>
                <a:latin typeface="Open Sans"/>
                <a:ea typeface="Open Sans"/>
                <a:cs typeface="Open Sans"/>
                <a:sym typeface="Open Sans"/>
              </a:defRPr>
            </a:lvl1pPr>
            <a:lvl2pPr marL="685800" marR="0" lvl="1" indent="-266700" algn="l" rtl="0">
              <a:lnSpc>
                <a:spcPct val="100000"/>
              </a:lnSpc>
              <a:spcBef>
                <a:spcPts val="300"/>
              </a:spcBef>
              <a:spcAft>
                <a:spcPts val="0"/>
              </a:spcAft>
              <a:buClr>
                <a:schemeClr val="accent3"/>
              </a:buClr>
              <a:buSzPts val="2000"/>
              <a:buFont typeface="Arial"/>
              <a:buChar char="–"/>
              <a:defRPr sz="1500" b="0" i="0" u="none" strike="noStrike" cap="none">
                <a:solidFill>
                  <a:schemeClr val="accent3"/>
                </a:solidFill>
                <a:latin typeface="Open Sans"/>
                <a:ea typeface="Open Sans"/>
                <a:cs typeface="Open Sans"/>
                <a:sym typeface="Open Sans"/>
              </a:defRPr>
            </a:lvl2pPr>
            <a:lvl3pPr marL="1028700" marR="0" lvl="2" indent="-257175" algn="l" rtl="0">
              <a:lnSpc>
                <a:spcPct val="100000"/>
              </a:lnSpc>
              <a:spcBef>
                <a:spcPts val="270"/>
              </a:spcBef>
              <a:spcAft>
                <a:spcPts val="0"/>
              </a:spcAft>
              <a:buClr>
                <a:schemeClr val="accent3"/>
              </a:buClr>
              <a:buSzPts val="1800"/>
              <a:buFont typeface="Arial"/>
              <a:buChar char="•"/>
              <a:defRPr sz="1350" b="0" i="0" u="none" strike="noStrike" cap="none">
                <a:solidFill>
                  <a:schemeClr val="accent3"/>
                </a:solidFill>
                <a:latin typeface="Open Sans"/>
                <a:ea typeface="Open Sans"/>
                <a:cs typeface="Open Sans"/>
                <a:sym typeface="Open Sans"/>
              </a:defRPr>
            </a:lvl3pPr>
            <a:lvl4pPr marL="1371600" marR="0" lvl="3" indent="-247650" algn="l" rtl="0">
              <a:lnSpc>
                <a:spcPct val="100000"/>
              </a:lnSpc>
              <a:spcBef>
                <a:spcPts val="240"/>
              </a:spcBef>
              <a:spcAft>
                <a:spcPts val="0"/>
              </a:spcAft>
              <a:buClr>
                <a:schemeClr val="accent3"/>
              </a:buClr>
              <a:buSzPts val="1600"/>
              <a:buFont typeface="Arial"/>
              <a:buChar char="–"/>
              <a:defRPr sz="1200" b="0" i="0" u="none" strike="noStrike" cap="none">
                <a:solidFill>
                  <a:schemeClr val="accent3"/>
                </a:solidFill>
                <a:latin typeface="Open Sans"/>
                <a:ea typeface="Open Sans"/>
                <a:cs typeface="Open Sans"/>
                <a:sym typeface="Open Sans"/>
              </a:defRPr>
            </a:lvl4pPr>
            <a:lvl5pPr marL="1714500" marR="0" lvl="4" indent="-238125" algn="l" rtl="0">
              <a:lnSpc>
                <a:spcPct val="100000"/>
              </a:lnSpc>
              <a:spcBef>
                <a:spcPts val="210"/>
              </a:spcBef>
              <a:spcAft>
                <a:spcPts val="0"/>
              </a:spcAft>
              <a:buClr>
                <a:schemeClr val="accent3"/>
              </a:buClr>
              <a:buSzPts val="1400"/>
              <a:buFont typeface="Arial"/>
              <a:buChar char="»"/>
              <a:defRPr sz="1050" b="0" i="0" u="none" strike="noStrike" cap="none">
                <a:solidFill>
                  <a:schemeClr val="accent3"/>
                </a:solidFill>
                <a:latin typeface="Open Sans"/>
                <a:ea typeface="Open Sans"/>
                <a:cs typeface="Open Sans"/>
                <a:sym typeface="Open Sans"/>
              </a:defRPr>
            </a:lvl5pPr>
            <a:lvl6pPr marL="2057400" marR="0" lvl="5"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r>
              <a:rPr lang="en-GB" sz="2000" kern="0" dirty="0">
                <a:latin typeface="Calibri" panose="020F0502020204030204" pitchFamily="34" charset="0"/>
                <a:cs typeface="Calibri" panose="020F0502020204030204" pitchFamily="34" charset="0"/>
              </a:rPr>
              <a:t>Search by country to see only resources available to your consortium members</a:t>
            </a:r>
          </a:p>
          <a:p>
            <a:pPr marL="66675" indent="0">
              <a:buNone/>
            </a:pPr>
            <a:endParaRPr lang="en-GB" sz="2000" kern="0" dirty="0">
              <a:latin typeface="Calibri" panose="020F0502020204030204" pitchFamily="34" charset="0"/>
              <a:cs typeface="Calibri" panose="020F0502020204030204" pitchFamily="34" charset="0"/>
            </a:endParaRPr>
          </a:p>
          <a:p>
            <a:r>
              <a:rPr lang="en-GB" sz="2000" kern="0" dirty="0">
                <a:latin typeface="Calibri" panose="020F0502020204030204" pitchFamily="34" charset="0"/>
                <a:cs typeface="Calibri" panose="020F0502020204030204" pitchFamily="34" charset="0"/>
              </a:rPr>
              <a:t>You can also search by subject, publisher or type (journals/e-books, etc) </a:t>
            </a:r>
            <a:endParaRPr lang="en-US" sz="2000" kern="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578CC077-31F3-0A42-90D0-216CC4B4A758}"/>
              </a:ext>
            </a:extLst>
          </p:cNvPr>
          <p:cNvSpPr/>
          <p:nvPr/>
        </p:nvSpPr>
        <p:spPr>
          <a:xfrm>
            <a:off x="3556417" y="4122056"/>
            <a:ext cx="1204688" cy="23222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
        <p:nvSpPr>
          <p:cNvPr id="9" name="Rectangle 8">
            <a:extLst>
              <a:ext uri="{FF2B5EF4-FFF2-40B4-BE49-F238E27FC236}">
                <a16:creationId xmlns:a16="http://schemas.microsoft.com/office/drawing/2014/main" id="{6462E9D1-9FD0-1D47-8FD3-C77D6C045C5F}"/>
              </a:ext>
            </a:extLst>
          </p:cNvPr>
          <p:cNvSpPr/>
          <p:nvPr/>
        </p:nvSpPr>
        <p:spPr>
          <a:xfrm>
            <a:off x="6948084" y="4151084"/>
            <a:ext cx="1204688" cy="23223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
        <p:nvSpPr>
          <p:cNvPr id="10" name="Rectangle 9">
            <a:extLst>
              <a:ext uri="{FF2B5EF4-FFF2-40B4-BE49-F238E27FC236}">
                <a16:creationId xmlns:a16="http://schemas.microsoft.com/office/drawing/2014/main" id="{B8EFE0A1-B6F0-A449-B5BA-BE7EED81354F}"/>
              </a:ext>
            </a:extLst>
          </p:cNvPr>
          <p:cNvSpPr/>
          <p:nvPr/>
        </p:nvSpPr>
        <p:spPr>
          <a:xfrm>
            <a:off x="4864864" y="4122056"/>
            <a:ext cx="1071479" cy="23222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84816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ED8E6-C37C-0840-A805-635B39A6C3DC}"/>
              </a:ext>
            </a:extLst>
          </p:cNvPr>
          <p:cNvPicPr>
            <a:picLocks noChangeAspect="1"/>
          </p:cNvPicPr>
          <p:nvPr/>
        </p:nvPicPr>
        <p:blipFill>
          <a:blip r:embed="rId2"/>
          <a:stretch>
            <a:fillRect/>
          </a:stretch>
        </p:blipFill>
        <p:spPr>
          <a:xfrm>
            <a:off x="2114724" y="2137060"/>
            <a:ext cx="6842412" cy="4831442"/>
          </a:xfrm>
          <a:prstGeom prst="rect">
            <a:avLst/>
          </a:prstGeom>
        </p:spPr>
      </p:pic>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EIFL negotiated 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186864" y="986707"/>
            <a:ext cx="7839536" cy="4679802"/>
          </a:xfrm>
        </p:spPr>
        <p:txBody>
          <a:bodyPr>
            <a:normAutofit/>
          </a:bodyPr>
          <a:lstStyle/>
          <a:p>
            <a:r>
              <a:rPr lang="en-GB" sz="2000" dirty="0"/>
              <a:t>Click on the name of any e-resource and you move to the product page where you will find details about content and subject coverage, links to further information, and a link to the pricing &amp; licensing page (via login)</a:t>
            </a:r>
          </a:p>
        </p:txBody>
      </p:sp>
      <p:sp>
        <p:nvSpPr>
          <p:cNvPr id="8" name="Rectangle 7">
            <a:extLst>
              <a:ext uri="{FF2B5EF4-FFF2-40B4-BE49-F238E27FC236}">
                <a16:creationId xmlns:a16="http://schemas.microsoft.com/office/drawing/2014/main" id="{578CC077-31F3-0A42-90D0-216CC4B4A758}"/>
              </a:ext>
            </a:extLst>
          </p:cNvPr>
          <p:cNvSpPr/>
          <p:nvPr/>
        </p:nvSpPr>
        <p:spPr>
          <a:xfrm>
            <a:off x="2366245" y="6255656"/>
            <a:ext cx="2672789" cy="3590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2570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6</a:t>
            </a:r>
            <a:r>
              <a:rPr lang="en-US" sz="3500" dirty="0">
                <a:solidFill>
                  <a:schemeClr val="tx1"/>
                </a:solidFill>
                <a:latin typeface="Calibri" panose="020F0502020204030204" pitchFamily="34" charset="0"/>
                <a:cs typeface="Calibri" panose="020F0502020204030204" pitchFamily="34" charset="0"/>
              </a:rPr>
              <a:t>. Request pricing &amp; licensing information – EIFL 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698420"/>
            <a:ext cx="7839536" cy="4679802"/>
          </a:xfrm>
        </p:spPr>
        <p:txBody>
          <a:bodyPr>
            <a:normAutofit/>
          </a:bodyPr>
          <a:lstStyle/>
          <a:p>
            <a:r>
              <a:rPr lang="en-GB" sz="2000" dirty="0"/>
              <a:t>EIFL negotiates consortium-wide and/or institution pricing direct with publishers and vendors on behalf of partner countries</a:t>
            </a:r>
          </a:p>
          <a:p>
            <a:pPr lvl="1"/>
            <a:r>
              <a:rPr lang="en-GB" dirty="0"/>
              <a:t>Consortium-wide pricing is ideal for multidisciplinary e-resources with general appeal</a:t>
            </a:r>
          </a:p>
          <a:p>
            <a:pPr lvl="1"/>
            <a:r>
              <a:rPr lang="en-GB" dirty="0"/>
              <a:t>Institution pricing is useful for e-resources of more specialist interest</a:t>
            </a:r>
          </a:p>
          <a:p>
            <a:r>
              <a:rPr lang="en-GB" sz="2000" dirty="0"/>
              <a:t>EIFL also negotiates licence agreements direct with publishers on behalf of consortia and member institutions in partner countries</a:t>
            </a:r>
          </a:p>
          <a:p>
            <a:r>
              <a:rPr lang="en-GB" sz="2000" dirty="0"/>
              <a:t>So, for EIFL-Licensed e-resources, all the negotiations have already been done!</a:t>
            </a:r>
          </a:p>
          <a:p>
            <a:r>
              <a:rPr lang="en-GB" sz="2000" dirty="0"/>
              <a:t>For more information, please the EIFL Licensing Coordinator in your country – they can access the EIFL pricing and licensing pages: </a:t>
            </a:r>
            <a:r>
              <a:rPr lang="en-GB" sz="2000" dirty="0">
                <a:hlinkClick r:id="rId2"/>
              </a:rPr>
              <a:t>https://eifl.net/coordinators?combine=&amp;field_programme_tid_1=252&amp;field_country_tid_1=All</a:t>
            </a:r>
            <a:r>
              <a:rPr lang="en-GB" sz="2000" dirty="0"/>
              <a:t> </a:t>
            </a:r>
          </a:p>
        </p:txBody>
      </p:sp>
    </p:spTree>
    <p:extLst>
      <p:ext uri="{BB962C8B-B14F-4D97-AF65-F5344CB8AC3E}">
        <p14:creationId xmlns:p14="http://schemas.microsoft.com/office/powerpoint/2010/main" val="2841690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1</a:t>
            </a:r>
            <a:r>
              <a:rPr lang="en-US" sz="3500" dirty="0">
                <a:solidFill>
                  <a:schemeClr val="tx1"/>
                </a:solidFill>
                <a:latin typeface="Calibri" panose="020F0502020204030204" pitchFamily="34" charset="0"/>
                <a:cs typeface="Calibri" panose="020F0502020204030204" pitchFamily="34" charset="0"/>
              </a:rPr>
              <a:t>. Changes in Licensing: from paywalled to open access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90285" y="1553277"/>
            <a:ext cx="8563429" cy="4341536"/>
          </a:xfrm>
        </p:spPr>
        <p:txBody>
          <a:bodyPr>
            <a:noAutofit/>
          </a:bodyPr>
          <a:lstStyle/>
          <a:p>
            <a:r>
              <a:rPr lang="en-GB" dirty="0"/>
              <a:t>Advantages of e-resources usage are now well known: </a:t>
            </a:r>
          </a:p>
          <a:p>
            <a:pPr lvl="1"/>
            <a:r>
              <a:rPr lang="en-GB" dirty="0"/>
              <a:t>Link to research success</a:t>
            </a:r>
          </a:p>
          <a:p>
            <a:pPr lvl="1"/>
            <a:r>
              <a:rPr lang="en-GB" dirty="0"/>
              <a:t>Advantages over print resources: accessibility, search capabilities, etc</a:t>
            </a:r>
          </a:p>
          <a:p>
            <a:r>
              <a:rPr lang="en-GB" dirty="0"/>
              <a:t>For Journals: global move towards open access, where authors pay to publish rather than libraries pay to read</a:t>
            </a:r>
          </a:p>
          <a:p>
            <a:r>
              <a:rPr lang="en-GB" dirty="0"/>
              <a:t>This has lead to some new models, for access &amp; publishing, </a:t>
            </a:r>
            <a:r>
              <a:rPr lang="en-GB" dirty="0" err="1"/>
              <a:t>f.ex</a:t>
            </a:r>
            <a:r>
              <a:rPr lang="en-GB" dirty="0"/>
              <a:t>. read &amp; publishing / transformative agreements</a:t>
            </a:r>
          </a:p>
          <a:p>
            <a:r>
              <a:rPr lang="en-GB" dirty="0"/>
              <a:t>Rise of open access content will mean that in an ideal future, libraries no longer need to license commercial resources</a:t>
            </a:r>
          </a:p>
          <a:p>
            <a:r>
              <a:rPr lang="en-GB" dirty="0"/>
              <a:t>But this applies, for the moment, only to journals: databases, and other curated and aggregated content will still be charged for</a:t>
            </a:r>
          </a:p>
          <a:p>
            <a:r>
              <a:rPr lang="en-GB" dirty="0"/>
              <a:t>Open access resources mentioned at the end, but the focus here is on          			             licensed access to commercial e-resources</a:t>
            </a:r>
          </a:p>
        </p:txBody>
      </p:sp>
    </p:spTree>
    <p:extLst>
      <p:ext uri="{BB962C8B-B14F-4D97-AF65-F5344CB8AC3E}">
        <p14:creationId xmlns:p14="http://schemas.microsoft.com/office/powerpoint/2010/main" val="427938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Request pricing &amp; licensing information – non-EIFL 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582306"/>
            <a:ext cx="7839536" cy="4679802"/>
          </a:xfrm>
        </p:spPr>
        <p:txBody>
          <a:bodyPr>
            <a:normAutofit/>
          </a:bodyPr>
          <a:lstStyle/>
          <a:p>
            <a:r>
              <a:rPr lang="en-GB" sz="2000" dirty="0"/>
              <a:t>If you are interested in an e-resource that is not available to you via EIFL, we are still happy to try to help and/or advise</a:t>
            </a:r>
          </a:p>
          <a:p>
            <a:r>
              <a:rPr lang="en-GB" sz="2000" dirty="0"/>
              <a:t>You can also, of course, approach publishers directly – contact information is usually available on their websites </a:t>
            </a:r>
          </a:p>
          <a:p>
            <a:r>
              <a:rPr lang="en-GB" sz="2000" dirty="0"/>
              <a:t>Always ask for, and read, the licence agreement</a:t>
            </a:r>
          </a:p>
          <a:p>
            <a:r>
              <a:rPr lang="en-GB" sz="2000" dirty="0"/>
              <a:t>Licence agreements for e-resources that are not available through EIFL have not been approved by EIFL, so read them carefully</a:t>
            </a:r>
          </a:p>
          <a:p>
            <a:r>
              <a:rPr lang="en-GB" sz="2000" dirty="0"/>
              <a:t>Consider comparing non-EIFL licences with the EIFL model licences which are available at </a:t>
            </a:r>
            <a:r>
              <a:rPr lang="en-GB" sz="2000" dirty="0">
                <a:hlinkClick r:id="rId2"/>
              </a:rPr>
              <a:t>https://eifl.net/resources?field_resources_audience_tid_1=All&amp;field_topic_tid_1=274&amp;field_region_tid_1=All&amp;field_type_tid=282&amp;field_resources_document_languag_tid=All&amp;field_date_tid_1=All</a:t>
            </a:r>
            <a:endParaRPr lang="en-GB" sz="2000" dirty="0"/>
          </a:p>
          <a:p>
            <a:pPr marL="66675" indent="0">
              <a:buNone/>
            </a:pPr>
            <a:endParaRPr lang="en-GB" sz="1800" dirty="0"/>
          </a:p>
        </p:txBody>
      </p:sp>
    </p:spTree>
    <p:extLst>
      <p:ext uri="{BB962C8B-B14F-4D97-AF65-F5344CB8AC3E}">
        <p14:creationId xmlns:p14="http://schemas.microsoft.com/office/powerpoint/2010/main" val="4171004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7</a:t>
            </a:r>
            <a:r>
              <a:rPr lang="en-US" sz="3500" dirty="0">
                <a:solidFill>
                  <a:schemeClr val="tx1"/>
                </a:solidFill>
                <a:latin typeface="Calibri" panose="020F0502020204030204" pitchFamily="34" charset="0"/>
                <a:cs typeface="Calibri" panose="020F0502020204030204" pitchFamily="34" charset="0"/>
              </a:rPr>
              <a:t>. </a:t>
            </a:r>
            <a:r>
              <a:rPr lang="en-US" sz="3500" dirty="0">
                <a:solidFill>
                  <a:schemeClr val="tx1"/>
                </a:solidFill>
              </a:rPr>
              <a:t>P</a:t>
            </a:r>
            <a:r>
              <a:rPr lang="en-US" sz="3500" dirty="0">
                <a:solidFill>
                  <a:schemeClr val="tx1"/>
                </a:solidFill>
                <a:latin typeface="Calibri" panose="020F0502020204030204" pitchFamily="34" charset="0"/>
                <a:cs typeface="Calibri" panose="020F0502020204030204" pitchFamily="34" charset="0"/>
              </a:rPr>
              <a:t>ricing models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56117" y="1248477"/>
            <a:ext cx="8631766" cy="4679802"/>
          </a:xfrm>
        </p:spPr>
        <p:txBody>
          <a:bodyPr>
            <a:noAutofit/>
          </a:bodyPr>
          <a:lstStyle/>
          <a:p>
            <a:r>
              <a:rPr lang="en-GB" sz="2000" b="1" dirty="0"/>
              <a:t>Annual subscription</a:t>
            </a:r>
            <a:r>
              <a:rPr lang="en-GB" sz="2000" dirty="0"/>
              <a:t>: </a:t>
            </a:r>
            <a:r>
              <a:rPr lang="en-GB" sz="1800" dirty="0"/>
              <a:t>Content is leased - BUT, many journal publishers allow perpetual access rights to content published during the subscription period</a:t>
            </a:r>
          </a:p>
          <a:p>
            <a:r>
              <a:rPr lang="en-GB" sz="2000" b="1" dirty="0"/>
              <a:t>Purchase</a:t>
            </a:r>
            <a:r>
              <a:rPr lang="en-GB" sz="2000" dirty="0"/>
              <a:t>: </a:t>
            </a:r>
            <a:r>
              <a:rPr lang="en-GB" sz="1800" dirty="0"/>
              <a:t>Content is purchased and owned in perpetuity; an annual access fee is normally required to access the owned content on the publisher’s server. For journal archive collections, but mostly for e-books.</a:t>
            </a:r>
          </a:p>
          <a:p>
            <a:r>
              <a:rPr lang="en-GB" sz="2000" b="1" dirty="0"/>
              <a:t>Usage-based purchase </a:t>
            </a:r>
            <a:r>
              <a:rPr lang="en-GB" sz="2000" dirty="0"/>
              <a:t>(Patron Driven Acquisition) for e-books: </a:t>
            </a:r>
            <a:r>
              <a:rPr lang="en-GB" sz="1800" dirty="0"/>
              <a:t>Free access until a certain usage triggers a purchase, offered by e-book aggregators like EBSCO </a:t>
            </a:r>
          </a:p>
          <a:p>
            <a:r>
              <a:rPr lang="en-GB" sz="2000" b="1" dirty="0"/>
              <a:t>Evidence-based acquisition: a hybrid subscription/purchase model </a:t>
            </a:r>
            <a:r>
              <a:rPr lang="en-GB" sz="2000" dirty="0"/>
              <a:t>(e-books):</a:t>
            </a:r>
          </a:p>
          <a:p>
            <a:pPr lvl="1"/>
            <a:r>
              <a:rPr lang="en-GB" sz="1800" dirty="0"/>
              <a:t>A fee is agreed upfront allowing unlimited access to an e-resource (typically a large journal or e-book collection)</a:t>
            </a:r>
          </a:p>
          <a:p>
            <a:pPr lvl="1"/>
            <a:r>
              <a:rPr lang="en-GB" sz="1800" dirty="0"/>
              <a:t>At the end of the year, the institution gains perpetual access to a portion of the content, depending on the fee paid</a:t>
            </a:r>
          </a:p>
          <a:p>
            <a:pPr lvl="1"/>
            <a:r>
              <a:rPr lang="en-GB" sz="1800" dirty="0"/>
              <a:t>This model is proving increasingly popular because institutions can choose the content they wish to own on the basis of usage </a:t>
            </a:r>
          </a:p>
          <a:p>
            <a:pPr lvl="1"/>
            <a:r>
              <a:rPr lang="en-GB" sz="1800" dirty="0"/>
              <a:t>Example: JSTOR</a:t>
            </a:r>
          </a:p>
          <a:p>
            <a:r>
              <a:rPr lang="en-GB" sz="2000" b="1" dirty="0"/>
              <a:t>Read &amp; publish prices</a:t>
            </a:r>
            <a:r>
              <a:rPr lang="en-GB" sz="2000" dirty="0"/>
              <a:t>: For journals, annual subscription now combined					                         with open access publishing fees</a:t>
            </a:r>
          </a:p>
        </p:txBody>
      </p:sp>
    </p:spTree>
    <p:extLst>
      <p:ext uri="{BB962C8B-B14F-4D97-AF65-F5344CB8AC3E}">
        <p14:creationId xmlns:p14="http://schemas.microsoft.com/office/powerpoint/2010/main" val="2566563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Access models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521604" y="1393620"/>
            <a:ext cx="7839536" cy="4679802"/>
          </a:xfrm>
        </p:spPr>
        <p:txBody>
          <a:bodyPr>
            <a:normAutofit/>
          </a:bodyPr>
          <a:lstStyle/>
          <a:p>
            <a:r>
              <a:rPr lang="en-GB" sz="2000" dirty="0"/>
              <a:t>Concurrent user access</a:t>
            </a:r>
          </a:p>
          <a:p>
            <a:pPr lvl="1"/>
            <a:r>
              <a:rPr lang="en-GB" dirty="0"/>
              <a:t>Only a specified number of users can access the e-resource at the same time</a:t>
            </a:r>
          </a:p>
          <a:p>
            <a:pPr lvl="1"/>
            <a:r>
              <a:rPr lang="en-GB" dirty="0"/>
              <a:t>Once all the seats are occupied, additional users will be told to try again later</a:t>
            </a:r>
          </a:p>
          <a:p>
            <a:pPr lvl="1"/>
            <a:r>
              <a:rPr lang="en-GB" dirty="0"/>
              <a:t>Still used for e-books, especially textbooks</a:t>
            </a:r>
          </a:p>
          <a:p>
            <a:pPr lvl="1"/>
            <a:r>
              <a:rPr lang="en-GB" dirty="0"/>
              <a:t>This can be cheaper than unlimited user access </a:t>
            </a:r>
          </a:p>
          <a:p>
            <a:r>
              <a:rPr lang="en-GB" sz="2000" dirty="0"/>
              <a:t> Unlimited simultaneous user access</a:t>
            </a:r>
          </a:p>
          <a:p>
            <a:pPr lvl="1"/>
            <a:r>
              <a:rPr lang="en-GB" dirty="0"/>
              <a:t>There is no limit on the number of users that can access the e-resource at the same time</a:t>
            </a:r>
          </a:p>
          <a:p>
            <a:pPr lvl="1"/>
            <a:r>
              <a:rPr lang="en-GB" dirty="0"/>
              <a:t>Pricing is usually based on the number of full time equivalent students (FTE) at the institution </a:t>
            </a:r>
          </a:p>
          <a:p>
            <a:pPr lvl="1"/>
            <a:r>
              <a:rPr lang="en-GB" dirty="0"/>
              <a:t>This is the norm nowadays for access to any journals collections</a:t>
            </a:r>
          </a:p>
        </p:txBody>
      </p:sp>
    </p:spTree>
    <p:extLst>
      <p:ext uri="{BB962C8B-B14F-4D97-AF65-F5344CB8AC3E}">
        <p14:creationId xmlns:p14="http://schemas.microsoft.com/office/powerpoint/2010/main" val="3714351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What does “FTE” mean?</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Usually it means the full time equivalent number of students at an institution (part-time students are counted as 0.5)</a:t>
            </a:r>
          </a:p>
          <a:p>
            <a:r>
              <a:rPr lang="en-GB" sz="2000" dirty="0"/>
              <a:t> Some publishers, however, include academic staff so it’s worth knowing both figures</a:t>
            </a:r>
          </a:p>
          <a:p>
            <a:r>
              <a:rPr lang="en-GB" sz="2000" dirty="0"/>
              <a:t>For specialist resources, it can also be worth quoting what the FTE (including academic staff) is for the relevant faculty</a:t>
            </a:r>
          </a:p>
          <a:p>
            <a:r>
              <a:rPr lang="en-GB" sz="2000" dirty="0"/>
              <a:t>It’s always best to have the official figures </a:t>
            </a:r>
          </a:p>
        </p:txBody>
      </p:sp>
    </p:spTree>
    <p:extLst>
      <p:ext uri="{BB962C8B-B14F-4D97-AF65-F5344CB8AC3E}">
        <p14:creationId xmlns:p14="http://schemas.microsoft.com/office/powerpoint/2010/main" val="390879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8</a:t>
            </a:r>
            <a:r>
              <a:rPr lang="en-US" sz="3500" dirty="0">
                <a:solidFill>
                  <a:schemeClr val="tx1"/>
                </a:solidFill>
                <a:latin typeface="Calibri" panose="020F0502020204030204" pitchFamily="34" charset="0"/>
                <a:cs typeface="Calibri" panose="020F0502020204030204" pitchFamily="34" charset="0"/>
              </a:rPr>
              <a:t>. Arrange a free trial</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Free trials provide an excellent opportunity to gauge user feedback</a:t>
            </a:r>
          </a:p>
          <a:p>
            <a:r>
              <a:rPr lang="en-GB" sz="2000" dirty="0"/>
              <a:t>A one-month trial is standard, but publishers will often agree to two months </a:t>
            </a:r>
          </a:p>
          <a:p>
            <a:r>
              <a:rPr lang="en-GB" sz="2000" dirty="0"/>
              <a:t>There is no point requesting a trial unless you are seriously considering a subscription</a:t>
            </a:r>
          </a:p>
          <a:p>
            <a:r>
              <a:rPr lang="en-GB" sz="2000" dirty="0"/>
              <a:t>Select a good time for a trial – avoid the start of the academic year, exams, holiday periods etc </a:t>
            </a:r>
          </a:p>
          <a:p>
            <a:r>
              <a:rPr lang="en-GB" sz="2000" dirty="0"/>
              <a:t>It’s usually best to avoid having too many trials at the same time</a:t>
            </a:r>
          </a:p>
          <a:p>
            <a:r>
              <a:rPr lang="en-GB" sz="2000" dirty="0"/>
              <a:t>You can ask publishers direct – forms are usually available on their websites</a:t>
            </a:r>
          </a:p>
          <a:p>
            <a:r>
              <a:rPr lang="en-GB" sz="2000" dirty="0"/>
              <a:t>Request that usage statistics are provided – it’s not always possible to get them for trials, but you should always ask!</a:t>
            </a:r>
          </a:p>
          <a:p>
            <a:r>
              <a:rPr lang="en-GB" sz="2000" dirty="0"/>
              <a:t>Many publishers offer free trials to libraries and consortia, but you don’t need to accept all the free trials that are being offered to you!</a:t>
            </a:r>
          </a:p>
        </p:txBody>
      </p:sp>
    </p:spTree>
    <p:extLst>
      <p:ext uri="{BB962C8B-B14F-4D97-AF65-F5344CB8AC3E}">
        <p14:creationId xmlns:p14="http://schemas.microsoft.com/office/powerpoint/2010/main" val="3971629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Free trial</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Make sure that access works before you announce the trial to users</a:t>
            </a:r>
          </a:p>
          <a:p>
            <a:r>
              <a:rPr lang="en-GB" sz="2000" dirty="0"/>
              <a:t>Promote awareness of trial access through your website, emails to faculty, social networks, meetings etc</a:t>
            </a:r>
          </a:p>
          <a:p>
            <a:r>
              <a:rPr lang="en-GB" sz="2000" dirty="0"/>
              <a:t>Always ask for, and record, feedback – it will be invaluable in making decisions</a:t>
            </a:r>
          </a:p>
          <a:p>
            <a:r>
              <a:rPr lang="en-GB" sz="2000" dirty="0"/>
              <a:t>If you can get them, review usage statistics at the end of the trial </a:t>
            </a:r>
          </a:p>
        </p:txBody>
      </p:sp>
    </p:spTree>
    <p:extLst>
      <p:ext uri="{BB962C8B-B14F-4D97-AF65-F5344CB8AC3E}">
        <p14:creationId xmlns:p14="http://schemas.microsoft.com/office/powerpoint/2010/main" val="508243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9</a:t>
            </a:r>
            <a:r>
              <a:rPr lang="en-US" sz="3500" dirty="0">
                <a:solidFill>
                  <a:schemeClr val="tx1"/>
                </a:solidFill>
                <a:latin typeface="Calibri" panose="020F0502020204030204" pitchFamily="34" charset="0"/>
                <a:cs typeface="Calibri" panose="020F0502020204030204" pitchFamily="34" charset="0"/>
              </a:rPr>
              <a:t>. The </a:t>
            </a:r>
            <a:r>
              <a:rPr lang="en-US" sz="3500" dirty="0" err="1">
                <a:solidFill>
                  <a:schemeClr val="tx1"/>
                </a:solidFill>
                <a:latin typeface="Calibri" panose="020F0502020204030204" pitchFamily="34" charset="0"/>
                <a:cs typeface="Calibri" panose="020F0502020204030204" pitchFamily="34" charset="0"/>
              </a:rPr>
              <a:t>Licence</a:t>
            </a:r>
            <a:endParaRPr lang="en-US" sz="3500" dirty="0">
              <a:solidFill>
                <a:schemeClr val="tx1"/>
              </a:solidFill>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lnSpcReduction="10000"/>
          </a:bodyPr>
          <a:lstStyle/>
          <a:p>
            <a:r>
              <a:rPr lang="en-GB" sz="2000" dirty="0"/>
              <a:t>The licence sets out the terms and conditions under which the Licensee (the subscribing institution or consortium) can use the Licensed Work provided by the Licensor (the publisher) e.g.</a:t>
            </a:r>
          </a:p>
          <a:p>
            <a:pPr lvl="1"/>
            <a:r>
              <a:rPr lang="en-GB" dirty="0"/>
              <a:t>the subscription period</a:t>
            </a:r>
          </a:p>
          <a:p>
            <a:pPr lvl="1"/>
            <a:r>
              <a:rPr lang="en-GB" dirty="0"/>
              <a:t>what the fee and payment terms are</a:t>
            </a:r>
          </a:p>
          <a:p>
            <a:pPr lvl="1"/>
            <a:r>
              <a:rPr lang="en-GB" dirty="0"/>
              <a:t>who can use the resource (Authorised Users</a:t>
            </a:r>
          </a:p>
          <a:p>
            <a:pPr lvl="1"/>
            <a:r>
              <a:rPr lang="en-GB" dirty="0"/>
              <a:t>how content can be used</a:t>
            </a:r>
          </a:p>
          <a:p>
            <a:pPr lvl="1"/>
            <a:r>
              <a:rPr lang="en-GB" dirty="0"/>
              <a:t>what constitutes a breach of the licence</a:t>
            </a:r>
          </a:p>
          <a:p>
            <a:r>
              <a:rPr lang="en-GB" sz="2000" dirty="0"/>
              <a:t>Most EIFL agreements follow the model licences which can be viewed from </a:t>
            </a:r>
            <a:r>
              <a:rPr lang="en-GB" sz="2000" dirty="0">
                <a:hlinkClick r:id="rId2"/>
              </a:rPr>
              <a:t>https://eifl.net/resources?field_resources_audience_tid_1=All&amp;field_topic_tid_1=274&amp;field_region_tid_1=All&amp;field_type_tid=282&amp;field_resources_document_languag_tid=All&amp;field_date_tid_1=All</a:t>
            </a:r>
            <a:endParaRPr lang="en-GB" sz="2000" dirty="0"/>
          </a:p>
          <a:p>
            <a:r>
              <a:rPr lang="en-GB" sz="2000" dirty="0"/>
              <a:t>Every effort is made to retain clauses in negotiations, but occasionally amendments are made</a:t>
            </a:r>
          </a:p>
        </p:txBody>
      </p:sp>
    </p:spTree>
    <p:extLst>
      <p:ext uri="{BB962C8B-B14F-4D97-AF65-F5344CB8AC3E}">
        <p14:creationId xmlns:p14="http://schemas.microsoft.com/office/powerpoint/2010/main" val="1560756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The </a:t>
            </a:r>
            <a:r>
              <a:rPr lang="en-US" sz="3500" dirty="0" err="1">
                <a:solidFill>
                  <a:schemeClr val="tx1"/>
                </a:solidFill>
                <a:latin typeface="Calibri" panose="020F0502020204030204" pitchFamily="34" charset="0"/>
                <a:cs typeface="Calibri" panose="020F0502020204030204" pitchFamily="34" charset="0"/>
              </a:rPr>
              <a:t>Licence</a:t>
            </a:r>
            <a:r>
              <a:rPr lang="en-US" sz="3500" dirty="0">
                <a:solidFill>
                  <a:schemeClr val="tx1"/>
                </a:solidFill>
                <a:latin typeface="Calibri" panose="020F0502020204030204" pitchFamily="34" charset="0"/>
                <a:cs typeface="Calibri" panose="020F0502020204030204" pitchFamily="34" charset="0"/>
              </a:rPr>
              <a:t> Checklist </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174173" y="1262991"/>
            <a:ext cx="7839536" cy="4679802"/>
          </a:xfrm>
        </p:spPr>
        <p:txBody>
          <a:bodyPr>
            <a:normAutofit/>
          </a:bodyPr>
          <a:lstStyle/>
          <a:p>
            <a:r>
              <a:rPr lang="en-GB" sz="2000" dirty="0"/>
              <a:t>The licence checklist (on the pricing &amp; licensing page) shows any changes from the EIFL model licence </a:t>
            </a:r>
          </a:p>
          <a:p>
            <a:r>
              <a:rPr lang="en-GB" sz="2000" dirty="0"/>
              <a:t>It answers questions like: who can use the e-resource? What overall typed of use are allowed? What specific types of use are allowed? What is not allowed</a:t>
            </a:r>
            <a:r>
              <a:rPr lang="en-GB" sz="1800" dirty="0"/>
              <a:t>?</a:t>
            </a:r>
          </a:p>
          <a:p>
            <a:endParaRPr lang="en-GB" sz="1800" dirty="0"/>
          </a:p>
        </p:txBody>
      </p:sp>
      <p:pic>
        <p:nvPicPr>
          <p:cNvPr id="2" name="Picture 1">
            <a:extLst>
              <a:ext uri="{FF2B5EF4-FFF2-40B4-BE49-F238E27FC236}">
                <a16:creationId xmlns:a16="http://schemas.microsoft.com/office/drawing/2014/main" id="{8B303A97-0EC1-794B-9131-3A5F9E7536F5}"/>
              </a:ext>
            </a:extLst>
          </p:cNvPr>
          <p:cNvPicPr>
            <a:picLocks noChangeAspect="1"/>
          </p:cNvPicPr>
          <p:nvPr/>
        </p:nvPicPr>
        <p:blipFill>
          <a:blip r:embed="rId2"/>
          <a:stretch>
            <a:fillRect/>
          </a:stretch>
        </p:blipFill>
        <p:spPr>
          <a:xfrm>
            <a:off x="2213427" y="2888343"/>
            <a:ext cx="6756400" cy="3969657"/>
          </a:xfrm>
          <a:prstGeom prst="rect">
            <a:avLst/>
          </a:prstGeom>
        </p:spPr>
      </p:pic>
    </p:spTree>
    <p:extLst>
      <p:ext uri="{BB962C8B-B14F-4D97-AF65-F5344CB8AC3E}">
        <p14:creationId xmlns:p14="http://schemas.microsoft.com/office/powerpoint/2010/main" val="3891260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17">
            <a:extLst>
              <a:ext uri="{FF2B5EF4-FFF2-40B4-BE49-F238E27FC236}">
                <a16:creationId xmlns:a16="http://schemas.microsoft.com/office/drawing/2014/main" id="{FF5CC9D5-88DB-934B-BF1A-40AE5343D66B}"/>
              </a:ext>
            </a:extLst>
          </p:cNvPr>
          <p:cNvGrpSpPr>
            <a:grpSpLocks/>
          </p:cNvGrpSpPr>
          <p:nvPr/>
        </p:nvGrpSpPr>
        <p:grpSpPr bwMode="auto">
          <a:xfrm>
            <a:off x="84138" y="3878263"/>
            <a:ext cx="3255962" cy="3035300"/>
            <a:chOff x="6397625" y="4594225"/>
            <a:chExt cx="849313" cy="714375"/>
          </a:xfrm>
        </p:grpSpPr>
        <p:sp>
          <p:nvSpPr>
            <p:cNvPr id="46144" name="Freeform 392">
              <a:extLst>
                <a:ext uri="{FF2B5EF4-FFF2-40B4-BE49-F238E27FC236}">
                  <a16:creationId xmlns:a16="http://schemas.microsoft.com/office/drawing/2014/main" id="{8A83FE62-BBB3-4345-BC4C-5A9A209D358F}"/>
                </a:ext>
              </a:extLst>
            </p:cNvPr>
            <p:cNvSpPr>
              <a:spLocks/>
            </p:cNvSpPr>
            <p:nvPr/>
          </p:nvSpPr>
          <p:spPr bwMode="auto">
            <a:xfrm>
              <a:off x="6883400" y="5075238"/>
              <a:ext cx="230188" cy="65087"/>
            </a:xfrm>
            <a:custGeom>
              <a:avLst/>
              <a:gdLst>
                <a:gd name="T0" fmla="*/ 2147483647 w 289"/>
                <a:gd name="T1" fmla="*/ 2147483647 h 84"/>
                <a:gd name="T2" fmla="*/ 2147483647 w 289"/>
                <a:gd name="T3" fmla="*/ 2147483647 h 84"/>
                <a:gd name="T4" fmla="*/ 2147483647 w 289"/>
                <a:gd name="T5" fmla="*/ 2147483647 h 84"/>
                <a:gd name="T6" fmla="*/ 2147483647 w 289"/>
                <a:gd name="T7" fmla="*/ 2147483647 h 84"/>
                <a:gd name="T8" fmla="*/ 2147483647 w 289"/>
                <a:gd name="T9" fmla="*/ 2147483647 h 84"/>
                <a:gd name="T10" fmla="*/ 2147483647 w 289"/>
                <a:gd name="T11" fmla="*/ 2147483647 h 84"/>
                <a:gd name="T12" fmla="*/ 2147483647 w 289"/>
                <a:gd name="T13" fmla="*/ 2147483647 h 84"/>
                <a:gd name="T14" fmla="*/ 2147483647 w 289"/>
                <a:gd name="T15" fmla="*/ 2147483647 h 84"/>
                <a:gd name="T16" fmla="*/ 2147483647 w 289"/>
                <a:gd name="T17" fmla="*/ 2147483647 h 84"/>
                <a:gd name="T18" fmla="*/ 2147483647 w 289"/>
                <a:gd name="T19" fmla="*/ 2147483647 h 84"/>
                <a:gd name="T20" fmla="*/ 2147483647 w 289"/>
                <a:gd name="T21" fmla="*/ 2147483647 h 84"/>
                <a:gd name="T22" fmla="*/ 2147483647 w 289"/>
                <a:gd name="T23" fmla="*/ 2147483647 h 84"/>
                <a:gd name="T24" fmla="*/ 2147483647 w 289"/>
                <a:gd name="T25" fmla="*/ 0 h 84"/>
                <a:gd name="T26" fmla="*/ 2147483647 w 289"/>
                <a:gd name="T27" fmla="*/ 2147483647 h 84"/>
                <a:gd name="T28" fmla="*/ 2147483647 w 289"/>
                <a:gd name="T29" fmla="*/ 2147483647 h 84"/>
                <a:gd name="T30" fmla="*/ 2147483647 w 289"/>
                <a:gd name="T31" fmla="*/ 2147483647 h 84"/>
                <a:gd name="T32" fmla="*/ 2147483647 w 289"/>
                <a:gd name="T33" fmla="*/ 2147483647 h 84"/>
                <a:gd name="T34" fmla="*/ 2147483647 w 289"/>
                <a:gd name="T35" fmla="*/ 2147483647 h 84"/>
                <a:gd name="T36" fmla="*/ 2147483647 w 289"/>
                <a:gd name="T37" fmla="*/ 2147483647 h 84"/>
                <a:gd name="T38" fmla="*/ 2147483647 w 289"/>
                <a:gd name="T39" fmla="*/ 2147483647 h 84"/>
                <a:gd name="T40" fmla="*/ 2147483647 w 289"/>
                <a:gd name="T41" fmla="*/ 2147483647 h 84"/>
                <a:gd name="T42" fmla="*/ 2147483647 w 289"/>
                <a:gd name="T43" fmla="*/ 2147483647 h 84"/>
                <a:gd name="T44" fmla="*/ 2147483647 w 289"/>
                <a:gd name="T45" fmla="*/ 2147483647 h 84"/>
                <a:gd name="T46" fmla="*/ 2147483647 w 289"/>
                <a:gd name="T47" fmla="*/ 2147483647 h 84"/>
                <a:gd name="T48" fmla="*/ 2147483647 w 289"/>
                <a:gd name="T49" fmla="*/ 2147483647 h 84"/>
                <a:gd name="T50" fmla="*/ 2147483647 w 289"/>
                <a:gd name="T51" fmla="*/ 2147483647 h 84"/>
                <a:gd name="T52" fmla="*/ 2147483647 w 289"/>
                <a:gd name="T53" fmla="*/ 2147483647 h 84"/>
                <a:gd name="T54" fmla="*/ 2147483647 w 289"/>
                <a:gd name="T55" fmla="*/ 2147483647 h 84"/>
                <a:gd name="T56" fmla="*/ 2147483647 w 289"/>
                <a:gd name="T57" fmla="*/ 2147483647 h 84"/>
                <a:gd name="T58" fmla="*/ 2147483647 w 289"/>
                <a:gd name="T59" fmla="*/ 2147483647 h 84"/>
                <a:gd name="T60" fmla="*/ 2147483647 w 289"/>
                <a:gd name="T61" fmla="*/ 2147483647 h 84"/>
                <a:gd name="T62" fmla="*/ 2147483647 w 289"/>
                <a:gd name="T63" fmla="*/ 2147483647 h 84"/>
                <a:gd name="T64" fmla="*/ 2147483647 w 289"/>
                <a:gd name="T65" fmla="*/ 2147483647 h 84"/>
                <a:gd name="T66" fmla="*/ 2147483647 w 289"/>
                <a:gd name="T67" fmla="*/ 2147483647 h 84"/>
                <a:gd name="T68" fmla="*/ 2147483647 w 289"/>
                <a:gd name="T69" fmla="*/ 2147483647 h 84"/>
                <a:gd name="T70" fmla="*/ 2147483647 w 289"/>
                <a:gd name="T71" fmla="*/ 2147483647 h 84"/>
                <a:gd name="T72" fmla="*/ 2147483647 w 289"/>
                <a:gd name="T73" fmla="*/ 2147483647 h 84"/>
                <a:gd name="T74" fmla="*/ 2147483647 w 289"/>
                <a:gd name="T75" fmla="*/ 2147483647 h 84"/>
                <a:gd name="T76" fmla="*/ 0 w 289"/>
                <a:gd name="T77" fmla="*/ 2147483647 h 84"/>
                <a:gd name="T78" fmla="*/ 0 w 289"/>
                <a:gd name="T79" fmla="*/ 2147483647 h 84"/>
                <a:gd name="T80" fmla="*/ 2147483647 w 289"/>
                <a:gd name="T81" fmla="*/ 2147483647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9"/>
                <a:gd name="T124" fmla="*/ 0 h 84"/>
                <a:gd name="T125" fmla="*/ 289 w 289"/>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9" h="84">
                  <a:moveTo>
                    <a:pt x="4" y="71"/>
                  </a:moveTo>
                  <a:lnTo>
                    <a:pt x="10" y="69"/>
                  </a:lnTo>
                  <a:lnTo>
                    <a:pt x="16" y="69"/>
                  </a:lnTo>
                  <a:lnTo>
                    <a:pt x="21" y="67"/>
                  </a:lnTo>
                  <a:lnTo>
                    <a:pt x="31" y="67"/>
                  </a:lnTo>
                  <a:lnTo>
                    <a:pt x="38" y="67"/>
                  </a:lnTo>
                  <a:lnTo>
                    <a:pt x="46" y="67"/>
                  </a:lnTo>
                  <a:lnTo>
                    <a:pt x="57" y="65"/>
                  </a:lnTo>
                  <a:lnTo>
                    <a:pt x="67" y="63"/>
                  </a:lnTo>
                  <a:lnTo>
                    <a:pt x="74" y="61"/>
                  </a:lnTo>
                  <a:lnTo>
                    <a:pt x="84" y="59"/>
                  </a:lnTo>
                  <a:lnTo>
                    <a:pt x="93" y="57"/>
                  </a:lnTo>
                  <a:lnTo>
                    <a:pt x="103" y="55"/>
                  </a:lnTo>
                  <a:lnTo>
                    <a:pt x="109" y="53"/>
                  </a:lnTo>
                  <a:lnTo>
                    <a:pt x="116" y="50"/>
                  </a:lnTo>
                  <a:lnTo>
                    <a:pt x="120" y="46"/>
                  </a:lnTo>
                  <a:lnTo>
                    <a:pt x="126" y="44"/>
                  </a:lnTo>
                  <a:lnTo>
                    <a:pt x="132" y="36"/>
                  </a:lnTo>
                  <a:lnTo>
                    <a:pt x="137" y="31"/>
                  </a:lnTo>
                  <a:lnTo>
                    <a:pt x="147" y="23"/>
                  </a:lnTo>
                  <a:lnTo>
                    <a:pt x="154" y="17"/>
                  </a:lnTo>
                  <a:lnTo>
                    <a:pt x="164" y="14"/>
                  </a:lnTo>
                  <a:lnTo>
                    <a:pt x="173" y="10"/>
                  </a:lnTo>
                  <a:lnTo>
                    <a:pt x="185" y="6"/>
                  </a:lnTo>
                  <a:lnTo>
                    <a:pt x="196" y="2"/>
                  </a:lnTo>
                  <a:lnTo>
                    <a:pt x="208" y="0"/>
                  </a:lnTo>
                  <a:lnTo>
                    <a:pt x="219" y="2"/>
                  </a:lnTo>
                  <a:lnTo>
                    <a:pt x="230" y="2"/>
                  </a:lnTo>
                  <a:lnTo>
                    <a:pt x="242" y="6"/>
                  </a:lnTo>
                  <a:lnTo>
                    <a:pt x="253" y="10"/>
                  </a:lnTo>
                  <a:lnTo>
                    <a:pt x="265" y="15"/>
                  </a:lnTo>
                  <a:lnTo>
                    <a:pt x="274" y="21"/>
                  </a:lnTo>
                  <a:lnTo>
                    <a:pt x="284" y="31"/>
                  </a:lnTo>
                  <a:lnTo>
                    <a:pt x="287" y="34"/>
                  </a:lnTo>
                  <a:lnTo>
                    <a:pt x="289" y="40"/>
                  </a:lnTo>
                  <a:lnTo>
                    <a:pt x="289" y="44"/>
                  </a:lnTo>
                  <a:lnTo>
                    <a:pt x="289" y="46"/>
                  </a:lnTo>
                  <a:lnTo>
                    <a:pt x="287" y="46"/>
                  </a:lnTo>
                  <a:lnTo>
                    <a:pt x="284" y="46"/>
                  </a:lnTo>
                  <a:lnTo>
                    <a:pt x="278" y="46"/>
                  </a:lnTo>
                  <a:lnTo>
                    <a:pt x="272" y="44"/>
                  </a:lnTo>
                  <a:lnTo>
                    <a:pt x="263" y="38"/>
                  </a:lnTo>
                  <a:lnTo>
                    <a:pt x="255" y="34"/>
                  </a:lnTo>
                  <a:lnTo>
                    <a:pt x="247" y="31"/>
                  </a:lnTo>
                  <a:lnTo>
                    <a:pt x="240" y="31"/>
                  </a:lnTo>
                  <a:lnTo>
                    <a:pt x="230" y="27"/>
                  </a:lnTo>
                  <a:lnTo>
                    <a:pt x="223" y="27"/>
                  </a:lnTo>
                  <a:lnTo>
                    <a:pt x="213" y="27"/>
                  </a:lnTo>
                  <a:lnTo>
                    <a:pt x="208" y="31"/>
                  </a:lnTo>
                  <a:lnTo>
                    <a:pt x="198" y="31"/>
                  </a:lnTo>
                  <a:lnTo>
                    <a:pt x="190" y="33"/>
                  </a:lnTo>
                  <a:lnTo>
                    <a:pt x="181" y="36"/>
                  </a:lnTo>
                  <a:lnTo>
                    <a:pt x="173" y="40"/>
                  </a:lnTo>
                  <a:lnTo>
                    <a:pt x="166" y="44"/>
                  </a:lnTo>
                  <a:lnTo>
                    <a:pt x="156" y="46"/>
                  </a:lnTo>
                  <a:lnTo>
                    <a:pt x="149" y="52"/>
                  </a:lnTo>
                  <a:lnTo>
                    <a:pt x="141" y="57"/>
                  </a:lnTo>
                  <a:lnTo>
                    <a:pt x="132" y="61"/>
                  </a:lnTo>
                  <a:lnTo>
                    <a:pt x="124" y="67"/>
                  </a:lnTo>
                  <a:lnTo>
                    <a:pt x="114" y="71"/>
                  </a:lnTo>
                  <a:lnTo>
                    <a:pt x="107" y="72"/>
                  </a:lnTo>
                  <a:lnTo>
                    <a:pt x="101" y="76"/>
                  </a:lnTo>
                  <a:lnTo>
                    <a:pt x="93" y="78"/>
                  </a:lnTo>
                  <a:lnTo>
                    <a:pt x="88" y="80"/>
                  </a:lnTo>
                  <a:lnTo>
                    <a:pt x="82" y="82"/>
                  </a:lnTo>
                  <a:lnTo>
                    <a:pt x="74" y="84"/>
                  </a:lnTo>
                  <a:lnTo>
                    <a:pt x="69" y="84"/>
                  </a:lnTo>
                  <a:lnTo>
                    <a:pt x="63" y="84"/>
                  </a:lnTo>
                  <a:lnTo>
                    <a:pt x="57" y="84"/>
                  </a:lnTo>
                  <a:lnTo>
                    <a:pt x="48" y="84"/>
                  </a:lnTo>
                  <a:lnTo>
                    <a:pt x="42" y="84"/>
                  </a:lnTo>
                  <a:lnTo>
                    <a:pt x="33" y="84"/>
                  </a:lnTo>
                  <a:lnTo>
                    <a:pt x="25" y="84"/>
                  </a:lnTo>
                  <a:lnTo>
                    <a:pt x="19" y="80"/>
                  </a:lnTo>
                  <a:lnTo>
                    <a:pt x="14" y="80"/>
                  </a:lnTo>
                  <a:lnTo>
                    <a:pt x="10" y="76"/>
                  </a:lnTo>
                  <a:lnTo>
                    <a:pt x="4" y="72"/>
                  </a:lnTo>
                  <a:lnTo>
                    <a:pt x="0" y="72"/>
                  </a:lnTo>
                  <a:lnTo>
                    <a:pt x="0" y="71"/>
                  </a:lnTo>
                  <a:lnTo>
                    <a:pt x="0" y="69"/>
                  </a:lnTo>
                  <a:lnTo>
                    <a:pt x="4" y="71"/>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5" name="Freeform 393">
              <a:extLst>
                <a:ext uri="{FF2B5EF4-FFF2-40B4-BE49-F238E27FC236}">
                  <a16:creationId xmlns:a16="http://schemas.microsoft.com/office/drawing/2014/main" id="{10380907-99E4-7845-8869-7E73991CC006}"/>
                </a:ext>
              </a:extLst>
            </p:cNvPr>
            <p:cNvSpPr>
              <a:spLocks/>
            </p:cNvSpPr>
            <p:nvPr/>
          </p:nvSpPr>
          <p:spPr bwMode="auto">
            <a:xfrm>
              <a:off x="6838950" y="5248275"/>
              <a:ext cx="247650" cy="41275"/>
            </a:xfrm>
            <a:custGeom>
              <a:avLst/>
              <a:gdLst>
                <a:gd name="T0" fmla="*/ 2147483647 w 312"/>
                <a:gd name="T1" fmla="*/ 2147483647 h 51"/>
                <a:gd name="T2" fmla="*/ 2147483647 w 312"/>
                <a:gd name="T3" fmla="*/ 2147483647 h 51"/>
                <a:gd name="T4" fmla="*/ 2147483647 w 312"/>
                <a:gd name="T5" fmla="*/ 2147483647 h 51"/>
                <a:gd name="T6" fmla="*/ 2147483647 w 312"/>
                <a:gd name="T7" fmla="*/ 2147483647 h 51"/>
                <a:gd name="T8" fmla="*/ 2147483647 w 312"/>
                <a:gd name="T9" fmla="*/ 2147483647 h 51"/>
                <a:gd name="T10" fmla="*/ 2147483647 w 312"/>
                <a:gd name="T11" fmla="*/ 2147483647 h 51"/>
                <a:gd name="T12" fmla="*/ 2147483647 w 312"/>
                <a:gd name="T13" fmla="*/ 2147483647 h 51"/>
                <a:gd name="T14" fmla="*/ 2147483647 w 312"/>
                <a:gd name="T15" fmla="*/ 2147483647 h 51"/>
                <a:gd name="T16" fmla="*/ 2147483647 w 312"/>
                <a:gd name="T17" fmla="*/ 2147483647 h 51"/>
                <a:gd name="T18" fmla="*/ 2147483647 w 312"/>
                <a:gd name="T19" fmla="*/ 2147483647 h 51"/>
                <a:gd name="T20" fmla="*/ 2147483647 w 312"/>
                <a:gd name="T21" fmla="*/ 2147483647 h 51"/>
                <a:gd name="T22" fmla="*/ 2147483647 w 312"/>
                <a:gd name="T23" fmla="*/ 2147483647 h 51"/>
                <a:gd name="T24" fmla="*/ 2147483647 w 312"/>
                <a:gd name="T25" fmla="*/ 2147483647 h 51"/>
                <a:gd name="T26" fmla="*/ 2147483647 w 312"/>
                <a:gd name="T27" fmla="*/ 2147483647 h 51"/>
                <a:gd name="T28" fmla="*/ 2147483647 w 312"/>
                <a:gd name="T29" fmla="*/ 2147483647 h 51"/>
                <a:gd name="T30" fmla="*/ 2147483647 w 312"/>
                <a:gd name="T31" fmla="*/ 0 h 51"/>
                <a:gd name="T32" fmla="*/ 2147483647 w 312"/>
                <a:gd name="T33" fmla="*/ 0 h 51"/>
                <a:gd name="T34" fmla="*/ 2147483647 w 312"/>
                <a:gd name="T35" fmla="*/ 2147483647 h 51"/>
                <a:gd name="T36" fmla="*/ 2147483647 w 312"/>
                <a:gd name="T37" fmla="*/ 2147483647 h 51"/>
                <a:gd name="T38" fmla="*/ 2147483647 w 312"/>
                <a:gd name="T39" fmla="*/ 2147483647 h 51"/>
                <a:gd name="T40" fmla="*/ 2147483647 w 312"/>
                <a:gd name="T41" fmla="*/ 2147483647 h 51"/>
                <a:gd name="T42" fmla="*/ 2147483647 w 312"/>
                <a:gd name="T43" fmla="*/ 2147483647 h 51"/>
                <a:gd name="T44" fmla="*/ 2147483647 w 312"/>
                <a:gd name="T45" fmla="*/ 2147483647 h 51"/>
                <a:gd name="T46" fmla="*/ 2147483647 w 312"/>
                <a:gd name="T47" fmla="*/ 2147483647 h 51"/>
                <a:gd name="T48" fmla="*/ 2147483647 w 312"/>
                <a:gd name="T49" fmla="*/ 2147483647 h 51"/>
                <a:gd name="T50" fmla="*/ 2147483647 w 312"/>
                <a:gd name="T51" fmla="*/ 2147483647 h 51"/>
                <a:gd name="T52" fmla="*/ 2147483647 w 312"/>
                <a:gd name="T53" fmla="*/ 2147483647 h 51"/>
                <a:gd name="T54" fmla="*/ 2147483647 w 312"/>
                <a:gd name="T55" fmla="*/ 2147483647 h 51"/>
                <a:gd name="T56" fmla="*/ 2147483647 w 312"/>
                <a:gd name="T57" fmla="*/ 2147483647 h 51"/>
                <a:gd name="T58" fmla="*/ 2147483647 w 312"/>
                <a:gd name="T59" fmla="*/ 2147483647 h 51"/>
                <a:gd name="T60" fmla="*/ 2147483647 w 312"/>
                <a:gd name="T61" fmla="*/ 2147483647 h 51"/>
                <a:gd name="T62" fmla="*/ 2147483647 w 312"/>
                <a:gd name="T63" fmla="*/ 2147483647 h 51"/>
                <a:gd name="T64" fmla="*/ 2147483647 w 312"/>
                <a:gd name="T65" fmla="*/ 2147483647 h 51"/>
                <a:gd name="T66" fmla="*/ 2147483647 w 312"/>
                <a:gd name="T67" fmla="*/ 2147483647 h 51"/>
                <a:gd name="T68" fmla="*/ 2147483647 w 312"/>
                <a:gd name="T69" fmla="*/ 2147483647 h 51"/>
                <a:gd name="T70" fmla="*/ 2147483647 w 312"/>
                <a:gd name="T71" fmla="*/ 2147483647 h 51"/>
                <a:gd name="T72" fmla="*/ 2147483647 w 312"/>
                <a:gd name="T73" fmla="*/ 2147483647 h 51"/>
                <a:gd name="T74" fmla="*/ 2147483647 w 312"/>
                <a:gd name="T75" fmla="*/ 2147483647 h 51"/>
                <a:gd name="T76" fmla="*/ 2147483647 w 312"/>
                <a:gd name="T77" fmla="*/ 2147483647 h 51"/>
                <a:gd name="T78" fmla="*/ 2147483647 w 312"/>
                <a:gd name="T79" fmla="*/ 2147483647 h 51"/>
                <a:gd name="T80" fmla="*/ 2147483647 w 312"/>
                <a:gd name="T81" fmla="*/ 2147483647 h 51"/>
                <a:gd name="T82" fmla="*/ 2147483647 w 312"/>
                <a:gd name="T83" fmla="*/ 2147483647 h 51"/>
                <a:gd name="T84" fmla="*/ 0 w 312"/>
                <a:gd name="T85" fmla="*/ 2147483647 h 51"/>
                <a:gd name="T86" fmla="*/ 0 w 312"/>
                <a:gd name="T87" fmla="*/ 2147483647 h 51"/>
                <a:gd name="T88" fmla="*/ 2147483647 w 312"/>
                <a:gd name="T89" fmla="*/ 2147483647 h 51"/>
                <a:gd name="T90" fmla="*/ 2147483647 w 312"/>
                <a:gd name="T91" fmla="*/ 2147483647 h 51"/>
                <a:gd name="T92" fmla="*/ 2147483647 w 312"/>
                <a:gd name="T93" fmla="*/ 2147483647 h 51"/>
                <a:gd name="T94" fmla="*/ 2147483647 w 312"/>
                <a:gd name="T95" fmla="*/ 2147483647 h 51"/>
                <a:gd name="T96" fmla="*/ 2147483647 w 312"/>
                <a:gd name="T97" fmla="*/ 2147483647 h 51"/>
                <a:gd name="T98" fmla="*/ 2147483647 w 312"/>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2"/>
                <a:gd name="T151" fmla="*/ 0 h 51"/>
                <a:gd name="T152" fmla="*/ 312 w 31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2" h="51">
                  <a:moveTo>
                    <a:pt x="23" y="23"/>
                  </a:moveTo>
                  <a:lnTo>
                    <a:pt x="46" y="23"/>
                  </a:lnTo>
                  <a:lnTo>
                    <a:pt x="69" y="23"/>
                  </a:lnTo>
                  <a:lnTo>
                    <a:pt x="88" y="21"/>
                  </a:lnTo>
                  <a:lnTo>
                    <a:pt x="103" y="19"/>
                  </a:lnTo>
                  <a:lnTo>
                    <a:pt x="116" y="17"/>
                  </a:lnTo>
                  <a:lnTo>
                    <a:pt x="130" y="15"/>
                  </a:lnTo>
                  <a:lnTo>
                    <a:pt x="143" y="15"/>
                  </a:lnTo>
                  <a:lnTo>
                    <a:pt x="154" y="13"/>
                  </a:lnTo>
                  <a:lnTo>
                    <a:pt x="168" y="11"/>
                  </a:lnTo>
                  <a:lnTo>
                    <a:pt x="181" y="7"/>
                  </a:lnTo>
                  <a:lnTo>
                    <a:pt x="192" y="7"/>
                  </a:lnTo>
                  <a:lnTo>
                    <a:pt x="209" y="5"/>
                  </a:lnTo>
                  <a:lnTo>
                    <a:pt x="227" y="2"/>
                  </a:lnTo>
                  <a:lnTo>
                    <a:pt x="246" y="2"/>
                  </a:lnTo>
                  <a:lnTo>
                    <a:pt x="268" y="0"/>
                  </a:lnTo>
                  <a:lnTo>
                    <a:pt x="295" y="0"/>
                  </a:lnTo>
                  <a:lnTo>
                    <a:pt x="301" y="2"/>
                  </a:lnTo>
                  <a:lnTo>
                    <a:pt x="308" y="5"/>
                  </a:lnTo>
                  <a:lnTo>
                    <a:pt x="312" y="9"/>
                  </a:lnTo>
                  <a:lnTo>
                    <a:pt x="312" y="17"/>
                  </a:lnTo>
                  <a:lnTo>
                    <a:pt x="312" y="23"/>
                  </a:lnTo>
                  <a:lnTo>
                    <a:pt x="308" y="28"/>
                  </a:lnTo>
                  <a:lnTo>
                    <a:pt x="303" y="32"/>
                  </a:lnTo>
                  <a:lnTo>
                    <a:pt x="295" y="36"/>
                  </a:lnTo>
                  <a:lnTo>
                    <a:pt x="268" y="36"/>
                  </a:lnTo>
                  <a:lnTo>
                    <a:pt x="246" y="36"/>
                  </a:lnTo>
                  <a:lnTo>
                    <a:pt x="225" y="36"/>
                  </a:lnTo>
                  <a:lnTo>
                    <a:pt x="208" y="38"/>
                  </a:lnTo>
                  <a:lnTo>
                    <a:pt x="190" y="38"/>
                  </a:lnTo>
                  <a:lnTo>
                    <a:pt x="177" y="40"/>
                  </a:lnTo>
                  <a:lnTo>
                    <a:pt x="164" y="42"/>
                  </a:lnTo>
                  <a:lnTo>
                    <a:pt x="150" y="43"/>
                  </a:lnTo>
                  <a:lnTo>
                    <a:pt x="137" y="45"/>
                  </a:lnTo>
                  <a:lnTo>
                    <a:pt x="124" y="45"/>
                  </a:lnTo>
                  <a:lnTo>
                    <a:pt x="109" y="45"/>
                  </a:lnTo>
                  <a:lnTo>
                    <a:pt x="93" y="49"/>
                  </a:lnTo>
                  <a:lnTo>
                    <a:pt x="76" y="49"/>
                  </a:lnTo>
                  <a:lnTo>
                    <a:pt x="57" y="49"/>
                  </a:lnTo>
                  <a:lnTo>
                    <a:pt x="35" y="51"/>
                  </a:lnTo>
                  <a:lnTo>
                    <a:pt x="10" y="51"/>
                  </a:lnTo>
                  <a:lnTo>
                    <a:pt x="4" y="49"/>
                  </a:lnTo>
                  <a:lnTo>
                    <a:pt x="0" y="45"/>
                  </a:lnTo>
                  <a:lnTo>
                    <a:pt x="0" y="42"/>
                  </a:lnTo>
                  <a:lnTo>
                    <a:pt x="4" y="36"/>
                  </a:lnTo>
                  <a:lnTo>
                    <a:pt x="6" y="32"/>
                  </a:lnTo>
                  <a:lnTo>
                    <a:pt x="10" y="26"/>
                  </a:lnTo>
                  <a:lnTo>
                    <a:pt x="17" y="24"/>
                  </a:lnTo>
                  <a:lnTo>
                    <a:pt x="23" y="23"/>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6" name="Freeform 394">
              <a:extLst>
                <a:ext uri="{FF2B5EF4-FFF2-40B4-BE49-F238E27FC236}">
                  <a16:creationId xmlns:a16="http://schemas.microsoft.com/office/drawing/2014/main" id="{0869A5D3-C2D4-FF4D-8B5A-11807F8187F3}"/>
                </a:ext>
              </a:extLst>
            </p:cNvPr>
            <p:cNvSpPr>
              <a:spLocks/>
            </p:cNvSpPr>
            <p:nvPr/>
          </p:nvSpPr>
          <p:spPr bwMode="auto">
            <a:xfrm>
              <a:off x="7073900" y="4897438"/>
              <a:ext cx="157163" cy="390525"/>
            </a:xfrm>
            <a:custGeom>
              <a:avLst/>
              <a:gdLst>
                <a:gd name="T0" fmla="*/ 2147483647 w 198"/>
                <a:gd name="T1" fmla="*/ 2147483647 h 490"/>
                <a:gd name="T2" fmla="*/ 2147483647 w 198"/>
                <a:gd name="T3" fmla="*/ 2147483647 h 490"/>
                <a:gd name="T4" fmla="*/ 2147483647 w 198"/>
                <a:gd name="T5" fmla="*/ 2147483647 h 490"/>
                <a:gd name="T6" fmla="*/ 2147483647 w 198"/>
                <a:gd name="T7" fmla="*/ 2147483647 h 490"/>
                <a:gd name="T8" fmla="*/ 2147483647 w 198"/>
                <a:gd name="T9" fmla="*/ 2147483647 h 490"/>
                <a:gd name="T10" fmla="*/ 2147483647 w 198"/>
                <a:gd name="T11" fmla="*/ 2147483647 h 490"/>
                <a:gd name="T12" fmla="*/ 2147483647 w 198"/>
                <a:gd name="T13" fmla="*/ 2147483647 h 490"/>
                <a:gd name="T14" fmla="*/ 2147483647 w 198"/>
                <a:gd name="T15" fmla="*/ 2147483647 h 490"/>
                <a:gd name="T16" fmla="*/ 2147483647 w 198"/>
                <a:gd name="T17" fmla="*/ 2147483647 h 490"/>
                <a:gd name="T18" fmla="*/ 2147483647 w 198"/>
                <a:gd name="T19" fmla="*/ 2147483647 h 490"/>
                <a:gd name="T20" fmla="*/ 2147483647 w 198"/>
                <a:gd name="T21" fmla="*/ 2147483647 h 490"/>
                <a:gd name="T22" fmla="*/ 2147483647 w 198"/>
                <a:gd name="T23" fmla="*/ 2147483647 h 490"/>
                <a:gd name="T24" fmla="*/ 2147483647 w 198"/>
                <a:gd name="T25" fmla="*/ 2147483647 h 490"/>
                <a:gd name="T26" fmla="*/ 2147483647 w 198"/>
                <a:gd name="T27" fmla="*/ 2147483647 h 490"/>
                <a:gd name="T28" fmla="*/ 2147483647 w 198"/>
                <a:gd name="T29" fmla="*/ 2147483647 h 490"/>
                <a:gd name="T30" fmla="*/ 2147483647 w 198"/>
                <a:gd name="T31" fmla="*/ 2147483647 h 490"/>
                <a:gd name="T32" fmla="*/ 2147483647 w 198"/>
                <a:gd name="T33" fmla="*/ 2147483647 h 490"/>
                <a:gd name="T34" fmla="*/ 2147483647 w 198"/>
                <a:gd name="T35" fmla="*/ 2147483647 h 490"/>
                <a:gd name="T36" fmla="*/ 2147483647 w 198"/>
                <a:gd name="T37" fmla="*/ 2147483647 h 490"/>
                <a:gd name="T38" fmla="*/ 2147483647 w 198"/>
                <a:gd name="T39" fmla="*/ 2147483647 h 490"/>
                <a:gd name="T40" fmla="*/ 2147483647 w 198"/>
                <a:gd name="T41" fmla="*/ 2147483647 h 490"/>
                <a:gd name="T42" fmla="*/ 0 w 198"/>
                <a:gd name="T43" fmla="*/ 2147483647 h 490"/>
                <a:gd name="T44" fmla="*/ 2147483647 w 198"/>
                <a:gd name="T45" fmla="*/ 2147483647 h 490"/>
                <a:gd name="T46" fmla="*/ 2147483647 w 198"/>
                <a:gd name="T47" fmla="*/ 2147483647 h 490"/>
                <a:gd name="T48" fmla="*/ 2147483647 w 198"/>
                <a:gd name="T49" fmla="*/ 2147483647 h 490"/>
                <a:gd name="T50" fmla="*/ 2147483647 w 198"/>
                <a:gd name="T51" fmla="*/ 2147483647 h 490"/>
                <a:gd name="T52" fmla="*/ 2147483647 w 198"/>
                <a:gd name="T53" fmla="*/ 2147483647 h 490"/>
                <a:gd name="T54" fmla="*/ 2147483647 w 198"/>
                <a:gd name="T55" fmla="*/ 2147483647 h 490"/>
                <a:gd name="T56" fmla="*/ 2147483647 w 198"/>
                <a:gd name="T57" fmla="*/ 2147483647 h 490"/>
                <a:gd name="T58" fmla="*/ 2147483647 w 198"/>
                <a:gd name="T59" fmla="*/ 2147483647 h 490"/>
                <a:gd name="T60" fmla="*/ 2147483647 w 198"/>
                <a:gd name="T61" fmla="*/ 2147483647 h 490"/>
                <a:gd name="T62" fmla="*/ 2147483647 w 198"/>
                <a:gd name="T63" fmla="*/ 2147483647 h 490"/>
                <a:gd name="T64" fmla="*/ 2147483647 w 198"/>
                <a:gd name="T65" fmla="*/ 2147483647 h 490"/>
                <a:gd name="T66" fmla="*/ 2147483647 w 198"/>
                <a:gd name="T67" fmla="*/ 2147483647 h 490"/>
                <a:gd name="T68" fmla="*/ 2147483647 w 198"/>
                <a:gd name="T69" fmla="*/ 2147483647 h 490"/>
                <a:gd name="T70" fmla="*/ 2147483647 w 198"/>
                <a:gd name="T71" fmla="*/ 2147483647 h 490"/>
                <a:gd name="T72" fmla="*/ 2147483647 w 198"/>
                <a:gd name="T73" fmla="*/ 2147483647 h 490"/>
                <a:gd name="T74" fmla="*/ 2147483647 w 198"/>
                <a:gd name="T75" fmla="*/ 2147483647 h 490"/>
                <a:gd name="T76" fmla="*/ 2147483647 w 198"/>
                <a:gd name="T77" fmla="*/ 2147483647 h 490"/>
                <a:gd name="T78" fmla="*/ 2147483647 w 198"/>
                <a:gd name="T79" fmla="*/ 2147483647 h 490"/>
                <a:gd name="T80" fmla="*/ 2147483647 w 198"/>
                <a:gd name="T81" fmla="*/ 0 h 490"/>
                <a:gd name="T82" fmla="*/ 2147483647 w 198"/>
                <a:gd name="T83" fmla="*/ 0 h 490"/>
                <a:gd name="T84" fmla="*/ 2147483647 w 198"/>
                <a:gd name="T85" fmla="*/ 2147483647 h 490"/>
                <a:gd name="T86" fmla="*/ 2147483647 w 198"/>
                <a:gd name="T87" fmla="*/ 2147483647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90"/>
                <a:gd name="T134" fmla="*/ 198 w 198"/>
                <a:gd name="T135" fmla="*/ 490 h 4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90">
                  <a:moveTo>
                    <a:pt x="198" y="15"/>
                  </a:moveTo>
                  <a:lnTo>
                    <a:pt x="194" y="28"/>
                  </a:lnTo>
                  <a:lnTo>
                    <a:pt x="190" y="44"/>
                  </a:lnTo>
                  <a:lnTo>
                    <a:pt x="186" y="63"/>
                  </a:lnTo>
                  <a:lnTo>
                    <a:pt x="184" y="82"/>
                  </a:lnTo>
                  <a:lnTo>
                    <a:pt x="182" y="102"/>
                  </a:lnTo>
                  <a:lnTo>
                    <a:pt x="179" y="125"/>
                  </a:lnTo>
                  <a:lnTo>
                    <a:pt x="177" y="148"/>
                  </a:lnTo>
                  <a:lnTo>
                    <a:pt x="175" y="171"/>
                  </a:lnTo>
                  <a:lnTo>
                    <a:pt x="171" y="194"/>
                  </a:lnTo>
                  <a:lnTo>
                    <a:pt x="169" y="215"/>
                  </a:lnTo>
                  <a:lnTo>
                    <a:pt x="167" y="237"/>
                  </a:lnTo>
                  <a:lnTo>
                    <a:pt x="165" y="258"/>
                  </a:lnTo>
                  <a:lnTo>
                    <a:pt x="161" y="277"/>
                  </a:lnTo>
                  <a:lnTo>
                    <a:pt x="158" y="294"/>
                  </a:lnTo>
                  <a:lnTo>
                    <a:pt x="152" y="308"/>
                  </a:lnTo>
                  <a:lnTo>
                    <a:pt x="146" y="321"/>
                  </a:lnTo>
                  <a:lnTo>
                    <a:pt x="141" y="331"/>
                  </a:lnTo>
                  <a:lnTo>
                    <a:pt x="133" y="342"/>
                  </a:lnTo>
                  <a:lnTo>
                    <a:pt x="125" y="351"/>
                  </a:lnTo>
                  <a:lnTo>
                    <a:pt x="118" y="363"/>
                  </a:lnTo>
                  <a:lnTo>
                    <a:pt x="110" y="370"/>
                  </a:lnTo>
                  <a:lnTo>
                    <a:pt x="103" y="380"/>
                  </a:lnTo>
                  <a:lnTo>
                    <a:pt x="95" y="389"/>
                  </a:lnTo>
                  <a:lnTo>
                    <a:pt x="87" y="399"/>
                  </a:lnTo>
                  <a:lnTo>
                    <a:pt x="80" y="408"/>
                  </a:lnTo>
                  <a:lnTo>
                    <a:pt x="72" y="418"/>
                  </a:lnTo>
                  <a:lnTo>
                    <a:pt x="65" y="427"/>
                  </a:lnTo>
                  <a:lnTo>
                    <a:pt x="57" y="437"/>
                  </a:lnTo>
                  <a:lnTo>
                    <a:pt x="51" y="446"/>
                  </a:lnTo>
                  <a:lnTo>
                    <a:pt x="46" y="456"/>
                  </a:lnTo>
                  <a:lnTo>
                    <a:pt x="38" y="467"/>
                  </a:lnTo>
                  <a:lnTo>
                    <a:pt x="34" y="479"/>
                  </a:lnTo>
                  <a:lnTo>
                    <a:pt x="30" y="483"/>
                  </a:lnTo>
                  <a:lnTo>
                    <a:pt x="28" y="486"/>
                  </a:lnTo>
                  <a:lnTo>
                    <a:pt x="27" y="488"/>
                  </a:lnTo>
                  <a:lnTo>
                    <a:pt x="23" y="490"/>
                  </a:lnTo>
                  <a:lnTo>
                    <a:pt x="15" y="488"/>
                  </a:lnTo>
                  <a:lnTo>
                    <a:pt x="9" y="484"/>
                  </a:lnTo>
                  <a:lnTo>
                    <a:pt x="6" y="481"/>
                  </a:lnTo>
                  <a:lnTo>
                    <a:pt x="4" y="477"/>
                  </a:lnTo>
                  <a:lnTo>
                    <a:pt x="2" y="473"/>
                  </a:lnTo>
                  <a:lnTo>
                    <a:pt x="2" y="469"/>
                  </a:lnTo>
                  <a:lnTo>
                    <a:pt x="0" y="465"/>
                  </a:lnTo>
                  <a:lnTo>
                    <a:pt x="2" y="462"/>
                  </a:lnTo>
                  <a:lnTo>
                    <a:pt x="2" y="456"/>
                  </a:lnTo>
                  <a:lnTo>
                    <a:pt x="6" y="452"/>
                  </a:lnTo>
                  <a:lnTo>
                    <a:pt x="11" y="443"/>
                  </a:lnTo>
                  <a:lnTo>
                    <a:pt x="17" y="435"/>
                  </a:lnTo>
                  <a:lnTo>
                    <a:pt x="25" y="426"/>
                  </a:lnTo>
                  <a:lnTo>
                    <a:pt x="32" y="416"/>
                  </a:lnTo>
                  <a:lnTo>
                    <a:pt x="40" y="407"/>
                  </a:lnTo>
                  <a:lnTo>
                    <a:pt x="47" y="399"/>
                  </a:lnTo>
                  <a:lnTo>
                    <a:pt x="55" y="388"/>
                  </a:lnTo>
                  <a:lnTo>
                    <a:pt x="65" y="378"/>
                  </a:lnTo>
                  <a:lnTo>
                    <a:pt x="72" y="369"/>
                  </a:lnTo>
                  <a:lnTo>
                    <a:pt x="80" y="359"/>
                  </a:lnTo>
                  <a:lnTo>
                    <a:pt x="87" y="348"/>
                  </a:lnTo>
                  <a:lnTo>
                    <a:pt x="95" y="338"/>
                  </a:lnTo>
                  <a:lnTo>
                    <a:pt x="103" y="325"/>
                  </a:lnTo>
                  <a:lnTo>
                    <a:pt x="112" y="315"/>
                  </a:lnTo>
                  <a:lnTo>
                    <a:pt x="118" y="304"/>
                  </a:lnTo>
                  <a:lnTo>
                    <a:pt x="125" y="294"/>
                  </a:lnTo>
                  <a:lnTo>
                    <a:pt x="129" y="281"/>
                  </a:lnTo>
                  <a:lnTo>
                    <a:pt x="135" y="268"/>
                  </a:lnTo>
                  <a:lnTo>
                    <a:pt x="137" y="253"/>
                  </a:lnTo>
                  <a:lnTo>
                    <a:pt x="141" y="236"/>
                  </a:lnTo>
                  <a:lnTo>
                    <a:pt x="142" y="218"/>
                  </a:lnTo>
                  <a:lnTo>
                    <a:pt x="144" y="197"/>
                  </a:lnTo>
                  <a:lnTo>
                    <a:pt x="148" y="178"/>
                  </a:lnTo>
                  <a:lnTo>
                    <a:pt x="152" y="158"/>
                  </a:lnTo>
                  <a:lnTo>
                    <a:pt x="152" y="139"/>
                  </a:lnTo>
                  <a:lnTo>
                    <a:pt x="156" y="118"/>
                  </a:lnTo>
                  <a:lnTo>
                    <a:pt x="158" y="97"/>
                  </a:lnTo>
                  <a:lnTo>
                    <a:pt x="160" y="78"/>
                  </a:lnTo>
                  <a:lnTo>
                    <a:pt x="161" y="59"/>
                  </a:lnTo>
                  <a:lnTo>
                    <a:pt x="165" y="44"/>
                  </a:lnTo>
                  <a:lnTo>
                    <a:pt x="169" y="28"/>
                  </a:lnTo>
                  <a:lnTo>
                    <a:pt x="173" y="13"/>
                  </a:lnTo>
                  <a:lnTo>
                    <a:pt x="175" y="7"/>
                  </a:lnTo>
                  <a:lnTo>
                    <a:pt x="180" y="4"/>
                  </a:lnTo>
                  <a:lnTo>
                    <a:pt x="184" y="0"/>
                  </a:lnTo>
                  <a:lnTo>
                    <a:pt x="190" y="0"/>
                  </a:lnTo>
                  <a:lnTo>
                    <a:pt x="196" y="0"/>
                  </a:lnTo>
                  <a:lnTo>
                    <a:pt x="198" y="4"/>
                  </a:lnTo>
                  <a:lnTo>
                    <a:pt x="198" y="7"/>
                  </a:lnTo>
                  <a:lnTo>
                    <a:pt x="198" y="1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7" name="Freeform 397">
              <a:extLst>
                <a:ext uri="{FF2B5EF4-FFF2-40B4-BE49-F238E27FC236}">
                  <a16:creationId xmlns:a16="http://schemas.microsoft.com/office/drawing/2014/main" id="{B6C0C35A-80A1-984E-990F-A534A6CD65B0}"/>
                </a:ext>
              </a:extLst>
            </p:cNvPr>
            <p:cNvSpPr>
              <a:spLocks/>
            </p:cNvSpPr>
            <p:nvPr/>
          </p:nvSpPr>
          <p:spPr bwMode="auto">
            <a:xfrm>
              <a:off x="6440488" y="4594225"/>
              <a:ext cx="336550" cy="206375"/>
            </a:xfrm>
            <a:custGeom>
              <a:avLst/>
              <a:gdLst>
                <a:gd name="T0" fmla="*/ 2147483647 w 424"/>
                <a:gd name="T1" fmla="*/ 2147483647 h 258"/>
                <a:gd name="T2" fmla="*/ 2147483647 w 424"/>
                <a:gd name="T3" fmla="*/ 2147483647 h 258"/>
                <a:gd name="T4" fmla="*/ 2147483647 w 424"/>
                <a:gd name="T5" fmla="*/ 2147483647 h 258"/>
                <a:gd name="T6" fmla="*/ 2147483647 w 424"/>
                <a:gd name="T7" fmla="*/ 2147483647 h 258"/>
                <a:gd name="T8" fmla="*/ 2147483647 w 424"/>
                <a:gd name="T9" fmla="*/ 2147483647 h 258"/>
                <a:gd name="T10" fmla="*/ 2147483647 w 424"/>
                <a:gd name="T11" fmla="*/ 2147483647 h 258"/>
                <a:gd name="T12" fmla="*/ 2147483647 w 424"/>
                <a:gd name="T13" fmla="*/ 2147483647 h 258"/>
                <a:gd name="T14" fmla="*/ 2147483647 w 424"/>
                <a:gd name="T15" fmla="*/ 2147483647 h 258"/>
                <a:gd name="T16" fmla="*/ 2147483647 w 424"/>
                <a:gd name="T17" fmla="*/ 2147483647 h 258"/>
                <a:gd name="T18" fmla="*/ 2147483647 w 424"/>
                <a:gd name="T19" fmla="*/ 2147483647 h 258"/>
                <a:gd name="T20" fmla="*/ 2147483647 w 424"/>
                <a:gd name="T21" fmla="*/ 2147483647 h 258"/>
                <a:gd name="T22" fmla="*/ 2147483647 w 424"/>
                <a:gd name="T23" fmla="*/ 2147483647 h 258"/>
                <a:gd name="T24" fmla="*/ 2147483647 w 424"/>
                <a:gd name="T25" fmla="*/ 2147483647 h 258"/>
                <a:gd name="T26" fmla="*/ 2147483647 w 424"/>
                <a:gd name="T27" fmla="*/ 2147483647 h 258"/>
                <a:gd name="T28" fmla="*/ 2147483647 w 424"/>
                <a:gd name="T29" fmla="*/ 2147483647 h 258"/>
                <a:gd name="T30" fmla="*/ 2147483647 w 424"/>
                <a:gd name="T31" fmla="*/ 2147483647 h 258"/>
                <a:gd name="T32" fmla="*/ 2147483647 w 424"/>
                <a:gd name="T33" fmla="*/ 2147483647 h 258"/>
                <a:gd name="T34" fmla="*/ 2147483647 w 424"/>
                <a:gd name="T35" fmla="*/ 2147483647 h 258"/>
                <a:gd name="T36" fmla="*/ 2147483647 w 424"/>
                <a:gd name="T37" fmla="*/ 2147483647 h 258"/>
                <a:gd name="T38" fmla="*/ 2147483647 w 424"/>
                <a:gd name="T39" fmla="*/ 2147483647 h 258"/>
                <a:gd name="T40" fmla="*/ 2147483647 w 424"/>
                <a:gd name="T41" fmla="*/ 2147483647 h 258"/>
                <a:gd name="T42" fmla="*/ 2147483647 w 424"/>
                <a:gd name="T43" fmla="*/ 2147483647 h 258"/>
                <a:gd name="T44" fmla="*/ 2147483647 w 424"/>
                <a:gd name="T45" fmla="*/ 2147483647 h 258"/>
                <a:gd name="T46" fmla="*/ 2147483647 w 424"/>
                <a:gd name="T47" fmla="*/ 2147483647 h 258"/>
                <a:gd name="T48" fmla="*/ 2147483647 w 424"/>
                <a:gd name="T49" fmla="*/ 2147483647 h 258"/>
                <a:gd name="T50" fmla="*/ 2147483647 w 424"/>
                <a:gd name="T51" fmla="*/ 2147483647 h 258"/>
                <a:gd name="T52" fmla="*/ 0 w 424"/>
                <a:gd name="T53" fmla="*/ 2147483647 h 258"/>
                <a:gd name="T54" fmla="*/ 2147483647 w 424"/>
                <a:gd name="T55" fmla="*/ 2147483647 h 258"/>
                <a:gd name="T56" fmla="*/ 2147483647 w 424"/>
                <a:gd name="T57" fmla="*/ 2147483647 h 258"/>
                <a:gd name="T58" fmla="*/ 2147483647 w 424"/>
                <a:gd name="T59" fmla="*/ 2147483647 h 258"/>
                <a:gd name="T60" fmla="*/ 2147483647 w 424"/>
                <a:gd name="T61" fmla="*/ 2147483647 h 258"/>
                <a:gd name="T62" fmla="*/ 2147483647 w 424"/>
                <a:gd name="T63" fmla="*/ 2147483647 h 258"/>
                <a:gd name="T64" fmla="*/ 2147483647 w 424"/>
                <a:gd name="T65" fmla="*/ 2147483647 h 258"/>
                <a:gd name="T66" fmla="*/ 2147483647 w 424"/>
                <a:gd name="T67" fmla="*/ 2147483647 h 258"/>
                <a:gd name="T68" fmla="*/ 2147483647 w 424"/>
                <a:gd name="T69" fmla="*/ 2147483647 h 258"/>
                <a:gd name="T70" fmla="*/ 2147483647 w 424"/>
                <a:gd name="T71" fmla="*/ 2147483647 h 258"/>
                <a:gd name="T72" fmla="*/ 2147483647 w 424"/>
                <a:gd name="T73" fmla="*/ 2147483647 h 258"/>
                <a:gd name="T74" fmla="*/ 2147483647 w 424"/>
                <a:gd name="T75" fmla="*/ 2147483647 h 258"/>
                <a:gd name="T76" fmla="*/ 2147483647 w 424"/>
                <a:gd name="T77" fmla="*/ 2147483647 h 258"/>
                <a:gd name="T78" fmla="*/ 2147483647 w 424"/>
                <a:gd name="T79" fmla="*/ 2147483647 h 258"/>
                <a:gd name="T80" fmla="*/ 2147483647 w 424"/>
                <a:gd name="T81" fmla="*/ 2147483647 h 258"/>
                <a:gd name="T82" fmla="*/ 2147483647 w 424"/>
                <a:gd name="T83" fmla="*/ 2147483647 h 258"/>
                <a:gd name="T84" fmla="*/ 2147483647 w 424"/>
                <a:gd name="T85" fmla="*/ 2147483647 h 258"/>
                <a:gd name="T86" fmla="*/ 2147483647 w 424"/>
                <a:gd name="T87" fmla="*/ 2147483647 h 258"/>
                <a:gd name="T88" fmla="*/ 2147483647 w 424"/>
                <a:gd name="T89" fmla="*/ 2147483647 h 258"/>
                <a:gd name="T90" fmla="*/ 2147483647 w 424"/>
                <a:gd name="T91" fmla="*/ 2147483647 h 258"/>
                <a:gd name="T92" fmla="*/ 2147483647 w 424"/>
                <a:gd name="T93" fmla="*/ 2147483647 h 258"/>
                <a:gd name="T94" fmla="*/ 2147483647 w 424"/>
                <a:gd name="T95" fmla="*/ 2147483647 h 258"/>
                <a:gd name="T96" fmla="*/ 2147483647 w 424"/>
                <a:gd name="T97" fmla="*/ 2147483647 h 258"/>
                <a:gd name="T98" fmla="*/ 2147483647 w 424"/>
                <a:gd name="T99" fmla="*/ 2147483647 h 258"/>
                <a:gd name="T100" fmla="*/ 2147483647 w 424"/>
                <a:gd name="T101" fmla="*/ 2147483647 h 258"/>
                <a:gd name="T102" fmla="*/ 2147483647 w 424"/>
                <a:gd name="T103" fmla="*/ 2147483647 h 2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4"/>
                <a:gd name="T157" fmla="*/ 0 h 258"/>
                <a:gd name="T158" fmla="*/ 424 w 424"/>
                <a:gd name="T159" fmla="*/ 258 h 2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4" h="258">
                  <a:moveTo>
                    <a:pt x="388" y="165"/>
                  </a:moveTo>
                  <a:lnTo>
                    <a:pt x="394" y="152"/>
                  </a:lnTo>
                  <a:lnTo>
                    <a:pt x="398" y="139"/>
                  </a:lnTo>
                  <a:lnTo>
                    <a:pt x="402" y="125"/>
                  </a:lnTo>
                  <a:lnTo>
                    <a:pt x="405" y="116"/>
                  </a:lnTo>
                  <a:lnTo>
                    <a:pt x="405" y="104"/>
                  </a:lnTo>
                  <a:lnTo>
                    <a:pt x="405" y="99"/>
                  </a:lnTo>
                  <a:lnTo>
                    <a:pt x="405" y="91"/>
                  </a:lnTo>
                  <a:lnTo>
                    <a:pt x="403" y="87"/>
                  </a:lnTo>
                  <a:lnTo>
                    <a:pt x="400" y="82"/>
                  </a:lnTo>
                  <a:lnTo>
                    <a:pt x="394" y="78"/>
                  </a:lnTo>
                  <a:lnTo>
                    <a:pt x="388" y="74"/>
                  </a:lnTo>
                  <a:lnTo>
                    <a:pt x="381" y="74"/>
                  </a:lnTo>
                  <a:lnTo>
                    <a:pt x="371" y="72"/>
                  </a:lnTo>
                  <a:lnTo>
                    <a:pt x="358" y="72"/>
                  </a:lnTo>
                  <a:lnTo>
                    <a:pt x="345" y="70"/>
                  </a:lnTo>
                  <a:lnTo>
                    <a:pt x="331" y="72"/>
                  </a:lnTo>
                  <a:lnTo>
                    <a:pt x="322" y="70"/>
                  </a:lnTo>
                  <a:lnTo>
                    <a:pt x="314" y="70"/>
                  </a:lnTo>
                  <a:lnTo>
                    <a:pt x="306" y="66"/>
                  </a:lnTo>
                  <a:lnTo>
                    <a:pt x="301" y="64"/>
                  </a:lnTo>
                  <a:lnTo>
                    <a:pt x="293" y="59"/>
                  </a:lnTo>
                  <a:lnTo>
                    <a:pt x="286" y="55"/>
                  </a:lnTo>
                  <a:lnTo>
                    <a:pt x="280" y="51"/>
                  </a:lnTo>
                  <a:lnTo>
                    <a:pt x="274" y="47"/>
                  </a:lnTo>
                  <a:lnTo>
                    <a:pt x="267" y="42"/>
                  </a:lnTo>
                  <a:lnTo>
                    <a:pt x="261" y="38"/>
                  </a:lnTo>
                  <a:lnTo>
                    <a:pt x="253" y="34"/>
                  </a:lnTo>
                  <a:lnTo>
                    <a:pt x="248" y="30"/>
                  </a:lnTo>
                  <a:lnTo>
                    <a:pt x="240" y="28"/>
                  </a:lnTo>
                  <a:lnTo>
                    <a:pt x="232" y="28"/>
                  </a:lnTo>
                  <a:lnTo>
                    <a:pt x="225" y="26"/>
                  </a:lnTo>
                  <a:lnTo>
                    <a:pt x="217" y="28"/>
                  </a:lnTo>
                  <a:lnTo>
                    <a:pt x="208" y="30"/>
                  </a:lnTo>
                  <a:lnTo>
                    <a:pt x="200" y="34"/>
                  </a:lnTo>
                  <a:lnTo>
                    <a:pt x="194" y="42"/>
                  </a:lnTo>
                  <a:lnTo>
                    <a:pt x="191" y="47"/>
                  </a:lnTo>
                  <a:lnTo>
                    <a:pt x="187" y="55"/>
                  </a:lnTo>
                  <a:lnTo>
                    <a:pt x="187" y="61"/>
                  </a:lnTo>
                  <a:lnTo>
                    <a:pt x="187" y="68"/>
                  </a:lnTo>
                  <a:lnTo>
                    <a:pt x="187" y="78"/>
                  </a:lnTo>
                  <a:lnTo>
                    <a:pt x="187" y="85"/>
                  </a:lnTo>
                  <a:lnTo>
                    <a:pt x="187" y="91"/>
                  </a:lnTo>
                  <a:lnTo>
                    <a:pt x="185" y="97"/>
                  </a:lnTo>
                  <a:lnTo>
                    <a:pt x="185" y="102"/>
                  </a:lnTo>
                  <a:lnTo>
                    <a:pt x="183" y="106"/>
                  </a:lnTo>
                  <a:lnTo>
                    <a:pt x="181" y="108"/>
                  </a:lnTo>
                  <a:lnTo>
                    <a:pt x="175" y="108"/>
                  </a:lnTo>
                  <a:lnTo>
                    <a:pt x="170" y="108"/>
                  </a:lnTo>
                  <a:lnTo>
                    <a:pt x="164" y="108"/>
                  </a:lnTo>
                  <a:lnTo>
                    <a:pt x="156" y="104"/>
                  </a:lnTo>
                  <a:lnTo>
                    <a:pt x="151" y="102"/>
                  </a:lnTo>
                  <a:lnTo>
                    <a:pt x="145" y="102"/>
                  </a:lnTo>
                  <a:lnTo>
                    <a:pt x="139" y="101"/>
                  </a:lnTo>
                  <a:lnTo>
                    <a:pt x="133" y="102"/>
                  </a:lnTo>
                  <a:lnTo>
                    <a:pt x="130" y="104"/>
                  </a:lnTo>
                  <a:lnTo>
                    <a:pt x="126" y="110"/>
                  </a:lnTo>
                  <a:lnTo>
                    <a:pt x="124" y="114"/>
                  </a:lnTo>
                  <a:lnTo>
                    <a:pt x="122" y="118"/>
                  </a:lnTo>
                  <a:lnTo>
                    <a:pt x="120" y="121"/>
                  </a:lnTo>
                  <a:lnTo>
                    <a:pt x="124" y="129"/>
                  </a:lnTo>
                  <a:lnTo>
                    <a:pt x="124" y="131"/>
                  </a:lnTo>
                  <a:lnTo>
                    <a:pt x="126" y="137"/>
                  </a:lnTo>
                  <a:lnTo>
                    <a:pt x="130" y="142"/>
                  </a:lnTo>
                  <a:lnTo>
                    <a:pt x="133" y="148"/>
                  </a:lnTo>
                  <a:lnTo>
                    <a:pt x="135" y="156"/>
                  </a:lnTo>
                  <a:lnTo>
                    <a:pt x="137" y="161"/>
                  </a:lnTo>
                  <a:lnTo>
                    <a:pt x="133" y="167"/>
                  </a:lnTo>
                  <a:lnTo>
                    <a:pt x="130" y="169"/>
                  </a:lnTo>
                  <a:lnTo>
                    <a:pt x="126" y="171"/>
                  </a:lnTo>
                  <a:lnTo>
                    <a:pt x="120" y="171"/>
                  </a:lnTo>
                  <a:lnTo>
                    <a:pt x="111" y="171"/>
                  </a:lnTo>
                  <a:lnTo>
                    <a:pt x="103" y="169"/>
                  </a:lnTo>
                  <a:lnTo>
                    <a:pt x="94" y="167"/>
                  </a:lnTo>
                  <a:lnTo>
                    <a:pt x="86" y="165"/>
                  </a:lnTo>
                  <a:lnTo>
                    <a:pt x="76" y="165"/>
                  </a:lnTo>
                  <a:lnTo>
                    <a:pt x="71" y="165"/>
                  </a:lnTo>
                  <a:lnTo>
                    <a:pt x="61" y="165"/>
                  </a:lnTo>
                  <a:lnTo>
                    <a:pt x="56" y="167"/>
                  </a:lnTo>
                  <a:lnTo>
                    <a:pt x="50" y="171"/>
                  </a:lnTo>
                  <a:lnTo>
                    <a:pt x="46" y="177"/>
                  </a:lnTo>
                  <a:lnTo>
                    <a:pt x="42" y="184"/>
                  </a:lnTo>
                  <a:lnTo>
                    <a:pt x="40" y="192"/>
                  </a:lnTo>
                  <a:lnTo>
                    <a:pt x="40" y="199"/>
                  </a:lnTo>
                  <a:lnTo>
                    <a:pt x="40" y="209"/>
                  </a:lnTo>
                  <a:lnTo>
                    <a:pt x="40" y="215"/>
                  </a:lnTo>
                  <a:lnTo>
                    <a:pt x="44" y="224"/>
                  </a:lnTo>
                  <a:lnTo>
                    <a:pt x="48" y="232"/>
                  </a:lnTo>
                  <a:lnTo>
                    <a:pt x="54" y="239"/>
                  </a:lnTo>
                  <a:lnTo>
                    <a:pt x="56" y="245"/>
                  </a:lnTo>
                  <a:lnTo>
                    <a:pt x="57" y="251"/>
                  </a:lnTo>
                  <a:lnTo>
                    <a:pt x="56" y="255"/>
                  </a:lnTo>
                  <a:lnTo>
                    <a:pt x="56" y="258"/>
                  </a:lnTo>
                  <a:lnTo>
                    <a:pt x="50" y="258"/>
                  </a:lnTo>
                  <a:lnTo>
                    <a:pt x="48" y="258"/>
                  </a:lnTo>
                  <a:lnTo>
                    <a:pt x="44" y="256"/>
                  </a:lnTo>
                  <a:lnTo>
                    <a:pt x="40" y="253"/>
                  </a:lnTo>
                  <a:lnTo>
                    <a:pt x="37" y="245"/>
                  </a:lnTo>
                  <a:lnTo>
                    <a:pt x="31" y="239"/>
                  </a:lnTo>
                  <a:lnTo>
                    <a:pt x="27" y="235"/>
                  </a:lnTo>
                  <a:lnTo>
                    <a:pt x="23" y="232"/>
                  </a:lnTo>
                  <a:lnTo>
                    <a:pt x="18" y="226"/>
                  </a:lnTo>
                  <a:lnTo>
                    <a:pt x="16" y="222"/>
                  </a:lnTo>
                  <a:lnTo>
                    <a:pt x="12" y="218"/>
                  </a:lnTo>
                  <a:lnTo>
                    <a:pt x="10" y="213"/>
                  </a:lnTo>
                  <a:lnTo>
                    <a:pt x="6" y="209"/>
                  </a:lnTo>
                  <a:lnTo>
                    <a:pt x="2" y="205"/>
                  </a:lnTo>
                  <a:lnTo>
                    <a:pt x="0" y="199"/>
                  </a:lnTo>
                  <a:lnTo>
                    <a:pt x="0" y="196"/>
                  </a:lnTo>
                  <a:lnTo>
                    <a:pt x="0" y="190"/>
                  </a:lnTo>
                  <a:lnTo>
                    <a:pt x="0" y="186"/>
                  </a:lnTo>
                  <a:lnTo>
                    <a:pt x="2" y="180"/>
                  </a:lnTo>
                  <a:lnTo>
                    <a:pt x="6" y="175"/>
                  </a:lnTo>
                  <a:lnTo>
                    <a:pt x="8" y="169"/>
                  </a:lnTo>
                  <a:lnTo>
                    <a:pt x="14" y="165"/>
                  </a:lnTo>
                  <a:lnTo>
                    <a:pt x="18" y="161"/>
                  </a:lnTo>
                  <a:lnTo>
                    <a:pt x="23" y="158"/>
                  </a:lnTo>
                  <a:lnTo>
                    <a:pt x="29" y="156"/>
                  </a:lnTo>
                  <a:lnTo>
                    <a:pt x="37" y="152"/>
                  </a:lnTo>
                  <a:lnTo>
                    <a:pt x="42" y="152"/>
                  </a:lnTo>
                  <a:lnTo>
                    <a:pt x="50" y="150"/>
                  </a:lnTo>
                  <a:lnTo>
                    <a:pt x="57" y="148"/>
                  </a:lnTo>
                  <a:lnTo>
                    <a:pt x="65" y="146"/>
                  </a:lnTo>
                  <a:lnTo>
                    <a:pt x="73" y="144"/>
                  </a:lnTo>
                  <a:lnTo>
                    <a:pt x="80" y="144"/>
                  </a:lnTo>
                  <a:lnTo>
                    <a:pt x="86" y="144"/>
                  </a:lnTo>
                  <a:lnTo>
                    <a:pt x="94" y="144"/>
                  </a:lnTo>
                  <a:lnTo>
                    <a:pt x="99" y="144"/>
                  </a:lnTo>
                  <a:lnTo>
                    <a:pt x="107" y="144"/>
                  </a:lnTo>
                  <a:lnTo>
                    <a:pt x="105" y="137"/>
                  </a:lnTo>
                  <a:lnTo>
                    <a:pt x="103" y="129"/>
                  </a:lnTo>
                  <a:lnTo>
                    <a:pt x="99" y="121"/>
                  </a:lnTo>
                  <a:lnTo>
                    <a:pt x="99" y="116"/>
                  </a:lnTo>
                  <a:lnTo>
                    <a:pt x="97" y="106"/>
                  </a:lnTo>
                  <a:lnTo>
                    <a:pt x="99" y="99"/>
                  </a:lnTo>
                  <a:lnTo>
                    <a:pt x="99" y="93"/>
                  </a:lnTo>
                  <a:lnTo>
                    <a:pt x="103" y="87"/>
                  </a:lnTo>
                  <a:lnTo>
                    <a:pt x="107" y="82"/>
                  </a:lnTo>
                  <a:lnTo>
                    <a:pt x="113" y="78"/>
                  </a:lnTo>
                  <a:lnTo>
                    <a:pt x="120" y="74"/>
                  </a:lnTo>
                  <a:lnTo>
                    <a:pt x="126" y="74"/>
                  </a:lnTo>
                  <a:lnTo>
                    <a:pt x="133" y="72"/>
                  </a:lnTo>
                  <a:lnTo>
                    <a:pt x="141" y="72"/>
                  </a:lnTo>
                  <a:lnTo>
                    <a:pt x="147" y="74"/>
                  </a:lnTo>
                  <a:lnTo>
                    <a:pt x="156" y="76"/>
                  </a:lnTo>
                  <a:lnTo>
                    <a:pt x="156" y="68"/>
                  </a:lnTo>
                  <a:lnTo>
                    <a:pt x="156" y="61"/>
                  </a:lnTo>
                  <a:lnTo>
                    <a:pt x="158" y="55"/>
                  </a:lnTo>
                  <a:lnTo>
                    <a:pt x="160" y="47"/>
                  </a:lnTo>
                  <a:lnTo>
                    <a:pt x="164" y="42"/>
                  </a:lnTo>
                  <a:lnTo>
                    <a:pt x="168" y="36"/>
                  </a:lnTo>
                  <a:lnTo>
                    <a:pt x="171" y="32"/>
                  </a:lnTo>
                  <a:lnTo>
                    <a:pt x="177" y="28"/>
                  </a:lnTo>
                  <a:lnTo>
                    <a:pt x="181" y="21"/>
                  </a:lnTo>
                  <a:lnTo>
                    <a:pt x="187" y="17"/>
                  </a:lnTo>
                  <a:lnTo>
                    <a:pt x="194" y="13"/>
                  </a:lnTo>
                  <a:lnTo>
                    <a:pt x="200" y="11"/>
                  </a:lnTo>
                  <a:lnTo>
                    <a:pt x="206" y="7"/>
                  </a:lnTo>
                  <a:lnTo>
                    <a:pt x="211" y="4"/>
                  </a:lnTo>
                  <a:lnTo>
                    <a:pt x="217" y="4"/>
                  </a:lnTo>
                  <a:lnTo>
                    <a:pt x="225" y="2"/>
                  </a:lnTo>
                  <a:lnTo>
                    <a:pt x="230" y="0"/>
                  </a:lnTo>
                  <a:lnTo>
                    <a:pt x="238" y="2"/>
                  </a:lnTo>
                  <a:lnTo>
                    <a:pt x="244" y="2"/>
                  </a:lnTo>
                  <a:lnTo>
                    <a:pt x="251" y="4"/>
                  </a:lnTo>
                  <a:lnTo>
                    <a:pt x="257" y="7"/>
                  </a:lnTo>
                  <a:lnTo>
                    <a:pt x="263" y="13"/>
                  </a:lnTo>
                  <a:lnTo>
                    <a:pt x="267" y="17"/>
                  </a:lnTo>
                  <a:lnTo>
                    <a:pt x="274" y="23"/>
                  </a:lnTo>
                  <a:lnTo>
                    <a:pt x="278" y="28"/>
                  </a:lnTo>
                  <a:lnTo>
                    <a:pt x="284" y="32"/>
                  </a:lnTo>
                  <a:lnTo>
                    <a:pt x="287" y="36"/>
                  </a:lnTo>
                  <a:lnTo>
                    <a:pt x="295" y="42"/>
                  </a:lnTo>
                  <a:lnTo>
                    <a:pt x="301" y="44"/>
                  </a:lnTo>
                  <a:lnTo>
                    <a:pt x="308" y="47"/>
                  </a:lnTo>
                  <a:lnTo>
                    <a:pt x="314" y="47"/>
                  </a:lnTo>
                  <a:lnTo>
                    <a:pt x="324" y="47"/>
                  </a:lnTo>
                  <a:lnTo>
                    <a:pt x="329" y="47"/>
                  </a:lnTo>
                  <a:lnTo>
                    <a:pt x="335" y="47"/>
                  </a:lnTo>
                  <a:lnTo>
                    <a:pt x="341" y="45"/>
                  </a:lnTo>
                  <a:lnTo>
                    <a:pt x="348" y="45"/>
                  </a:lnTo>
                  <a:lnTo>
                    <a:pt x="352" y="42"/>
                  </a:lnTo>
                  <a:lnTo>
                    <a:pt x="358" y="42"/>
                  </a:lnTo>
                  <a:lnTo>
                    <a:pt x="365" y="42"/>
                  </a:lnTo>
                  <a:lnTo>
                    <a:pt x="371" y="42"/>
                  </a:lnTo>
                  <a:lnTo>
                    <a:pt x="383" y="45"/>
                  </a:lnTo>
                  <a:lnTo>
                    <a:pt x="394" y="47"/>
                  </a:lnTo>
                  <a:lnTo>
                    <a:pt x="403" y="55"/>
                  </a:lnTo>
                  <a:lnTo>
                    <a:pt x="411" y="63"/>
                  </a:lnTo>
                  <a:lnTo>
                    <a:pt x="415" y="72"/>
                  </a:lnTo>
                  <a:lnTo>
                    <a:pt x="421" y="80"/>
                  </a:lnTo>
                  <a:lnTo>
                    <a:pt x="422" y="91"/>
                  </a:lnTo>
                  <a:lnTo>
                    <a:pt x="424" y="101"/>
                  </a:lnTo>
                  <a:lnTo>
                    <a:pt x="424" y="112"/>
                  </a:lnTo>
                  <a:lnTo>
                    <a:pt x="422" y="123"/>
                  </a:lnTo>
                  <a:lnTo>
                    <a:pt x="421" y="135"/>
                  </a:lnTo>
                  <a:lnTo>
                    <a:pt x="419" y="146"/>
                  </a:lnTo>
                  <a:lnTo>
                    <a:pt x="411" y="156"/>
                  </a:lnTo>
                  <a:lnTo>
                    <a:pt x="407" y="165"/>
                  </a:lnTo>
                  <a:lnTo>
                    <a:pt x="402" y="175"/>
                  </a:lnTo>
                  <a:lnTo>
                    <a:pt x="394" y="184"/>
                  </a:lnTo>
                  <a:lnTo>
                    <a:pt x="390" y="186"/>
                  </a:lnTo>
                  <a:lnTo>
                    <a:pt x="388" y="182"/>
                  </a:lnTo>
                  <a:lnTo>
                    <a:pt x="388" y="178"/>
                  </a:lnTo>
                  <a:lnTo>
                    <a:pt x="388" y="175"/>
                  </a:lnTo>
                  <a:lnTo>
                    <a:pt x="388" y="169"/>
                  </a:lnTo>
                  <a:lnTo>
                    <a:pt x="388" y="165"/>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8" name="Freeform 398">
              <a:extLst>
                <a:ext uri="{FF2B5EF4-FFF2-40B4-BE49-F238E27FC236}">
                  <a16:creationId xmlns:a16="http://schemas.microsoft.com/office/drawing/2014/main" id="{A81450F2-8852-F442-8018-C620DE217267}"/>
                </a:ext>
              </a:extLst>
            </p:cNvPr>
            <p:cNvSpPr>
              <a:spLocks/>
            </p:cNvSpPr>
            <p:nvPr/>
          </p:nvSpPr>
          <p:spPr bwMode="auto">
            <a:xfrm>
              <a:off x="6518275" y="4681538"/>
              <a:ext cx="157163" cy="153987"/>
            </a:xfrm>
            <a:custGeom>
              <a:avLst/>
              <a:gdLst>
                <a:gd name="T0" fmla="*/ 2147483647 w 198"/>
                <a:gd name="T1" fmla="*/ 2147483647 h 194"/>
                <a:gd name="T2" fmla="*/ 2147483647 w 198"/>
                <a:gd name="T3" fmla="*/ 0 h 194"/>
                <a:gd name="T4" fmla="*/ 2147483647 w 198"/>
                <a:gd name="T5" fmla="*/ 2147483647 h 194"/>
                <a:gd name="T6" fmla="*/ 2147483647 w 198"/>
                <a:gd name="T7" fmla="*/ 2147483647 h 194"/>
                <a:gd name="T8" fmla="*/ 2147483647 w 198"/>
                <a:gd name="T9" fmla="*/ 2147483647 h 194"/>
                <a:gd name="T10" fmla="*/ 2147483647 w 198"/>
                <a:gd name="T11" fmla="*/ 2147483647 h 194"/>
                <a:gd name="T12" fmla="*/ 2147483647 w 198"/>
                <a:gd name="T13" fmla="*/ 2147483647 h 194"/>
                <a:gd name="T14" fmla="*/ 2147483647 w 198"/>
                <a:gd name="T15" fmla="*/ 2147483647 h 194"/>
                <a:gd name="T16" fmla="*/ 2147483647 w 198"/>
                <a:gd name="T17" fmla="*/ 2147483647 h 194"/>
                <a:gd name="T18" fmla="*/ 2147483647 w 198"/>
                <a:gd name="T19" fmla="*/ 2147483647 h 194"/>
                <a:gd name="T20" fmla="*/ 2147483647 w 198"/>
                <a:gd name="T21" fmla="*/ 2147483647 h 194"/>
                <a:gd name="T22" fmla="*/ 2147483647 w 198"/>
                <a:gd name="T23" fmla="*/ 2147483647 h 194"/>
                <a:gd name="T24" fmla="*/ 2147483647 w 198"/>
                <a:gd name="T25" fmla="*/ 2147483647 h 194"/>
                <a:gd name="T26" fmla="*/ 2147483647 w 198"/>
                <a:gd name="T27" fmla="*/ 2147483647 h 194"/>
                <a:gd name="T28" fmla="*/ 2147483647 w 198"/>
                <a:gd name="T29" fmla="*/ 2147483647 h 194"/>
                <a:gd name="T30" fmla="*/ 2147483647 w 198"/>
                <a:gd name="T31" fmla="*/ 2147483647 h 194"/>
                <a:gd name="T32" fmla="*/ 2147483647 w 198"/>
                <a:gd name="T33" fmla="*/ 2147483647 h 194"/>
                <a:gd name="T34" fmla="*/ 2147483647 w 198"/>
                <a:gd name="T35" fmla="*/ 2147483647 h 194"/>
                <a:gd name="T36" fmla="*/ 2147483647 w 198"/>
                <a:gd name="T37" fmla="*/ 2147483647 h 194"/>
                <a:gd name="T38" fmla="*/ 2147483647 w 198"/>
                <a:gd name="T39" fmla="*/ 2147483647 h 194"/>
                <a:gd name="T40" fmla="*/ 2147483647 w 198"/>
                <a:gd name="T41" fmla="*/ 2147483647 h 194"/>
                <a:gd name="T42" fmla="*/ 2147483647 w 198"/>
                <a:gd name="T43" fmla="*/ 2147483647 h 194"/>
                <a:gd name="T44" fmla="*/ 0 w 198"/>
                <a:gd name="T45" fmla="*/ 2147483647 h 194"/>
                <a:gd name="T46" fmla="*/ 2147483647 w 198"/>
                <a:gd name="T47" fmla="*/ 2147483647 h 194"/>
                <a:gd name="T48" fmla="*/ 2147483647 w 198"/>
                <a:gd name="T49" fmla="*/ 2147483647 h 194"/>
                <a:gd name="T50" fmla="*/ 2147483647 w 198"/>
                <a:gd name="T51" fmla="*/ 2147483647 h 194"/>
                <a:gd name="T52" fmla="*/ 2147483647 w 198"/>
                <a:gd name="T53" fmla="*/ 2147483647 h 194"/>
                <a:gd name="T54" fmla="*/ 2147483647 w 198"/>
                <a:gd name="T55" fmla="*/ 2147483647 h 194"/>
                <a:gd name="T56" fmla="*/ 2147483647 w 198"/>
                <a:gd name="T57" fmla="*/ 2147483647 h 194"/>
                <a:gd name="T58" fmla="*/ 2147483647 w 198"/>
                <a:gd name="T59" fmla="*/ 2147483647 h 194"/>
                <a:gd name="T60" fmla="*/ 2147483647 w 198"/>
                <a:gd name="T61" fmla="*/ 2147483647 h 194"/>
                <a:gd name="T62" fmla="*/ 2147483647 w 198"/>
                <a:gd name="T63" fmla="*/ 2147483647 h 194"/>
                <a:gd name="T64" fmla="*/ 2147483647 w 198"/>
                <a:gd name="T65" fmla="*/ 2147483647 h 194"/>
                <a:gd name="T66" fmla="*/ 2147483647 w 198"/>
                <a:gd name="T67" fmla="*/ 2147483647 h 194"/>
                <a:gd name="T68" fmla="*/ 2147483647 w 198"/>
                <a:gd name="T69" fmla="*/ 2147483647 h 194"/>
                <a:gd name="T70" fmla="*/ 2147483647 w 198"/>
                <a:gd name="T71" fmla="*/ 2147483647 h 194"/>
                <a:gd name="T72" fmla="*/ 2147483647 w 198"/>
                <a:gd name="T73" fmla="*/ 2147483647 h 194"/>
                <a:gd name="T74" fmla="*/ 2147483647 w 198"/>
                <a:gd name="T75" fmla="*/ 2147483647 h 194"/>
                <a:gd name="T76" fmla="*/ 2147483647 w 198"/>
                <a:gd name="T77" fmla="*/ 2147483647 h 194"/>
                <a:gd name="T78" fmla="*/ 2147483647 w 198"/>
                <a:gd name="T79" fmla="*/ 2147483647 h 194"/>
                <a:gd name="T80" fmla="*/ 2147483647 w 198"/>
                <a:gd name="T81" fmla="*/ 2147483647 h 194"/>
                <a:gd name="T82" fmla="*/ 2147483647 w 198"/>
                <a:gd name="T83" fmla="*/ 2147483647 h 194"/>
                <a:gd name="T84" fmla="*/ 2147483647 w 198"/>
                <a:gd name="T85" fmla="*/ 2147483647 h 194"/>
                <a:gd name="T86" fmla="*/ 2147483647 w 198"/>
                <a:gd name="T87" fmla="*/ 2147483647 h 194"/>
                <a:gd name="T88" fmla="*/ 2147483647 w 198"/>
                <a:gd name="T89" fmla="*/ 2147483647 h 194"/>
                <a:gd name="T90" fmla="*/ 2147483647 w 198"/>
                <a:gd name="T91" fmla="*/ 2147483647 h 1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194"/>
                <a:gd name="T140" fmla="*/ 198 w 198"/>
                <a:gd name="T141" fmla="*/ 194 h 1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194">
                  <a:moveTo>
                    <a:pt x="198" y="6"/>
                  </a:moveTo>
                  <a:lnTo>
                    <a:pt x="196" y="6"/>
                  </a:lnTo>
                  <a:lnTo>
                    <a:pt x="192" y="4"/>
                  </a:lnTo>
                  <a:lnTo>
                    <a:pt x="185" y="2"/>
                  </a:lnTo>
                  <a:lnTo>
                    <a:pt x="179" y="0"/>
                  </a:lnTo>
                  <a:lnTo>
                    <a:pt x="173" y="0"/>
                  </a:lnTo>
                  <a:lnTo>
                    <a:pt x="168" y="0"/>
                  </a:lnTo>
                  <a:lnTo>
                    <a:pt x="164" y="0"/>
                  </a:lnTo>
                  <a:lnTo>
                    <a:pt x="158" y="2"/>
                  </a:lnTo>
                  <a:lnTo>
                    <a:pt x="152" y="4"/>
                  </a:lnTo>
                  <a:lnTo>
                    <a:pt x="149" y="6"/>
                  </a:lnTo>
                  <a:lnTo>
                    <a:pt x="141" y="8"/>
                  </a:lnTo>
                  <a:lnTo>
                    <a:pt x="137" y="12"/>
                  </a:lnTo>
                  <a:lnTo>
                    <a:pt x="131" y="13"/>
                  </a:lnTo>
                  <a:lnTo>
                    <a:pt x="126" y="17"/>
                  </a:lnTo>
                  <a:lnTo>
                    <a:pt x="122" y="21"/>
                  </a:lnTo>
                  <a:lnTo>
                    <a:pt x="118" y="27"/>
                  </a:lnTo>
                  <a:lnTo>
                    <a:pt x="114" y="31"/>
                  </a:lnTo>
                  <a:lnTo>
                    <a:pt x="112" y="34"/>
                  </a:lnTo>
                  <a:lnTo>
                    <a:pt x="109" y="38"/>
                  </a:lnTo>
                  <a:lnTo>
                    <a:pt x="109" y="44"/>
                  </a:lnTo>
                  <a:lnTo>
                    <a:pt x="105" y="48"/>
                  </a:lnTo>
                  <a:lnTo>
                    <a:pt x="105" y="53"/>
                  </a:lnTo>
                  <a:lnTo>
                    <a:pt x="105" y="57"/>
                  </a:lnTo>
                  <a:lnTo>
                    <a:pt x="105" y="63"/>
                  </a:lnTo>
                  <a:lnTo>
                    <a:pt x="105" y="67"/>
                  </a:lnTo>
                  <a:lnTo>
                    <a:pt x="105" y="72"/>
                  </a:lnTo>
                  <a:lnTo>
                    <a:pt x="105" y="76"/>
                  </a:lnTo>
                  <a:lnTo>
                    <a:pt x="109" y="80"/>
                  </a:lnTo>
                  <a:lnTo>
                    <a:pt x="109" y="84"/>
                  </a:lnTo>
                  <a:lnTo>
                    <a:pt x="112" y="89"/>
                  </a:lnTo>
                  <a:lnTo>
                    <a:pt x="112" y="93"/>
                  </a:lnTo>
                  <a:lnTo>
                    <a:pt x="114" y="99"/>
                  </a:lnTo>
                  <a:lnTo>
                    <a:pt x="116" y="103"/>
                  </a:lnTo>
                  <a:lnTo>
                    <a:pt x="118" y="107"/>
                  </a:lnTo>
                  <a:lnTo>
                    <a:pt x="118" y="110"/>
                  </a:lnTo>
                  <a:lnTo>
                    <a:pt x="118" y="116"/>
                  </a:lnTo>
                  <a:lnTo>
                    <a:pt x="118" y="124"/>
                  </a:lnTo>
                  <a:lnTo>
                    <a:pt x="114" y="129"/>
                  </a:lnTo>
                  <a:lnTo>
                    <a:pt x="109" y="131"/>
                  </a:lnTo>
                  <a:lnTo>
                    <a:pt x="105" y="133"/>
                  </a:lnTo>
                  <a:lnTo>
                    <a:pt x="99" y="133"/>
                  </a:lnTo>
                  <a:lnTo>
                    <a:pt x="93" y="135"/>
                  </a:lnTo>
                  <a:lnTo>
                    <a:pt x="86" y="135"/>
                  </a:lnTo>
                  <a:lnTo>
                    <a:pt x="80" y="135"/>
                  </a:lnTo>
                  <a:lnTo>
                    <a:pt x="74" y="135"/>
                  </a:lnTo>
                  <a:lnTo>
                    <a:pt x="69" y="137"/>
                  </a:lnTo>
                  <a:lnTo>
                    <a:pt x="65" y="137"/>
                  </a:lnTo>
                  <a:lnTo>
                    <a:pt x="61" y="137"/>
                  </a:lnTo>
                  <a:lnTo>
                    <a:pt x="57" y="137"/>
                  </a:lnTo>
                  <a:lnTo>
                    <a:pt x="55" y="139"/>
                  </a:lnTo>
                  <a:lnTo>
                    <a:pt x="50" y="141"/>
                  </a:lnTo>
                  <a:lnTo>
                    <a:pt x="48" y="147"/>
                  </a:lnTo>
                  <a:lnTo>
                    <a:pt x="44" y="150"/>
                  </a:lnTo>
                  <a:lnTo>
                    <a:pt x="44" y="158"/>
                  </a:lnTo>
                  <a:lnTo>
                    <a:pt x="44" y="162"/>
                  </a:lnTo>
                  <a:lnTo>
                    <a:pt x="42" y="166"/>
                  </a:lnTo>
                  <a:lnTo>
                    <a:pt x="38" y="167"/>
                  </a:lnTo>
                  <a:lnTo>
                    <a:pt x="36" y="169"/>
                  </a:lnTo>
                  <a:lnTo>
                    <a:pt x="31" y="169"/>
                  </a:lnTo>
                  <a:lnTo>
                    <a:pt x="27" y="169"/>
                  </a:lnTo>
                  <a:lnTo>
                    <a:pt x="21" y="169"/>
                  </a:lnTo>
                  <a:lnTo>
                    <a:pt x="15" y="171"/>
                  </a:lnTo>
                  <a:lnTo>
                    <a:pt x="10" y="171"/>
                  </a:lnTo>
                  <a:lnTo>
                    <a:pt x="6" y="173"/>
                  </a:lnTo>
                  <a:lnTo>
                    <a:pt x="2" y="175"/>
                  </a:lnTo>
                  <a:lnTo>
                    <a:pt x="0" y="177"/>
                  </a:lnTo>
                  <a:lnTo>
                    <a:pt x="0" y="181"/>
                  </a:lnTo>
                  <a:lnTo>
                    <a:pt x="6" y="185"/>
                  </a:lnTo>
                  <a:lnTo>
                    <a:pt x="12" y="186"/>
                  </a:lnTo>
                  <a:lnTo>
                    <a:pt x="17" y="188"/>
                  </a:lnTo>
                  <a:lnTo>
                    <a:pt x="27" y="192"/>
                  </a:lnTo>
                  <a:lnTo>
                    <a:pt x="34" y="194"/>
                  </a:lnTo>
                  <a:lnTo>
                    <a:pt x="42" y="194"/>
                  </a:lnTo>
                  <a:lnTo>
                    <a:pt x="50" y="194"/>
                  </a:lnTo>
                  <a:lnTo>
                    <a:pt x="55" y="192"/>
                  </a:lnTo>
                  <a:lnTo>
                    <a:pt x="59" y="188"/>
                  </a:lnTo>
                  <a:lnTo>
                    <a:pt x="61" y="183"/>
                  </a:lnTo>
                  <a:lnTo>
                    <a:pt x="61" y="177"/>
                  </a:lnTo>
                  <a:lnTo>
                    <a:pt x="61" y="175"/>
                  </a:lnTo>
                  <a:lnTo>
                    <a:pt x="61" y="171"/>
                  </a:lnTo>
                  <a:lnTo>
                    <a:pt x="61" y="167"/>
                  </a:lnTo>
                  <a:lnTo>
                    <a:pt x="59" y="164"/>
                  </a:lnTo>
                  <a:lnTo>
                    <a:pt x="59" y="160"/>
                  </a:lnTo>
                  <a:lnTo>
                    <a:pt x="59" y="158"/>
                  </a:lnTo>
                  <a:lnTo>
                    <a:pt x="61" y="156"/>
                  </a:lnTo>
                  <a:lnTo>
                    <a:pt x="65" y="154"/>
                  </a:lnTo>
                  <a:lnTo>
                    <a:pt x="71" y="156"/>
                  </a:lnTo>
                  <a:lnTo>
                    <a:pt x="72" y="156"/>
                  </a:lnTo>
                  <a:lnTo>
                    <a:pt x="76" y="156"/>
                  </a:lnTo>
                  <a:lnTo>
                    <a:pt x="82" y="156"/>
                  </a:lnTo>
                  <a:lnTo>
                    <a:pt x="88" y="158"/>
                  </a:lnTo>
                  <a:lnTo>
                    <a:pt x="92" y="158"/>
                  </a:lnTo>
                  <a:lnTo>
                    <a:pt x="97" y="158"/>
                  </a:lnTo>
                  <a:lnTo>
                    <a:pt x="103" y="158"/>
                  </a:lnTo>
                  <a:lnTo>
                    <a:pt x="109" y="158"/>
                  </a:lnTo>
                  <a:lnTo>
                    <a:pt x="114" y="158"/>
                  </a:lnTo>
                  <a:lnTo>
                    <a:pt x="118" y="156"/>
                  </a:lnTo>
                  <a:lnTo>
                    <a:pt x="122" y="154"/>
                  </a:lnTo>
                  <a:lnTo>
                    <a:pt x="128" y="154"/>
                  </a:lnTo>
                  <a:lnTo>
                    <a:pt x="131" y="148"/>
                  </a:lnTo>
                  <a:lnTo>
                    <a:pt x="137" y="143"/>
                  </a:lnTo>
                  <a:lnTo>
                    <a:pt x="135" y="137"/>
                  </a:lnTo>
                  <a:lnTo>
                    <a:pt x="135" y="133"/>
                  </a:lnTo>
                  <a:lnTo>
                    <a:pt x="135" y="127"/>
                  </a:lnTo>
                  <a:lnTo>
                    <a:pt x="135" y="124"/>
                  </a:lnTo>
                  <a:lnTo>
                    <a:pt x="133" y="120"/>
                  </a:lnTo>
                  <a:lnTo>
                    <a:pt x="131" y="116"/>
                  </a:lnTo>
                  <a:lnTo>
                    <a:pt x="131" y="110"/>
                  </a:lnTo>
                  <a:lnTo>
                    <a:pt x="131" y="107"/>
                  </a:lnTo>
                  <a:lnTo>
                    <a:pt x="130" y="103"/>
                  </a:lnTo>
                  <a:lnTo>
                    <a:pt x="128" y="99"/>
                  </a:lnTo>
                  <a:lnTo>
                    <a:pt x="128" y="93"/>
                  </a:lnTo>
                  <a:lnTo>
                    <a:pt x="128" y="89"/>
                  </a:lnTo>
                  <a:lnTo>
                    <a:pt x="128" y="84"/>
                  </a:lnTo>
                  <a:lnTo>
                    <a:pt x="128" y="78"/>
                  </a:lnTo>
                  <a:lnTo>
                    <a:pt x="128" y="74"/>
                  </a:lnTo>
                  <a:lnTo>
                    <a:pt x="128" y="69"/>
                  </a:lnTo>
                  <a:lnTo>
                    <a:pt x="128" y="63"/>
                  </a:lnTo>
                  <a:lnTo>
                    <a:pt x="130" y="57"/>
                  </a:lnTo>
                  <a:lnTo>
                    <a:pt x="130" y="53"/>
                  </a:lnTo>
                  <a:lnTo>
                    <a:pt x="131" y="48"/>
                  </a:lnTo>
                  <a:lnTo>
                    <a:pt x="135" y="44"/>
                  </a:lnTo>
                  <a:lnTo>
                    <a:pt x="137" y="38"/>
                  </a:lnTo>
                  <a:lnTo>
                    <a:pt x="139" y="34"/>
                  </a:lnTo>
                  <a:lnTo>
                    <a:pt x="143" y="32"/>
                  </a:lnTo>
                  <a:lnTo>
                    <a:pt x="149" y="27"/>
                  </a:lnTo>
                  <a:lnTo>
                    <a:pt x="154" y="23"/>
                  </a:lnTo>
                  <a:lnTo>
                    <a:pt x="158" y="21"/>
                  </a:lnTo>
                  <a:lnTo>
                    <a:pt x="164" y="21"/>
                  </a:lnTo>
                  <a:lnTo>
                    <a:pt x="168" y="19"/>
                  </a:lnTo>
                  <a:lnTo>
                    <a:pt x="173" y="21"/>
                  </a:lnTo>
                  <a:lnTo>
                    <a:pt x="181" y="19"/>
                  </a:lnTo>
                  <a:lnTo>
                    <a:pt x="187" y="17"/>
                  </a:lnTo>
                  <a:lnTo>
                    <a:pt x="190" y="15"/>
                  </a:lnTo>
                  <a:lnTo>
                    <a:pt x="194" y="13"/>
                  </a:lnTo>
                  <a:lnTo>
                    <a:pt x="196" y="8"/>
                  </a:lnTo>
                  <a:lnTo>
                    <a:pt x="198" y="6"/>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9" name="Freeform 402">
              <a:extLst>
                <a:ext uri="{FF2B5EF4-FFF2-40B4-BE49-F238E27FC236}">
                  <a16:creationId xmlns:a16="http://schemas.microsoft.com/office/drawing/2014/main" id="{C1A6096C-EEF5-8F4C-A744-F0BE8A3C6989}"/>
                </a:ext>
              </a:extLst>
            </p:cNvPr>
            <p:cNvSpPr>
              <a:spLocks/>
            </p:cNvSpPr>
            <p:nvPr/>
          </p:nvSpPr>
          <p:spPr bwMode="auto">
            <a:xfrm>
              <a:off x="6457950" y="5108575"/>
              <a:ext cx="477838" cy="184150"/>
            </a:xfrm>
            <a:custGeom>
              <a:avLst/>
              <a:gdLst>
                <a:gd name="T0" fmla="*/ 2147483647 w 603"/>
                <a:gd name="T1" fmla="*/ 2147483647 h 234"/>
                <a:gd name="T2" fmla="*/ 2147483647 w 603"/>
                <a:gd name="T3" fmla="*/ 2147483647 h 234"/>
                <a:gd name="T4" fmla="*/ 2147483647 w 603"/>
                <a:gd name="T5" fmla="*/ 2147483647 h 234"/>
                <a:gd name="T6" fmla="*/ 2147483647 w 603"/>
                <a:gd name="T7" fmla="*/ 2147483647 h 234"/>
                <a:gd name="T8" fmla="*/ 2147483647 w 603"/>
                <a:gd name="T9" fmla="*/ 2147483647 h 234"/>
                <a:gd name="T10" fmla="*/ 2147483647 w 603"/>
                <a:gd name="T11" fmla="*/ 2147483647 h 234"/>
                <a:gd name="T12" fmla="*/ 2147483647 w 603"/>
                <a:gd name="T13" fmla="*/ 2147483647 h 234"/>
                <a:gd name="T14" fmla="*/ 2147483647 w 603"/>
                <a:gd name="T15" fmla="*/ 2147483647 h 234"/>
                <a:gd name="T16" fmla="*/ 2147483647 w 603"/>
                <a:gd name="T17" fmla="*/ 2147483647 h 234"/>
                <a:gd name="T18" fmla="*/ 2147483647 w 603"/>
                <a:gd name="T19" fmla="*/ 2147483647 h 234"/>
                <a:gd name="T20" fmla="*/ 2147483647 w 603"/>
                <a:gd name="T21" fmla="*/ 2147483647 h 234"/>
                <a:gd name="T22" fmla="*/ 2147483647 w 603"/>
                <a:gd name="T23" fmla="*/ 2147483647 h 234"/>
                <a:gd name="T24" fmla="*/ 2147483647 w 603"/>
                <a:gd name="T25" fmla="*/ 2147483647 h 234"/>
                <a:gd name="T26" fmla="*/ 2147483647 w 603"/>
                <a:gd name="T27" fmla="*/ 2147483647 h 234"/>
                <a:gd name="T28" fmla="*/ 2147483647 w 603"/>
                <a:gd name="T29" fmla="*/ 2147483647 h 234"/>
                <a:gd name="T30" fmla="*/ 2147483647 w 603"/>
                <a:gd name="T31" fmla="*/ 2147483647 h 234"/>
                <a:gd name="T32" fmla="*/ 2147483647 w 603"/>
                <a:gd name="T33" fmla="*/ 2147483647 h 234"/>
                <a:gd name="T34" fmla="*/ 2147483647 w 603"/>
                <a:gd name="T35" fmla="*/ 2147483647 h 234"/>
                <a:gd name="T36" fmla="*/ 2147483647 w 603"/>
                <a:gd name="T37" fmla="*/ 2147483647 h 234"/>
                <a:gd name="T38" fmla="*/ 2147483647 w 603"/>
                <a:gd name="T39" fmla="*/ 2147483647 h 234"/>
                <a:gd name="T40" fmla="*/ 2147483647 w 603"/>
                <a:gd name="T41" fmla="*/ 2147483647 h 234"/>
                <a:gd name="T42" fmla="*/ 2147483647 w 603"/>
                <a:gd name="T43" fmla="*/ 2147483647 h 234"/>
                <a:gd name="T44" fmla="*/ 2147483647 w 603"/>
                <a:gd name="T45" fmla="*/ 2147483647 h 234"/>
                <a:gd name="T46" fmla="*/ 2147483647 w 603"/>
                <a:gd name="T47" fmla="*/ 2147483647 h 234"/>
                <a:gd name="T48" fmla="*/ 2147483647 w 603"/>
                <a:gd name="T49" fmla="*/ 2147483647 h 234"/>
                <a:gd name="T50" fmla="*/ 2147483647 w 603"/>
                <a:gd name="T51" fmla="*/ 2147483647 h 234"/>
                <a:gd name="T52" fmla="*/ 2147483647 w 603"/>
                <a:gd name="T53" fmla="*/ 2147483647 h 234"/>
                <a:gd name="T54" fmla="*/ 2147483647 w 603"/>
                <a:gd name="T55" fmla="*/ 2147483647 h 234"/>
                <a:gd name="T56" fmla="*/ 2147483647 w 603"/>
                <a:gd name="T57" fmla="*/ 2147483647 h 234"/>
                <a:gd name="T58" fmla="*/ 2147483647 w 603"/>
                <a:gd name="T59" fmla="*/ 2147483647 h 234"/>
                <a:gd name="T60" fmla="*/ 2147483647 w 603"/>
                <a:gd name="T61" fmla="*/ 2147483647 h 234"/>
                <a:gd name="T62" fmla="*/ 2147483647 w 603"/>
                <a:gd name="T63" fmla="*/ 2147483647 h 234"/>
                <a:gd name="T64" fmla="*/ 2147483647 w 603"/>
                <a:gd name="T65" fmla="*/ 2147483647 h 234"/>
                <a:gd name="T66" fmla="*/ 2147483647 w 603"/>
                <a:gd name="T67" fmla="*/ 2147483647 h 234"/>
                <a:gd name="T68" fmla="*/ 2147483647 w 603"/>
                <a:gd name="T69" fmla="*/ 2147483647 h 234"/>
                <a:gd name="T70" fmla="*/ 2147483647 w 603"/>
                <a:gd name="T71" fmla="*/ 2147483647 h 234"/>
                <a:gd name="T72" fmla="*/ 2147483647 w 603"/>
                <a:gd name="T73" fmla="*/ 2147483647 h 234"/>
                <a:gd name="T74" fmla="*/ 2147483647 w 603"/>
                <a:gd name="T75" fmla="*/ 2147483647 h 234"/>
                <a:gd name="T76" fmla="*/ 2147483647 w 603"/>
                <a:gd name="T77" fmla="*/ 2147483647 h 234"/>
                <a:gd name="T78" fmla="*/ 2147483647 w 603"/>
                <a:gd name="T79" fmla="*/ 2147483647 h 234"/>
                <a:gd name="T80" fmla="*/ 2147483647 w 603"/>
                <a:gd name="T81" fmla="*/ 2147483647 h 234"/>
                <a:gd name="T82" fmla="*/ 2147483647 w 603"/>
                <a:gd name="T83" fmla="*/ 2147483647 h 234"/>
                <a:gd name="T84" fmla="*/ 2147483647 w 603"/>
                <a:gd name="T85" fmla="*/ 2147483647 h 234"/>
                <a:gd name="T86" fmla="*/ 0 w 603"/>
                <a:gd name="T87" fmla="*/ 2147483647 h 234"/>
                <a:gd name="T88" fmla="*/ 0 w 603"/>
                <a:gd name="T89" fmla="*/ 2147483647 h 234"/>
                <a:gd name="T90" fmla="*/ 0 w 603"/>
                <a:gd name="T91" fmla="*/ 2147483647 h 234"/>
                <a:gd name="T92" fmla="*/ 0 w 603"/>
                <a:gd name="T93" fmla="*/ 2147483647 h 234"/>
                <a:gd name="T94" fmla="*/ 0 w 603"/>
                <a:gd name="T95" fmla="*/ 2147483647 h 234"/>
                <a:gd name="T96" fmla="*/ 2147483647 w 603"/>
                <a:gd name="T97" fmla="*/ 2147483647 h 234"/>
                <a:gd name="T98" fmla="*/ 2147483647 w 603"/>
                <a:gd name="T99" fmla="*/ 2147483647 h 234"/>
                <a:gd name="T100" fmla="*/ 2147483647 w 603"/>
                <a:gd name="T101" fmla="*/ 2147483647 h 234"/>
                <a:gd name="T102" fmla="*/ 2147483647 w 603"/>
                <a:gd name="T103" fmla="*/ 2147483647 h 234"/>
                <a:gd name="T104" fmla="*/ 2147483647 w 603"/>
                <a:gd name="T105" fmla="*/ 0 h 234"/>
                <a:gd name="T106" fmla="*/ 2147483647 w 603"/>
                <a:gd name="T107" fmla="*/ 2147483647 h 234"/>
                <a:gd name="T108" fmla="*/ 2147483647 w 603"/>
                <a:gd name="T109" fmla="*/ 2147483647 h 2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3"/>
                <a:gd name="T166" fmla="*/ 0 h 234"/>
                <a:gd name="T167" fmla="*/ 603 w 603"/>
                <a:gd name="T168" fmla="*/ 234 h 2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3" h="234">
                  <a:moveTo>
                    <a:pt x="36" y="4"/>
                  </a:moveTo>
                  <a:lnTo>
                    <a:pt x="34" y="17"/>
                  </a:lnTo>
                  <a:lnTo>
                    <a:pt x="33" y="29"/>
                  </a:lnTo>
                  <a:lnTo>
                    <a:pt x="33" y="36"/>
                  </a:lnTo>
                  <a:lnTo>
                    <a:pt x="33" y="44"/>
                  </a:lnTo>
                  <a:lnTo>
                    <a:pt x="33" y="51"/>
                  </a:lnTo>
                  <a:lnTo>
                    <a:pt x="33" y="57"/>
                  </a:lnTo>
                  <a:lnTo>
                    <a:pt x="33" y="61"/>
                  </a:lnTo>
                  <a:lnTo>
                    <a:pt x="34" y="68"/>
                  </a:lnTo>
                  <a:lnTo>
                    <a:pt x="34" y="72"/>
                  </a:lnTo>
                  <a:lnTo>
                    <a:pt x="34" y="78"/>
                  </a:lnTo>
                  <a:lnTo>
                    <a:pt x="36" y="82"/>
                  </a:lnTo>
                  <a:lnTo>
                    <a:pt x="36" y="89"/>
                  </a:lnTo>
                  <a:lnTo>
                    <a:pt x="38" y="97"/>
                  </a:lnTo>
                  <a:lnTo>
                    <a:pt x="40" y="105"/>
                  </a:lnTo>
                  <a:lnTo>
                    <a:pt x="42" y="114"/>
                  </a:lnTo>
                  <a:lnTo>
                    <a:pt x="44" y="129"/>
                  </a:lnTo>
                  <a:lnTo>
                    <a:pt x="48" y="144"/>
                  </a:lnTo>
                  <a:lnTo>
                    <a:pt x="53" y="158"/>
                  </a:lnTo>
                  <a:lnTo>
                    <a:pt x="59" y="171"/>
                  </a:lnTo>
                  <a:lnTo>
                    <a:pt x="69" y="182"/>
                  </a:lnTo>
                  <a:lnTo>
                    <a:pt x="76" y="188"/>
                  </a:lnTo>
                  <a:lnTo>
                    <a:pt x="90" y="196"/>
                  </a:lnTo>
                  <a:lnTo>
                    <a:pt x="101" y="200"/>
                  </a:lnTo>
                  <a:lnTo>
                    <a:pt x="116" y="201"/>
                  </a:lnTo>
                  <a:lnTo>
                    <a:pt x="129" y="203"/>
                  </a:lnTo>
                  <a:lnTo>
                    <a:pt x="145" y="205"/>
                  </a:lnTo>
                  <a:lnTo>
                    <a:pt x="160" y="203"/>
                  </a:lnTo>
                  <a:lnTo>
                    <a:pt x="179" y="203"/>
                  </a:lnTo>
                  <a:lnTo>
                    <a:pt x="194" y="201"/>
                  </a:lnTo>
                  <a:lnTo>
                    <a:pt x="213" y="200"/>
                  </a:lnTo>
                  <a:lnTo>
                    <a:pt x="230" y="196"/>
                  </a:lnTo>
                  <a:lnTo>
                    <a:pt x="251" y="196"/>
                  </a:lnTo>
                  <a:lnTo>
                    <a:pt x="278" y="190"/>
                  </a:lnTo>
                  <a:lnTo>
                    <a:pt x="301" y="186"/>
                  </a:lnTo>
                  <a:lnTo>
                    <a:pt x="325" y="182"/>
                  </a:lnTo>
                  <a:lnTo>
                    <a:pt x="346" y="181"/>
                  </a:lnTo>
                  <a:lnTo>
                    <a:pt x="367" y="177"/>
                  </a:lnTo>
                  <a:lnTo>
                    <a:pt x="388" y="175"/>
                  </a:lnTo>
                  <a:lnTo>
                    <a:pt x="407" y="171"/>
                  </a:lnTo>
                  <a:lnTo>
                    <a:pt x="426" y="171"/>
                  </a:lnTo>
                  <a:lnTo>
                    <a:pt x="445" y="169"/>
                  </a:lnTo>
                  <a:lnTo>
                    <a:pt x="464" y="169"/>
                  </a:lnTo>
                  <a:lnTo>
                    <a:pt x="485" y="171"/>
                  </a:lnTo>
                  <a:lnTo>
                    <a:pt x="506" y="173"/>
                  </a:lnTo>
                  <a:lnTo>
                    <a:pt x="525" y="175"/>
                  </a:lnTo>
                  <a:lnTo>
                    <a:pt x="548" y="181"/>
                  </a:lnTo>
                  <a:lnTo>
                    <a:pt x="572" y="186"/>
                  </a:lnTo>
                  <a:lnTo>
                    <a:pt x="597" y="196"/>
                  </a:lnTo>
                  <a:lnTo>
                    <a:pt x="601" y="200"/>
                  </a:lnTo>
                  <a:lnTo>
                    <a:pt x="603" y="205"/>
                  </a:lnTo>
                  <a:lnTo>
                    <a:pt x="601" y="211"/>
                  </a:lnTo>
                  <a:lnTo>
                    <a:pt x="597" y="213"/>
                  </a:lnTo>
                  <a:lnTo>
                    <a:pt x="572" y="205"/>
                  </a:lnTo>
                  <a:lnTo>
                    <a:pt x="550" y="200"/>
                  </a:lnTo>
                  <a:lnTo>
                    <a:pt x="527" y="196"/>
                  </a:lnTo>
                  <a:lnTo>
                    <a:pt x="506" y="194"/>
                  </a:lnTo>
                  <a:lnTo>
                    <a:pt x="485" y="192"/>
                  </a:lnTo>
                  <a:lnTo>
                    <a:pt x="466" y="192"/>
                  </a:lnTo>
                  <a:lnTo>
                    <a:pt x="447" y="194"/>
                  </a:lnTo>
                  <a:lnTo>
                    <a:pt x="428" y="196"/>
                  </a:lnTo>
                  <a:lnTo>
                    <a:pt x="409" y="200"/>
                  </a:lnTo>
                  <a:lnTo>
                    <a:pt x="390" y="201"/>
                  </a:lnTo>
                  <a:lnTo>
                    <a:pt x="369" y="205"/>
                  </a:lnTo>
                  <a:lnTo>
                    <a:pt x="350" y="211"/>
                  </a:lnTo>
                  <a:lnTo>
                    <a:pt x="327" y="215"/>
                  </a:lnTo>
                  <a:lnTo>
                    <a:pt x="304" y="219"/>
                  </a:lnTo>
                  <a:lnTo>
                    <a:pt x="280" y="222"/>
                  </a:lnTo>
                  <a:lnTo>
                    <a:pt x="255" y="228"/>
                  </a:lnTo>
                  <a:lnTo>
                    <a:pt x="232" y="228"/>
                  </a:lnTo>
                  <a:lnTo>
                    <a:pt x="211" y="232"/>
                  </a:lnTo>
                  <a:lnTo>
                    <a:pt x="190" y="232"/>
                  </a:lnTo>
                  <a:lnTo>
                    <a:pt x="169" y="234"/>
                  </a:lnTo>
                  <a:lnTo>
                    <a:pt x="148" y="232"/>
                  </a:lnTo>
                  <a:lnTo>
                    <a:pt x="129" y="232"/>
                  </a:lnTo>
                  <a:lnTo>
                    <a:pt x="110" y="228"/>
                  </a:lnTo>
                  <a:lnTo>
                    <a:pt x="93" y="226"/>
                  </a:lnTo>
                  <a:lnTo>
                    <a:pt x="76" y="219"/>
                  </a:lnTo>
                  <a:lnTo>
                    <a:pt x="63" y="213"/>
                  </a:lnTo>
                  <a:lnTo>
                    <a:pt x="48" y="203"/>
                  </a:lnTo>
                  <a:lnTo>
                    <a:pt x="36" y="194"/>
                  </a:lnTo>
                  <a:lnTo>
                    <a:pt x="27" y="179"/>
                  </a:lnTo>
                  <a:lnTo>
                    <a:pt x="17" y="165"/>
                  </a:lnTo>
                  <a:lnTo>
                    <a:pt x="12" y="148"/>
                  </a:lnTo>
                  <a:lnTo>
                    <a:pt x="6" y="129"/>
                  </a:lnTo>
                  <a:lnTo>
                    <a:pt x="4" y="114"/>
                  </a:lnTo>
                  <a:lnTo>
                    <a:pt x="4" y="105"/>
                  </a:lnTo>
                  <a:lnTo>
                    <a:pt x="0" y="97"/>
                  </a:lnTo>
                  <a:lnTo>
                    <a:pt x="0" y="89"/>
                  </a:lnTo>
                  <a:lnTo>
                    <a:pt x="0" y="82"/>
                  </a:lnTo>
                  <a:lnTo>
                    <a:pt x="0" y="78"/>
                  </a:lnTo>
                  <a:lnTo>
                    <a:pt x="0" y="74"/>
                  </a:lnTo>
                  <a:lnTo>
                    <a:pt x="0" y="68"/>
                  </a:lnTo>
                  <a:lnTo>
                    <a:pt x="0" y="65"/>
                  </a:lnTo>
                  <a:lnTo>
                    <a:pt x="0" y="61"/>
                  </a:lnTo>
                  <a:lnTo>
                    <a:pt x="0" y="55"/>
                  </a:lnTo>
                  <a:lnTo>
                    <a:pt x="2" y="48"/>
                  </a:lnTo>
                  <a:lnTo>
                    <a:pt x="4" y="42"/>
                  </a:lnTo>
                  <a:lnTo>
                    <a:pt x="4" y="32"/>
                  </a:lnTo>
                  <a:lnTo>
                    <a:pt x="4" y="21"/>
                  </a:lnTo>
                  <a:lnTo>
                    <a:pt x="6" y="11"/>
                  </a:lnTo>
                  <a:lnTo>
                    <a:pt x="6" y="8"/>
                  </a:lnTo>
                  <a:lnTo>
                    <a:pt x="10" y="4"/>
                  </a:lnTo>
                  <a:lnTo>
                    <a:pt x="14" y="2"/>
                  </a:lnTo>
                  <a:lnTo>
                    <a:pt x="19" y="2"/>
                  </a:lnTo>
                  <a:lnTo>
                    <a:pt x="27" y="0"/>
                  </a:lnTo>
                  <a:lnTo>
                    <a:pt x="31" y="2"/>
                  </a:lnTo>
                  <a:lnTo>
                    <a:pt x="34" y="2"/>
                  </a:lnTo>
                  <a:lnTo>
                    <a:pt x="36" y="4"/>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0" name="Freeform 403">
              <a:extLst>
                <a:ext uri="{FF2B5EF4-FFF2-40B4-BE49-F238E27FC236}">
                  <a16:creationId xmlns:a16="http://schemas.microsoft.com/office/drawing/2014/main" id="{DAF412DA-0CC8-034A-956E-26B682916EE3}"/>
                </a:ext>
              </a:extLst>
            </p:cNvPr>
            <p:cNvSpPr>
              <a:spLocks/>
            </p:cNvSpPr>
            <p:nvPr/>
          </p:nvSpPr>
          <p:spPr bwMode="auto">
            <a:xfrm>
              <a:off x="6502400" y="5103813"/>
              <a:ext cx="447675" cy="161925"/>
            </a:xfrm>
            <a:custGeom>
              <a:avLst/>
              <a:gdLst>
                <a:gd name="T0" fmla="*/ 2147483647 w 565"/>
                <a:gd name="T1" fmla="*/ 2147483647 h 206"/>
                <a:gd name="T2" fmla="*/ 2147483647 w 565"/>
                <a:gd name="T3" fmla="*/ 2147483647 h 206"/>
                <a:gd name="T4" fmla="*/ 2147483647 w 565"/>
                <a:gd name="T5" fmla="*/ 2147483647 h 206"/>
                <a:gd name="T6" fmla="*/ 2147483647 w 565"/>
                <a:gd name="T7" fmla="*/ 2147483647 h 206"/>
                <a:gd name="T8" fmla="*/ 2147483647 w 565"/>
                <a:gd name="T9" fmla="*/ 2147483647 h 206"/>
                <a:gd name="T10" fmla="*/ 2147483647 w 565"/>
                <a:gd name="T11" fmla="*/ 2147483647 h 206"/>
                <a:gd name="T12" fmla="*/ 2147483647 w 565"/>
                <a:gd name="T13" fmla="*/ 2147483647 h 206"/>
                <a:gd name="T14" fmla="*/ 2147483647 w 565"/>
                <a:gd name="T15" fmla="*/ 2147483647 h 206"/>
                <a:gd name="T16" fmla="*/ 2147483647 w 565"/>
                <a:gd name="T17" fmla="*/ 2147483647 h 206"/>
                <a:gd name="T18" fmla="*/ 2147483647 w 565"/>
                <a:gd name="T19" fmla="*/ 2147483647 h 206"/>
                <a:gd name="T20" fmla="*/ 2147483647 w 565"/>
                <a:gd name="T21" fmla="*/ 2147483647 h 206"/>
                <a:gd name="T22" fmla="*/ 2147483647 w 565"/>
                <a:gd name="T23" fmla="*/ 2147483647 h 206"/>
                <a:gd name="T24" fmla="*/ 2147483647 w 565"/>
                <a:gd name="T25" fmla="*/ 2147483647 h 206"/>
                <a:gd name="T26" fmla="*/ 2147483647 w 565"/>
                <a:gd name="T27" fmla="*/ 2147483647 h 206"/>
                <a:gd name="T28" fmla="*/ 2147483647 w 565"/>
                <a:gd name="T29" fmla="*/ 2147483647 h 206"/>
                <a:gd name="T30" fmla="*/ 2147483647 w 565"/>
                <a:gd name="T31" fmla="*/ 2147483647 h 206"/>
                <a:gd name="T32" fmla="*/ 2147483647 w 565"/>
                <a:gd name="T33" fmla="*/ 2147483647 h 206"/>
                <a:gd name="T34" fmla="*/ 2147483647 w 565"/>
                <a:gd name="T35" fmla="*/ 2147483647 h 206"/>
                <a:gd name="T36" fmla="*/ 2147483647 w 565"/>
                <a:gd name="T37" fmla="*/ 2147483647 h 206"/>
                <a:gd name="T38" fmla="*/ 2147483647 w 565"/>
                <a:gd name="T39" fmla="*/ 2147483647 h 206"/>
                <a:gd name="T40" fmla="*/ 2147483647 w 565"/>
                <a:gd name="T41" fmla="*/ 2147483647 h 206"/>
                <a:gd name="T42" fmla="*/ 2147483647 w 565"/>
                <a:gd name="T43" fmla="*/ 2147483647 h 206"/>
                <a:gd name="T44" fmla="*/ 2147483647 w 565"/>
                <a:gd name="T45" fmla="*/ 2147483647 h 206"/>
                <a:gd name="T46" fmla="*/ 2147483647 w 565"/>
                <a:gd name="T47" fmla="*/ 2147483647 h 206"/>
                <a:gd name="T48" fmla="*/ 2147483647 w 565"/>
                <a:gd name="T49" fmla="*/ 2147483647 h 206"/>
                <a:gd name="T50" fmla="*/ 2147483647 w 565"/>
                <a:gd name="T51" fmla="*/ 2147483647 h 206"/>
                <a:gd name="T52" fmla="*/ 2147483647 w 565"/>
                <a:gd name="T53" fmla="*/ 2147483647 h 206"/>
                <a:gd name="T54" fmla="*/ 2147483647 w 565"/>
                <a:gd name="T55" fmla="*/ 2147483647 h 206"/>
                <a:gd name="T56" fmla="*/ 2147483647 w 565"/>
                <a:gd name="T57" fmla="*/ 2147483647 h 206"/>
                <a:gd name="T58" fmla="*/ 2147483647 w 565"/>
                <a:gd name="T59" fmla="*/ 2147483647 h 206"/>
                <a:gd name="T60" fmla="*/ 2147483647 w 565"/>
                <a:gd name="T61" fmla="*/ 2147483647 h 206"/>
                <a:gd name="T62" fmla="*/ 2147483647 w 565"/>
                <a:gd name="T63" fmla="*/ 2147483647 h 206"/>
                <a:gd name="T64" fmla="*/ 2147483647 w 565"/>
                <a:gd name="T65" fmla="*/ 2147483647 h 206"/>
                <a:gd name="T66" fmla="*/ 2147483647 w 565"/>
                <a:gd name="T67" fmla="*/ 2147483647 h 206"/>
                <a:gd name="T68" fmla="*/ 2147483647 w 565"/>
                <a:gd name="T69" fmla="*/ 2147483647 h 206"/>
                <a:gd name="T70" fmla="*/ 2147483647 w 565"/>
                <a:gd name="T71" fmla="*/ 2147483647 h 206"/>
                <a:gd name="T72" fmla="*/ 2147483647 w 565"/>
                <a:gd name="T73" fmla="*/ 2147483647 h 206"/>
                <a:gd name="T74" fmla="*/ 2147483647 w 565"/>
                <a:gd name="T75" fmla="*/ 2147483647 h 206"/>
                <a:gd name="T76" fmla="*/ 2147483647 w 565"/>
                <a:gd name="T77" fmla="*/ 2147483647 h 206"/>
                <a:gd name="T78" fmla="*/ 2147483647 w 565"/>
                <a:gd name="T79" fmla="*/ 2147483647 h 206"/>
                <a:gd name="T80" fmla="*/ 2147483647 w 565"/>
                <a:gd name="T81" fmla="*/ 2147483647 h 206"/>
                <a:gd name="T82" fmla="*/ 2147483647 w 565"/>
                <a:gd name="T83" fmla="*/ 2147483647 h 206"/>
                <a:gd name="T84" fmla="*/ 2147483647 w 565"/>
                <a:gd name="T85" fmla="*/ 2147483647 h 206"/>
                <a:gd name="T86" fmla="*/ 2147483647 w 565"/>
                <a:gd name="T87" fmla="*/ 2147483647 h 206"/>
                <a:gd name="T88" fmla="*/ 2147483647 w 565"/>
                <a:gd name="T89" fmla="*/ 2147483647 h 206"/>
                <a:gd name="T90" fmla="*/ 2147483647 w 565"/>
                <a:gd name="T91" fmla="*/ 2147483647 h 206"/>
                <a:gd name="T92" fmla="*/ 2147483647 w 565"/>
                <a:gd name="T93" fmla="*/ 2147483647 h 206"/>
                <a:gd name="T94" fmla="*/ 2147483647 w 565"/>
                <a:gd name="T95" fmla="*/ 2147483647 h 206"/>
                <a:gd name="T96" fmla="*/ 2147483647 w 565"/>
                <a:gd name="T97" fmla="*/ 2147483647 h 206"/>
                <a:gd name="T98" fmla="*/ 2147483647 w 565"/>
                <a:gd name="T99" fmla="*/ 2147483647 h 206"/>
                <a:gd name="T100" fmla="*/ 2147483647 w 565"/>
                <a:gd name="T101" fmla="*/ 2147483647 h 206"/>
                <a:gd name="T102" fmla="*/ 0 w 565"/>
                <a:gd name="T103" fmla="*/ 2147483647 h 206"/>
                <a:gd name="T104" fmla="*/ 2147483647 w 565"/>
                <a:gd name="T105" fmla="*/ 2147483647 h 206"/>
                <a:gd name="T106" fmla="*/ 2147483647 w 565"/>
                <a:gd name="T107" fmla="*/ 0 h 206"/>
                <a:gd name="T108" fmla="*/ 2147483647 w 565"/>
                <a:gd name="T109" fmla="*/ 2147483647 h 206"/>
                <a:gd name="T110" fmla="*/ 2147483647 w 565"/>
                <a:gd name="T111" fmla="*/ 2147483647 h 206"/>
                <a:gd name="T112" fmla="*/ 2147483647 w 565"/>
                <a:gd name="T113" fmla="*/ 2147483647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5"/>
                <a:gd name="T172" fmla="*/ 0 h 206"/>
                <a:gd name="T173" fmla="*/ 565 w 565"/>
                <a:gd name="T174" fmla="*/ 206 h 2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5" h="206">
                  <a:moveTo>
                    <a:pt x="36" y="8"/>
                  </a:moveTo>
                  <a:lnTo>
                    <a:pt x="38" y="23"/>
                  </a:lnTo>
                  <a:lnTo>
                    <a:pt x="42" y="36"/>
                  </a:lnTo>
                  <a:lnTo>
                    <a:pt x="42" y="50"/>
                  </a:lnTo>
                  <a:lnTo>
                    <a:pt x="46" y="63"/>
                  </a:lnTo>
                  <a:lnTo>
                    <a:pt x="48" y="74"/>
                  </a:lnTo>
                  <a:lnTo>
                    <a:pt x="52" y="84"/>
                  </a:lnTo>
                  <a:lnTo>
                    <a:pt x="55" y="92"/>
                  </a:lnTo>
                  <a:lnTo>
                    <a:pt x="59" y="99"/>
                  </a:lnTo>
                  <a:lnTo>
                    <a:pt x="65" y="105"/>
                  </a:lnTo>
                  <a:lnTo>
                    <a:pt x="71" y="111"/>
                  </a:lnTo>
                  <a:lnTo>
                    <a:pt x="76" y="114"/>
                  </a:lnTo>
                  <a:lnTo>
                    <a:pt x="86" y="120"/>
                  </a:lnTo>
                  <a:lnTo>
                    <a:pt x="93" y="122"/>
                  </a:lnTo>
                  <a:lnTo>
                    <a:pt x="103" y="124"/>
                  </a:lnTo>
                  <a:lnTo>
                    <a:pt x="114" y="128"/>
                  </a:lnTo>
                  <a:lnTo>
                    <a:pt x="130" y="128"/>
                  </a:lnTo>
                  <a:lnTo>
                    <a:pt x="147" y="128"/>
                  </a:lnTo>
                  <a:lnTo>
                    <a:pt x="162" y="130"/>
                  </a:lnTo>
                  <a:lnTo>
                    <a:pt x="179" y="131"/>
                  </a:lnTo>
                  <a:lnTo>
                    <a:pt x="194" y="131"/>
                  </a:lnTo>
                  <a:lnTo>
                    <a:pt x="209" y="133"/>
                  </a:lnTo>
                  <a:lnTo>
                    <a:pt x="223" y="133"/>
                  </a:lnTo>
                  <a:lnTo>
                    <a:pt x="238" y="135"/>
                  </a:lnTo>
                  <a:lnTo>
                    <a:pt x="253" y="135"/>
                  </a:lnTo>
                  <a:lnTo>
                    <a:pt x="267" y="135"/>
                  </a:lnTo>
                  <a:lnTo>
                    <a:pt x="280" y="135"/>
                  </a:lnTo>
                  <a:lnTo>
                    <a:pt x="297" y="133"/>
                  </a:lnTo>
                  <a:lnTo>
                    <a:pt x="312" y="133"/>
                  </a:lnTo>
                  <a:lnTo>
                    <a:pt x="327" y="130"/>
                  </a:lnTo>
                  <a:lnTo>
                    <a:pt x="346" y="128"/>
                  </a:lnTo>
                  <a:lnTo>
                    <a:pt x="365" y="124"/>
                  </a:lnTo>
                  <a:lnTo>
                    <a:pt x="386" y="120"/>
                  </a:lnTo>
                  <a:lnTo>
                    <a:pt x="400" y="118"/>
                  </a:lnTo>
                  <a:lnTo>
                    <a:pt x="413" y="114"/>
                  </a:lnTo>
                  <a:lnTo>
                    <a:pt x="424" y="114"/>
                  </a:lnTo>
                  <a:lnTo>
                    <a:pt x="438" y="114"/>
                  </a:lnTo>
                  <a:lnTo>
                    <a:pt x="451" y="114"/>
                  </a:lnTo>
                  <a:lnTo>
                    <a:pt x="462" y="116"/>
                  </a:lnTo>
                  <a:lnTo>
                    <a:pt x="476" y="118"/>
                  </a:lnTo>
                  <a:lnTo>
                    <a:pt x="487" y="124"/>
                  </a:lnTo>
                  <a:lnTo>
                    <a:pt x="498" y="128"/>
                  </a:lnTo>
                  <a:lnTo>
                    <a:pt x="508" y="133"/>
                  </a:lnTo>
                  <a:lnTo>
                    <a:pt x="517" y="141"/>
                  </a:lnTo>
                  <a:lnTo>
                    <a:pt x="527" y="149"/>
                  </a:lnTo>
                  <a:lnTo>
                    <a:pt x="536" y="156"/>
                  </a:lnTo>
                  <a:lnTo>
                    <a:pt x="546" y="168"/>
                  </a:lnTo>
                  <a:lnTo>
                    <a:pt x="552" y="177"/>
                  </a:lnTo>
                  <a:lnTo>
                    <a:pt x="561" y="190"/>
                  </a:lnTo>
                  <a:lnTo>
                    <a:pt x="561" y="196"/>
                  </a:lnTo>
                  <a:lnTo>
                    <a:pt x="565" y="200"/>
                  </a:lnTo>
                  <a:lnTo>
                    <a:pt x="565" y="202"/>
                  </a:lnTo>
                  <a:lnTo>
                    <a:pt x="565" y="206"/>
                  </a:lnTo>
                  <a:lnTo>
                    <a:pt x="563" y="202"/>
                  </a:lnTo>
                  <a:lnTo>
                    <a:pt x="559" y="202"/>
                  </a:lnTo>
                  <a:lnTo>
                    <a:pt x="554" y="198"/>
                  </a:lnTo>
                  <a:lnTo>
                    <a:pt x="550" y="194"/>
                  </a:lnTo>
                  <a:lnTo>
                    <a:pt x="540" y="185"/>
                  </a:lnTo>
                  <a:lnTo>
                    <a:pt x="531" y="179"/>
                  </a:lnTo>
                  <a:lnTo>
                    <a:pt x="521" y="175"/>
                  </a:lnTo>
                  <a:lnTo>
                    <a:pt x="512" y="169"/>
                  </a:lnTo>
                  <a:lnTo>
                    <a:pt x="502" y="164"/>
                  </a:lnTo>
                  <a:lnTo>
                    <a:pt x="493" y="162"/>
                  </a:lnTo>
                  <a:lnTo>
                    <a:pt x="483" y="158"/>
                  </a:lnTo>
                  <a:lnTo>
                    <a:pt x="474" y="154"/>
                  </a:lnTo>
                  <a:lnTo>
                    <a:pt x="464" y="152"/>
                  </a:lnTo>
                  <a:lnTo>
                    <a:pt x="455" y="150"/>
                  </a:lnTo>
                  <a:lnTo>
                    <a:pt x="443" y="149"/>
                  </a:lnTo>
                  <a:lnTo>
                    <a:pt x="434" y="149"/>
                  </a:lnTo>
                  <a:lnTo>
                    <a:pt x="424" y="149"/>
                  </a:lnTo>
                  <a:lnTo>
                    <a:pt x="413" y="149"/>
                  </a:lnTo>
                  <a:lnTo>
                    <a:pt x="401" y="149"/>
                  </a:lnTo>
                  <a:lnTo>
                    <a:pt x="390" y="150"/>
                  </a:lnTo>
                  <a:lnTo>
                    <a:pt x="371" y="150"/>
                  </a:lnTo>
                  <a:lnTo>
                    <a:pt x="354" y="152"/>
                  </a:lnTo>
                  <a:lnTo>
                    <a:pt x="337" y="154"/>
                  </a:lnTo>
                  <a:lnTo>
                    <a:pt x="322" y="156"/>
                  </a:lnTo>
                  <a:lnTo>
                    <a:pt x="305" y="156"/>
                  </a:lnTo>
                  <a:lnTo>
                    <a:pt x="289" y="158"/>
                  </a:lnTo>
                  <a:lnTo>
                    <a:pt x="276" y="160"/>
                  </a:lnTo>
                  <a:lnTo>
                    <a:pt x="261" y="162"/>
                  </a:lnTo>
                  <a:lnTo>
                    <a:pt x="246" y="162"/>
                  </a:lnTo>
                  <a:lnTo>
                    <a:pt x="230" y="162"/>
                  </a:lnTo>
                  <a:lnTo>
                    <a:pt x="217" y="162"/>
                  </a:lnTo>
                  <a:lnTo>
                    <a:pt x="200" y="162"/>
                  </a:lnTo>
                  <a:lnTo>
                    <a:pt x="183" y="162"/>
                  </a:lnTo>
                  <a:lnTo>
                    <a:pt x="168" y="162"/>
                  </a:lnTo>
                  <a:lnTo>
                    <a:pt x="149" y="162"/>
                  </a:lnTo>
                  <a:lnTo>
                    <a:pt x="133" y="162"/>
                  </a:lnTo>
                  <a:lnTo>
                    <a:pt x="116" y="160"/>
                  </a:lnTo>
                  <a:lnTo>
                    <a:pt x="99" y="158"/>
                  </a:lnTo>
                  <a:lnTo>
                    <a:pt x="86" y="152"/>
                  </a:lnTo>
                  <a:lnTo>
                    <a:pt x="73" y="149"/>
                  </a:lnTo>
                  <a:lnTo>
                    <a:pt x="59" y="141"/>
                  </a:lnTo>
                  <a:lnTo>
                    <a:pt x="50" y="135"/>
                  </a:lnTo>
                  <a:lnTo>
                    <a:pt x="38" y="124"/>
                  </a:lnTo>
                  <a:lnTo>
                    <a:pt x="31" y="118"/>
                  </a:lnTo>
                  <a:lnTo>
                    <a:pt x="21" y="105"/>
                  </a:lnTo>
                  <a:lnTo>
                    <a:pt x="16" y="93"/>
                  </a:lnTo>
                  <a:lnTo>
                    <a:pt x="12" y="80"/>
                  </a:lnTo>
                  <a:lnTo>
                    <a:pt x="8" y="69"/>
                  </a:lnTo>
                  <a:lnTo>
                    <a:pt x="4" y="54"/>
                  </a:lnTo>
                  <a:lnTo>
                    <a:pt x="2" y="38"/>
                  </a:lnTo>
                  <a:lnTo>
                    <a:pt x="0" y="23"/>
                  </a:lnTo>
                  <a:lnTo>
                    <a:pt x="0" y="8"/>
                  </a:lnTo>
                  <a:lnTo>
                    <a:pt x="2" y="2"/>
                  </a:lnTo>
                  <a:lnTo>
                    <a:pt x="6" y="0"/>
                  </a:lnTo>
                  <a:lnTo>
                    <a:pt x="12" y="0"/>
                  </a:lnTo>
                  <a:lnTo>
                    <a:pt x="19" y="2"/>
                  </a:lnTo>
                  <a:lnTo>
                    <a:pt x="25" y="4"/>
                  </a:lnTo>
                  <a:lnTo>
                    <a:pt x="31" y="4"/>
                  </a:lnTo>
                  <a:lnTo>
                    <a:pt x="35" y="8"/>
                  </a:lnTo>
                  <a:lnTo>
                    <a:pt x="36" y="8"/>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1" name="Freeform 404">
              <a:extLst>
                <a:ext uri="{FF2B5EF4-FFF2-40B4-BE49-F238E27FC236}">
                  <a16:creationId xmlns:a16="http://schemas.microsoft.com/office/drawing/2014/main" id="{47D53371-3685-0449-AAB1-5925F26881B2}"/>
                </a:ext>
              </a:extLst>
            </p:cNvPr>
            <p:cNvSpPr>
              <a:spLocks/>
            </p:cNvSpPr>
            <p:nvPr/>
          </p:nvSpPr>
          <p:spPr bwMode="auto">
            <a:xfrm>
              <a:off x="6699250" y="4845050"/>
              <a:ext cx="200025" cy="295275"/>
            </a:xfrm>
            <a:custGeom>
              <a:avLst/>
              <a:gdLst>
                <a:gd name="T0" fmla="*/ 2147483647 w 251"/>
                <a:gd name="T1" fmla="*/ 2147483647 h 373"/>
                <a:gd name="T2" fmla="*/ 2147483647 w 251"/>
                <a:gd name="T3" fmla="*/ 2147483647 h 373"/>
                <a:gd name="T4" fmla="*/ 2147483647 w 251"/>
                <a:gd name="T5" fmla="*/ 2147483647 h 373"/>
                <a:gd name="T6" fmla="*/ 2147483647 w 251"/>
                <a:gd name="T7" fmla="*/ 2147483647 h 373"/>
                <a:gd name="T8" fmla="*/ 2147483647 w 251"/>
                <a:gd name="T9" fmla="*/ 2147483647 h 373"/>
                <a:gd name="T10" fmla="*/ 2147483647 w 251"/>
                <a:gd name="T11" fmla="*/ 2147483647 h 373"/>
                <a:gd name="T12" fmla="*/ 2147483647 w 251"/>
                <a:gd name="T13" fmla="*/ 2147483647 h 373"/>
                <a:gd name="T14" fmla="*/ 2147483647 w 251"/>
                <a:gd name="T15" fmla="*/ 2147483647 h 373"/>
                <a:gd name="T16" fmla="*/ 2147483647 w 251"/>
                <a:gd name="T17" fmla="*/ 2147483647 h 373"/>
                <a:gd name="T18" fmla="*/ 2147483647 w 251"/>
                <a:gd name="T19" fmla="*/ 2147483647 h 373"/>
                <a:gd name="T20" fmla="*/ 2147483647 w 251"/>
                <a:gd name="T21" fmla="*/ 2147483647 h 373"/>
                <a:gd name="T22" fmla="*/ 2147483647 w 251"/>
                <a:gd name="T23" fmla="*/ 2147483647 h 373"/>
                <a:gd name="T24" fmla="*/ 2147483647 w 251"/>
                <a:gd name="T25" fmla="*/ 2147483647 h 373"/>
                <a:gd name="T26" fmla="*/ 2147483647 w 251"/>
                <a:gd name="T27" fmla="*/ 2147483647 h 373"/>
                <a:gd name="T28" fmla="*/ 2147483647 w 251"/>
                <a:gd name="T29" fmla="*/ 2147483647 h 373"/>
                <a:gd name="T30" fmla="*/ 2147483647 w 251"/>
                <a:gd name="T31" fmla="*/ 2147483647 h 373"/>
                <a:gd name="T32" fmla="*/ 2147483647 w 251"/>
                <a:gd name="T33" fmla="*/ 2147483647 h 373"/>
                <a:gd name="T34" fmla="*/ 2147483647 w 251"/>
                <a:gd name="T35" fmla="*/ 2147483647 h 373"/>
                <a:gd name="T36" fmla="*/ 2147483647 w 251"/>
                <a:gd name="T37" fmla="*/ 2147483647 h 373"/>
                <a:gd name="T38" fmla="*/ 2147483647 w 251"/>
                <a:gd name="T39" fmla="*/ 2147483647 h 373"/>
                <a:gd name="T40" fmla="*/ 2147483647 w 251"/>
                <a:gd name="T41" fmla="*/ 2147483647 h 373"/>
                <a:gd name="T42" fmla="*/ 2147483647 w 251"/>
                <a:gd name="T43" fmla="*/ 2147483647 h 373"/>
                <a:gd name="T44" fmla="*/ 2147483647 w 251"/>
                <a:gd name="T45" fmla="*/ 2147483647 h 373"/>
                <a:gd name="T46" fmla="*/ 2147483647 w 251"/>
                <a:gd name="T47" fmla="*/ 2147483647 h 373"/>
                <a:gd name="T48" fmla="*/ 2147483647 w 251"/>
                <a:gd name="T49" fmla="*/ 2147483647 h 373"/>
                <a:gd name="T50" fmla="*/ 2147483647 w 251"/>
                <a:gd name="T51" fmla="*/ 2147483647 h 373"/>
                <a:gd name="T52" fmla="*/ 2147483647 w 251"/>
                <a:gd name="T53" fmla="*/ 2147483647 h 373"/>
                <a:gd name="T54" fmla="*/ 2147483647 w 251"/>
                <a:gd name="T55" fmla="*/ 2147483647 h 373"/>
                <a:gd name="T56" fmla="*/ 2147483647 w 251"/>
                <a:gd name="T57" fmla="*/ 2147483647 h 373"/>
                <a:gd name="T58" fmla="*/ 2147483647 w 251"/>
                <a:gd name="T59" fmla="*/ 2147483647 h 373"/>
                <a:gd name="T60" fmla="*/ 2147483647 w 251"/>
                <a:gd name="T61" fmla="*/ 2147483647 h 373"/>
                <a:gd name="T62" fmla="*/ 2147483647 w 251"/>
                <a:gd name="T63" fmla="*/ 2147483647 h 373"/>
                <a:gd name="T64" fmla="*/ 2147483647 w 251"/>
                <a:gd name="T65" fmla="*/ 2147483647 h 373"/>
                <a:gd name="T66" fmla="*/ 2147483647 w 251"/>
                <a:gd name="T67" fmla="*/ 2147483647 h 373"/>
                <a:gd name="T68" fmla="*/ 2147483647 w 251"/>
                <a:gd name="T69" fmla="*/ 2147483647 h 373"/>
                <a:gd name="T70" fmla="*/ 2147483647 w 251"/>
                <a:gd name="T71" fmla="*/ 2147483647 h 373"/>
                <a:gd name="T72" fmla="*/ 0 w 251"/>
                <a:gd name="T73" fmla="*/ 2147483647 h 373"/>
                <a:gd name="T74" fmla="*/ 2147483647 w 251"/>
                <a:gd name="T75" fmla="*/ 2147483647 h 373"/>
                <a:gd name="T76" fmla="*/ 2147483647 w 251"/>
                <a:gd name="T77" fmla="*/ 0 h 373"/>
                <a:gd name="T78" fmla="*/ 2147483647 w 251"/>
                <a:gd name="T79" fmla="*/ 2147483647 h 3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1"/>
                <a:gd name="T121" fmla="*/ 0 h 373"/>
                <a:gd name="T122" fmla="*/ 251 w 251"/>
                <a:gd name="T123" fmla="*/ 373 h 3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1" h="373">
                  <a:moveTo>
                    <a:pt x="21" y="2"/>
                  </a:moveTo>
                  <a:lnTo>
                    <a:pt x="44" y="12"/>
                  </a:lnTo>
                  <a:lnTo>
                    <a:pt x="63" y="23"/>
                  </a:lnTo>
                  <a:lnTo>
                    <a:pt x="78" y="36"/>
                  </a:lnTo>
                  <a:lnTo>
                    <a:pt x="92" y="52"/>
                  </a:lnTo>
                  <a:lnTo>
                    <a:pt x="103" y="67"/>
                  </a:lnTo>
                  <a:lnTo>
                    <a:pt x="111" y="84"/>
                  </a:lnTo>
                  <a:lnTo>
                    <a:pt x="118" y="103"/>
                  </a:lnTo>
                  <a:lnTo>
                    <a:pt x="124" y="124"/>
                  </a:lnTo>
                  <a:lnTo>
                    <a:pt x="128" y="143"/>
                  </a:lnTo>
                  <a:lnTo>
                    <a:pt x="132" y="166"/>
                  </a:lnTo>
                  <a:lnTo>
                    <a:pt x="133" y="187"/>
                  </a:lnTo>
                  <a:lnTo>
                    <a:pt x="137" y="211"/>
                  </a:lnTo>
                  <a:lnTo>
                    <a:pt x="139" y="234"/>
                  </a:lnTo>
                  <a:lnTo>
                    <a:pt x="143" y="259"/>
                  </a:lnTo>
                  <a:lnTo>
                    <a:pt x="147" y="283"/>
                  </a:lnTo>
                  <a:lnTo>
                    <a:pt x="152" y="308"/>
                  </a:lnTo>
                  <a:lnTo>
                    <a:pt x="154" y="312"/>
                  </a:lnTo>
                  <a:lnTo>
                    <a:pt x="156" y="318"/>
                  </a:lnTo>
                  <a:lnTo>
                    <a:pt x="160" y="322"/>
                  </a:lnTo>
                  <a:lnTo>
                    <a:pt x="164" y="325"/>
                  </a:lnTo>
                  <a:lnTo>
                    <a:pt x="170" y="329"/>
                  </a:lnTo>
                  <a:lnTo>
                    <a:pt x="175" y="333"/>
                  </a:lnTo>
                  <a:lnTo>
                    <a:pt x="183" y="335"/>
                  </a:lnTo>
                  <a:lnTo>
                    <a:pt x="189" y="339"/>
                  </a:lnTo>
                  <a:lnTo>
                    <a:pt x="196" y="341"/>
                  </a:lnTo>
                  <a:lnTo>
                    <a:pt x="204" y="342"/>
                  </a:lnTo>
                  <a:lnTo>
                    <a:pt x="210" y="344"/>
                  </a:lnTo>
                  <a:lnTo>
                    <a:pt x="219" y="346"/>
                  </a:lnTo>
                  <a:lnTo>
                    <a:pt x="225" y="346"/>
                  </a:lnTo>
                  <a:lnTo>
                    <a:pt x="230" y="346"/>
                  </a:lnTo>
                  <a:lnTo>
                    <a:pt x="236" y="346"/>
                  </a:lnTo>
                  <a:lnTo>
                    <a:pt x="244" y="346"/>
                  </a:lnTo>
                  <a:lnTo>
                    <a:pt x="249" y="348"/>
                  </a:lnTo>
                  <a:lnTo>
                    <a:pt x="251" y="356"/>
                  </a:lnTo>
                  <a:lnTo>
                    <a:pt x="251" y="361"/>
                  </a:lnTo>
                  <a:lnTo>
                    <a:pt x="251" y="365"/>
                  </a:lnTo>
                  <a:lnTo>
                    <a:pt x="249" y="367"/>
                  </a:lnTo>
                  <a:lnTo>
                    <a:pt x="246" y="369"/>
                  </a:lnTo>
                  <a:lnTo>
                    <a:pt x="234" y="371"/>
                  </a:lnTo>
                  <a:lnTo>
                    <a:pt x="227" y="373"/>
                  </a:lnTo>
                  <a:lnTo>
                    <a:pt x="215" y="373"/>
                  </a:lnTo>
                  <a:lnTo>
                    <a:pt x="206" y="373"/>
                  </a:lnTo>
                  <a:lnTo>
                    <a:pt x="196" y="373"/>
                  </a:lnTo>
                  <a:lnTo>
                    <a:pt x="187" y="373"/>
                  </a:lnTo>
                  <a:lnTo>
                    <a:pt x="177" y="371"/>
                  </a:lnTo>
                  <a:lnTo>
                    <a:pt x="168" y="369"/>
                  </a:lnTo>
                  <a:lnTo>
                    <a:pt x="158" y="365"/>
                  </a:lnTo>
                  <a:lnTo>
                    <a:pt x="151" y="361"/>
                  </a:lnTo>
                  <a:lnTo>
                    <a:pt x="141" y="360"/>
                  </a:lnTo>
                  <a:lnTo>
                    <a:pt x="135" y="354"/>
                  </a:lnTo>
                  <a:lnTo>
                    <a:pt x="128" y="348"/>
                  </a:lnTo>
                  <a:lnTo>
                    <a:pt x="124" y="342"/>
                  </a:lnTo>
                  <a:lnTo>
                    <a:pt x="120" y="335"/>
                  </a:lnTo>
                  <a:lnTo>
                    <a:pt x="118" y="327"/>
                  </a:lnTo>
                  <a:lnTo>
                    <a:pt x="113" y="303"/>
                  </a:lnTo>
                  <a:lnTo>
                    <a:pt x="111" y="280"/>
                  </a:lnTo>
                  <a:lnTo>
                    <a:pt x="107" y="255"/>
                  </a:lnTo>
                  <a:lnTo>
                    <a:pt x="105" y="232"/>
                  </a:lnTo>
                  <a:lnTo>
                    <a:pt x="105" y="207"/>
                  </a:lnTo>
                  <a:lnTo>
                    <a:pt x="101" y="185"/>
                  </a:lnTo>
                  <a:lnTo>
                    <a:pt x="99" y="162"/>
                  </a:lnTo>
                  <a:lnTo>
                    <a:pt x="97" y="141"/>
                  </a:lnTo>
                  <a:lnTo>
                    <a:pt x="94" y="122"/>
                  </a:lnTo>
                  <a:lnTo>
                    <a:pt x="90" y="101"/>
                  </a:lnTo>
                  <a:lnTo>
                    <a:pt x="80" y="82"/>
                  </a:lnTo>
                  <a:lnTo>
                    <a:pt x="73" y="67"/>
                  </a:lnTo>
                  <a:lnTo>
                    <a:pt x="61" y="52"/>
                  </a:lnTo>
                  <a:lnTo>
                    <a:pt x="48" y="38"/>
                  </a:lnTo>
                  <a:lnTo>
                    <a:pt x="29" y="27"/>
                  </a:lnTo>
                  <a:lnTo>
                    <a:pt x="10" y="17"/>
                  </a:lnTo>
                  <a:lnTo>
                    <a:pt x="4" y="14"/>
                  </a:lnTo>
                  <a:lnTo>
                    <a:pt x="0" y="12"/>
                  </a:lnTo>
                  <a:lnTo>
                    <a:pt x="0" y="8"/>
                  </a:lnTo>
                  <a:lnTo>
                    <a:pt x="2" y="6"/>
                  </a:lnTo>
                  <a:lnTo>
                    <a:pt x="6" y="2"/>
                  </a:lnTo>
                  <a:lnTo>
                    <a:pt x="10" y="0"/>
                  </a:lnTo>
                  <a:lnTo>
                    <a:pt x="14" y="0"/>
                  </a:lnTo>
                  <a:lnTo>
                    <a:pt x="21" y="2"/>
                  </a:lnTo>
                  <a:close/>
                </a:path>
              </a:pathLst>
            </a:custGeom>
            <a:solidFill>
              <a:srgbClr val="54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2" name="Freeform 405">
              <a:extLst>
                <a:ext uri="{FF2B5EF4-FFF2-40B4-BE49-F238E27FC236}">
                  <a16:creationId xmlns:a16="http://schemas.microsoft.com/office/drawing/2014/main" id="{C610938E-2993-2843-8D2F-52753550CEB4}"/>
                </a:ext>
              </a:extLst>
            </p:cNvPr>
            <p:cNvSpPr>
              <a:spLocks/>
            </p:cNvSpPr>
            <p:nvPr/>
          </p:nvSpPr>
          <p:spPr bwMode="auto">
            <a:xfrm>
              <a:off x="7086600" y="4929188"/>
              <a:ext cx="60325" cy="349250"/>
            </a:xfrm>
            <a:custGeom>
              <a:avLst/>
              <a:gdLst>
                <a:gd name="T0" fmla="*/ 2147483647 w 74"/>
                <a:gd name="T1" fmla="*/ 2147483647 h 439"/>
                <a:gd name="T2" fmla="*/ 2147483647 w 74"/>
                <a:gd name="T3" fmla="*/ 2147483647 h 439"/>
                <a:gd name="T4" fmla="*/ 2147483647 w 74"/>
                <a:gd name="T5" fmla="*/ 2147483647 h 439"/>
                <a:gd name="T6" fmla="*/ 2147483647 w 74"/>
                <a:gd name="T7" fmla="*/ 2147483647 h 439"/>
                <a:gd name="T8" fmla="*/ 2147483647 w 74"/>
                <a:gd name="T9" fmla="*/ 2147483647 h 439"/>
                <a:gd name="T10" fmla="*/ 2147483647 w 74"/>
                <a:gd name="T11" fmla="*/ 2147483647 h 439"/>
                <a:gd name="T12" fmla="*/ 2147483647 w 74"/>
                <a:gd name="T13" fmla="*/ 2147483647 h 439"/>
                <a:gd name="T14" fmla="*/ 2147483647 w 74"/>
                <a:gd name="T15" fmla="*/ 2147483647 h 439"/>
                <a:gd name="T16" fmla="*/ 2147483647 w 74"/>
                <a:gd name="T17" fmla="*/ 2147483647 h 439"/>
                <a:gd name="T18" fmla="*/ 2147483647 w 74"/>
                <a:gd name="T19" fmla="*/ 2147483647 h 439"/>
                <a:gd name="T20" fmla="*/ 2147483647 w 74"/>
                <a:gd name="T21" fmla="*/ 2147483647 h 439"/>
                <a:gd name="T22" fmla="*/ 2147483647 w 74"/>
                <a:gd name="T23" fmla="*/ 2147483647 h 439"/>
                <a:gd name="T24" fmla="*/ 2147483647 w 74"/>
                <a:gd name="T25" fmla="*/ 2147483647 h 439"/>
                <a:gd name="T26" fmla="*/ 0 w 74"/>
                <a:gd name="T27" fmla="*/ 2147483647 h 439"/>
                <a:gd name="T28" fmla="*/ 2147483647 w 74"/>
                <a:gd name="T29" fmla="*/ 2147483647 h 439"/>
                <a:gd name="T30" fmla="*/ 2147483647 w 74"/>
                <a:gd name="T31" fmla="*/ 2147483647 h 439"/>
                <a:gd name="T32" fmla="*/ 2147483647 w 74"/>
                <a:gd name="T33" fmla="*/ 2147483647 h 439"/>
                <a:gd name="T34" fmla="*/ 2147483647 w 74"/>
                <a:gd name="T35" fmla="*/ 2147483647 h 439"/>
                <a:gd name="T36" fmla="*/ 2147483647 w 74"/>
                <a:gd name="T37" fmla="*/ 2147483647 h 439"/>
                <a:gd name="T38" fmla="*/ 2147483647 w 74"/>
                <a:gd name="T39" fmla="*/ 2147483647 h 439"/>
                <a:gd name="T40" fmla="*/ 2147483647 w 74"/>
                <a:gd name="T41" fmla="*/ 2147483647 h 439"/>
                <a:gd name="T42" fmla="*/ 2147483647 w 74"/>
                <a:gd name="T43" fmla="*/ 2147483647 h 439"/>
                <a:gd name="T44" fmla="*/ 2147483647 w 74"/>
                <a:gd name="T45" fmla="*/ 2147483647 h 439"/>
                <a:gd name="T46" fmla="*/ 2147483647 w 74"/>
                <a:gd name="T47" fmla="*/ 2147483647 h 439"/>
                <a:gd name="T48" fmla="*/ 2147483647 w 74"/>
                <a:gd name="T49" fmla="*/ 2147483647 h 439"/>
                <a:gd name="T50" fmla="*/ 2147483647 w 74"/>
                <a:gd name="T51" fmla="*/ 2147483647 h 439"/>
                <a:gd name="T52" fmla="*/ 2147483647 w 74"/>
                <a:gd name="T53" fmla="*/ 2147483647 h 439"/>
                <a:gd name="T54" fmla="*/ 2147483647 w 74"/>
                <a:gd name="T55" fmla="*/ 2147483647 h 439"/>
                <a:gd name="T56" fmla="*/ 2147483647 w 74"/>
                <a:gd name="T57" fmla="*/ 2147483647 h 439"/>
                <a:gd name="T58" fmla="*/ 2147483647 w 74"/>
                <a:gd name="T59" fmla="*/ 2147483647 h 439"/>
                <a:gd name="T60" fmla="*/ 2147483647 w 74"/>
                <a:gd name="T61" fmla="*/ 2147483647 h 439"/>
                <a:gd name="T62" fmla="*/ 2147483647 w 74"/>
                <a:gd name="T63" fmla="*/ 0 h 439"/>
                <a:gd name="T64" fmla="*/ 2147483647 w 74"/>
                <a:gd name="T65" fmla="*/ 0 h 439"/>
                <a:gd name="T66" fmla="*/ 2147483647 w 74"/>
                <a:gd name="T67" fmla="*/ 2147483647 h 439"/>
                <a:gd name="T68" fmla="*/ 2147483647 w 74"/>
                <a:gd name="T69" fmla="*/ 2147483647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39"/>
                <a:gd name="T107" fmla="*/ 74 w 74"/>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39">
                  <a:moveTo>
                    <a:pt x="74" y="11"/>
                  </a:moveTo>
                  <a:lnTo>
                    <a:pt x="70" y="40"/>
                  </a:lnTo>
                  <a:lnTo>
                    <a:pt x="70" y="68"/>
                  </a:lnTo>
                  <a:lnTo>
                    <a:pt x="68" y="95"/>
                  </a:lnTo>
                  <a:lnTo>
                    <a:pt x="68" y="121"/>
                  </a:lnTo>
                  <a:lnTo>
                    <a:pt x="68" y="144"/>
                  </a:lnTo>
                  <a:lnTo>
                    <a:pt x="68" y="171"/>
                  </a:lnTo>
                  <a:lnTo>
                    <a:pt x="67" y="194"/>
                  </a:lnTo>
                  <a:lnTo>
                    <a:pt x="65" y="218"/>
                  </a:lnTo>
                  <a:lnTo>
                    <a:pt x="65" y="241"/>
                  </a:lnTo>
                  <a:lnTo>
                    <a:pt x="63" y="266"/>
                  </a:lnTo>
                  <a:lnTo>
                    <a:pt x="59" y="289"/>
                  </a:lnTo>
                  <a:lnTo>
                    <a:pt x="57" y="313"/>
                  </a:lnTo>
                  <a:lnTo>
                    <a:pt x="53" y="338"/>
                  </a:lnTo>
                  <a:lnTo>
                    <a:pt x="49" y="367"/>
                  </a:lnTo>
                  <a:lnTo>
                    <a:pt x="44" y="393"/>
                  </a:lnTo>
                  <a:lnTo>
                    <a:pt x="40" y="424"/>
                  </a:lnTo>
                  <a:lnTo>
                    <a:pt x="38" y="427"/>
                  </a:lnTo>
                  <a:lnTo>
                    <a:pt x="34" y="433"/>
                  </a:lnTo>
                  <a:lnTo>
                    <a:pt x="32" y="435"/>
                  </a:lnTo>
                  <a:lnTo>
                    <a:pt x="30" y="437"/>
                  </a:lnTo>
                  <a:lnTo>
                    <a:pt x="23" y="439"/>
                  </a:lnTo>
                  <a:lnTo>
                    <a:pt x="15" y="439"/>
                  </a:lnTo>
                  <a:lnTo>
                    <a:pt x="10" y="437"/>
                  </a:lnTo>
                  <a:lnTo>
                    <a:pt x="4" y="431"/>
                  </a:lnTo>
                  <a:lnTo>
                    <a:pt x="2" y="427"/>
                  </a:lnTo>
                  <a:lnTo>
                    <a:pt x="0" y="425"/>
                  </a:lnTo>
                  <a:lnTo>
                    <a:pt x="0" y="420"/>
                  </a:lnTo>
                  <a:lnTo>
                    <a:pt x="2" y="416"/>
                  </a:lnTo>
                  <a:lnTo>
                    <a:pt x="4" y="408"/>
                  </a:lnTo>
                  <a:lnTo>
                    <a:pt x="4" y="403"/>
                  </a:lnTo>
                  <a:lnTo>
                    <a:pt x="6" y="393"/>
                  </a:lnTo>
                  <a:lnTo>
                    <a:pt x="8" y="386"/>
                  </a:lnTo>
                  <a:lnTo>
                    <a:pt x="8" y="378"/>
                  </a:lnTo>
                  <a:lnTo>
                    <a:pt x="10" y="370"/>
                  </a:lnTo>
                  <a:lnTo>
                    <a:pt x="10" y="363"/>
                  </a:lnTo>
                  <a:lnTo>
                    <a:pt x="11" y="355"/>
                  </a:lnTo>
                  <a:lnTo>
                    <a:pt x="11" y="346"/>
                  </a:lnTo>
                  <a:lnTo>
                    <a:pt x="11" y="338"/>
                  </a:lnTo>
                  <a:lnTo>
                    <a:pt x="11" y="330"/>
                  </a:lnTo>
                  <a:lnTo>
                    <a:pt x="13" y="323"/>
                  </a:lnTo>
                  <a:lnTo>
                    <a:pt x="13" y="315"/>
                  </a:lnTo>
                  <a:lnTo>
                    <a:pt x="15" y="310"/>
                  </a:lnTo>
                  <a:lnTo>
                    <a:pt x="15" y="302"/>
                  </a:lnTo>
                  <a:lnTo>
                    <a:pt x="17" y="296"/>
                  </a:lnTo>
                  <a:lnTo>
                    <a:pt x="21" y="272"/>
                  </a:lnTo>
                  <a:lnTo>
                    <a:pt x="25" y="251"/>
                  </a:lnTo>
                  <a:lnTo>
                    <a:pt x="27" y="230"/>
                  </a:lnTo>
                  <a:lnTo>
                    <a:pt x="30" y="213"/>
                  </a:lnTo>
                  <a:lnTo>
                    <a:pt x="32" y="196"/>
                  </a:lnTo>
                  <a:lnTo>
                    <a:pt x="34" y="178"/>
                  </a:lnTo>
                  <a:lnTo>
                    <a:pt x="36" y="165"/>
                  </a:lnTo>
                  <a:lnTo>
                    <a:pt x="38" y="150"/>
                  </a:lnTo>
                  <a:lnTo>
                    <a:pt x="40" y="135"/>
                  </a:lnTo>
                  <a:lnTo>
                    <a:pt x="42" y="119"/>
                  </a:lnTo>
                  <a:lnTo>
                    <a:pt x="44" y="104"/>
                  </a:lnTo>
                  <a:lnTo>
                    <a:pt x="46" y="87"/>
                  </a:lnTo>
                  <a:lnTo>
                    <a:pt x="48" y="72"/>
                  </a:lnTo>
                  <a:lnTo>
                    <a:pt x="49" y="51"/>
                  </a:lnTo>
                  <a:lnTo>
                    <a:pt x="51" y="30"/>
                  </a:lnTo>
                  <a:lnTo>
                    <a:pt x="53" y="11"/>
                  </a:lnTo>
                  <a:lnTo>
                    <a:pt x="53" y="4"/>
                  </a:lnTo>
                  <a:lnTo>
                    <a:pt x="55" y="2"/>
                  </a:lnTo>
                  <a:lnTo>
                    <a:pt x="59" y="0"/>
                  </a:lnTo>
                  <a:lnTo>
                    <a:pt x="65" y="0"/>
                  </a:lnTo>
                  <a:lnTo>
                    <a:pt x="68" y="0"/>
                  </a:lnTo>
                  <a:lnTo>
                    <a:pt x="70" y="2"/>
                  </a:lnTo>
                  <a:lnTo>
                    <a:pt x="74" y="5"/>
                  </a:lnTo>
                  <a:lnTo>
                    <a:pt x="74" y="1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3" name="Freeform 406">
              <a:extLst>
                <a:ext uri="{FF2B5EF4-FFF2-40B4-BE49-F238E27FC236}">
                  <a16:creationId xmlns:a16="http://schemas.microsoft.com/office/drawing/2014/main" id="{14AA9F78-CC1F-424F-A4E2-4B522EAEAFB5}"/>
                </a:ext>
              </a:extLst>
            </p:cNvPr>
            <p:cNvSpPr>
              <a:spLocks/>
            </p:cNvSpPr>
            <p:nvPr/>
          </p:nvSpPr>
          <p:spPr bwMode="auto">
            <a:xfrm>
              <a:off x="7115175" y="4908550"/>
              <a:ext cx="127000" cy="77787"/>
            </a:xfrm>
            <a:custGeom>
              <a:avLst/>
              <a:gdLst>
                <a:gd name="T0" fmla="*/ 2147483647 w 162"/>
                <a:gd name="T1" fmla="*/ 2147483647 h 99"/>
                <a:gd name="T2" fmla="*/ 2147483647 w 162"/>
                <a:gd name="T3" fmla="*/ 2147483647 h 99"/>
                <a:gd name="T4" fmla="*/ 2147483647 w 162"/>
                <a:gd name="T5" fmla="*/ 2147483647 h 99"/>
                <a:gd name="T6" fmla="*/ 2147483647 w 162"/>
                <a:gd name="T7" fmla="*/ 2147483647 h 99"/>
                <a:gd name="T8" fmla="*/ 2147483647 w 162"/>
                <a:gd name="T9" fmla="*/ 2147483647 h 99"/>
                <a:gd name="T10" fmla="*/ 2147483647 w 162"/>
                <a:gd name="T11" fmla="*/ 2147483647 h 99"/>
                <a:gd name="T12" fmla="*/ 2147483647 w 162"/>
                <a:gd name="T13" fmla="*/ 2147483647 h 99"/>
                <a:gd name="T14" fmla="*/ 2147483647 w 162"/>
                <a:gd name="T15" fmla="*/ 2147483647 h 99"/>
                <a:gd name="T16" fmla="*/ 2147483647 w 162"/>
                <a:gd name="T17" fmla="*/ 2147483647 h 99"/>
                <a:gd name="T18" fmla="*/ 2147483647 w 162"/>
                <a:gd name="T19" fmla="*/ 2147483647 h 99"/>
                <a:gd name="T20" fmla="*/ 2147483647 w 162"/>
                <a:gd name="T21" fmla="*/ 2147483647 h 99"/>
                <a:gd name="T22" fmla="*/ 2147483647 w 162"/>
                <a:gd name="T23" fmla="*/ 2147483647 h 99"/>
                <a:gd name="T24" fmla="*/ 2147483647 w 162"/>
                <a:gd name="T25" fmla="*/ 2147483647 h 99"/>
                <a:gd name="T26" fmla="*/ 2147483647 w 162"/>
                <a:gd name="T27" fmla="*/ 2147483647 h 99"/>
                <a:gd name="T28" fmla="*/ 2147483647 w 162"/>
                <a:gd name="T29" fmla="*/ 2147483647 h 99"/>
                <a:gd name="T30" fmla="*/ 2147483647 w 162"/>
                <a:gd name="T31" fmla="*/ 2147483647 h 99"/>
                <a:gd name="T32" fmla="*/ 2147483647 w 162"/>
                <a:gd name="T33" fmla="*/ 2147483647 h 99"/>
                <a:gd name="T34" fmla="*/ 2147483647 w 162"/>
                <a:gd name="T35" fmla="*/ 0 h 99"/>
                <a:gd name="T36" fmla="*/ 2147483647 w 162"/>
                <a:gd name="T37" fmla="*/ 0 h 99"/>
                <a:gd name="T38" fmla="*/ 2147483647 w 162"/>
                <a:gd name="T39" fmla="*/ 0 h 99"/>
                <a:gd name="T40" fmla="*/ 2147483647 w 162"/>
                <a:gd name="T41" fmla="*/ 2147483647 h 99"/>
                <a:gd name="T42" fmla="*/ 2147483647 w 162"/>
                <a:gd name="T43" fmla="*/ 2147483647 h 99"/>
                <a:gd name="T44" fmla="*/ 2147483647 w 162"/>
                <a:gd name="T45" fmla="*/ 2147483647 h 99"/>
                <a:gd name="T46" fmla="*/ 2147483647 w 162"/>
                <a:gd name="T47" fmla="*/ 2147483647 h 99"/>
                <a:gd name="T48" fmla="*/ 2147483647 w 162"/>
                <a:gd name="T49" fmla="*/ 2147483647 h 99"/>
                <a:gd name="T50" fmla="*/ 2147483647 w 162"/>
                <a:gd name="T51" fmla="*/ 2147483647 h 99"/>
                <a:gd name="T52" fmla="*/ 2147483647 w 162"/>
                <a:gd name="T53" fmla="*/ 2147483647 h 99"/>
                <a:gd name="T54" fmla="*/ 2147483647 w 162"/>
                <a:gd name="T55" fmla="*/ 2147483647 h 99"/>
                <a:gd name="T56" fmla="*/ 2147483647 w 162"/>
                <a:gd name="T57" fmla="*/ 2147483647 h 99"/>
                <a:gd name="T58" fmla="*/ 2147483647 w 162"/>
                <a:gd name="T59" fmla="*/ 2147483647 h 99"/>
                <a:gd name="T60" fmla="*/ 2147483647 w 162"/>
                <a:gd name="T61" fmla="*/ 2147483647 h 99"/>
                <a:gd name="T62" fmla="*/ 2147483647 w 162"/>
                <a:gd name="T63" fmla="*/ 2147483647 h 99"/>
                <a:gd name="T64" fmla="*/ 2147483647 w 162"/>
                <a:gd name="T65" fmla="*/ 2147483647 h 99"/>
                <a:gd name="T66" fmla="*/ 2147483647 w 162"/>
                <a:gd name="T67" fmla="*/ 2147483647 h 99"/>
                <a:gd name="T68" fmla="*/ 2147483647 w 162"/>
                <a:gd name="T69" fmla="*/ 2147483647 h 99"/>
                <a:gd name="T70" fmla="*/ 2147483647 w 162"/>
                <a:gd name="T71" fmla="*/ 2147483647 h 99"/>
                <a:gd name="T72" fmla="*/ 2147483647 w 162"/>
                <a:gd name="T73" fmla="*/ 2147483647 h 99"/>
                <a:gd name="T74" fmla="*/ 2147483647 w 162"/>
                <a:gd name="T75" fmla="*/ 2147483647 h 99"/>
                <a:gd name="T76" fmla="*/ 2147483647 w 162"/>
                <a:gd name="T77" fmla="*/ 2147483647 h 99"/>
                <a:gd name="T78" fmla="*/ 2147483647 w 162"/>
                <a:gd name="T79" fmla="*/ 2147483647 h 99"/>
                <a:gd name="T80" fmla="*/ 2147483647 w 162"/>
                <a:gd name="T81" fmla="*/ 2147483647 h 99"/>
                <a:gd name="T82" fmla="*/ 2147483647 w 162"/>
                <a:gd name="T83" fmla="*/ 2147483647 h 99"/>
                <a:gd name="T84" fmla="*/ 2147483647 w 162"/>
                <a:gd name="T85" fmla="*/ 2147483647 h 99"/>
                <a:gd name="T86" fmla="*/ 0 w 162"/>
                <a:gd name="T87" fmla="*/ 2147483647 h 99"/>
                <a:gd name="T88" fmla="*/ 0 w 162"/>
                <a:gd name="T89" fmla="*/ 2147483647 h 99"/>
                <a:gd name="T90" fmla="*/ 0 w 162"/>
                <a:gd name="T91" fmla="*/ 2147483647 h 99"/>
                <a:gd name="T92" fmla="*/ 2147483647 w 162"/>
                <a:gd name="T93" fmla="*/ 2147483647 h 99"/>
                <a:gd name="T94" fmla="*/ 2147483647 w 162"/>
                <a:gd name="T95" fmla="*/ 2147483647 h 99"/>
                <a:gd name="T96" fmla="*/ 2147483647 w 162"/>
                <a:gd name="T97" fmla="*/ 2147483647 h 99"/>
                <a:gd name="T98" fmla="*/ 2147483647 w 162"/>
                <a:gd name="T99" fmla="*/ 2147483647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
                <a:gd name="T151" fmla="*/ 0 h 99"/>
                <a:gd name="T152" fmla="*/ 162 w 162"/>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 h="99">
                  <a:moveTo>
                    <a:pt x="14" y="55"/>
                  </a:moveTo>
                  <a:lnTo>
                    <a:pt x="21" y="51"/>
                  </a:lnTo>
                  <a:lnTo>
                    <a:pt x="31" y="50"/>
                  </a:lnTo>
                  <a:lnTo>
                    <a:pt x="40" y="48"/>
                  </a:lnTo>
                  <a:lnTo>
                    <a:pt x="48" y="44"/>
                  </a:lnTo>
                  <a:lnTo>
                    <a:pt x="53" y="42"/>
                  </a:lnTo>
                  <a:lnTo>
                    <a:pt x="63" y="38"/>
                  </a:lnTo>
                  <a:lnTo>
                    <a:pt x="71" y="36"/>
                  </a:lnTo>
                  <a:lnTo>
                    <a:pt x="76" y="32"/>
                  </a:lnTo>
                  <a:lnTo>
                    <a:pt x="84" y="29"/>
                  </a:lnTo>
                  <a:lnTo>
                    <a:pt x="91" y="25"/>
                  </a:lnTo>
                  <a:lnTo>
                    <a:pt x="97" y="21"/>
                  </a:lnTo>
                  <a:lnTo>
                    <a:pt x="107" y="17"/>
                  </a:lnTo>
                  <a:lnTo>
                    <a:pt x="114" y="15"/>
                  </a:lnTo>
                  <a:lnTo>
                    <a:pt x="122" y="12"/>
                  </a:lnTo>
                  <a:lnTo>
                    <a:pt x="131" y="8"/>
                  </a:lnTo>
                  <a:lnTo>
                    <a:pt x="139" y="4"/>
                  </a:lnTo>
                  <a:lnTo>
                    <a:pt x="145" y="0"/>
                  </a:lnTo>
                  <a:lnTo>
                    <a:pt x="152" y="0"/>
                  </a:lnTo>
                  <a:lnTo>
                    <a:pt x="156" y="0"/>
                  </a:lnTo>
                  <a:lnTo>
                    <a:pt x="160" y="4"/>
                  </a:lnTo>
                  <a:lnTo>
                    <a:pt x="162" y="8"/>
                  </a:lnTo>
                  <a:lnTo>
                    <a:pt x="160" y="12"/>
                  </a:lnTo>
                  <a:lnTo>
                    <a:pt x="158" y="15"/>
                  </a:lnTo>
                  <a:lnTo>
                    <a:pt x="152" y="19"/>
                  </a:lnTo>
                  <a:lnTo>
                    <a:pt x="143" y="23"/>
                  </a:lnTo>
                  <a:lnTo>
                    <a:pt x="133" y="29"/>
                  </a:lnTo>
                  <a:lnTo>
                    <a:pt x="124" y="32"/>
                  </a:lnTo>
                  <a:lnTo>
                    <a:pt x="116" y="38"/>
                  </a:lnTo>
                  <a:lnTo>
                    <a:pt x="109" y="44"/>
                  </a:lnTo>
                  <a:lnTo>
                    <a:pt x="101" y="50"/>
                  </a:lnTo>
                  <a:lnTo>
                    <a:pt x="91" y="55"/>
                  </a:lnTo>
                  <a:lnTo>
                    <a:pt x="84" y="63"/>
                  </a:lnTo>
                  <a:lnTo>
                    <a:pt x="76" y="69"/>
                  </a:lnTo>
                  <a:lnTo>
                    <a:pt x="67" y="74"/>
                  </a:lnTo>
                  <a:lnTo>
                    <a:pt x="59" y="78"/>
                  </a:lnTo>
                  <a:lnTo>
                    <a:pt x="50" y="84"/>
                  </a:lnTo>
                  <a:lnTo>
                    <a:pt x="42" y="88"/>
                  </a:lnTo>
                  <a:lnTo>
                    <a:pt x="33" y="91"/>
                  </a:lnTo>
                  <a:lnTo>
                    <a:pt x="23" y="95"/>
                  </a:lnTo>
                  <a:lnTo>
                    <a:pt x="14" y="99"/>
                  </a:lnTo>
                  <a:lnTo>
                    <a:pt x="6" y="95"/>
                  </a:lnTo>
                  <a:lnTo>
                    <a:pt x="4" y="91"/>
                  </a:lnTo>
                  <a:lnTo>
                    <a:pt x="0" y="86"/>
                  </a:lnTo>
                  <a:lnTo>
                    <a:pt x="0" y="78"/>
                  </a:lnTo>
                  <a:lnTo>
                    <a:pt x="0" y="70"/>
                  </a:lnTo>
                  <a:lnTo>
                    <a:pt x="4" y="63"/>
                  </a:lnTo>
                  <a:lnTo>
                    <a:pt x="6" y="57"/>
                  </a:lnTo>
                  <a:lnTo>
                    <a:pt x="14" y="5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4" name="Freeform 426">
              <a:extLst>
                <a:ext uri="{FF2B5EF4-FFF2-40B4-BE49-F238E27FC236}">
                  <a16:creationId xmlns:a16="http://schemas.microsoft.com/office/drawing/2014/main" id="{489EDBBC-893C-E64F-B95C-0F4041EEEF4D}"/>
                </a:ext>
              </a:extLst>
            </p:cNvPr>
            <p:cNvSpPr>
              <a:spLocks/>
            </p:cNvSpPr>
            <p:nvPr/>
          </p:nvSpPr>
          <p:spPr bwMode="auto">
            <a:xfrm>
              <a:off x="6408738" y="4846638"/>
              <a:ext cx="161925" cy="263525"/>
            </a:xfrm>
            <a:custGeom>
              <a:avLst/>
              <a:gdLst>
                <a:gd name="T0" fmla="*/ 2147483647 w 206"/>
                <a:gd name="T1" fmla="*/ 2147483647 h 333"/>
                <a:gd name="T2" fmla="*/ 2147483647 w 206"/>
                <a:gd name="T3" fmla="*/ 2147483647 h 333"/>
                <a:gd name="T4" fmla="*/ 2147483647 w 206"/>
                <a:gd name="T5" fmla="*/ 2147483647 h 333"/>
                <a:gd name="T6" fmla="*/ 2147483647 w 206"/>
                <a:gd name="T7" fmla="*/ 2147483647 h 333"/>
                <a:gd name="T8" fmla="*/ 2147483647 w 206"/>
                <a:gd name="T9" fmla="*/ 2147483647 h 333"/>
                <a:gd name="T10" fmla="*/ 2147483647 w 206"/>
                <a:gd name="T11" fmla="*/ 2147483647 h 333"/>
                <a:gd name="T12" fmla="*/ 2147483647 w 206"/>
                <a:gd name="T13" fmla="*/ 2147483647 h 333"/>
                <a:gd name="T14" fmla="*/ 2147483647 w 206"/>
                <a:gd name="T15" fmla="*/ 2147483647 h 333"/>
                <a:gd name="T16" fmla="*/ 2147483647 w 206"/>
                <a:gd name="T17" fmla="*/ 2147483647 h 333"/>
                <a:gd name="T18" fmla="*/ 2147483647 w 206"/>
                <a:gd name="T19" fmla="*/ 2147483647 h 333"/>
                <a:gd name="T20" fmla="*/ 2147483647 w 206"/>
                <a:gd name="T21" fmla="*/ 2147483647 h 333"/>
                <a:gd name="T22" fmla="*/ 2147483647 w 206"/>
                <a:gd name="T23" fmla="*/ 2147483647 h 333"/>
                <a:gd name="T24" fmla="*/ 2147483647 w 206"/>
                <a:gd name="T25" fmla="*/ 2147483647 h 333"/>
                <a:gd name="T26" fmla="*/ 2147483647 w 206"/>
                <a:gd name="T27" fmla="*/ 2147483647 h 333"/>
                <a:gd name="T28" fmla="*/ 2147483647 w 206"/>
                <a:gd name="T29" fmla="*/ 2147483647 h 333"/>
                <a:gd name="T30" fmla="*/ 2147483647 w 206"/>
                <a:gd name="T31" fmla="*/ 2147483647 h 333"/>
                <a:gd name="T32" fmla="*/ 2147483647 w 206"/>
                <a:gd name="T33" fmla="*/ 2147483647 h 333"/>
                <a:gd name="T34" fmla="*/ 2147483647 w 206"/>
                <a:gd name="T35" fmla="*/ 2147483647 h 333"/>
                <a:gd name="T36" fmla="*/ 2147483647 w 206"/>
                <a:gd name="T37" fmla="*/ 2147483647 h 333"/>
                <a:gd name="T38" fmla="*/ 0 w 206"/>
                <a:gd name="T39" fmla="*/ 2147483647 h 333"/>
                <a:gd name="T40" fmla="*/ 0 w 206"/>
                <a:gd name="T41" fmla="*/ 2147483647 h 333"/>
                <a:gd name="T42" fmla="*/ 2147483647 w 206"/>
                <a:gd name="T43" fmla="*/ 2147483647 h 333"/>
                <a:gd name="T44" fmla="*/ 2147483647 w 206"/>
                <a:gd name="T45" fmla="*/ 2147483647 h 333"/>
                <a:gd name="T46" fmla="*/ 2147483647 w 206"/>
                <a:gd name="T47" fmla="*/ 2147483647 h 333"/>
                <a:gd name="T48" fmla="*/ 2147483647 w 206"/>
                <a:gd name="T49" fmla="*/ 2147483647 h 333"/>
                <a:gd name="T50" fmla="*/ 2147483647 w 206"/>
                <a:gd name="T51" fmla="*/ 2147483647 h 333"/>
                <a:gd name="T52" fmla="*/ 2147483647 w 206"/>
                <a:gd name="T53" fmla="*/ 2147483647 h 333"/>
                <a:gd name="T54" fmla="*/ 2147483647 w 206"/>
                <a:gd name="T55" fmla="*/ 2147483647 h 333"/>
                <a:gd name="T56" fmla="*/ 2147483647 w 206"/>
                <a:gd name="T57" fmla="*/ 2147483647 h 333"/>
                <a:gd name="T58" fmla="*/ 2147483647 w 206"/>
                <a:gd name="T59" fmla="*/ 2147483647 h 333"/>
                <a:gd name="T60" fmla="*/ 2147483647 w 206"/>
                <a:gd name="T61" fmla="*/ 2147483647 h 333"/>
                <a:gd name="T62" fmla="*/ 2147483647 w 206"/>
                <a:gd name="T63" fmla="*/ 2147483647 h 333"/>
                <a:gd name="T64" fmla="*/ 2147483647 w 206"/>
                <a:gd name="T65" fmla="*/ 2147483647 h 333"/>
                <a:gd name="T66" fmla="*/ 2147483647 w 206"/>
                <a:gd name="T67" fmla="*/ 2147483647 h 333"/>
                <a:gd name="T68" fmla="*/ 2147483647 w 206"/>
                <a:gd name="T69" fmla="*/ 2147483647 h 333"/>
                <a:gd name="T70" fmla="*/ 2147483647 w 206"/>
                <a:gd name="T71" fmla="*/ 2147483647 h 333"/>
                <a:gd name="T72" fmla="*/ 2147483647 w 206"/>
                <a:gd name="T73" fmla="*/ 2147483647 h 333"/>
                <a:gd name="T74" fmla="*/ 2147483647 w 206"/>
                <a:gd name="T75" fmla="*/ 2147483647 h 333"/>
                <a:gd name="T76" fmla="*/ 2147483647 w 206"/>
                <a:gd name="T77" fmla="*/ 2147483647 h 333"/>
                <a:gd name="T78" fmla="*/ 2147483647 w 206"/>
                <a:gd name="T79" fmla="*/ 2147483647 h 333"/>
                <a:gd name="T80" fmla="*/ 2147483647 w 206"/>
                <a:gd name="T81" fmla="*/ 0 h 333"/>
                <a:gd name="T82" fmla="*/ 2147483647 w 206"/>
                <a:gd name="T83" fmla="*/ 0 h 333"/>
                <a:gd name="T84" fmla="*/ 2147483647 w 206"/>
                <a:gd name="T85" fmla="*/ 2147483647 h 333"/>
                <a:gd name="T86" fmla="*/ 2147483647 w 206"/>
                <a:gd name="T87" fmla="*/ 2147483647 h 333"/>
                <a:gd name="T88" fmla="*/ 2147483647 w 206"/>
                <a:gd name="T89" fmla="*/ 2147483647 h 333"/>
                <a:gd name="T90" fmla="*/ 2147483647 w 206"/>
                <a:gd name="T91" fmla="*/ 2147483647 h 333"/>
                <a:gd name="T92" fmla="*/ 2147483647 w 206"/>
                <a:gd name="T93" fmla="*/ 2147483647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6"/>
                <a:gd name="T142" fmla="*/ 0 h 333"/>
                <a:gd name="T143" fmla="*/ 206 w 206"/>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6" h="333">
                  <a:moveTo>
                    <a:pt x="202" y="33"/>
                  </a:moveTo>
                  <a:lnTo>
                    <a:pt x="183" y="38"/>
                  </a:lnTo>
                  <a:lnTo>
                    <a:pt x="166" y="46"/>
                  </a:lnTo>
                  <a:lnTo>
                    <a:pt x="151" y="50"/>
                  </a:lnTo>
                  <a:lnTo>
                    <a:pt x="137" y="52"/>
                  </a:lnTo>
                  <a:lnTo>
                    <a:pt x="124" y="55"/>
                  </a:lnTo>
                  <a:lnTo>
                    <a:pt x="113" y="57"/>
                  </a:lnTo>
                  <a:lnTo>
                    <a:pt x="103" y="61"/>
                  </a:lnTo>
                  <a:lnTo>
                    <a:pt x="96" y="65"/>
                  </a:lnTo>
                  <a:lnTo>
                    <a:pt x="90" y="69"/>
                  </a:lnTo>
                  <a:lnTo>
                    <a:pt x="82" y="76"/>
                  </a:lnTo>
                  <a:lnTo>
                    <a:pt x="77" y="84"/>
                  </a:lnTo>
                  <a:lnTo>
                    <a:pt x="73" y="95"/>
                  </a:lnTo>
                  <a:lnTo>
                    <a:pt x="67" y="109"/>
                  </a:lnTo>
                  <a:lnTo>
                    <a:pt x="63" y="128"/>
                  </a:lnTo>
                  <a:lnTo>
                    <a:pt x="59" y="148"/>
                  </a:lnTo>
                  <a:lnTo>
                    <a:pt x="58" y="177"/>
                  </a:lnTo>
                  <a:lnTo>
                    <a:pt x="56" y="188"/>
                  </a:lnTo>
                  <a:lnTo>
                    <a:pt x="54" y="200"/>
                  </a:lnTo>
                  <a:lnTo>
                    <a:pt x="52" y="209"/>
                  </a:lnTo>
                  <a:lnTo>
                    <a:pt x="50" y="219"/>
                  </a:lnTo>
                  <a:lnTo>
                    <a:pt x="46" y="226"/>
                  </a:lnTo>
                  <a:lnTo>
                    <a:pt x="42" y="234"/>
                  </a:lnTo>
                  <a:lnTo>
                    <a:pt x="40" y="242"/>
                  </a:lnTo>
                  <a:lnTo>
                    <a:pt x="38" y="249"/>
                  </a:lnTo>
                  <a:lnTo>
                    <a:pt x="35" y="257"/>
                  </a:lnTo>
                  <a:lnTo>
                    <a:pt x="33" y="262"/>
                  </a:lnTo>
                  <a:lnTo>
                    <a:pt x="29" y="270"/>
                  </a:lnTo>
                  <a:lnTo>
                    <a:pt x="29" y="280"/>
                  </a:lnTo>
                  <a:lnTo>
                    <a:pt x="25" y="287"/>
                  </a:lnTo>
                  <a:lnTo>
                    <a:pt x="25" y="297"/>
                  </a:lnTo>
                  <a:lnTo>
                    <a:pt x="25" y="308"/>
                  </a:lnTo>
                  <a:lnTo>
                    <a:pt x="25" y="321"/>
                  </a:lnTo>
                  <a:lnTo>
                    <a:pt x="23" y="325"/>
                  </a:lnTo>
                  <a:lnTo>
                    <a:pt x="21" y="331"/>
                  </a:lnTo>
                  <a:lnTo>
                    <a:pt x="16" y="331"/>
                  </a:lnTo>
                  <a:lnTo>
                    <a:pt x="12" y="333"/>
                  </a:lnTo>
                  <a:lnTo>
                    <a:pt x="8" y="331"/>
                  </a:lnTo>
                  <a:lnTo>
                    <a:pt x="4" y="331"/>
                  </a:lnTo>
                  <a:lnTo>
                    <a:pt x="0" y="325"/>
                  </a:lnTo>
                  <a:lnTo>
                    <a:pt x="0" y="321"/>
                  </a:lnTo>
                  <a:lnTo>
                    <a:pt x="0" y="308"/>
                  </a:lnTo>
                  <a:lnTo>
                    <a:pt x="0" y="297"/>
                  </a:lnTo>
                  <a:lnTo>
                    <a:pt x="2" y="287"/>
                  </a:lnTo>
                  <a:lnTo>
                    <a:pt x="2" y="278"/>
                  </a:lnTo>
                  <a:lnTo>
                    <a:pt x="4" y="270"/>
                  </a:lnTo>
                  <a:lnTo>
                    <a:pt x="6" y="261"/>
                  </a:lnTo>
                  <a:lnTo>
                    <a:pt x="8" y="253"/>
                  </a:lnTo>
                  <a:lnTo>
                    <a:pt x="10" y="247"/>
                  </a:lnTo>
                  <a:lnTo>
                    <a:pt x="12" y="240"/>
                  </a:lnTo>
                  <a:lnTo>
                    <a:pt x="14" y="232"/>
                  </a:lnTo>
                  <a:lnTo>
                    <a:pt x="16" y="223"/>
                  </a:lnTo>
                  <a:lnTo>
                    <a:pt x="19" y="215"/>
                  </a:lnTo>
                  <a:lnTo>
                    <a:pt x="19" y="205"/>
                  </a:lnTo>
                  <a:lnTo>
                    <a:pt x="23" y="196"/>
                  </a:lnTo>
                  <a:lnTo>
                    <a:pt x="23" y="186"/>
                  </a:lnTo>
                  <a:lnTo>
                    <a:pt x="25" y="173"/>
                  </a:lnTo>
                  <a:lnTo>
                    <a:pt x="27" y="160"/>
                  </a:lnTo>
                  <a:lnTo>
                    <a:pt x="29" y="147"/>
                  </a:lnTo>
                  <a:lnTo>
                    <a:pt x="33" y="131"/>
                  </a:lnTo>
                  <a:lnTo>
                    <a:pt x="37" y="120"/>
                  </a:lnTo>
                  <a:lnTo>
                    <a:pt x="38" y="107"/>
                  </a:lnTo>
                  <a:lnTo>
                    <a:pt x="44" y="93"/>
                  </a:lnTo>
                  <a:lnTo>
                    <a:pt x="50" y="82"/>
                  </a:lnTo>
                  <a:lnTo>
                    <a:pt x="56" y="72"/>
                  </a:lnTo>
                  <a:lnTo>
                    <a:pt x="61" y="61"/>
                  </a:lnTo>
                  <a:lnTo>
                    <a:pt x="69" y="52"/>
                  </a:lnTo>
                  <a:lnTo>
                    <a:pt x="77" y="42"/>
                  </a:lnTo>
                  <a:lnTo>
                    <a:pt x="86" y="34"/>
                  </a:lnTo>
                  <a:lnTo>
                    <a:pt x="96" y="27"/>
                  </a:lnTo>
                  <a:lnTo>
                    <a:pt x="107" y="21"/>
                  </a:lnTo>
                  <a:lnTo>
                    <a:pt x="118" y="15"/>
                  </a:lnTo>
                  <a:lnTo>
                    <a:pt x="132" y="12"/>
                  </a:lnTo>
                  <a:lnTo>
                    <a:pt x="137" y="12"/>
                  </a:lnTo>
                  <a:lnTo>
                    <a:pt x="141" y="8"/>
                  </a:lnTo>
                  <a:lnTo>
                    <a:pt x="145" y="8"/>
                  </a:lnTo>
                  <a:lnTo>
                    <a:pt x="149" y="6"/>
                  </a:lnTo>
                  <a:lnTo>
                    <a:pt x="154" y="6"/>
                  </a:lnTo>
                  <a:lnTo>
                    <a:pt x="160" y="2"/>
                  </a:lnTo>
                  <a:lnTo>
                    <a:pt x="166" y="2"/>
                  </a:lnTo>
                  <a:lnTo>
                    <a:pt x="173" y="0"/>
                  </a:lnTo>
                  <a:lnTo>
                    <a:pt x="177" y="0"/>
                  </a:lnTo>
                  <a:lnTo>
                    <a:pt x="181" y="0"/>
                  </a:lnTo>
                  <a:lnTo>
                    <a:pt x="185" y="0"/>
                  </a:lnTo>
                  <a:lnTo>
                    <a:pt x="191" y="0"/>
                  </a:lnTo>
                  <a:lnTo>
                    <a:pt x="194" y="2"/>
                  </a:lnTo>
                  <a:lnTo>
                    <a:pt x="198" y="6"/>
                  </a:lnTo>
                  <a:lnTo>
                    <a:pt x="200" y="8"/>
                  </a:lnTo>
                  <a:lnTo>
                    <a:pt x="204" y="14"/>
                  </a:lnTo>
                  <a:lnTo>
                    <a:pt x="206" y="19"/>
                  </a:lnTo>
                  <a:lnTo>
                    <a:pt x="206" y="23"/>
                  </a:lnTo>
                  <a:lnTo>
                    <a:pt x="204" y="27"/>
                  </a:lnTo>
                  <a:lnTo>
                    <a:pt x="202" y="33"/>
                  </a:lnTo>
                  <a:close/>
                </a:path>
              </a:pathLst>
            </a:custGeom>
            <a:solidFill>
              <a:srgbClr val="54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5" name="Freeform 428">
              <a:extLst>
                <a:ext uri="{FF2B5EF4-FFF2-40B4-BE49-F238E27FC236}">
                  <a16:creationId xmlns:a16="http://schemas.microsoft.com/office/drawing/2014/main" id="{F7A5DF53-C6D7-E247-B6DB-284687510E3A}"/>
                </a:ext>
              </a:extLst>
            </p:cNvPr>
            <p:cNvSpPr>
              <a:spLocks/>
            </p:cNvSpPr>
            <p:nvPr/>
          </p:nvSpPr>
          <p:spPr bwMode="auto">
            <a:xfrm>
              <a:off x="6630988" y="4695825"/>
              <a:ext cx="82550" cy="165100"/>
            </a:xfrm>
            <a:custGeom>
              <a:avLst/>
              <a:gdLst>
                <a:gd name="T0" fmla="*/ 2147483647 w 103"/>
                <a:gd name="T1" fmla="*/ 2147483647 h 207"/>
                <a:gd name="T2" fmla="*/ 2147483647 w 103"/>
                <a:gd name="T3" fmla="*/ 0 h 207"/>
                <a:gd name="T4" fmla="*/ 2147483647 w 103"/>
                <a:gd name="T5" fmla="*/ 0 h 207"/>
                <a:gd name="T6" fmla="*/ 2147483647 w 103"/>
                <a:gd name="T7" fmla="*/ 2147483647 h 207"/>
                <a:gd name="T8" fmla="*/ 2147483647 w 103"/>
                <a:gd name="T9" fmla="*/ 2147483647 h 207"/>
                <a:gd name="T10" fmla="*/ 2147483647 w 103"/>
                <a:gd name="T11" fmla="*/ 2147483647 h 207"/>
                <a:gd name="T12" fmla="*/ 2147483647 w 103"/>
                <a:gd name="T13" fmla="*/ 2147483647 h 207"/>
                <a:gd name="T14" fmla="*/ 2147483647 w 103"/>
                <a:gd name="T15" fmla="*/ 2147483647 h 207"/>
                <a:gd name="T16" fmla="*/ 2147483647 w 103"/>
                <a:gd name="T17" fmla="*/ 2147483647 h 207"/>
                <a:gd name="T18" fmla="*/ 2147483647 w 103"/>
                <a:gd name="T19" fmla="*/ 2147483647 h 207"/>
                <a:gd name="T20" fmla="*/ 2147483647 w 103"/>
                <a:gd name="T21" fmla="*/ 2147483647 h 207"/>
                <a:gd name="T22" fmla="*/ 2147483647 w 103"/>
                <a:gd name="T23" fmla="*/ 2147483647 h 207"/>
                <a:gd name="T24" fmla="*/ 2147483647 w 103"/>
                <a:gd name="T25" fmla="*/ 2147483647 h 207"/>
                <a:gd name="T26" fmla="*/ 2147483647 w 103"/>
                <a:gd name="T27" fmla="*/ 2147483647 h 207"/>
                <a:gd name="T28" fmla="*/ 2147483647 w 103"/>
                <a:gd name="T29" fmla="*/ 2147483647 h 207"/>
                <a:gd name="T30" fmla="*/ 2147483647 w 103"/>
                <a:gd name="T31" fmla="*/ 2147483647 h 207"/>
                <a:gd name="T32" fmla="*/ 2147483647 w 103"/>
                <a:gd name="T33" fmla="*/ 2147483647 h 207"/>
                <a:gd name="T34" fmla="*/ 2147483647 w 103"/>
                <a:gd name="T35" fmla="*/ 2147483647 h 207"/>
                <a:gd name="T36" fmla="*/ 2147483647 w 103"/>
                <a:gd name="T37" fmla="*/ 2147483647 h 207"/>
                <a:gd name="T38" fmla="*/ 2147483647 w 103"/>
                <a:gd name="T39" fmla="*/ 2147483647 h 207"/>
                <a:gd name="T40" fmla="*/ 2147483647 w 103"/>
                <a:gd name="T41" fmla="*/ 2147483647 h 207"/>
                <a:gd name="T42" fmla="*/ 2147483647 w 103"/>
                <a:gd name="T43" fmla="*/ 2147483647 h 207"/>
                <a:gd name="T44" fmla="*/ 2147483647 w 103"/>
                <a:gd name="T45" fmla="*/ 2147483647 h 207"/>
                <a:gd name="T46" fmla="*/ 2147483647 w 103"/>
                <a:gd name="T47" fmla="*/ 2147483647 h 207"/>
                <a:gd name="T48" fmla="*/ 2147483647 w 103"/>
                <a:gd name="T49" fmla="*/ 2147483647 h 207"/>
                <a:gd name="T50" fmla="*/ 2147483647 w 103"/>
                <a:gd name="T51" fmla="*/ 2147483647 h 207"/>
                <a:gd name="T52" fmla="*/ 2147483647 w 103"/>
                <a:gd name="T53" fmla="*/ 2147483647 h 207"/>
                <a:gd name="T54" fmla="*/ 2147483647 w 103"/>
                <a:gd name="T55" fmla="*/ 2147483647 h 207"/>
                <a:gd name="T56" fmla="*/ 2147483647 w 103"/>
                <a:gd name="T57" fmla="*/ 2147483647 h 207"/>
                <a:gd name="T58" fmla="*/ 2147483647 w 103"/>
                <a:gd name="T59" fmla="*/ 2147483647 h 207"/>
                <a:gd name="T60" fmla="*/ 2147483647 w 103"/>
                <a:gd name="T61" fmla="*/ 2147483647 h 207"/>
                <a:gd name="T62" fmla="*/ 2147483647 w 103"/>
                <a:gd name="T63" fmla="*/ 2147483647 h 207"/>
                <a:gd name="T64" fmla="*/ 2147483647 w 103"/>
                <a:gd name="T65" fmla="*/ 2147483647 h 207"/>
                <a:gd name="T66" fmla="*/ 2147483647 w 103"/>
                <a:gd name="T67" fmla="*/ 2147483647 h 207"/>
                <a:gd name="T68" fmla="*/ 2147483647 w 103"/>
                <a:gd name="T69" fmla="*/ 2147483647 h 207"/>
                <a:gd name="T70" fmla="*/ 2147483647 w 103"/>
                <a:gd name="T71" fmla="*/ 2147483647 h 207"/>
                <a:gd name="T72" fmla="*/ 2147483647 w 103"/>
                <a:gd name="T73" fmla="*/ 2147483647 h 207"/>
                <a:gd name="T74" fmla="*/ 2147483647 w 103"/>
                <a:gd name="T75" fmla="*/ 2147483647 h 207"/>
                <a:gd name="T76" fmla="*/ 2147483647 w 103"/>
                <a:gd name="T77" fmla="*/ 2147483647 h 207"/>
                <a:gd name="T78" fmla="*/ 2147483647 w 103"/>
                <a:gd name="T79" fmla="*/ 2147483647 h 207"/>
                <a:gd name="T80" fmla="*/ 2147483647 w 103"/>
                <a:gd name="T81" fmla="*/ 2147483647 h 207"/>
                <a:gd name="T82" fmla="*/ 2147483647 w 103"/>
                <a:gd name="T83" fmla="*/ 2147483647 h 207"/>
                <a:gd name="T84" fmla="*/ 2147483647 w 103"/>
                <a:gd name="T85" fmla="*/ 2147483647 h 207"/>
                <a:gd name="T86" fmla="*/ 2147483647 w 103"/>
                <a:gd name="T87" fmla="*/ 2147483647 h 207"/>
                <a:gd name="T88" fmla="*/ 2147483647 w 103"/>
                <a:gd name="T89" fmla="*/ 2147483647 h 207"/>
                <a:gd name="T90" fmla="*/ 0 w 103"/>
                <a:gd name="T91" fmla="*/ 2147483647 h 207"/>
                <a:gd name="T92" fmla="*/ 2147483647 w 103"/>
                <a:gd name="T93" fmla="*/ 2147483647 h 207"/>
                <a:gd name="T94" fmla="*/ 2147483647 w 103"/>
                <a:gd name="T95" fmla="*/ 2147483647 h 207"/>
                <a:gd name="T96" fmla="*/ 2147483647 w 103"/>
                <a:gd name="T97" fmla="*/ 2147483647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3"/>
                <a:gd name="T148" fmla="*/ 0 h 207"/>
                <a:gd name="T149" fmla="*/ 103 w 103"/>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3" h="207">
                  <a:moveTo>
                    <a:pt x="23" y="4"/>
                  </a:moveTo>
                  <a:lnTo>
                    <a:pt x="28" y="2"/>
                  </a:lnTo>
                  <a:lnTo>
                    <a:pt x="36" y="0"/>
                  </a:lnTo>
                  <a:lnTo>
                    <a:pt x="44" y="0"/>
                  </a:lnTo>
                  <a:lnTo>
                    <a:pt x="49" y="0"/>
                  </a:lnTo>
                  <a:lnTo>
                    <a:pt x="55" y="0"/>
                  </a:lnTo>
                  <a:lnTo>
                    <a:pt x="63" y="2"/>
                  </a:lnTo>
                  <a:lnTo>
                    <a:pt x="66" y="2"/>
                  </a:lnTo>
                  <a:lnTo>
                    <a:pt x="72" y="4"/>
                  </a:lnTo>
                  <a:lnTo>
                    <a:pt x="76" y="6"/>
                  </a:lnTo>
                  <a:lnTo>
                    <a:pt x="82" y="8"/>
                  </a:lnTo>
                  <a:lnTo>
                    <a:pt x="85" y="12"/>
                  </a:lnTo>
                  <a:lnTo>
                    <a:pt x="89" y="15"/>
                  </a:lnTo>
                  <a:lnTo>
                    <a:pt x="93" y="17"/>
                  </a:lnTo>
                  <a:lnTo>
                    <a:pt x="95" y="25"/>
                  </a:lnTo>
                  <a:lnTo>
                    <a:pt x="99" y="29"/>
                  </a:lnTo>
                  <a:lnTo>
                    <a:pt x="103" y="34"/>
                  </a:lnTo>
                  <a:lnTo>
                    <a:pt x="103" y="38"/>
                  </a:lnTo>
                  <a:lnTo>
                    <a:pt x="103" y="42"/>
                  </a:lnTo>
                  <a:lnTo>
                    <a:pt x="103" y="44"/>
                  </a:lnTo>
                  <a:lnTo>
                    <a:pt x="103" y="48"/>
                  </a:lnTo>
                  <a:lnTo>
                    <a:pt x="103" y="51"/>
                  </a:lnTo>
                  <a:lnTo>
                    <a:pt x="103" y="55"/>
                  </a:lnTo>
                  <a:lnTo>
                    <a:pt x="103" y="59"/>
                  </a:lnTo>
                  <a:lnTo>
                    <a:pt x="103" y="65"/>
                  </a:lnTo>
                  <a:lnTo>
                    <a:pt x="103" y="74"/>
                  </a:lnTo>
                  <a:lnTo>
                    <a:pt x="103" y="84"/>
                  </a:lnTo>
                  <a:lnTo>
                    <a:pt x="101" y="95"/>
                  </a:lnTo>
                  <a:lnTo>
                    <a:pt x="101" y="107"/>
                  </a:lnTo>
                  <a:lnTo>
                    <a:pt x="99" y="118"/>
                  </a:lnTo>
                  <a:lnTo>
                    <a:pt x="99" y="131"/>
                  </a:lnTo>
                  <a:lnTo>
                    <a:pt x="97" y="145"/>
                  </a:lnTo>
                  <a:lnTo>
                    <a:pt x="95" y="158"/>
                  </a:lnTo>
                  <a:lnTo>
                    <a:pt x="91" y="167"/>
                  </a:lnTo>
                  <a:lnTo>
                    <a:pt x="87" y="179"/>
                  </a:lnTo>
                  <a:lnTo>
                    <a:pt x="82" y="186"/>
                  </a:lnTo>
                  <a:lnTo>
                    <a:pt x="80" y="196"/>
                  </a:lnTo>
                  <a:lnTo>
                    <a:pt x="72" y="202"/>
                  </a:lnTo>
                  <a:lnTo>
                    <a:pt x="64" y="205"/>
                  </a:lnTo>
                  <a:lnTo>
                    <a:pt x="55" y="207"/>
                  </a:lnTo>
                  <a:lnTo>
                    <a:pt x="45" y="207"/>
                  </a:lnTo>
                  <a:lnTo>
                    <a:pt x="38" y="202"/>
                  </a:lnTo>
                  <a:lnTo>
                    <a:pt x="32" y="198"/>
                  </a:lnTo>
                  <a:lnTo>
                    <a:pt x="25" y="194"/>
                  </a:lnTo>
                  <a:lnTo>
                    <a:pt x="21" y="190"/>
                  </a:lnTo>
                  <a:lnTo>
                    <a:pt x="15" y="185"/>
                  </a:lnTo>
                  <a:lnTo>
                    <a:pt x="11" y="181"/>
                  </a:lnTo>
                  <a:lnTo>
                    <a:pt x="9" y="177"/>
                  </a:lnTo>
                  <a:lnTo>
                    <a:pt x="7" y="175"/>
                  </a:lnTo>
                  <a:lnTo>
                    <a:pt x="4" y="167"/>
                  </a:lnTo>
                  <a:lnTo>
                    <a:pt x="4" y="162"/>
                  </a:lnTo>
                  <a:lnTo>
                    <a:pt x="6" y="158"/>
                  </a:lnTo>
                  <a:lnTo>
                    <a:pt x="9" y="158"/>
                  </a:lnTo>
                  <a:lnTo>
                    <a:pt x="15" y="158"/>
                  </a:lnTo>
                  <a:lnTo>
                    <a:pt x="23" y="162"/>
                  </a:lnTo>
                  <a:lnTo>
                    <a:pt x="28" y="164"/>
                  </a:lnTo>
                  <a:lnTo>
                    <a:pt x="38" y="167"/>
                  </a:lnTo>
                  <a:lnTo>
                    <a:pt x="44" y="167"/>
                  </a:lnTo>
                  <a:lnTo>
                    <a:pt x="51" y="167"/>
                  </a:lnTo>
                  <a:lnTo>
                    <a:pt x="55" y="166"/>
                  </a:lnTo>
                  <a:lnTo>
                    <a:pt x="63" y="162"/>
                  </a:lnTo>
                  <a:lnTo>
                    <a:pt x="64" y="156"/>
                  </a:lnTo>
                  <a:lnTo>
                    <a:pt x="68" y="150"/>
                  </a:lnTo>
                  <a:lnTo>
                    <a:pt x="70" y="145"/>
                  </a:lnTo>
                  <a:lnTo>
                    <a:pt x="74" y="139"/>
                  </a:lnTo>
                  <a:lnTo>
                    <a:pt x="74" y="129"/>
                  </a:lnTo>
                  <a:lnTo>
                    <a:pt x="76" y="122"/>
                  </a:lnTo>
                  <a:lnTo>
                    <a:pt x="76" y="112"/>
                  </a:lnTo>
                  <a:lnTo>
                    <a:pt x="78" y="105"/>
                  </a:lnTo>
                  <a:lnTo>
                    <a:pt x="78" y="97"/>
                  </a:lnTo>
                  <a:lnTo>
                    <a:pt x="78" y="88"/>
                  </a:lnTo>
                  <a:lnTo>
                    <a:pt x="78" y="82"/>
                  </a:lnTo>
                  <a:lnTo>
                    <a:pt x="80" y="74"/>
                  </a:lnTo>
                  <a:lnTo>
                    <a:pt x="78" y="69"/>
                  </a:lnTo>
                  <a:lnTo>
                    <a:pt x="76" y="63"/>
                  </a:lnTo>
                  <a:lnTo>
                    <a:pt x="76" y="57"/>
                  </a:lnTo>
                  <a:lnTo>
                    <a:pt x="74" y="53"/>
                  </a:lnTo>
                  <a:lnTo>
                    <a:pt x="72" y="48"/>
                  </a:lnTo>
                  <a:lnTo>
                    <a:pt x="70" y="44"/>
                  </a:lnTo>
                  <a:lnTo>
                    <a:pt x="66" y="38"/>
                  </a:lnTo>
                  <a:lnTo>
                    <a:pt x="64" y="36"/>
                  </a:lnTo>
                  <a:lnTo>
                    <a:pt x="59" y="32"/>
                  </a:lnTo>
                  <a:lnTo>
                    <a:pt x="53" y="29"/>
                  </a:lnTo>
                  <a:lnTo>
                    <a:pt x="47" y="27"/>
                  </a:lnTo>
                  <a:lnTo>
                    <a:pt x="42" y="25"/>
                  </a:lnTo>
                  <a:lnTo>
                    <a:pt x="34" y="21"/>
                  </a:lnTo>
                  <a:lnTo>
                    <a:pt x="25" y="19"/>
                  </a:lnTo>
                  <a:lnTo>
                    <a:pt x="15" y="17"/>
                  </a:lnTo>
                  <a:lnTo>
                    <a:pt x="6" y="17"/>
                  </a:lnTo>
                  <a:lnTo>
                    <a:pt x="2" y="17"/>
                  </a:lnTo>
                  <a:lnTo>
                    <a:pt x="0" y="15"/>
                  </a:lnTo>
                  <a:lnTo>
                    <a:pt x="0" y="13"/>
                  </a:lnTo>
                  <a:lnTo>
                    <a:pt x="2" y="12"/>
                  </a:lnTo>
                  <a:lnTo>
                    <a:pt x="6" y="8"/>
                  </a:lnTo>
                  <a:lnTo>
                    <a:pt x="9" y="6"/>
                  </a:lnTo>
                  <a:lnTo>
                    <a:pt x="15" y="4"/>
                  </a:lnTo>
                  <a:lnTo>
                    <a:pt x="23" y="4"/>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6" name="Freeform 429">
              <a:extLst>
                <a:ext uri="{FF2B5EF4-FFF2-40B4-BE49-F238E27FC236}">
                  <a16:creationId xmlns:a16="http://schemas.microsoft.com/office/drawing/2014/main" id="{17BF9E1E-4EAB-3C48-BC43-1CD4954BAF88}"/>
                </a:ext>
              </a:extLst>
            </p:cNvPr>
            <p:cNvSpPr>
              <a:spLocks/>
            </p:cNvSpPr>
            <p:nvPr/>
          </p:nvSpPr>
          <p:spPr bwMode="auto">
            <a:xfrm>
              <a:off x="6402388" y="5053013"/>
              <a:ext cx="176213" cy="61912"/>
            </a:xfrm>
            <a:custGeom>
              <a:avLst/>
              <a:gdLst>
                <a:gd name="T0" fmla="*/ 2147483647 w 222"/>
                <a:gd name="T1" fmla="*/ 2147483647 h 78"/>
                <a:gd name="T2" fmla="*/ 2147483647 w 222"/>
                <a:gd name="T3" fmla="*/ 2147483647 h 78"/>
                <a:gd name="T4" fmla="*/ 2147483647 w 222"/>
                <a:gd name="T5" fmla="*/ 2147483647 h 78"/>
                <a:gd name="T6" fmla="*/ 2147483647 w 222"/>
                <a:gd name="T7" fmla="*/ 2147483647 h 78"/>
                <a:gd name="T8" fmla="*/ 2147483647 w 222"/>
                <a:gd name="T9" fmla="*/ 2147483647 h 78"/>
                <a:gd name="T10" fmla="*/ 2147483647 w 222"/>
                <a:gd name="T11" fmla="*/ 2147483647 h 78"/>
                <a:gd name="T12" fmla="*/ 2147483647 w 222"/>
                <a:gd name="T13" fmla="*/ 2147483647 h 78"/>
                <a:gd name="T14" fmla="*/ 2147483647 w 222"/>
                <a:gd name="T15" fmla="*/ 2147483647 h 78"/>
                <a:gd name="T16" fmla="*/ 2147483647 w 222"/>
                <a:gd name="T17" fmla="*/ 2147483647 h 78"/>
                <a:gd name="T18" fmla="*/ 2147483647 w 222"/>
                <a:gd name="T19" fmla="*/ 2147483647 h 78"/>
                <a:gd name="T20" fmla="*/ 2147483647 w 222"/>
                <a:gd name="T21" fmla="*/ 2147483647 h 78"/>
                <a:gd name="T22" fmla="*/ 2147483647 w 222"/>
                <a:gd name="T23" fmla="*/ 2147483647 h 78"/>
                <a:gd name="T24" fmla="*/ 2147483647 w 222"/>
                <a:gd name="T25" fmla="*/ 2147483647 h 78"/>
                <a:gd name="T26" fmla="*/ 2147483647 w 222"/>
                <a:gd name="T27" fmla="*/ 2147483647 h 78"/>
                <a:gd name="T28" fmla="*/ 2147483647 w 222"/>
                <a:gd name="T29" fmla="*/ 2147483647 h 78"/>
                <a:gd name="T30" fmla="*/ 2147483647 w 222"/>
                <a:gd name="T31" fmla="*/ 2147483647 h 78"/>
                <a:gd name="T32" fmla="*/ 2147483647 w 222"/>
                <a:gd name="T33" fmla="*/ 2147483647 h 78"/>
                <a:gd name="T34" fmla="*/ 2147483647 w 222"/>
                <a:gd name="T35" fmla="*/ 2147483647 h 78"/>
                <a:gd name="T36" fmla="*/ 2147483647 w 222"/>
                <a:gd name="T37" fmla="*/ 2147483647 h 78"/>
                <a:gd name="T38" fmla="*/ 2147483647 w 222"/>
                <a:gd name="T39" fmla="*/ 2147483647 h 78"/>
                <a:gd name="T40" fmla="*/ 2147483647 w 222"/>
                <a:gd name="T41" fmla="*/ 2147483647 h 78"/>
                <a:gd name="T42" fmla="*/ 2147483647 w 222"/>
                <a:gd name="T43" fmla="*/ 2147483647 h 78"/>
                <a:gd name="T44" fmla="*/ 2147483647 w 222"/>
                <a:gd name="T45" fmla="*/ 2147483647 h 78"/>
                <a:gd name="T46" fmla="*/ 2147483647 w 222"/>
                <a:gd name="T47" fmla="*/ 2147483647 h 78"/>
                <a:gd name="T48" fmla="*/ 2147483647 w 222"/>
                <a:gd name="T49" fmla="*/ 2147483647 h 78"/>
                <a:gd name="T50" fmla="*/ 2147483647 w 222"/>
                <a:gd name="T51" fmla="*/ 2147483647 h 78"/>
                <a:gd name="T52" fmla="*/ 2147483647 w 222"/>
                <a:gd name="T53" fmla="*/ 2147483647 h 78"/>
                <a:gd name="T54" fmla="*/ 2147483647 w 222"/>
                <a:gd name="T55" fmla="*/ 2147483647 h 78"/>
                <a:gd name="T56" fmla="*/ 2147483647 w 222"/>
                <a:gd name="T57" fmla="*/ 2147483647 h 78"/>
                <a:gd name="T58" fmla="*/ 2147483647 w 222"/>
                <a:gd name="T59" fmla="*/ 2147483647 h 78"/>
                <a:gd name="T60" fmla="*/ 2147483647 w 222"/>
                <a:gd name="T61" fmla="*/ 2147483647 h 78"/>
                <a:gd name="T62" fmla="*/ 2147483647 w 222"/>
                <a:gd name="T63" fmla="*/ 2147483647 h 78"/>
                <a:gd name="T64" fmla="*/ 2147483647 w 222"/>
                <a:gd name="T65" fmla="*/ 2147483647 h 78"/>
                <a:gd name="T66" fmla="*/ 2147483647 w 222"/>
                <a:gd name="T67" fmla="*/ 2147483647 h 78"/>
                <a:gd name="T68" fmla="*/ 2147483647 w 222"/>
                <a:gd name="T69" fmla="*/ 2147483647 h 78"/>
                <a:gd name="T70" fmla="*/ 2147483647 w 222"/>
                <a:gd name="T71" fmla="*/ 2147483647 h 78"/>
                <a:gd name="T72" fmla="*/ 2147483647 w 222"/>
                <a:gd name="T73" fmla="*/ 2147483647 h 78"/>
                <a:gd name="T74" fmla="*/ 2147483647 w 222"/>
                <a:gd name="T75" fmla="*/ 2147483647 h 78"/>
                <a:gd name="T76" fmla="*/ 2147483647 w 222"/>
                <a:gd name="T77" fmla="*/ 2147483647 h 78"/>
                <a:gd name="T78" fmla="*/ 2147483647 w 222"/>
                <a:gd name="T79" fmla="*/ 2147483647 h 78"/>
                <a:gd name="T80" fmla="*/ 2147483647 w 222"/>
                <a:gd name="T81" fmla="*/ 2147483647 h 78"/>
                <a:gd name="T82" fmla="*/ 2147483647 w 222"/>
                <a:gd name="T83" fmla="*/ 2147483647 h 78"/>
                <a:gd name="T84" fmla="*/ 2147483647 w 222"/>
                <a:gd name="T85" fmla="*/ 2147483647 h 78"/>
                <a:gd name="T86" fmla="*/ 2147483647 w 222"/>
                <a:gd name="T87" fmla="*/ 2147483647 h 78"/>
                <a:gd name="T88" fmla="*/ 2147483647 w 222"/>
                <a:gd name="T89" fmla="*/ 2147483647 h 78"/>
                <a:gd name="T90" fmla="*/ 2147483647 w 222"/>
                <a:gd name="T91" fmla="*/ 2147483647 h 78"/>
                <a:gd name="T92" fmla="*/ 0 w 222"/>
                <a:gd name="T93" fmla="*/ 2147483647 h 78"/>
                <a:gd name="T94" fmla="*/ 0 w 222"/>
                <a:gd name="T95" fmla="*/ 2147483647 h 78"/>
                <a:gd name="T96" fmla="*/ 2147483647 w 222"/>
                <a:gd name="T97" fmla="*/ 2147483647 h 78"/>
                <a:gd name="T98" fmla="*/ 2147483647 w 222"/>
                <a:gd name="T99" fmla="*/ 2147483647 h 78"/>
                <a:gd name="T100" fmla="*/ 2147483647 w 222"/>
                <a:gd name="T101" fmla="*/ 0 h 78"/>
                <a:gd name="T102" fmla="*/ 2147483647 w 222"/>
                <a:gd name="T103" fmla="*/ 0 h 78"/>
                <a:gd name="T104" fmla="*/ 2147483647 w 222"/>
                <a:gd name="T105" fmla="*/ 2147483647 h 78"/>
                <a:gd name="T106" fmla="*/ 2147483647 w 222"/>
                <a:gd name="T107" fmla="*/ 2147483647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78"/>
                <a:gd name="T164" fmla="*/ 222 w 222"/>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78">
                  <a:moveTo>
                    <a:pt x="32" y="5"/>
                  </a:moveTo>
                  <a:lnTo>
                    <a:pt x="40" y="13"/>
                  </a:lnTo>
                  <a:lnTo>
                    <a:pt x="47" y="19"/>
                  </a:lnTo>
                  <a:lnTo>
                    <a:pt x="57" y="24"/>
                  </a:lnTo>
                  <a:lnTo>
                    <a:pt x="66" y="28"/>
                  </a:lnTo>
                  <a:lnTo>
                    <a:pt x="76" y="32"/>
                  </a:lnTo>
                  <a:lnTo>
                    <a:pt x="87" y="36"/>
                  </a:lnTo>
                  <a:lnTo>
                    <a:pt x="97" y="36"/>
                  </a:lnTo>
                  <a:lnTo>
                    <a:pt x="110" y="38"/>
                  </a:lnTo>
                  <a:lnTo>
                    <a:pt x="120" y="38"/>
                  </a:lnTo>
                  <a:lnTo>
                    <a:pt x="131" y="38"/>
                  </a:lnTo>
                  <a:lnTo>
                    <a:pt x="141" y="36"/>
                  </a:lnTo>
                  <a:lnTo>
                    <a:pt x="152" y="32"/>
                  </a:lnTo>
                  <a:lnTo>
                    <a:pt x="161" y="28"/>
                  </a:lnTo>
                  <a:lnTo>
                    <a:pt x="171" y="26"/>
                  </a:lnTo>
                  <a:lnTo>
                    <a:pt x="180" y="20"/>
                  </a:lnTo>
                  <a:lnTo>
                    <a:pt x="190" y="15"/>
                  </a:lnTo>
                  <a:lnTo>
                    <a:pt x="194" y="13"/>
                  </a:lnTo>
                  <a:lnTo>
                    <a:pt x="198" y="9"/>
                  </a:lnTo>
                  <a:lnTo>
                    <a:pt x="201" y="9"/>
                  </a:lnTo>
                  <a:lnTo>
                    <a:pt x="207" y="9"/>
                  </a:lnTo>
                  <a:lnTo>
                    <a:pt x="215" y="11"/>
                  </a:lnTo>
                  <a:lnTo>
                    <a:pt x="220" y="15"/>
                  </a:lnTo>
                  <a:lnTo>
                    <a:pt x="222" y="20"/>
                  </a:lnTo>
                  <a:lnTo>
                    <a:pt x="222" y="28"/>
                  </a:lnTo>
                  <a:lnTo>
                    <a:pt x="220" y="32"/>
                  </a:lnTo>
                  <a:lnTo>
                    <a:pt x="220" y="36"/>
                  </a:lnTo>
                  <a:lnTo>
                    <a:pt x="217" y="40"/>
                  </a:lnTo>
                  <a:lnTo>
                    <a:pt x="213" y="43"/>
                  </a:lnTo>
                  <a:lnTo>
                    <a:pt x="201" y="53"/>
                  </a:lnTo>
                  <a:lnTo>
                    <a:pt x="188" y="59"/>
                  </a:lnTo>
                  <a:lnTo>
                    <a:pt x="175" y="64"/>
                  </a:lnTo>
                  <a:lnTo>
                    <a:pt x="161" y="70"/>
                  </a:lnTo>
                  <a:lnTo>
                    <a:pt x="148" y="72"/>
                  </a:lnTo>
                  <a:lnTo>
                    <a:pt x="135" y="76"/>
                  </a:lnTo>
                  <a:lnTo>
                    <a:pt x="120" y="78"/>
                  </a:lnTo>
                  <a:lnTo>
                    <a:pt x="108" y="78"/>
                  </a:lnTo>
                  <a:lnTo>
                    <a:pt x="93" y="76"/>
                  </a:lnTo>
                  <a:lnTo>
                    <a:pt x="80" y="76"/>
                  </a:lnTo>
                  <a:lnTo>
                    <a:pt x="66" y="70"/>
                  </a:lnTo>
                  <a:lnTo>
                    <a:pt x="53" y="66"/>
                  </a:lnTo>
                  <a:lnTo>
                    <a:pt x="42" y="60"/>
                  </a:lnTo>
                  <a:lnTo>
                    <a:pt x="30" y="53"/>
                  </a:lnTo>
                  <a:lnTo>
                    <a:pt x="19" y="45"/>
                  </a:lnTo>
                  <a:lnTo>
                    <a:pt x="7" y="36"/>
                  </a:lnTo>
                  <a:lnTo>
                    <a:pt x="2" y="28"/>
                  </a:lnTo>
                  <a:lnTo>
                    <a:pt x="0" y="20"/>
                  </a:lnTo>
                  <a:lnTo>
                    <a:pt x="0" y="13"/>
                  </a:lnTo>
                  <a:lnTo>
                    <a:pt x="4" y="5"/>
                  </a:lnTo>
                  <a:lnTo>
                    <a:pt x="9" y="1"/>
                  </a:lnTo>
                  <a:lnTo>
                    <a:pt x="17" y="0"/>
                  </a:lnTo>
                  <a:lnTo>
                    <a:pt x="23" y="0"/>
                  </a:lnTo>
                  <a:lnTo>
                    <a:pt x="32" y="5"/>
                  </a:lnTo>
                  <a:close/>
                </a:path>
              </a:pathLst>
            </a:custGeom>
            <a:solidFill>
              <a:srgbClr val="54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7" name="Freeform 430">
              <a:extLst>
                <a:ext uri="{FF2B5EF4-FFF2-40B4-BE49-F238E27FC236}">
                  <a16:creationId xmlns:a16="http://schemas.microsoft.com/office/drawing/2014/main" id="{466A1E57-C7B4-5041-9330-CD9FEE7F7305}"/>
                </a:ext>
              </a:extLst>
            </p:cNvPr>
            <p:cNvSpPr>
              <a:spLocks/>
            </p:cNvSpPr>
            <p:nvPr/>
          </p:nvSpPr>
          <p:spPr bwMode="auto">
            <a:xfrm>
              <a:off x="6697663" y="4954588"/>
              <a:ext cx="74613" cy="260350"/>
            </a:xfrm>
            <a:custGeom>
              <a:avLst/>
              <a:gdLst>
                <a:gd name="T0" fmla="*/ 2147483647 w 94"/>
                <a:gd name="T1" fmla="*/ 2147483647 h 329"/>
                <a:gd name="T2" fmla="*/ 2147483647 w 94"/>
                <a:gd name="T3" fmla="*/ 2147483647 h 329"/>
                <a:gd name="T4" fmla="*/ 2147483647 w 94"/>
                <a:gd name="T5" fmla="*/ 2147483647 h 329"/>
                <a:gd name="T6" fmla="*/ 2147483647 w 94"/>
                <a:gd name="T7" fmla="*/ 2147483647 h 329"/>
                <a:gd name="T8" fmla="*/ 2147483647 w 94"/>
                <a:gd name="T9" fmla="*/ 2147483647 h 329"/>
                <a:gd name="T10" fmla="*/ 2147483647 w 94"/>
                <a:gd name="T11" fmla="*/ 2147483647 h 329"/>
                <a:gd name="T12" fmla="*/ 2147483647 w 94"/>
                <a:gd name="T13" fmla="*/ 2147483647 h 329"/>
                <a:gd name="T14" fmla="*/ 2147483647 w 94"/>
                <a:gd name="T15" fmla="*/ 2147483647 h 329"/>
                <a:gd name="T16" fmla="*/ 2147483647 w 94"/>
                <a:gd name="T17" fmla="*/ 2147483647 h 329"/>
                <a:gd name="T18" fmla="*/ 2147483647 w 94"/>
                <a:gd name="T19" fmla="*/ 2147483647 h 329"/>
                <a:gd name="T20" fmla="*/ 2147483647 w 94"/>
                <a:gd name="T21" fmla="*/ 2147483647 h 329"/>
                <a:gd name="T22" fmla="*/ 2147483647 w 94"/>
                <a:gd name="T23" fmla="*/ 2147483647 h 329"/>
                <a:gd name="T24" fmla="*/ 2147483647 w 94"/>
                <a:gd name="T25" fmla="*/ 2147483647 h 329"/>
                <a:gd name="T26" fmla="*/ 2147483647 w 94"/>
                <a:gd name="T27" fmla="*/ 2147483647 h 329"/>
                <a:gd name="T28" fmla="*/ 2147483647 w 94"/>
                <a:gd name="T29" fmla="*/ 2147483647 h 329"/>
                <a:gd name="T30" fmla="*/ 2147483647 w 94"/>
                <a:gd name="T31" fmla="*/ 2147483647 h 329"/>
                <a:gd name="T32" fmla="*/ 2147483647 w 94"/>
                <a:gd name="T33" fmla="*/ 2147483647 h 329"/>
                <a:gd name="T34" fmla="*/ 2147483647 w 94"/>
                <a:gd name="T35" fmla="*/ 2147483647 h 329"/>
                <a:gd name="T36" fmla="*/ 2147483647 w 94"/>
                <a:gd name="T37" fmla="*/ 2147483647 h 329"/>
                <a:gd name="T38" fmla="*/ 2147483647 w 94"/>
                <a:gd name="T39" fmla="*/ 2147483647 h 329"/>
                <a:gd name="T40" fmla="*/ 2147483647 w 94"/>
                <a:gd name="T41" fmla="*/ 2147483647 h 329"/>
                <a:gd name="T42" fmla="*/ 2147483647 w 94"/>
                <a:gd name="T43" fmla="*/ 2147483647 h 329"/>
                <a:gd name="T44" fmla="*/ 2147483647 w 94"/>
                <a:gd name="T45" fmla="*/ 2147483647 h 329"/>
                <a:gd name="T46" fmla="*/ 2147483647 w 94"/>
                <a:gd name="T47" fmla="*/ 2147483647 h 329"/>
                <a:gd name="T48" fmla="*/ 0 w 94"/>
                <a:gd name="T49" fmla="*/ 2147483647 h 329"/>
                <a:gd name="T50" fmla="*/ 2147483647 w 94"/>
                <a:gd name="T51" fmla="*/ 2147483647 h 329"/>
                <a:gd name="T52" fmla="*/ 2147483647 w 94"/>
                <a:gd name="T53" fmla="*/ 2147483647 h 329"/>
                <a:gd name="T54" fmla="*/ 2147483647 w 94"/>
                <a:gd name="T55" fmla="*/ 2147483647 h 329"/>
                <a:gd name="T56" fmla="*/ 2147483647 w 94"/>
                <a:gd name="T57" fmla="*/ 2147483647 h 329"/>
                <a:gd name="T58" fmla="*/ 2147483647 w 94"/>
                <a:gd name="T59" fmla="*/ 2147483647 h 329"/>
                <a:gd name="T60" fmla="*/ 2147483647 w 94"/>
                <a:gd name="T61" fmla="*/ 2147483647 h 329"/>
                <a:gd name="T62" fmla="*/ 2147483647 w 94"/>
                <a:gd name="T63" fmla="*/ 2147483647 h 329"/>
                <a:gd name="T64" fmla="*/ 2147483647 w 94"/>
                <a:gd name="T65" fmla="*/ 2147483647 h 329"/>
                <a:gd name="T66" fmla="*/ 2147483647 w 94"/>
                <a:gd name="T67" fmla="*/ 2147483647 h 329"/>
                <a:gd name="T68" fmla="*/ 2147483647 w 94"/>
                <a:gd name="T69" fmla="*/ 2147483647 h 329"/>
                <a:gd name="T70" fmla="*/ 2147483647 w 94"/>
                <a:gd name="T71" fmla="*/ 2147483647 h 329"/>
                <a:gd name="T72" fmla="*/ 2147483647 w 94"/>
                <a:gd name="T73" fmla="*/ 2147483647 h 329"/>
                <a:gd name="T74" fmla="*/ 2147483647 w 94"/>
                <a:gd name="T75" fmla="*/ 2147483647 h 329"/>
                <a:gd name="T76" fmla="*/ 2147483647 w 94"/>
                <a:gd name="T77" fmla="*/ 2147483647 h 329"/>
                <a:gd name="T78" fmla="*/ 2147483647 w 94"/>
                <a:gd name="T79" fmla="*/ 2147483647 h 329"/>
                <a:gd name="T80" fmla="*/ 2147483647 w 94"/>
                <a:gd name="T81" fmla="*/ 2147483647 h 329"/>
                <a:gd name="T82" fmla="*/ 2147483647 w 94"/>
                <a:gd name="T83" fmla="*/ 0 h 329"/>
                <a:gd name="T84" fmla="*/ 2147483647 w 94"/>
                <a:gd name="T85" fmla="*/ 2147483647 h 329"/>
                <a:gd name="T86" fmla="*/ 2147483647 w 94"/>
                <a:gd name="T87" fmla="*/ 2147483647 h 329"/>
                <a:gd name="T88" fmla="*/ 2147483647 w 94"/>
                <a:gd name="T89" fmla="*/ 2147483647 h 3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4"/>
                <a:gd name="T136" fmla="*/ 0 h 329"/>
                <a:gd name="T137" fmla="*/ 94 w 94"/>
                <a:gd name="T138" fmla="*/ 329 h 3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4" h="329">
                  <a:moveTo>
                    <a:pt x="59" y="17"/>
                  </a:moveTo>
                  <a:lnTo>
                    <a:pt x="59" y="27"/>
                  </a:lnTo>
                  <a:lnTo>
                    <a:pt x="63" y="36"/>
                  </a:lnTo>
                  <a:lnTo>
                    <a:pt x="65" y="44"/>
                  </a:lnTo>
                  <a:lnTo>
                    <a:pt x="69" y="55"/>
                  </a:lnTo>
                  <a:lnTo>
                    <a:pt x="73" y="63"/>
                  </a:lnTo>
                  <a:lnTo>
                    <a:pt x="77" y="70"/>
                  </a:lnTo>
                  <a:lnTo>
                    <a:pt x="80" y="80"/>
                  </a:lnTo>
                  <a:lnTo>
                    <a:pt x="86" y="88"/>
                  </a:lnTo>
                  <a:lnTo>
                    <a:pt x="86" y="97"/>
                  </a:lnTo>
                  <a:lnTo>
                    <a:pt x="90" y="105"/>
                  </a:lnTo>
                  <a:lnTo>
                    <a:pt x="92" y="114"/>
                  </a:lnTo>
                  <a:lnTo>
                    <a:pt x="94" y="124"/>
                  </a:lnTo>
                  <a:lnTo>
                    <a:pt x="92" y="131"/>
                  </a:lnTo>
                  <a:lnTo>
                    <a:pt x="90" y="141"/>
                  </a:lnTo>
                  <a:lnTo>
                    <a:pt x="86" y="152"/>
                  </a:lnTo>
                  <a:lnTo>
                    <a:pt x="82" y="164"/>
                  </a:lnTo>
                  <a:lnTo>
                    <a:pt x="77" y="169"/>
                  </a:lnTo>
                  <a:lnTo>
                    <a:pt x="73" y="179"/>
                  </a:lnTo>
                  <a:lnTo>
                    <a:pt x="69" y="186"/>
                  </a:lnTo>
                  <a:lnTo>
                    <a:pt x="67" y="196"/>
                  </a:lnTo>
                  <a:lnTo>
                    <a:pt x="63" y="204"/>
                  </a:lnTo>
                  <a:lnTo>
                    <a:pt x="61" y="213"/>
                  </a:lnTo>
                  <a:lnTo>
                    <a:pt x="59" y="223"/>
                  </a:lnTo>
                  <a:lnTo>
                    <a:pt x="58" y="232"/>
                  </a:lnTo>
                  <a:lnTo>
                    <a:pt x="56" y="242"/>
                  </a:lnTo>
                  <a:lnTo>
                    <a:pt x="56" y="251"/>
                  </a:lnTo>
                  <a:lnTo>
                    <a:pt x="56" y="259"/>
                  </a:lnTo>
                  <a:lnTo>
                    <a:pt x="56" y="268"/>
                  </a:lnTo>
                  <a:lnTo>
                    <a:pt x="54" y="280"/>
                  </a:lnTo>
                  <a:lnTo>
                    <a:pt x="54" y="289"/>
                  </a:lnTo>
                  <a:lnTo>
                    <a:pt x="56" y="297"/>
                  </a:lnTo>
                  <a:lnTo>
                    <a:pt x="56" y="306"/>
                  </a:lnTo>
                  <a:lnTo>
                    <a:pt x="56" y="310"/>
                  </a:lnTo>
                  <a:lnTo>
                    <a:pt x="54" y="316"/>
                  </a:lnTo>
                  <a:lnTo>
                    <a:pt x="52" y="319"/>
                  </a:lnTo>
                  <a:lnTo>
                    <a:pt x="50" y="321"/>
                  </a:lnTo>
                  <a:lnTo>
                    <a:pt x="44" y="323"/>
                  </a:lnTo>
                  <a:lnTo>
                    <a:pt x="40" y="325"/>
                  </a:lnTo>
                  <a:lnTo>
                    <a:pt x="35" y="327"/>
                  </a:lnTo>
                  <a:lnTo>
                    <a:pt x="31" y="329"/>
                  </a:lnTo>
                  <a:lnTo>
                    <a:pt x="25" y="329"/>
                  </a:lnTo>
                  <a:lnTo>
                    <a:pt x="20" y="327"/>
                  </a:lnTo>
                  <a:lnTo>
                    <a:pt x="14" y="325"/>
                  </a:lnTo>
                  <a:lnTo>
                    <a:pt x="10" y="323"/>
                  </a:lnTo>
                  <a:lnTo>
                    <a:pt x="6" y="321"/>
                  </a:lnTo>
                  <a:lnTo>
                    <a:pt x="4" y="318"/>
                  </a:lnTo>
                  <a:lnTo>
                    <a:pt x="2" y="312"/>
                  </a:lnTo>
                  <a:lnTo>
                    <a:pt x="2" y="308"/>
                  </a:lnTo>
                  <a:lnTo>
                    <a:pt x="0" y="299"/>
                  </a:lnTo>
                  <a:lnTo>
                    <a:pt x="2" y="289"/>
                  </a:lnTo>
                  <a:lnTo>
                    <a:pt x="2" y="278"/>
                  </a:lnTo>
                  <a:lnTo>
                    <a:pt x="4" y="268"/>
                  </a:lnTo>
                  <a:lnTo>
                    <a:pt x="6" y="257"/>
                  </a:lnTo>
                  <a:lnTo>
                    <a:pt x="8" y="245"/>
                  </a:lnTo>
                  <a:lnTo>
                    <a:pt x="10" y="236"/>
                  </a:lnTo>
                  <a:lnTo>
                    <a:pt x="14" y="226"/>
                  </a:lnTo>
                  <a:lnTo>
                    <a:pt x="18" y="215"/>
                  </a:lnTo>
                  <a:lnTo>
                    <a:pt x="23" y="205"/>
                  </a:lnTo>
                  <a:lnTo>
                    <a:pt x="27" y="196"/>
                  </a:lnTo>
                  <a:lnTo>
                    <a:pt x="31" y="186"/>
                  </a:lnTo>
                  <a:lnTo>
                    <a:pt x="37" y="177"/>
                  </a:lnTo>
                  <a:lnTo>
                    <a:pt x="42" y="167"/>
                  </a:lnTo>
                  <a:lnTo>
                    <a:pt x="48" y="158"/>
                  </a:lnTo>
                  <a:lnTo>
                    <a:pt x="54" y="150"/>
                  </a:lnTo>
                  <a:lnTo>
                    <a:pt x="56" y="143"/>
                  </a:lnTo>
                  <a:lnTo>
                    <a:pt x="58" y="137"/>
                  </a:lnTo>
                  <a:lnTo>
                    <a:pt x="58" y="127"/>
                  </a:lnTo>
                  <a:lnTo>
                    <a:pt x="59" y="120"/>
                  </a:lnTo>
                  <a:lnTo>
                    <a:pt x="58" y="108"/>
                  </a:lnTo>
                  <a:lnTo>
                    <a:pt x="58" y="101"/>
                  </a:lnTo>
                  <a:lnTo>
                    <a:pt x="56" y="91"/>
                  </a:lnTo>
                  <a:lnTo>
                    <a:pt x="56" y="82"/>
                  </a:lnTo>
                  <a:lnTo>
                    <a:pt x="54" y="70"/>
                  </a:lnTo>
                  <a:lnTo>
                    <a:pt x="52" y="61"/>
                  </a:lnTo>
                  <a:lnTo>
                    <a:pt x="50" y="50"/>
                  </a:lnTo>
                  <a:lnTo>
                    <a:pt x="48" y="42"/>
                  </a:lnTo>
                  <a:lnTo>
                    <a:pt x="46" y="31"/>
                  </a:lnTo>
                  <a:lnTo>
                    <a:pt x="42" y="23"/>
                  </a:lnTo>
                  <a:lnTo>
                    <a:pt x="42" y="13"/>
                  </a:lnTo>
                  <a:lnTo>
                    <a:pt x="42" y="8"/>
                  </a:lnTo>
                  <a:lnTo>
                    <a:pt x="40" y="4"/>
                  </a:lnTo>
                  <a:lnTo>
                    <a:pt x="42" y="2"/>
                  </a:lnTo>
                  <a:lnTo>
                    <a:pt x="46" y="0"/>
                  </a:lnTo>
                  <a:lnTo>
                    <a:pt x="50" y="4"/>
                  </a:lnTo>
                  <a:lnTo>
                    <a:pt x="52" y="4"/>
                  </a:lnTo>
                  <a:lnTo>
                    <a:pt x="56" y="8"/>
                  </a:lnTo>
                  <a:lnTo>
                    <a:pt x="56" y="13"/>
                  </a:lnTo>
                  <a:lnTo>
                    <a:pt x="59" y="17"/>
                  </a:lnTo>
                  <a:close/>
                </a:path>
              </a:pathLst>
            </a:custGeom>
            <a:solidFill>
              <a:srgbClr val="54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8" name="Freeform 431">
              <a:extLst>
                <a:ext uri="{FF2B5EF4-FFF2-40B4-BE49-F238E27FC236}">
                  <a16:creationId xmlns:a16="http://schemas.microsoft.com/office/drawing/2014/main" id="{73BB167D-C3DE-D642-8D78-00C5C3529696}"/>
                </a:ext>
              </a:extLst>
            </p:cNvPr>
            <p:cNvSpPr>
              <a:spLocks/>
            </p:cNvSpPr>
            <p:nvPr/>
          </p:nvSpPr>
          <p:spPr bwMode="auto">
            <a:xfrm>
              <a:off x="6518275" y="4848225"/>
              <a:ext cx="211138" cy="173037"/>
            </a:xfrm>
            <a:custGeom>
              <a:avLst/>
              <a:gdLst>
                <a:gd name="T0" fmla="*/ 2147483647 w 266"/>
                <a:gd name="T1" fmla="*/ 2147483647 h 219"/>
                <a:gd name="T2" fmla="*/ 2147483647 w 266"/>
                <a:gd name="T3" fmla="*/ 2147483647 h 219"/>
                <a:gd name="T4" fmla="*/ 2147483647 w 266"/>
                <a:gd name="T5" fmla="*/ 2147483647 h 219"/>
                <a:gd name="T6" fmla="*/ 2147483647 w 266"/>
                <a:gd name="T7" fmla="*/ 2147483647 h 219"/>
                <a:gd name="T8" fmla="*/ 2147483647 w 266"/>
                <a:gd name="T9" fmla="*/ 2147483647 h 219"/>
                <a:gd name="T10" fmla="*/ 2147483647 w 266"/>
                <a:gd name="T11" fmla="*/ 2147483647 h 219"/>
                <a:gd name="T12" fmla="*/ 2147483647 w 266"/>
                <a:gd name="T13" fmla="*/ 2147483647 h 219"/>
                <a:gd name="T14" fmla="*/ 2147483647 w 266"/>
                <a:gd name="T15" fmla="*/ 2147483647 h 219"/>
                <a:gd name="T16" fmla="*/ 2147483647 w 266"/>
                <a:gd name="T17" fmla="*/ 2147483647 h 219"/>
                <a:gd name="T18" fmla="*/ 2147483647 w 266"/>
                <a:gd name="T19" fmla="*/ 2147483647 h 219"/>
                <a:gd name="T20" fmla="*/ 2147483647 w 266"/>
                <a:gd name="T21" fmla="*/ 2147483647 h 219"/>
                <a:gd name="T22" fmla="*/ 2147483647 w 266"/>
                <a:gd name="T23" fmla="*/ 2147483647 h 219"/>
                <a:gd name="T24" fmla="*/ 2147483647 w 266"/>
                <a:gd name="T25" fmla="*/ 2147483647 h 219"/>
                <a:gd name="T26" fmla="*/ 2147483647 w 266"/>
                <a:gd name="T27" fmla="*/ 2147483647 h 219"/>
                <a:gd name="T28" fmla="*/ 2147483647 w 266"/>
                <a:gd name="T29" fmla="*/ 2147483647 h 219"/>
                <a:gd name="T30" fmla="*/ 2147483647 w 266"/>
                <a:gd name="T31" fmla="*/ 2147483647 h 219"/>
                <a:gd name="T32" fmla="*/ 2147483647 w 266"/>
                <a:gd name="T33" fmla="*/ 2147483647 h 219"/>
                <a:gd name="T34" fmla="*/ 2147483647 w 266"/>
                <a:gd name="T35" fmla="*/ 2147483647 h 219"/>
                <a:gd name="T36" fmla="*/ 2147483647 w 266"/>
                <a:gd name="T37" fmla="*/ 2147483647 h 219"/>
                <a:gd name="T38" fmla="*/ 2147483647 w 266"/>
                <a:gd name="T39" fmla="*/ 2147483647 h 219"/>
                <a:gd name="T40" fmla="*/ 2147483647 w 266"/>
                <a:gd name="T41" fmla="*/ 2147483647 h 219"/>
                <a:gd name="T42" fmla="*/ 2147483647 w 266"/>
                <a:gd name="T43" fmla="*/ 2147483647 h 219"/>
                <a:gd name="T44" fmla="*/ 2147483647 w 266"/>
                <a:gd name="T45" fmla="*/ 2147483647 h 219"/>
                <a:gd name="T46" fmla="*/ 2147483647 w 266"/>
                <a:gd name="T47" fmla="*/ 2147483647 h 219"/>
                <a:gd name="T48" fmla="*/ 2147483647 w 266"/>
                <a:gd name="T49" fmla="*/ 2147483647 h 219"/>
                <a:gd name="T50" fmla="*/ 2147483647 w 266"/>
                <a:gd name="T51" fmla="*/ 2147483647 h 219"/>
                <a:gd name="T52" fmla="*/ 2147483647 w 266"/>
                <a:gd name="T53" fmla="*/ 2147483647 h 219"/>
                <a:gd name="T54" fmla="*/ 2147483647 w 266"/>
                <a:gd name="T55" fmla="*/ 2147483647 h 219"/>
                <a:gd name="T56" fmla="*/ 2147483647 w 266"/>
                <a:gd name="T57" fmla="*/ 2147483647 h 219"/>
                <a:gd name="T58" fmla="*/ 2147483647 w 266"/>
                <a:gd name="T59" fmla="*/ 2147483647 h 219"/>
                <a:gd name="T60" fmla="*/ 2147483647 w 266"/>
                <a:gd name="T61" fmla="*/ 2147483647 h 219"/>
                <a:gd name="T62" fmla="*/ 2147483647 w 266"/>
                <a:gd name="T63" fmla="*/ 2147483647 h 219"/>
                <a:gd name="T64" fmla="*/ 2147483647 w 266"/>
                <a:gd name="T65" fmla="*/ 2147483647 h 219"/>
                <a:gd name="T66" fmla="*/ 2147483647 w 266"/>
                <a:gd name="T67" fmla="*/ 2147483647 h 219"/>
                <a:gd name="T68" fmla="*/ 2147483647 w 266"/>
                <a:gd name="T69" fmla="*/ 2147483647 h 219"/>
                <a:gd name="T70" fmla="*/ 2147483647 w 266"/>
                <a:gd name="T71" fmla="*/ 2147483647 h 219"/>
                <a:gd name="T72" fmla="*/ 2147483647 w 266"/>
                <a:gd name="T73" fmla="*/ 2147483647 h 219"/>
                <a:gd name="T74" fmla="*/ 2147483647 w 266"/>
                <a:gd name="T75" fmla="*/ 2147483647 h 219"/>
                <a:gd name="T76" fmla="*/ 2147483647 w 266"/>
                <a:gd name="T77" fmla="*/ 2147483647 h 219"/>
                <a:gd name="T78" fmla="*/ 2147483647 w 266"/>
                <a:gd name="T79" fmla="*/ 2147483647 h 219"/>
                <a:gd name="T80" fmla="*/ 2147483647 w 266"/>
                <a:gd name="T81" fmla="*/ 2147483647 h 219"/>
                <a:gd name="T82" fmla="*/ 2147483647 w 266"/>
                <a:gd name="T83" fmla="*/ 2147483647 h 219"/>
                <a:gd name="T84" fmla="*/ 2147483647 w 266"/>
                <a:gd name="T85" fmla="*/ 2147483647 h 219"/>
                <a:gd name="T86" fmla="*/ 2147483647 w 266"/>
                <a:gd name="T87" fmla="*/ 2147483647 h 219"/>
                <a:gd name="T88" fmla="*/ 0 w 266"/>
                <a:gd name="T89" fmla="*/ 2147483647 h 219"/>
                <a:gd name="T90" fmla="*/ 0 w 266"/>
                <a:gd name="T91" fmla="*/ 2147483647 h 219"/>
                <a:gd name="T92" fmla="*/ 2147483647 w 266"/>
                <a:gd name="T93" fmla="*/ 0 h 219"/>
                <a:gd name="T94" fmla="*/ 2147483647 w 266"/>
                <a:gd name="T95" fmla="*/ 0 h 219"/>
                <a:gd name="T96" fmla="*/ 2147483647 w 266"/>
                <a:gd name="T97" fmla="*/ 2147483647 h 2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6"/>
                <a:gd name="T148" fmla="*/ 0 h 219"/>
                <a:gd name="T149" fmla="*/ 266 w 266"/>
                <a:gd name="T150" fmla="*/ 219 h 2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6" h="219">
                  <a:moveTo>
                    <a:pt x="21" y="4"/>
                  </a:moveTo>
                  <a:lnTo>
                    <a:pt x="34" y="6"/>
                  </a:lnTo>
                  <a:lnTo>
                    <a:pt x="48" y="13"/>
                  </a:lnTo>
                  <a:lnTo>
                    <a:pt x="57" y="19"/>
                  </a:lnTo>
                  <a:lnTo>
                    <a:pt x="67" y="27"/>
                  </a:lnTo>
                  <a:lnTo>
                    <a:pt x="72" y="34"/>
                  </a:lnTo>
                  <a:lnTo>
                    <a:pt x="76" y="42"/>
                  </a:lnTo>
                  <a:lnTo>
                    <a:pt x="80" y="51"/>
                  </a:lnTo>
                  <a:lnTo>
                    <a:pt x="84" y="61"/>
                  </a:lnTo>
                  <a:lnTo>
                    <a:pt x="84" y="70"/>
                  </a:lnTo>
                  <a:lnTo>
                    <a:pt x="88" y="82"/>
                  </a:lnTo>
                  <a:lnTo>
                    <a:pt x="88" y="91"/>
                  </a:lnTo>
                  <a:lnTo>
                    <a:pt x="90" y="105"/>
                  </a:lnTo>
                  <a:lnTo>
                    <a:pt x="92" y="114"/>
                  </a:lnTo>
                  <a:lnTo>
                    <a:pt x="95" y="126"/>
                  </a:lnTo>
                  <a:lnTo>
                    <a:pt x="99" y="137"/>
                  </a:lnTo>
                  <a:lnTo>
                    <a:pt x="105" y="148"/>
                  </a:lnTo>
                  <a:lnTo>
                    <a:pt x="114" y="160"/>
                  </a:lnTo>
                  <a:lnTo>
                    <a:pt x="126" y="167"/>
                  </a:lnTo>
                  <a:lnTo>
                    <a:pt x="139" y="175"/>
                  </a:lnTo>
                  <a:lnTo>
                    <a:pt x="152" y="177"/>
                  </a:lnTo>
                  <a:lnTo>
                    <a:pt x="166" y="175"/>
                  </a:lnTo>
                  <a:lnTo>
                    <a:pt x="181" y="175"/>
                  </a:lnTo>
                  <a:lnTo>
                    <a:pt x="196" y="169"/>
                  </a:lnTo>
                  <a:lnTo>
                    <a:pt x="209" y="162"/>
                  </a:lnTo>
                  <a:lnTo>
                    <a:pt x="221" y="152"/>
                  </a:lnTo>
                  <a:lnTo>
                    <a:pt x="232" y="143"/>
                  </a:lnTo>
                  <a:lnTo>
                    <a:pt x="240" y="129"/>
                  </a:lnTo>
                  <a:lnTo>
                    <a:pt x="246" y="118"/>
                  </a:lnTo>
                  <a:lnTo>
                    <a:pt x="249" y="101"/>
                  </a:lnTo>
                  <a:lnTo>
                    <a:pt x="249" y="86"/>
                  </a:lnTo>
                  <a:lnTo>
                    <a:pt x="242" y="69"/>
                  </a:lnTo>
                  <a:lnTo>
                    <a:pt x="234" y="51"/>
                  </a:lnTo>
                  <a:lnTo>
                    <a:pt x="230" y="48"/>
                  </a:lnTo>
                  <a:lnTo>
                    <a:pt x="230" y="44"/>
                  </a:lnTo>
                  <a:lnTo>
                    <a:pt x="232" y="40"/>
                  </a:lnTo>
                  <a:lnTo>
                    <a:pt x="234" y="40"/>
                  </a:lnTo>
                  <a:lnTo>
                    <a:pt x="236" y="38"/>
                  </a:lnTo>
                  <a:lnTo>
                    <a:pt x="242" y="40"/>
                  </a:lnTo>
                  <a:lnTo>
                    <a:pt x="246" y="44"/>
                  </a:lnTo>
                  <a:lnTo>
                    <a:pt x="249" y="48"/>
                  </a:lnTo>
                  <a:lnTo>
                    <a:pt x="251" y="53"/>
                  </a:lnTo>
                  <a:lnTo>
                    <a:pt x="255" y="59"/>
                  </a:lnTo>
                  <a:lnTo>
                    <a:pt x="257" y="65"/>
                  </a:lnTo>
                  <a:lnTo>
                    <a:pt x="259" y="70"/>
                  </a:lnTo>
                  <a:lnTo>
                    <a:pt x="261" y="76"/>
                  </a:lnTo>
                  <a:lnTo>
                    <a:pt x="263" y="84"/>
                  </a:lnTo>
                  <a:lnTo>
                    <a:pt x="265" y="91"/>
                  </a:lnTo>
                  <a:lnTo>
                    <a:pt x="266" y="97"/>
                  </a:lnTo>
                  <a:lnTo>
                    <a:pt x="266" y="103"/>
                  </a:lnTo>
                  <a:lnTo>
                    <a:pt x="266" y="110"/>
                  </a:lnTo>
                  <a:lnTo>
                    <a:pt x="266" y="116"/>
                  </a:lnTo>
                  <a:lnTo>
                    <a:pt x="266" y="124"/>
                  </a:lnTo>
                  <a:lnTo>
                    <a:pt x="266" y="129"/>
                  </a:lnTo>
                  <a:lnTo>
                    <a:pt x="266" y="135"/>
                  </a:lnTo>
                  <a:lnTo>
                    <a:pt x="266" y="141"/>
                  </a:lnTo>
                  <a:lnTo>
                    <a:pt x="266" y="146"/>
                  </a:lnTo>
                  <a:lnTo>
                    <a:pt x="259" y="162"/>
                  </a:lnTo>
                  <a:lnTo>
                    <a:pt x="253" y="175"/>
                  </a:lnTo>
                  <a:lnTo>
                    <a:pt x="244" y="184"/>
                  </a:lnTo>
                  <a:lnTo>
                    <a:pt x="234" y="196"/>
                  </a:lnTo>
                  <a:lnTo>
                    <a:pt x="223" y="203"/>
                  </a:lnTo>
                  <a:lnTo>
                    <a:pt x="209" y="211"/>
                  </a:lnTo>
                  <a:lnTo>
                    <a:pt x="196" y="215"/>
                  </a:lnTo>
                  <a:lnTo>
                    <a:pt x="181" y="219"/>
                  </a:lnTo>
                  <a:lnTo>
                    <a:pt x="168" y="219"/>
                  </a:lnTo>
                  <a:lnTo>
                    <a:pt x="152" y="219"/>
                  </a:lnTo>
                  <a:lnTo>
                    <a:pt x="139" y="217"/>
                  </a:lnTo>
                  <a:lnTo>
                    <a:pt x="126" y="215"/>
                  </a:lnTo>
                  <a:lnTo>
                    <a:pt x="114" y="207"/>
                  </a:lnTo>
                  <a:lnTo>
                    <a:pt x="101" y="202"/>
                  </a:lnTo>
                  <a:lnTo>
                    <a:pt x="92" y="192"/>
                  </a:lnTo>
                  <a:lnTo>
                    <a:pt x="84" y="183"/>
                  </a:lnTo>
                  <a:lnTo>
                    <a:pt x="80" y="171"/>
                  </a:lnTo>
                  <a:lnTo>
                    <a:pt x="74" y="162"/>
                  </a:lnTo>
                  <a:lnTo>
                    <a:pt x="72" y="148"/>
                  </a:lnTo>
                  <a:lnTo>
                    <a:pt x="71" y="137"/>
                  </a:lnTo>
                  <a:lnTo>
                    <a:pt x="69" y="124"/>
                  </a:lnTo>
                  <a:lnTo>
                    <a:pt x="65" y="110"/>
                  </a:lnTo>
                  <a:lnTo>
                    <a:pt x="63" y="97"/>
                  </a:lnTo>
                  <a:lnTo>
                    <a:pt x="61" y="86"/>
                  </a:lnTo>
                  <a:lnTo>
                    <a:pt x="57" y="70"/>
                  </a:lnTo>
                  <a:lnTo>
                    <a:pt x="55" y="61"/>
                  </a:lnTo>
                  <a:lnTo>
                    <a:pt x="50" y="48"/>
                  </a:lnTo>
                  <a:lnTo>
                    <a:pt x="44" y="38"/>
                  </a:lnTo>
                  <a:lnTo>
                    <a:pt x="38" y="29"/>
                  </a:lnTo>
                  <a:lnTo>
                    <a:pt x="29" y="21"/>
                  </a:lnTo>
                  <a:lnTo>
                    <a:pt x="17" y="13"/>
                  </a:lnTo>
                  <a:lnTo>
                    <a:pt x="6" y="10"/>
                  </a:lnTo>
                  <a:lnTo>
                    <a:pt x="0" y="8"/>
                  </a:lnTo>
                  <a:lnTo>
                    <a:pt x="0" y="6"/>
                  </a:lnTo>
                  <a:lnTo>
                    <a:pt x="0" y="4"/>
                  </a:lnTo>
                  <a:lnTo>
                    <a:pt x="4" y="4"/>
                  </a:lnTo>
                  <a:lnTo>
                    <a:pt x="8" y="0"/>
                  </a:lnTo>
                  <a:lnTo>
                    <a:pt x="12" y="0"/>
                  </a:lnTo>
                  <a:lnTo>
                    <a:pt x="15" y="0"/>
                  </a:lnTo>
                  <a:lnTo>
                    <a:pt x="21" y="4"/>
                  </a:lnTo>
                  <a:close/>
                </a:path>
              </a:pathLst>
            </a:custGeom>
            <a:solidFill>
              <a:srgbClr val="54CC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59" name="Freeform 432">
              <a:extLst>
                <a:ext uri="{FF2B5EF4-FFF2-40B4-BE49-F238E27FC236}">
                  <a16:creationId xmlns:a16="http://schemas.microsoft.com/office/drawing/2014/main" id="{945BC4F1-B15D-8646-B6C9-342874910A04}"/>
                </a:ext>
              </a:extLst>
            </p:cNvPr>
            <p:cNvSpPr>
              <a:spLocks/>
            </p:cNvSpPr>
            <p:nvPr/>
          </p:nvSpPr>
          <p:spPr bwMode="auto">
            <a:xfrm>
              <a:off x="6927850" y="5205413"/>
              <a:ext cx="173038" cy="23812"/>
            </a:xfrm>
            <a:custGeom>
              <a:avLst/>
              <a:gdLst>
                <a:gd name="T0" fmla="*/ 2147483647 w 219"/>
                <a:gd name="T1" fmla="*/ 2147483647 h 28"/>
                <a:gd name="T2" fmla="*/ 2147483647 w 219"/>
                <a:gd name="T3" fmla="*/ 2147483647 h 28"/>
                <a:gd name="T4" fmla="*/ 2147483647 w 219"/>
                <a:gd name="T5" fmla="*/ 2147483647 h 28"/>
                <a:gd name="T6" fmla="*/ 2147483647 w 219"/>
                <a:gd name="T7" fmla="*/ 2147483647 h 28"/>
                <a:gd name="T8" fmla="*/ 2147483647 w 219"/>
                <a:gd name="T9" fmla="*/ 2147483647 h 28"/>
                <a:gd name="T10" fmla="*/ 2147483647 w 219"/>
                <a:gd name="T11" fmla="*/ 2147483647 h 28"/>
                <a:gd name="T12" fmla="*/ 2147483647 w 219"/>
                <a:gd name="T13" fmla="*/ 2147483647 h 28"/>
                <a:gd name="T14" fmla="*/ 2147483647 w 219"/>
                <a:gd name="T15" fmla="*/ 2147483647 h 28"/>
                <a:gd name="T16" fmla="*/ 2147483647 w 219"/>
                <a:gd name="T17" fmla="*/ 2147483647 h 28"/>
                <a:gd name="T18" fmla="*/ 2147483647 w 219"/>
                <a:gd name="T19" fmla="*/ 2147483647 h 28"/>
                <a:gd name="T20" fmla="*/ 2147483647 w 219"/>
                <a:gd name="T21" fmla="*/ 2147483647 h 28"/>
                <a:gd name="T22" fmla="*/ 2147483647 w 219"/>
                <a:gd name="T23" fmla="*/ 0 h 28"/>
                <a:gd name="T24" fmla="*/ 2147483647 w 219"/>
                <a:gd name="T25" fmla="*/ 0 h 28"/>
                <a:gd name="T26" fmla="*/ 2147483647 w 219"/>
                <a:gd name="T27" fmla="*/ 0 h 28"/>
                <a:gd name="T28" fmla="*/ 2147483647 w 219"/>
                <a:gd name="T29" fmla="*/ 0 h 28"/>
                <a:gd name="T30" fmla="*/ 2147483647 w 219"/>
                <a:gd name="T31" fmla="*/ 2147483647 h 28"/>
                <a:gd name="T32" fmla="*/ 2147483647 w 219"/>
                <a:gd name="T33" fmla="*/ 2147483647 h 28"/>
                <a:gd name="T34" fmla="*/ 2147483647 w 219"/>
                <a:gd name="T35" fmla="*/ 2147483647 h 28"/>
                <a:gd name="T36" fmla="*/ 2147483647 w 219"/>
                <a:gd name="T37" fmla="*/ 2147483647 h 28"/>
                <a:gd name="T38" fmla="*/ 2147483647 w 219"/>
                <a:gd name="T39" fmla="*/ 2147483647 h 28"/>
                <a:gd name="T40" fmla="*/ 2147483647 w 219"/>
                <a:gd name="T41" fmla="*/ 2147483647 h 28"/>
                <a:gd name="T42" fmla="*/ 2147483647 w 219"/>
                <a:gd name="T43" fmla="*/ 2147483647 h 28"/>
                <a:gd name="T44" fmla="*/ 2147483647 w 219"/>
                <a:gd name="T45" fmla="*/ 2147483647 h 28"/>
                <a:gd name="T46" fmla="*/ 2147483647 w 219"/>
                <a:gd name="T47" fmla="*/ 2147483647 h 28"/>
                <a:gd name="T48" fmla="*/ 2147483647 w 219"/>
                <a:gd name="T49" fmla="*/ 2147483647 h 28"/>
                <a:gd name="T50" fmla="*/ 2147483647 w 219"/>
                <a:gd name="T51" fmla="*/ 2147483647 h 28"/>
                <a:gd name="T52" fmla="*/ 2147483647 w 219"/>
                <a:gd name="T53" fmla="*/ 2147483647 h 28"/>
                <a:gd name="T54" fmla="*/ 2147483647 w 219"/>
                <a:gd name="T55" fmla="*/ 2147483647 h 28"/>
                <a:gd name="T56" fmla="*/ 2147483647 w 219"/>
                <a:gd name="T57" fmla="*/ 2147483647 h 28"/>
                <a:gd name="T58" fmla="*/ 2147483647 w 219"/>
                <a:gd name="T59" fmla="*/ 2147483647 h 28"/>
                <a:gd name="T60" fmla="*/ 2147483647 w 219"/>
                <a:gd name="T61" fmla="*/ 2147483647 h 28"/>
                <a:gd name="T62" fmla="*/ 2147483647 w 219"/>
                <a:gd name="T63" fmla="*/ 2147483647 h 28"/>
                <a:gd name="T64" fmla="*/ 2147483647 w 219"/>
                <a:gd name="T65" fmla="*/ 2147483647 h 28"/>
                <a:gd name="T66" fmla="*/ 2147483647 w 219"/>
                <a:gd name="T67" fmla="*/ 2147483647 h 28"/>
                <a:gd name="T68" fmla="*/ 2147483647 w 219"/>
                <a:gd name="T69" fmla="*/ 2147483647 h 28"/>
                <a:gd name="T70" fmla="*/ 0 w 219"/>
                <a:gd name="T71" fmla="*/ 2147483647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28"/>
                <a:gd name="T110" fmla="*/ 219 w 219"/>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28">
                  <a:moveTo>
                    <a:pt x="0" y="1"/>
                  </a:moveTo>
                  <a:lnTo>
                    <a:pt x="2" y="1"/>
                  </a:lnTo>
                  <a:lnTo>
                    <a:pt x="4" y="1"/>
                  </a:lnTo>
                  <a:lnTo>
                    <a:pt x="8" y="1"/>
                  </a:lnTo>
                  <a:lnTo>
                    <a:pt x="16" y="1"/>
                  </a:lnTo>
                  <a:lnTo>
                    <a:pt x="25" y="1"/>
                  </a:lnTo>
                  <a:lnTo>
                    <a:pt x="35" y="1"/>
                  </a:lnTo>
                  <a:lnTo>
                    <a:pt x="44" y="1"/>
                  </a:lnTo>
                  <a:lnTo>
                    <a:pt x="56" y="1"/>
                  </a:lnTo>
                  <a:lnTo>
                    <a:pt x="65" y="1"/>
                  </a:lnTo>
                  <a:lnTo>
                    <a:pt x="77" y="1"/>
                  </a:lnTo>
                  <a:lnTo>
                    <a:pt x="86" y="1"/>
                  </a:lnTo>
                  <a:lnTo>
                    <a:pt x="97" y="3"/>
                  </a:lnTo>
                  <a:lnTo>
                    <a:pt x="105" y="3"/>
                  </a:lnTo>
                  <a:lnTo>
                    <a:pt x="113" y="3"/>
                  </a:lnTo>
                  <a:lnTo>
                    <a:pt x="120" y="3"/>
                  </a:lnTo>
                  <a:lnTo>
                    <a:pt x="124" y="3"/>
                  </a:lnTo>
                  <a:lnTo>
                    <a:pt x="130" y="3"/>
                  </a:lnTo>
                  <a:lnTo>
                    <a:pt x="132" y="3"/>
                  </a:lnTo>
                  <a:lnTo>
                    <a:pt x="139" y="1"/>
                  </a:lnTo>
                  <a:lnTo>
                    <a:pt x="147" y="1"/>
                  </a:lnTo>
                  <a:lnTo>
                    <a:pt x="153" y="1"/>
                  </a:lnTo>
                  <a:lnTo>
                    <a:pt x="162" y="1"/>
                  </a:lnTo>
                  <a:lnTo>
                    <a:pt x="170" y="0"/>
                  </a:lnTo>
                  <a:lnTo>
                    <a:pt x="179" y="0"/>
                  </a:lnTo>
                  <a:lnTo>
                    <a:pt x="187" y="0"/>
                  </a:lnTo>
                  <a:lnTo>
                    <a:pt x="194" y="0"/>
                  </a:lnTo>
                  <a:lnTo>
                    <a:pt x="200" y="0"/>
                  </a:lnTo>
                  <a:lnTo>
                    <a:pt x="208" y="0"/>
                  </a:lnTo>
                  <a:lnTo>
                    <a:pt x="212" y="0"/>
                  </a:lnTo>
                  <a:lnTo>
                    <a:pt x="215" y="1"/>
                  </a:lnTo>
                  <a:lnTo>
                    <a:pt x="217" y="1"/>
                  </a:lnTo>
                  <a:lnTo>
                    <a:pt x="219" y="3"/>
                  </a:lnTo>
                  <a:lnTo>
                    <a:pt x="217" y="5"/>
                  </a:lnTo>
                  <a:lnTo>
                    <a:pt x="215" y="5"/>
                  </a:lnTo>
                  <a:lnTo>
                    <a:pt x="212" y="7"/>
                  </a:lnTo>
                  <a:lnTo>
                    <a:pt x="208" y="11"/>
                  </a:lnTo>
                  <a:lnTo>
                    <a:pt x="202" y="11"/>
                  </a:lnTo>
                  <a:lnTo>
                    <a:pt x="194" y="13"/>
                  </a:lnTo>
                  <a:lnTo>
                    <a:pt x="187" y="15"/>
                  </a:lnTo>
                  <a:lnTo>
                    <a:pt x="179" y="17"/>
                  </a:lnTo>
                  <a:lnTo>
                    <a:pt x="170" y="19"/>
                  </a:lnTo>
                  <a:lnTo>
                    <a:pt x="162" y="20"/>
                  </a:lnTo>
                  <a:lnTo>
                    <a:pt x="153" y="20"/>
                  </a:lnTo>
                  <a:lnTo>
                    <a:pt x="145" y="22"/>
                  </a:lnTo>
                  <a:lnTo>
                    <a:pt x="135" y="24"/>
                  </a:lnTo>
                  <a:lnTo>
                    <a:pt x="126" y="24"/>
                  </a:lnTo>
                  <a:lnTo>
                    <a:pt x="118" y="24"/>
                  </a:lnTo>
                  <a:lnTo>
                    <a:pt x="113" y="26"/>
                  </a:lnTo>
                  <a:lnTo>
                    <a:pt x="103" y="26"/>
                  </a:lnTo>
                  <a:lnTo>
                    <a:pt x="96" y="26"/>
                  </a:lnTo>
                  <a:lnTo>
                    <a:pt x="88" y="26"/>
                  </a:lnTo>
                  <a:lnTo>
                    <a:pt x="82" y="28"/>
                  </a:lnTo>
                  <a:lnTo>
                    <a:pt x="75" y="28"/>
                  </a:lnTo>
                  <a:lnTo>
                    <a:pt x="69" y="28"/>
                  </a:lnTo>
                  <a:lnTo>
                    <a:pt x="61" y="28"/>
                  </a:lnTo>
                  <a:lnTo>
                    <a:pt x="56" y="28"/>
                  </a:lnTo>
                  <a:lnTo>
                    <a:pt x="48" y="28"/>
                  </a:lnTo>
                  <a:lnTo>
                    <a:pt x="42" y="28"/>
                  </a:lnTo>
                  <a:lnTo>
                    <a:pt x="38" y="28"/>
                  </a:lnTo>
                  <a:lnTo>
                    <a:pt x="33" y="28"/>
                  </a:lnTo>
                  <a:lnTo>
                    <a:pt x="29" y="28"/>
                  </a:lnTo>
                  <a:lnTo>
                    <a:pt x="25" y="28"/>
                  </a:lnTo>
                  <a:lnTo>
                    <a:pt x="21" y="28"/>
                  </a:lnTo>
                  <a:lnTo>
                    <a:pt x="19" y="28"/>
                  </a:lnTo>
                  <a:lnTo>
                    <a:pt x="14" y="24"/>
                  </a:lnTo>
                  <a:lnTo>
                    <a:pt x="10" y="20"/>
                  </a:lnTo>
                  <a:lnTo>
                    <a:pt x="8" y="17"/>
                  </a:lnTo>
                  <a:lnTo>
                    <a:pt x="4" y="13"/>
                  </a:lnTo>
                  <a:lnTo>
                    <a:pt x="2" y="7"/>
                  </a:lnTo>
                  <a:lnTo>
                    <a:pt x="2" y="5"/>
                  </a:lnTo>
                  <a:lnTo>
                    <a:pt x="0" y="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0" name="Freeform 434">
              <a:extLst>
                <a:ext uri="{FF2B5EF4-FFF2-40B4-BE49-F238E27FC236}">
                  <a16:creationId xmlns:a16="http://schemas.microsoft.com/office/drawing/2014/main" id="{8214D108-0463-9C4F-B1A0-D607E1901CAA}"/>
                </a:ext>
              </a:extLst>
            </p:cNvPr>
            <p:cNvSpPr>
              <a:spLocks/>
            </p:cNvSpPr>
            <p:nvPr/>
          </p:nvSpPr>
          <p:spPr bwMode="auto">
            <a:xfrm>
              <a:off x="6867525" y="5126038"/>
              <a:ext cx="119063" cy="88900"/>
            </a:xfrm>
            <a:custGeom>
              <a:avLst/>
              <a:gdLst>
                <a:gd name="T0" fmla="*/ 2147483647 w 151"/>
                <a:gd name="T1" fmla="*/ 2147483647 h 112"/>
                <a:gd name="T2" fmla="*/ 2147483647 w 151"/>
                <a:gd name="T3" fmla="*/ 2147483647 h 112"/>
                <a:gd name="T4" fmla="*/ 2147483647 w 151"/>
                <a:gd name="T5" fmla="*/ 2147483647 h 112"/>
                <a:gd name="T6" fmla="*/ 2147483647 w 151"/>
                <a:gd name="T7" fmla="*/ 2147483647 h 112"/>
                <a:gd name="T8" fmla="*/ 2147483647 w 151"/>
                <a:gd name="T9" fmla="*/ 2147483647 h 112"/>
                <a:gd name="T10" fmla="*/ 2147483647 w 151"/>
                <a:gd name="T11" fmla="*/ 2147483647 h 112"/>
                <a:gd name="T12" fmla="*/ 2147483647 w 151"/>
                <a:gd name="T13" fmla="*/ 2147483647 h 112"/>
                <a:gd name="T14" fmla="*/ 2147483647 w 151"/>
                <a:gd name="T15" fmla="*/ 2147483647 h 112"/>
                <a:gd name="T16" fmla="*/ 2147483647 w 151"/>
                <a:gd name="T17" fmla="*/ 2147483647 h 112"/>
                <a:gd name="T18" fmla="*/ 2147483647 w 151"/>
                <a:gd name="T19" fmla="*/ 2147483647 h 112"/>
                <a:gd name="T20" fmla="*/ 2147483647 w 151"/>
                <a:gd name="T21" fmla="*/ 2147483647 h 112"/>
                <a:gd name="T22" fmla="*/ 2147483647 w 151"/>
                <a:gd name="T23" fmla="*/ 2147483647 h 112"/>
                <a:gd name="T24" fmla="*/ 2147483647 w 151"/>
                <a:gd name="T25" fmla="*/ 2147483647 h 112"/>
                <a:gd name="T26" fmla="*/ 2147483647 w 151"/>
                <a:gd name="T27" fmla="*/ 2147483647 h 112"/>
                <a:gd name="T28" fmla="*/ 2147483647 w 151"/>
                <a:gd name="T29" fmla="*/ 2147483647 h 112"/>
                <a:gd name="T30" fmla="*/ 2147483647 w 151"/>
                <a:gd name="T31" fmla="*/ 2147483647 h 112"/>
                <a:gd name="T32" fmla="*/ 2147483647 w 151"/>
                <a:gd name="T33" fmla="*/ 2147483647 h 112"/>
                <a:gd name="T34" fmla="*/ 0 w 151"/>
                <a:gd name="T35" fmla="*/ 2147483647 h 112"/>
                <a:gd name="T36" fmla="*/ 2147483647 w 151"/>
                <a:gd name="T37" fmla="*/ 2147483647 h 112"/>
                <a:gd name="T38" fmla="*/ 2147483647 w 151"/>
                <a:gd name="T39" fmla="*/ 2147483647 h 112"/>
                <a:gd name="T40" fmla="*/ 2147483647 w 151"/>
                <a:gd name="T41" fmla="*/ 2147483647 h 112"/>
                <a:gd name="T42" fmla="*/ 2147483647 w 151"/>
                <a:gd name="T43" fmla="*/ 2147483647 h 112"/>
                <a:gd name="T44" fmla="*/ 2147483647 w 151"/>
                <a:gd name="T45" fmla="*/ 2147483647 h 112"/>
                <a:gd name="T46" fmla="*/ 2147483647 w 151"/>
                <a:gd name="T47" fmla="*/ 2147483647 h 112"/>
                <a:gd name="T48" fmla="*/ 2147483647 w 151"/>
                <a:gd name="T49" fmla="*/ 2147483647 h 112"/>
                <a:gd name="T50" fmla="*/ 2147483647 w 151"/>
                <a:gd name="T51" fmla="*/ 2147483647 h 112"/>
                <a:gd name="T52" fmla="*/ 2147483647 w 151"/>
                <a:gd name="T53" fmla="*/ 2147483647 h 112"/>
                <a:gd name="T54" fmla="*/ 2147483647 w 151"/>
                <a:gd name="T55" fmla="*/ 2147483647 h 112"/>
                <a:gd name="T56" fmla="*/ 2147483647 w 151"/>
                <a:gd name="T57" fmla="*/ 2147483647 h 112"/>
                <a:gd name="T58" fmla="*/ 2147483647 w 151"/>
                <a:gd name="T59" fmla="*/ 2147483647 h 112"/>
                <a:gd name="T60" fmla="*/ 2147483647 w 151"/>
                <a:gd name="T61" fmla="*/ 2147483647 h 112"/>
                <a:gd name="T62" fmla="*/ 2147483647 w 151"/>
                <a:gd name="T63" fmla="*/ 2147483647 h 112"/>
                <a:gd name="T64" fmla="*/ 2147483647 w 151"/>
                <a:gd name="T65" fmla="*/ 2147483647 h 112"/>
                <a:gd name="T66" fmla="*/ 2147483647 w 151"/>
                <a:gd name="T67" fmla="*/ 2147483647 h 112"/>
                <a:gd name="T68" fmla="*/ 2147483647 w 151"/>
                <a:gd name="T69" fmla="*/ 2147483647 h 112"/>
                <a:gd name="T70" fmla="*/ 2147483647 w 151"/>
                <a:gd name="T71" fmla="*/ 2147483647 h 112"/>
                <a:gd name="T72" fmla="*/ 2147483647 w 151"/>
                <a:gd name="T73" fmla="*/ 0 h 112"/>
                <a:gd name="T74" fmla="*/ 2147483647 w 151"/>
                <a:gd name="T75" fmla="*/ 0 h 112"/>
                <a:gd name="T76" fmla="*/ 2147483647 w 151"/>
                <a:gd name="T77" fmla="*/ 2147483647 h 112"/>
                <a:gd name="T78" fmla="*/ 2147483647 w 151"/>
                <a:gd name="T79" fmla="*/ 2147483647 h 112"/>
                <a:gd name="T80" fmla="*/ 2147483647 w 151"/>
                <a:gd name="T81" fmla="*/ 2147483647 h 112"/>
                <a:gd name="T82" fmla="*/ 2147483647 w 151"/>
                <a:gd name="T83" fmla="*/ 2147483647 h 112"/>
                <a:gd name="T84" fmla="*/ 2147483647 w 151"/>
                <a:gd name="T85" fmla="*/ 2147483647 h 1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112"/>
                <a:gd name="T131" fmla="*/ 151 w 151"/>
                <a:gd name="T132" fmla="*/ 112 h 1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112">
                  <a:moveTo>
                    <a:pt x="147" y="15"/>
                  </a:moveTo>
                  <a:lnTo>
                    <a:pt x="137" y="23"/>
                  </a:lnTo>
                  <a:lnTo>
                    <a:pt x="132" y="32"/>
                  </a:lnTo>
                  <a:lnTo>
                    <a:pt x="124" y="38"/>
                  </a:lnTo>
                  <a:lnTo>
                    <a:pt x="118" y="45"/>
                  </a:lnTo>
                  <a:lnTo>
                    <a:pt x="111" y="51"/>
                  </a:lnTo>
                  <a:lnTo>
                    <a:pt x="107" y="55"/>
                  </a:lnTo>
                  <a:lnTo>
                    <a:pt x="99" y="61"/>
                  </a:lnTo>
                  <a:lnTo>
                    <a:pt x="94" y="64"/>
                  </a:lnTo>
                  <a:lnTo>
                    <a:pt x="88" y="68"/>
                  </a:lnTo>
                  <a:lnTo>
                    <a:pt x="80" y="74"/>
                  </a:lnTo>
                  <a:lnTo>
                    <a:pt x="75" y="78"/>
                  </a:lnTo>
                  <a:lnTo>
                    <a:pt x="67" y="83"/>
                  </a:lnTo>
                  <a:lnTo>
                    <a:pt x="61" y="89"/>
                  </a:lnTo>
                  <a:lnTo>
                    <a:pt x="54" y="95"/>
                  </a:lnTo>
                  <a:lnTo>
                    <a:pt x="44" y="102"/>
                  </a:lnTo>
                  <a:lnTo>
                    <a:pt x="37" y="112"/>
                  </a:lnTo>
                  <a:lnTo>
                    <a:pt x="0" y="99"/>
                  </a:lnTo>
                  <a:lnTo>
                    <a:pt x="8" y="89"/>
                  </a:lnTo>
                  <a:lnTo>
                    <a:pt x="16" y="82"/>
                  </a:lnTo>
                  <a:lnTo>
                    <a:pt x="23" y="76"/>
                  </a:lnTo>
                  <a:lnTo>
                    <a:pt x="33" y="72"/>
                  </a:lnTo>
                  <a:lnTo>
                    <a:pt x="38" y="66"/>
                  </a:lnTo>
                  <a:lnTo>
                    <a:pt x="46" y="63"/>
                  </a:lnTo>
                  <a:lnTo>
                    <a:pt x="54" y="59"/>
                  </a:lnTo>
                  <a:lnTo>
                    <a:pt x="61" y="55"/>
                  </a:lnTo>
                  <a:lnTo>
                    <a:pt x="69" y="51"/>
                  </a:lnTo>
                  <a:lnTo>
                    <a:pt x="75" y="45"/>
                  </a:lnTo>
                  <a:lnTo>
                    <a:pt x="84" y="42"/>
                  </a:lnTo>
                  <a:lnTo>
                    <a:pt x="92" y="38"/>
                  </a:lnTo>
                  <a:lnTo>
                    <a:pt x="97" y="32"/>
                  </a:lnTo>
                  <a:lnTo>
                    <a:pt x="107" y="25"/>
                  </a:lnTo>
                  <a:lnTo>
                    <a:pt x="116" y="19"/>
                  </a:lnTo>
                  <a:lnTo>
                    <a:pt x="126" y="11"/>
                  </a:lnTo>
                  <a:lnTo>
                    <a:pt x="132" y="6"/>
                  </a:lnTo>
                  <a:lnTo>
                    <a:pt x="137" y="2"/>
                  </a:lnTo>
                  <a:lnTo>
                    <a:pt x="141" y="0"/>
                  </a:lnTo>
                  <a:lnTo>
                    <a:pt x="147" y="0"/>
                  </a:lnTo>
                  <a:lnTo>
                    <a:pt x="149" y="2"/>
                  </a:lnTo>
                  <a:lnTo>
                    <a:pt x="151" y="6"/>
                  </a:lnTo>
                  <a:lnTo>
                    <a:pt x="151" y="7"/>
                  </a:lnTo>
                  <a:lnTo>
                    <a:pt x="147"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1" name="Freeform 435">
              <a:extLst>
                <a:ext uri="{FF2B5EF4-FFF2-40B4-BE49-F238E27FC236}">
                  <a16:creationId xmlns:a16="http://schemas.microsoft.com/office/drawing/2014/main" id="{B4010724-4996-9E48-8618-436E2F858032}"/>
                </a:ext>
              </a:extLst>
            </p:cNvPr>
            <p:cNvSpPr>
              <a:spLocks/>
            </p:cNvSpPr>
            <p:nvPr/>
          </p:nvSpPr>
          <p:spPr bwMode="auto">
            <a:xfrm>
              <a:off x="6446838" y="5108575"/>
              <a:ext cx="504825" cy="200025"/>
            </a:xfrm>
            <a:custGeom>
              <a:avLst/>
              <a:gdLst>
                <a:gd name="T0" fmla="*/ 2147483647 w 635"/>
                <a:gd name="T1" fmla="*/ 2147483647 h 251"/>
                <a:gd name="T2" fmla="*/ 2147483647 w 635"/>
                <a:gd name="T3" fmla="*/ 2147483647 h 251"/>
                <a:gd name="T4" fmla="*/ 2147483647 w 635"/>
                <a:gd name="T5" fmla="*/ 2147483647 h 251"/>
                <a:gd name="T6" fmla="*/ 2147483647 w 635"/>
                <a:gd name="T7" fmla="*/ 2147483647 h 251"/>
                <a:gd name="T8" fmla="*/ 2147483647 w 635"/>
                <a:gd name="T9" fmla="*/ 2147483647 h 251"/>
                <a:gd name="T10" fmla="*/ 2147483647 w 635"/>
                <a:gd name="T11" fmla="*/ 2147483647 h 251"/>
                <a:gd name="T12" fmla="*/ 2147483647 w 635"/>
                <a:gd name="T13" fmla="*/ 2147483647 h 251"/>
                <a:gd name="T14" fmla="*/ 2147483647 w 635"/>
                <a:gd name="T15" fmla="*/ 2147483647 h 251"/>
                <a:gd name="T16" fmla="*/ 2147483647 w 635"/>
                <a:gd name="T17" fmla="*/ 2147483647 h 251"/>
                <a:gd name="T18" fmla="*/ 2147483647 w 635"/>
                <a:gd name="T19" fmla="*/ 2147483647 h 251"/>
                <a:gd name="T20" fmla="*/ 2147483647 w 635"/>
                <a:gd name="T21" fmla="*/ 2147483647 h 251"/>
                <a:gd name="T22" fmla="*/ 2147483647 w 635"/>
                <a:gd name="T23" fmla="*/ 2147483647 h 251"/>
                <a:gd name="T24" fmla="*/ 2147483647 w 635"/>
                <a:gd name="T25" fmla="*/ 2147483647 h 251"/>
                <a:gd name="T26" fmla="*/ 2147483647 w 635"/>
                <a:gd name="T27" fmla="*/ 2147483647 h 251"/>
                <a:gd name="T28" fmla="*/ 2147483647 w 635"/>
                <a:gd name="T29" fmla="*/ 2147483647 h 251"/>
                <a:gd name="T30" fmla="*/ 2147483647 w 635"/>
                <a:gd name="T31" fmla="*/ 2147483647 h 251"/>
                <a:gd name="T32" fmla="*/ 2147483647 w 635"/>
                <a:gd name="T33" fmla="*/ 2147483647 h 251"/>
                <a:gd name="T34" fmla="*/ 2147483647 w 635"/>
                <a:gd name="T35" fmla="*/ 2147483647 h 251"/>
                <a:gd name="T36" fmla="*/ 2147483647 w 635"/>
                <a:gd name="T37" fmla="*/ 2147483647 h 251"/>
                <a:gd name="T38" fmla="*/ 2147483647 w 635"/>
                <a:gd name="T39" fmla="*/ 2147483647 h 251"/>
                <a:gd name="T40" fmla="*/ 2147483647 w 635"/>
                <a:gd name="T41" fmla="*/ 2147483647 h 251"/>
                <a:gd name="T42" fmla="*/ 2147483647 w 635"/>
                <a:gd name="T43" fmla="*/ 2147483647 h 251"/>
                <a:gd name="T44" fmla="*/ 2147483647 w 635"/>
                <a:gd name="T45" fmla="*/ 2147483647 h 251"/>
                <a:gd name="T46" fmla="*/ 2147483647 w 635"/>
                <a:gd name="T47" fmla="*/ 2147483647 h 251"/>
                <a:gd name="T48" fmla="*/ 2147483647 w 635"/>
                <a:gd name="T49" fmla="*/ 2147483647 h 251"/>
                <a:gd name="T50" fmla="*/ 2147483647 w 635"/>
                <a:gd name="T51" fmla="*/ 2147483647 h 251"/>
                <a:gd name="T52" fmla="*/ 2147483647 w 635"/>
                <a:gd name="T53" fmla="*/ 2147483647 h 251"/>
                <a:gd name="T54" fmla="*/ 2147483647 w 635"/>
                <a:gd name="T55" fmla="*/ 2147483647 h 251"/>
                <a:gd name="T56" fmla="*/ 2147483647 w 635"/>
                <a:gd name="T57" fmla="*/ 2147483647 h 251"/>
                <a:gd name="T58" fmla="*/ 2147483647 w 635"/>
                <a:gd name="T59" fmla="*/ 2147483647 h 251"/>
                <a:gd name="T60" fmla="*/ 2147483647 w 635"/>
                <a:gd name="T61" fmla="*/ 2147483647 h 251"/>
                <a:gd name="T62" fmla="*/ 2147483647 w 635"/>
                <a:gd name="T63" fmla="*/ 2147483647 h 251"/>
                <a:gd name="T64" fmla="*/ 2147483647 w 635"/>
                <a:gd name="T65" fmla="*/ 2147483647 h 251"/>
                <a:gd name="T66" fmla="*/ 2147483647 w 635"/>
                <a:gd name="T67" fmla="*/ 2147483647 h 251"/>
                <a:gd name="T68" fmla="*/ 2147483647 w 635"/>
                <a:gd name="T69" fmla="*/ 2147483647 h 251"/>
                <a:gd name="T70" fmla="*/ 2147483647 w 635"/>
                <a:gd name="T71" fmla="*/ 2147483647 h 251"/>
                <a:gd name="T72" fmla="*/ 2147483647 w 635"/>
                <a:gd name="T73" fmla="*/ 2147483647 h 251"/>
                <a:gd name="T74" fmla="*/ 2147483647 w 635"/>
                <a:gd name="T75" fmla="*/ 2147483647 h 251"/>
                <a:gd name="T76" fmla="*/ 2147483647 w 635"/>
                <a:gd name="T77" fmla="*/ 2147483647 h 251"/>
                <a:gd name="T78" fmla="*/ 2147483647 w 635"/>
                <a:gd name="T79" fmla="*/ 2147483647 h 251"/>
                <a:gd name="T80" fmla="*/ 2147483647 w 635"/>
                <a:gd name="T81" fmla="*/ 2147483647 h 251"/>
                <a:gd name="T82" fmla="*/ 2147483647 w 635"/>
                <a:gd name="T83" fmla="*/ 2147483647 h 251"/>
                <a:gd name="T84" fmla="*/ 2147483647 w 635"/>
                <a:gd name="T85" fmla="*/ 2147483647 h 251"/>
                <a:gd name="T86" fmla="*/ 2147483647 w 635"/>
                <a:gd name="T87" fmla="*/ 2147483647 h 251"/>
                <a:gd name="T88" fmla="*/ 0 w 635"/>
                <a:gd name="T89" fmla="*/ 2147483647 h 251"/>
                <a:gd name="T90" fmla="*/ 0 w 635"/>
                <a:gd name="T91" fmla="*/ 2147483647 h 251"/>
                <a:gd name="T92" fmla="*/ 0 w 635"/>
                <a:gd name="T93" fmla="*/ 2147483647 h 251"/>
                <a:gd name="T94" fmla="*/ 0 w 635"/>
                <a:gd name="T95" fmla="*/ 2147483647 h 251"/>
                <a:gd name="T96" fmla="*/ 0 w 635"/>
                <a:gd name="T97" fmla="*/ 2147483647 h 251"/>
                <a:gd name="T98" fmla="*/ 2147483647 w 635"/>
                <a:gd name="T99" fmla="*/ 2147483647 h 251"/>
                <a:gd name="T100" fmla="*/ 2147483647 w 635"/>
                <a:gd name="T101" fmla="*/ 0 h 251"/>
                <a:gd name="T102" fmla="*/ 2147483647 w 635"/>
                <a:gd name="T103" fmla="*/ 2147483647 h 251"/>
                <a:gd name="T104" fmla="*/ 2147483647 w 635"/>
                <a:gd name="T105" fmla="*/ 2147483647 h 2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5"/>
                <a:gd name="T160" fmla="*/ 0 h 251"/>
                <a:gd name="T161" fmla="*/ 635 w 635"/>
                <a:gd name="T162" fmla="*/ 251 h 2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5" h="251">
                  <a:moveTo>
                    <a:pt x="23" y="13"/>
                  </a:moveTo>
                  <a:lnTo>
                    <a:pt x="23" y="23"/>
                  </a:lnTo>
                  <a:lnTo>
                    <a:pt x="23" y="34"/>
                  </a:lnTo>
                  <a:lnTo>
                    <a:pt x="23" y="44"/>
                  </a:lnTo>
                  <a:lnTo>
                    <a:pt x="23" y="53"/>
                  </a:lnTo>
                  <a:lnTo>
                    <a:pt x="23" y="59"/>
                  </a:lnTo>
                  <a:lnTo>
                    <a:pt x="25" y="66"/>
                  </a:lnTo>
                  <a:lnTo>
                    <a:pt x="25" y="70"/>
                  </a:lnTo>
                  <a:lnTo>
                    <a:pt x="27" y="76"/>
                  </a:lnTo>
                  <a:lnTo>
                    <a:pt x="28" y="82"/>
                  </a:lnTo>
                  <a:lnTo>
                    <a:pt x="30" y="87"/>
                  </a:lnTo>
                  <a:lnTo>
                    <a:pt x="30" y="93"/>
                  </a:lnTo>
                  <a:lnTo>
                    <a:pt x="32" y="101"/>
                  </a:lnTo>
                  <a:lnTo>
                    <a:pt x="34" y="110"/>
                  </a:lnTo>
                  <a:lnTo>
                    <a:pt x="36" y="118"/>
                  </a:lnTo>
                  <a:lnTo>
                    <a:pt x="40" y="129"/>
                  </a:lnTo>
                  <a:lnTo>
                    <a:pt x="42" y="142"/>
                  </a:lnTo>
                  <a:lnTo>
                    <a:pt x="46" y="158"/>
                  </a:lnTo>
                  <a:lnTo>
                    <a:pt x="51" y="173"/>
                  </a:lnTo>
                  <a:lnTo>
                    <a:pt x="61" y="184"/>
                  </a:lnTo>
                  <a:lnTo>
                    <a:pt x="70" y="194"/>
                  </a:lnTo>
                  <a:lnTo>
                    <a:pt x="84" y="203"/>
                  </a:lnTo>
                  <a:lnTo>
                    <a:pt x="97" y="209"/>
                  </a:lnTo>
                  <a:lnTo>
                    <a:pt x="114" y="213"/>
                  </a:lnTo>
                  <a:lnTo>
                    <a:pt x="131" y="218"/>
                  </a:lnTo>
                  <a:lnTo>
                    <a:pt x="146" y="220"/>
                  </a:lnTo>
                  <a:lnTo>
                    <a:pt x="167" y="220"/>
                  </a:lnTo>
                  <a:lnTo>
                    <a:pt x="184" y="220"/>
                  </a:lnTo>
                  <a:lnTo>
                    <a:pt x="205" y="220"/>
                  </a:lnTo>
                  <a:lnTo>
                    <a:pt x="224" y="217"/>
                  </a:lnTo>
                  <a:lnTo>
                    <a:pt x="243" y="217"/>
                  </a:lnTo>
                  <a:lnTo>
                    <a:pt x="264" y="213"/>
                  </a:lnTo>
                  <a:lnTo>
                    <a:pt x="281" y="213"/>
                  </a:lnTo>
                  <a:lnTo>
                    <a:pt x="308" y="207"/>
                  </a:lnTo>
                  <a:lnTo>
                    <a:pt x="333" y="203"/>
                  </a:lnTo>
                  <a:lnTo>
                    <a:pt x="355" y="199"/>
                  </a:lnTo>
                  <a:lnTo>
                    <a:pt x="378" y="198"/>
                  </a:lnTo>
                  <a:lnTo>
                    <a:pt x="397" y="194"/>
                  </a:lnTo>
                  <a:lnTo>
                    <a:pt x="418" y="190"/>
                  </a:lnTo>
                  <a:lnTo>
                    <a:pt x="439" y="188"/>
                  </a:lnTo>
                  <a:lnTo>
                    <a:pt x="458" y="188"/>
                  </a:lnTo>
                  <a:lnTo>
                    <a:pt x="477" y="186"/>
                  </a:lnTo>
                  <a:lnTo>
                    <a:pt x="496" y="186"/>
                  </a:lnTo>
                  <a:lnTo>
                    <a:pt x="515" y="186"/>
                  </a:lnTo>
                  <a:lnTo>
                    <a:pt x="536" y="190"/>
                  </a:lnTo>
                  <a:lnTo>
                    <a:pt x="557" y="192"/>
                  </a:lnTo>
                  <a:lnTo>
                    <a:pt x="580" y="198"/>
                  </a:lnTo>
                  <a:lnTo>
                    <a:pt x="603" y="203"/>
                  </a:lnTo>
                  <a:lnTo>
                    <a:pt x="629" y="211"/>
                  </a:lnTo>
                  <a:lnTo>
                    <a:pt x="633" y="215"/>
                  </a:lnTo>
                  <a:lnTo>
                    <a:pt x="635" y="222"/>
                  </a:lnTo>
                  <a:lnTo>
                    <a:pt x="633" y="228"/>
                  </a:lnTo>
                  <a:lnTo>
                    <a:pt x="629" y="230"/>
                  </a:lnTo>
                  <a:lnTo>
                    <a:pt x="603" y="220"/>
                  </a:lnTo>
                  <a:lnTo>
                    <a:pt x="580" y="217"/>
                  </a:lnTo>
                  <a:lnTo>
                    <a:pt x="559" y="213"/>
                  </a:lnTo>
                  <a:lnTo>
                    <a:pt x="538" y="211"/>
                  </a:lnTo>
                  <a:lnTo>
                    <a:pt x="515" y="209"/>
                  </a:lnTo>
                  <a:lnTo>
                    <a:pt x="498" y="209"/>
                  </a:lnTo>
                  <a:lnTo>
                    <a:pt x="479" y="211"/>
                  </a:lnTo>
                  <a:lnTo>
                    <a:pt x="460" y="213"/>
                  </a:lnTo>
                  <a:lnTo>
                    <a:pt x="441" y="215"/>
                  </a:lnTo>
                  <a:lnTo>
                    <a:pt x="422" y="218"/>
                  </a:lnTo>
                  <a:lnTo>
                    <a:pt x="401" y="222"/>
                  </a:lnTo>
                  <a:lnTo>
                    <a:pt x="382" y="226"/>
                  </a:lnTo>
                  <a:lnTo>
                    <a:pt x="359" y="230"/>
                  </a:lnTo>
                  <a:lnTo>
                    <a:pt x="336" y="236"/>
                  </a:lnTo>
                  <a:lnTo>
                    <a:pt x="312" y="239"/>
                  </a:lnTo>
                  <a:lnTo>
                    <a:pt x="287" y="243"/>
                  </a:lnTo>
                  <a:lnTo>
                    <a:pt x="264" y="245"/>
                  </a:lnTo>
                  <a:lnTo>
                    <a:pt x="241" y="247"/>
                  </a:lnTo>
                  <a:lnTo>
                    <a:pt x="219" y="249"/>
                  </a:lnTo>
                  <a:lnTo>
                    <a:pt x="198" y="251"/>
                  </a:lnTo>
                  <a:lnTo>
                    <a:pt x="173" y="249"/>
                  </a:lnTo>
                  <a:lnTo>
                    <a:pt x="152" y="249"/>
                  </a:lnTo>
                  <a:lnTo>
                    <a:pt x="131" y="245"/>
                  </a:lnTo>
                  <a:lnTo>
                    <a:pt x="110" y="243"/>
                  </a:lnTo>
                  <a:lnTo>
                    <a:pt x="89" y="237"/>
                  </a:lnTo>
                  <a:lnTo>
                    <a:pt x="74" y="230"/>
                  </a:lnTo>
                  <a:lnTo>
                    <a:pt x="57" y="220"/>
                  </a:lnTo>
                  <a:lnTo>
                    <a:pt x="44" y="211"/>
                  </a:lnTo>
                  <a:lnTo>
                    <a:pt x="30" y="198"/>
                  </a:lnTo>
                  <a:lnTo>
                    <a:pt x="19" y="182"/>
                  </a:lnTo>
                  <a:lnTo>
                    <a:pt x="13" y="165"/>
                  </a:lnTo>
                  <a:lnTo>
                    <a:pt x="9" y="146"/>
                  </a:lnTo>
                  <a:lnTo>
                    <a:pt x="6" y="133"/>
                  </a:lnTo>
                  <a:lnTo>
                    <a:pt x="4" y="122"/>
                  </a:lnTo>
                  <a:lnTo>
                    <a:pt x="4" y="112"/>
                  </a:lnTo>
                  <a:lnTo>
                    <a:pt x="2" y="103"/>
                  </a:lnTo>
                  <a:lnTo>
                    <a:pt x="0" y="95"/>
                  </a:lnTo>
                  <a:lnTo>
                    <a:pt x="0" y="87"/>
                  </a:lnTo>
                  <a:lnTo>
                    <a:pt x="0" y="82"/>
                  </a:lnTo>
                  <a:lnTo>
                    <a:pt x="0" y="76"/>
                  </a:lnTo>
                  <a:lnTo>
                    <a:pt x="0" y="70"/>
                  </a:lnTo>
                  <a:lnTo>
                    <a:pt x="0" y="63"/>
                  </a:lnTo>
                  <a:lnTo>
                    <a:pt x="0" y="55"/>
                  </a:lnTo>
                  <a:lnTo>
                    <a:pt x="0" y="47"/>
                  </a:lnTo>
                  <a:lnTo>
                    <a:pt x="0" y="38"/>
                  </a:lnTo>
                  <a:lnTo>
                    <a:pt x="0" y="28"/>
                  </a:lnTo>
                  <a:lnTo>
                    <a:pt x="2" y="17"/>
                  </a:lnTo>
                  <a:lnTo>
                    <a:pt x="4" y="6"/>
                  </a:lnTo>
                  <a:lnTo>
                    <a:pt x="6" y="0"/>
                  </a:lnTo>
                  <a:lnTo>
                    <a:pt x="13" y="2"/>
                  </a:lnTo>
                  <a:lnTo>
                    <a:pt x="19" y="6"/>
                  </a:lnTo>
                  <a:lnTo>
                    <a:pt x="23"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2" name="Freeform 436">
              <a:extLst>
                <a:ext uri="{FF2B5EF4-FFF2-40B4-BE49-F238E27FC236}">
                  <a16:creationId xmlns:a16="http://schemas.microsoft.com/office/drawing/2014/main" id="{5009C4F3-7F34-8846-8939-9EC367E56279}"/>
                </a:ext>
              </a:extLst>
            </p:cNvPr>
            <p:cNvSpPr>
              <a:spLocks/>
            </p:cNvSpPr>
            <p:nvPr/>
          </p:nvSpPr>
          <p:spPr bwMode="auto">
            <a:xfrm>
              <a:off x="6523038" y="5091113"/>
              <a:ext cx="442913" cy="161925"/>
            </a:xfrm>
            <a:custGeom>
              <a:avLst/>
              <a:gdLst>
                <a:gd name="T0" fmla="*/ 2147483647 w 557"/>
                <a:gd name="T1" fmla="*/ 2147483647 h 203"/>
                <a:gd name="T2" fmla="*/ 2147483647 w 557"/>
                <a:gd name="T3" fmla="*/ 2147483647 h 203"/>
                <a:gd name="T4" fmla="*/ 2147483647 w 557"/>
                <a:gd name="T5" fmla="*/ 2147483647 h 203"/>
                <a:gd name="T6" fmla="*/ 2147483647 w 557"/>
                <a:gd name="T7" fmla="*/ 2147483647 h 203"/>
                <a:gd name="T8" fmla="*/ 2147483647 w 557"/>
                <a:gd name="T9" fmla="*/ 2147483647 h 203"/>
                <a:gd name="T10" fmla="*/ 2147483647 w 557"/>
                <a:gd name="T11" fmla="*/ 2147483647 h 203"/>
                <a:gd name="T12" fmla="*/ 2147483647 w 557"/>
                <a:gd name="T13" fmla="*/ 2147483647 h 203"/>
                <a:gd name="T14" fmla="*/ 2147483647 w 557"/>
                <a:gd name="T15" fmla="*/ 2147483647 h 203"/>
                <a:gd name="T16" fmla="*/ 2147483647 w 557"/>
                <a:gd name="T17" fmla="*/ 2147483647 h 203"/>
                <a:gd name="T18" fmla="*/ 2147483647 w 557"/>
                <a:gd name="T19" fmla="*/ 2147483647 h 203"/>
                <a:gd name="T20" fmla="*/ 2147483647 w 557"/>
                <a:gd name="T21" fmla="*/ 2147483647 h 203"/>
                <a:gd name="T22" fmla="*/ 2147483647 w 557"/>
                <a:gd name="T23" fmla="*/ 2147483647 h 203"/>
                <a:gd name="T24" fmla="*/ 2147483647 w 557"/>
                <a:gd name="T25" fmla="*/ 2147483647 h 203"/>
                <a:gd name="T26" fmla="*/ 2147483647 w 557"/>
                <a:gd name="T27" fmla="*/ 2147483647 h 203"/>
                <a:gd name="T28" fmla="*/ 2147483647 w 557"/>
                <a:gd name="T29" fmla="*/ 2147483647 h 203"/>
                <a:gd name="T30" fmla="*/ 2147483647 w 557"/>
                <a:gd name="T31" fmla="*/ 2147483647 h 203"/>
                <a:gd name="T32" fmla="*/ 2147483647 w 557"/>
                <a:gd name="T33" fmla="*/ 2147483647 h 203"/>
                <a:gd name="T34" fmla="*/ 2147483647 w 557"/>
                <a:gd name="T35" fmla="*/ 2147483647 h 203"/>
                <a:gd name="T36" fmla="*/ 2147483647 w 557"/>
                <a:gd name="T37" fmla="*/ 2147483647 h 203"/>
                <a:gd name="T38" fmla="*/ 2147483647 w 557"/>
                <a:gd name="T39" fmla="*/ 2147483647 h 203"/>
                <a:gd name="T40" fmla="*/ 2147483647 w 557"/>
                <a:gd name="T41" fmla="*/ 2147483647 h 203"/>
                <a:gd name="T42" fmla="*/ 2147483647 w 557"/>
                <a:gd name="T43" fmla="*/ 2147483647 h 203"/>
                <a:gd name="T44" fmla="*/ 2147483647 w 557"/>
                <a:gd name="T45" fmla="*/ 2147483647 h 203"/>
                <a:gd name="T46" fmla="*/ 2147483647 w 557"/>
                <a:gd name="T47" fmla="*/ 2147483647 h 203"/>
                <a:gd name="T48" fmla="*/ 2147483647 w 557"/>
                <a:gd name="T49" fmla="*/ 2147483647 h 203"/>
                <a:gd name="T50" fmla="*/ 2147483647 w 557"/>
                <a:gd name="T51" fmla="*/ 2147483647 h 203"/>
                <a:gd name="T52" fmla="*/ 2147483647 w 557"/>
                <a:gd name="T53" fmla="*/ 2147483647 h 203"/>
                <a:gd name="T54" fmla="*/ 2147483647 w 557"/>
                <a:gd name="T55" fmla="*/ 2147483647 h 203"/>
                <a:gd name="T56" fmla="*/ 2147483647 w 557"/>
                <a:gd name="T57" fmla="*/ 2147483647 h 203"/>
                <a:gd name="T58" fmla="*/ 2147483647 w 557"/>
                <a:gd name="T59" fmla="*/ 2147483647 h 203"/>
                <a:gd name="T60" fmla="*/ 2147483647 w 557"/>
                <a:gd name="T61" fmla="*/ 2147483647 h 203"/>
                <a:gd name="T62" fmla="*/ 2147483647 w 557"/>
                <a:gd name="T63" fmla="*/ 2147483647 h 203"/>
                <a:gd name="T64" fmla="*/ 2147483647 w 557"/>
                <a:gd name="T65" fmla="*/ 2147483647 h 203"/>
                <a:gd name="T66" fmla="*/ 2147483647 w 557"/>
                <a:gd name="T67" fmla="*/ 2147483647 h 203"/>
                <a:gd name="T68" fmla="*/ 2147483647 w 557"/>
                <a:gd name="T69" fmla="*/ 2147483647 h 203"/>
                <a:gd name="T70" fmla="*/ 2147483647 w 557"/>
                <a:gd name="T71" fmla="*/ 2147483647 h 203"/>
                <a:gd name="T72" fmla="*/ 2147483647 w 557"/>
                <a:gd name="T73" fmla="*/ 2147483647 h 203"/>
                <a:gd name="T74" fmla="*/ 2147483647 w 557"/>
                <a:gd name="T75" fmla="*/ 2147483647 h 203"/>
                <a:gd name="T76" fmla="*/ 2147483647 w 557"/>
                <a:gd name="T77" fmla="*/ 2147483647 h 203"/>
                <a:gd name="T78" fmla="*/ 2147483647 w 557"/>
                <a:gd name="T79" fmla="*/ 2147483647 h 203"/>
                <a:gd name="T80" fmla="*/ 2147483647 w 557"/>
                <a:gd name="T81" fmla="*/ 2147483647 h 203"/>
                <a:gd name="T82" fmla="*/ 2147483647 w 557"/>
                <a:gd name="T83" fmla="*/ 2147483647 h 203"/>
                <a:gd name="T84" fmla="*/ 2147483647 w 557"/>
                <a:gd name="T85" fmla="*/ 2147483647 h 203"/>
                <a:gd name="T86" fmla="*/ 2147483647 w 557"/>
                <a:gd name="T87" fmla="*/ 2147483647 h 203"/>
                <a:gd name="T88" fmla="*/ 2147483647 w 557"/>
                <a:gd name="T89" fmla="*/ 2147483647 h 203"/>
                <a:gd name="T90" fmla="*/ 2147483647 w 557"/>
                <a:gd name="T91" fmla="*/ 2147483647 h 203"/>
                <a:gd name="T92" fmla="*/ 2147483647 w 557"/>
                <a:gd name="T93" fmla="*/ 2147483647 h 203"/>
                <a:gd name="T94" fmla="*/ 2147483647 w 557"/>
                <a:gd name="T95" fmla="*/ 2147483647 h 203"/>
                <a:gd name="T96" fmla="*/ 2147483647 w 557"/>
                <a:gd name="T97" fmla="*/ 2147483647 h 203"/>
                <a:gd name="T98" fmla="*/ 2147483647 w 557"/>
                <a:gd name="T99" fmla="*/ 2147483647 h 203"/>
                <a:gd name="T100" fmla="*/ 2147483647 w 557"/>
                <a:gd name="T101" fmla="*/ 2147483647 h 203"/>
                <a:gd name="T102" fmla="*/ 0 w 557"/>
                <a:gd name="T103" fmla="*/ 2147483647 h 203"/>
                <a:gd name="T104" fmla="*/ 2147483647 w 557"/>
                <a:gd name="T105" fmla="*/ 0 h 2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7"/>
                <a:gd name="T160" fmla="*/ 0 h 203"/>
                <a:gd name="T161" fmla="*/ 557 w 557"/>
                <a:gd name="T162" fmla="*/ 203 h 2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7" h="203">
                  <a:moveTo>
                    <a:pt x="21" y="0"/>
                  </a:moveTo>
                  <a:lnTo>
                    <a:pt x="21" y="13"/>
                  </a:lnTo>
                  <a:lnTo>
                    <a:pt x="21" y="27"/>
                  </a:lnTo>
                  <a:lnTo>
                    <a:pt x="23" y="38"/>
                  </a:lnTo>
                  <a:lnTo>
                    <a:pt x="25" y="51"/>
                  </a:lnTo>
                  <a:lnTo>
                    <a:pt x="27" y="63"/>
                  </a:lnTo>
                  <a:lnTo>
                    <a:pt x="32" y="72"/>
                  </a:lnTo>
                  <a:lnTo>
                    <a:pt x="36" y="82"/>
                  </a:lnTo>
                  <a:lnTo>
                    <a:pt x="42" y="91"/>
                  </a:lnTo>
                  <a:lnTo>
                    <a:pt x="47" y="99"/>
                  </a:lnTo>
                  <a:lnTo>
                    <a:pt x="55" y="105"/>
                  </a:lnTo>
                  <a:lnTo>
                    <a:pt x="63" y="110"/>
                  </a:lnTo>
                  <a:lnTo>
                    <a:pt x="72" y="116"/>
                  </a:lnTo>
                  <a:lnTo>
                    <a:pt x="82" y="120"/>
                  </a:lnTo>
                  <a:lnTo>
                    <a:pt x="95" y="124"/>
                  </a:lnTo>
                  <a:lnTo>
                    <a:pt x="106" y="126"/>
                  </a:lnTo>
                  <a:lnTo>
                    <a:pt x="120" y="126"/>
                  </a:lnTo>
                  <a:lnTo>
                    <a:pt x="137" y="126"/>
                  </a:lnTo>
                  <a:lnTo>
                    <a:pt x="154" y="127"/>
                  </a:lnTo>
                  <a:lnTo>
                    <a:pt x="169" y="129"/>
                  </a:lnTo>
                  <a:lnTo>
                    <a:pt x="186" y="129"/>
                  </a:lnTo>
                  <a:lnTo>
                    <a:pt x="200" y="131"/>
                  </a:lnTo>
                  <a:lnTo>
                    <a:pt x="215" y="133"/>
                  </a:lnTo>
                  <a:lnTo>
                    <a:pt x="230" y="133"/>
                  </a:lnTo>
                  <a:lnTo>
                    <a:pt x="243" y="135"/>
                  </a:lnTo>
                  <a:lnTo>
                    <a:pt x="257" y="133"/>
                  </a:lnTo>
                  <a:lnTo>
                    <a:pt x="272" y="133"/>
                  </a:lnTo>
                  <a:lnTo>
                    <a:pt x="287" y="133"/>
                  </a:lnTo>
                  <a:lnTo>
                    <a:pt x="302" y="133"/>
                  </a:lnTo>
                  <a:lnTo>
                    <a:pt x="319" y="129"/>
                  </a:lnTo>
                  <a:lnTo>
                    <a:pt x="338" y="126"/>
                  </a:lnTo>
                  <a:lnTo>
                    <a:pt x="357" y="122"/>
                  </a:lnTo>
                  <a:lnTo>
                    <a:pt x="376" y="120"/>
                  </a:lnTo>
                  <a:lnTo>
                    <a:pt x="390" y="116"/>
                  </a:lnTo>
                  <a:lnTo>
                    <a:pt x="403" y="112"/>
                  </a:lnTo>
                  <a:lnTo>
                    <a:pt x="416" y="112"/>
                  </a:lnTo>
                  <a:lnTo>
                    <a:pt x="430" y="112"/>
                  </a:lnTo>
                  <a:lnTo>
                    <a:pt x="443" y="112"/>
                  </a:lnTo>
                  <a:lnTo>
                    <a:pt x="454" y="116"/>
                  </a:lnTo>
                  <a:lnTo>
                    <a:pt x="468" y="118"/>
                  </a:lnTo>
                  <a:lnTo>
                    <a:pt x="479" y="122"/>
                  </a:lnTo>
                  <a:lnTo>
                    <a:pt x="490" y="126"/>
                  </a:lnTo>
                  <a:lnTo>
                    <a:pt x="500" y="133"/>
                  </a:lnTo>
                  <a:lnTo>
                    <a:pt x="511" y="139"/>
                  </a:lnTo>
                  <a:lnTo>
                    <a:pt x="521" y="146"/>
                  </a:lnTo>
                  <a:lnTo>
                    <a:pt x="528" y="156"/>
                  </a:lnTo>
                  <a:lnTo>
                    <a:pt x="538" y="165"/>
                  </a:lnTo>
                  <a:lnTo>
                    <a:pt x="544" y="177"/>
                  </a:lnTo>
                  <a:lnTo>
                    <a:pt x="551" y="190"/>
                  </a:lnTo>
                  <a:lnTo>
                    <a:pt x="555" y="194"/>
                  </a:lnTo>
                  <a:lnTo>
                    <a:pt x="557" y="200"/>
                  </a:lnTo>
                  <a:lnTo>
                    <a:pt x="557" y="202"/>
                  </a:lnTo>
                  <a:lnTo>
                    <a:pt x="557" y="203"/>
                  </a:lnTo>
                  <a:lnTo>
                    <a:pt x="555" y="203"/>
                  </a:lnTo>
                  <a:lnTo>
                    <a:pt x="551" y="200"/>
                  </a:lnTo>
                  <a:lnTo>
                    <a:pt x="547" y="196"/>
                  </a:lnTo>
                  <a:lnTo>
                    <a:pt x="540" y="192"/>
                  </a:lnTo>
                  <a:lnTo>
                    <a:pt x="530" y="184"/>
                  </a:lnTo>
                  <a:lnTo>
                    <a:pt x="521" y="179"/>
                  </a:lnTo>
                  <a:lnTo>
                    <a:pt x="513" y="173"/>
                  </a:lnTo>
                  <a:lnTo>
                    <a:pt x="504" y="169"/>
                  </a:lnTo>
                  <a:lnTo>
                    <a:pt x="494" y="164"/>
                  </a:lnTo>
                  <a:lnTo>
                    <a:pt x="485" y="160"/>
                  </a:lnTo>
                  <a:lnTo>
                    <a:pt x="475" y="156"/>
                  </a:lnTo>
                  <a:lnTo>
                    <a:pt x="466" y="154"/>
                  </a:lnTo>
                  <a:lnTo>
                    <a:pt x="454" y="150"/>
                  </a:lnTo>
                  <a:lnTo>
                    <a:pt x="445" y="150"/>
                  </a:lnTo>
                  <a:lnTo>
                    <a:pt x="435" y="146"/>
                  </a:lnTo>
                  <a:lnTo>
                    <a:pt x="426" y="146"/>
                  </a:lnTo>
                  <a:lnTo>
                    <a:pt x="414" y="146"/>
                  </a:lnTo>
                  <a:lnTo>
                    <a:pt x="403" y="146"/>
                  </a:lnTo>
                  <a:lnTo>
                    <a:pt x="393" y="146"/>
                  </a:lnTo>
                  <a:lnTo>
                    <a:pt x="382" y="148"/>
                  </a:lnTo>
                  <a:lnTo>
                    <a:pt x="363" y="150"/>
                  </a:lnTo>
                  <a:lnTo>
                    <a:pt x="346" y="152"/>
                  </a:lnTo>
                  <a:lnTo>
                    <a:pt x="329" y="152"/>
                  </a:lnTo>
                  <a:lnTo>
                    <a:pt x="314" y="156"/>
                  </a:lnTo>
                  <a:lnTo>
                    <a:pt x="297" y="156"/>
                  </a:lnTo>
                  <a:lnTo>
                    <a:pt x="283" y="156"/>
                  </a:lnTo>
                  <a:lnTo>
                    <a:pt x="266" y="158"/>
                  </a:lnTo>
                  <a:lnTo>
                    <a:pt x="253" y="160"/>
                  </a:lnTo>
                  <a:lnTo>
                    <a:pt x="238" y="160"/>
                  </a:lnTo>
                  <a:lnTo>
                    <a:pt x="222" y="160"/>
                  </a:lnTo>
                  <a:lnTo>
                    <a:pt x="207" y="160"/>
                  </a:lnTo>
                  <a:lnTo>
                    <a:pt x="192" y="162"/>
                  </a:lnTo>
                  <a:lnTo>
                    <a:pt x="175" y="162"/>
                  </a:lnTo>
                  <a:lnTo>
                    <a:pt x="160" y="162"/>
                  </a:lnTo>
                  <a:lnTo>
                    <a:pt x="141" y="162"/>
                  </a:lnTo>
                  <a:lnTo>
                    <a:pt x="124" y="162"/>
                  </a:lnTo>
                  <a:lnTo>
                    <a:pt x="106" y="160"/>
                  </a:lnTo>
                  <a:lnTo>
                    <a:pt x="91" y="156"/>
                  </a:lnTo>
                  <a:lnTo>
                    <a:pt x="76" y="152"/>
                  </a:lnTo>
                  <a:lnTo>
                    <a:pt x="65" y="150"/>
                  </a:lnTo>
                  <a:lnTo>
                    <a:pt x="53" y="145"/>
                  </a:lnTo>
                  <a:lnTo>
                    <a:pt x="44" y="139"/>
                  </a:lnTo>
                  <a:lnTo>
                    <a:pt x="34" y="131"/>
                  </a:lnTo>
                  <a:lnTo>
                    <a:pt x="27" y="124"/>
                  </a:lnTo>
                  <a:lnTo>
                    <a:pt x="19" y="112"/>
                  </a:lnTo>
                  <a:lnTo>
                    <a:pt x="15" y="103"/>
                  </a:lnTo>
                  <a:lnTo>
                    <a:pt x="8" y="93"/>
                  </a:lnTo>
                  <a:lnTo>
                    <a:pt x="6" y="80"/>
                  </a:lnTo>
                  <a:lnTo>
                    <a:pt x="2" y="67"/>
                  </a:lnTo>
                  <a:lnTo>
                    <a:pt x="0" y="51"/>
                  </a:lnTo>
                  <a:lnTo>
                    <a:pt x="0" y="36"/>
                  </a:lnTo>
                  <a:lnTo>
                    <a:pt x="0" y="21"/>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3" name="Freeform 437">
              <a:extLst>
                <a:ext uri="{FF2B5EF4-FFF2-40B4-BE49-F238E27FC236}">
                  <a16:creationId xmlns:a16="http://schemas.microsoft.com/office/drawing/2014/main" id="{990C26EB-F0FF-CD4F-9DC0-F0CCE9F3255B}"/>
                </a:ext>
              </a:extLst>
            </p:cNvPr>
            <p:cNvSpPr>
              <a:spLocks/>
            </p:cNvSpPr>
            <p:nvPr/>
          </p:nvSpPr>
          <p:spPr bwMode="auto">
            <a:xfrm>
              <a:off x="6716713" y="4840288"/>
              <a:ext cx="198438" cy="296862"/>
            </a:xfrm>
            <a:custGeom>
              <a:avLst/>
              <a:gdLst>
                <a:gd name="T0" fmla="*/ 2147483647 w 251"/>
                <a:gd name="T1" fmla="*/ 2147483647 h 372"/>
                <a:gd name="T2" fmla="*/ 2147483647 w 251"/>
                <a:gd name="T3" fmla="*/ 2147483647 h 372"/>
                <a:gd name="T4" fmla="*/ 2147483647 w 251"/>
                <a:gd name="T5" fmla="*/ 2147483647 h 372"/>
                <a:gd name="T6" fmla="*/ 2147483647 w 251"/>
                <a:gd name="T7" fmla="*/ 2147483647 h 372"/>
                <a:gd name="T8" fmla="*/ 2147483647 w 251"/>
                <a:gd name="T9" fmla="*/ 2147483647 h 372"/>
                <a:gd name="T10" fmla="*/ 2147483647 w 251"/>
                <a:gd name="T11" fmla="*/ 2147483647 h 372"/>
                <a:gd name="T12" fmla="*/ 2147483647 w 251"/>
                <a:gd name="T13" fmla="*/ 2147483647 h 372"/>
                <a:gd name="T14" fmla="*/ 2147483647 w 251"/>
                <a:gd name="T15" fmla="*/ 2147483647 h 372"/>
                <a:gd name="T16" fmla="*/ 2147483647 w 251"/>
                <a:gd name="T17" fmla="*/ 2147483647 h 372"/>
                <a:gd name="T18" fmla="*/ 2147483647 w 251"/>
                <a:gd name="T19" fmla="*/ 2147483647 h 372"/>
                <a:gd name="T20" fmla="*/ 2147483647 w 251"/>
                <a:gd name="T21" fmla="*/ 2147483647 h 372"/>
                <a:gd name="T22" fmla="*/ 2147483647 w 251"/>
                <a:gd name="T23" fmla="*/ 2147483647 h 372"/>
                <a:gd name="T24" fmla="*/ 2147483647 w 251"/>
                <a:gd name="T25" fmla="*/ 2147483647 h 372"/>
                <a:gd name="T26" fmla="*/ 2147483647 w 251"/>
                <a:gd name="T27" fmla="*/ 2147483647 h 372"/>
                <a:gd name="T28" fmla="*/ 2147483647 w 251"/>
                <a:gd name="T29" fmla="*/ 2147483647 h 372"/>
                <a:gd name="T30" fmla="*/ 2147483647 w 251"/>
                <a:gd name="T31" fmla="*/ 2147483647 h 372"/>
                <a:gd name="T32" fmla="*/ 2147483647 w 251"/>
                <a:gd name="T33" fmla="*/ 2147483647 h 372"/>
                <a:gd name="T34" fmla="*/ 2147483647 w 251"/>
                <a:gd name="T35" fmla="*/ 2147483647 h 372"/>
                <a:gd name="T36" fmla="*/ 2147483647 w 251"/>
                <a:gd name="T37" fmla="*/ 2147483647 h 372"/>
                <a:gd name="T38" fmla="*/ 2147483647 w 251"/>
                <a:gd name="T39" fmla="*/ 2147483647 h 372"/>
                <a:gd name="T40" fmla="*/ 2147483647 w 251"/>
                <a:gd name="T41" fmla="*/ 2147483647 h 372"/>
                <a:gd name="T42" fmla="*/ 2147483647 w 251"/>
                <a:gd name="T43" fmla="*/ 2147483647 h 372"/>
                <a:gd name="T44" fmla="*/ 2147483647 w 251"/>
                <a:gd name="T45" fmla="*/ 2147483647 h 372"/>
                <a:gd name="T46" fmla="*/ 2147483647 w 251"/>
                <a:gd name="T47" fmla="*/ 2147483647 h 372"/>
                <a:gd name="T48" fmla="*/ 2147483647 w 251"/>
                <a:gd name="T49" fmla="*/ 2147483647 h 372"/>
                <a:gd name="T50" fmla="*/ 2147483647 w 251"/>
                <a:gd name="T51" fmla="*/ 2147483647 h 372"/>
                <a:gd name="T52" fmla="*/ 2147483647 w 251"/>
                <a:gd name="T53" fmla="*/ 2147483647 h 372"/>
                <a:gd name="T54" fmla="*/ 2147483647 w 251"/>
                <a:gd name="T55" fmla="*/ 2147483647 h 372"/>
                <a:gd name="T56" fmla="*/ 2147483647 w 251"/>
                <a:gd name="T57" fmla="*/ 2147483647 h 372"/>
                <a:gd name="T58" fmla="*/ 2147483647 w 251"/>
                <a:gd name="T59" fmla="*/ 2147483647 h 372"/>
                <a:gd name="T60" fmla="*/ 2147483647 w 251"/>
                <a:gd name="T61" fmla="*/ 2147483647 h 372"/>
                <a:gd name="T62" fmla="*/ 2147483647 w 251"/>
                <a:gd name="T63" fmla="*/ 2147483647 h 372"/>
                <a:gd name="T64" fmla="*/ 2147483647 w 251"/>
                <a:gd name="T65" fmla="*/ 2147483647 h 372"/>
                <a:gd name="T66" fmla="*/ 2147483647 w 251"/>
                <a:gd name="T67" fmla="*/ 2147483647 h 372"/>
                <a:gd name="T68" fmla="*/ 2147483647 w 251"/>
                <a:gd name="T69" fmla="*/ 2147483647 h 372"/>
                <a:gd name="T70" fmla="*/ 2147483647 w 251"/>
                <a:gd name="T71" fmla="*/ 2147483647 h 372"/>
                <a:gd name="T72" fmla="*/ 2147483647 w 251"/>
                <a:gd name="T73" fmla="*/ 2147483647 h 372"/>
                <a:gd name="T74" fmla="*/ 0 w 251"/>
                <a:gd name="T75" fmla="*/ 2147483647 h 372"/>
                <a:gd name="T76" fmla="*/ 2147483647 w 251"/>
                <a:gd name="T77" fmla="*/ 2147483647 h 372"/>
                <a:gd name="T78" fmla="*/ 2147483647 w 251"/>
                <a:gd name="T79" fmla="*/ 0 h 372"/>
                <a:gd name="T80" fmla="*/ 2147483647 w 251"/>
                <a:gd name="T81" fmla="*/ 2147483647 h 3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1"/>
                <a:gd name="T124" fmla="*/ 0 h 372"/>
                <a:gd name="T125" fmla="*/ 251 w 251"/>
                <a:gd name="T126" fmla="*/ 372 h 3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1" h="372">
                  <a:moveTo>
                    <a:pt x="19" y="2"/>
                  </a:moveTo>
                  <a:lnTo>
                    <a:pt x="42" y="13"/>
                  </a:lnTo>
                  <a:lnTo>
                    <a:pt x="61" y="22"/>
                  </a:lnTo>
                  <a:lnTo>
                    <a:pt x="76" y="36"/>
                  </a:lnTo>
                  <a:lnTo>
                    <a:pt x="92" y="51"/>
                  </a:lnTo>
                  <a:lnTo>
                    <a:pt x="101" y="66"/>
                  </a:lnTo>
                  <a:lnTo>
                    <a:pt x="111" y="83"/>
                  </a:lnTo>
                  <a:lnTo>
                    <a:pt x="116" y="100"/>
                  </a:lnTo>
                  <a:lnTo>
                    <a:pt x="122" y="123"/>
                  </a:lnTo>
                  <a:lnTo>
                    <a:pt x="126" y="142"/>
                  </a:lnTo>
                  <a:lnTo>
                    <a:pt x="130" y="163"/>
                  </a:lnTo>
                  <a:lnTo>
                    <a:pt x="131" y="186"/>
                  </a:lnTo>
                  <a:lnTo>
                    <a:pt x="133" y="211"/>
                  </a:lnTo>
                  <a:lnTo>
                    <a:pt x="137" y="233"/>
                  </a:lnTo>
                  <a:lnTo>
                    <a:pt x="141" y="256"/>
                  </a:lnTo>
                  <a:lnTo>
                    <a:pt x="143" y="283"/>
                  </a:lnTo>
                  <a:lnTo>
                    <a:pt x="150" y="308"/>
                  </a:lnTo>
                  <a:lnTo>
                    <a:pt x="150" y="311"/>
                  </a:lnTo>
                  <a:lnTo>
                    <a:pt x="154" y="317"/>
                  </a:lnTo>
                  <a:lnTo>
                    <a:pt x="158" y="321"/>
                  </a:lnTo>
                  <a:lnTo>
                    <a:pt x="164" y="325"/>
                  </a:lnTo>
                  <a:lnTo>
                    <a:pt x="168" y="328"/>
                  </a:lnTo>
                  <a:lnTo>
                    <a:pt x="173" y="332"/>
                  </a:lnTo>
                  <a:lnTo>
                    <a:pt x="181" y="334"/>
                  </a:lnTo>
                  <a:lnTo>
                    <a:pt x="187" y="338"/>
                  </a:lnTo>
                  <a:lnTo>
                    <a:pt x="194" y="340"/>
                  </a:lnTo>
                  <a:lnTo>
                    <a:pt x="200" y="344"/>
                  </a:lnTo>
                  <a:lnTo>
                    <a:pt x="208" y="344"/>
                  </a:lnTo>
                  <a:lnTo>
                    <a:pt x="215" y="346"/>
                  </a:lnTo>
                  <a:lnTo>
                    <a:pt x="223" y="346"/>
                  </a:lnTo>
                  <a:lnTo>
                    <a:pt x="228" y="346"/>
                  </a:lnTo>
                  <a:lnTo>
                    <a:pt x="234" y="346"/>
                  </a:lnTo>
                  <a:lnTo>
                    <a:pt x="242" y="346"/>
                  </a:lnTo>
                  <a:lnTo>
                    <a:pt x="244" y="346"/>
                  </a:lnTo>
                  <a:lnTo>
                    <a:pt x="247" y="347"/>
                  </a:lnTo>
                  <a:lnTo>
                    <a:pt x="249" y="351"/>
                  </a:lnTo>
                  <a:lnTo>
                    <a:pt x="251" y="357"/>
                  </a:lnTo>
                  <a:lnTo>
                    <a:pt x="249" y="361"/>
                  </a:lnTo>
                  <a:lnTo>
                    <a:pt x="249" y="365"/>
                  </a:lnTo>
                  <a:lnTo>
                    <a:pt x="247" y="366"/>
                  </a:lnTo>
                  <a:lnTo>
                    <a:pt x="244" y="370"/>
                  </a:lnTo>
                  <a:lnTo>
                    <a:pt x="234" y="370"/>
                  </a:lnTo>
                  <a:lnTo>
                    <a:pt x="225" y="370"/>
                  </a:lnTo>
                  <a:lnTo>
                    <a:pt x="213" y="370"/>
                  </a:lnTo>
                  <a:lnTo>
                    <a:pt x="204" y="372"/>
                  </a:lnTo>
                  <a:lnTo>
                    <a:pt x="194" y="370"/>
                  </a:lnTo>
                  <a:lnTo>
                    <a:pt x="185" y="370"/>
                  </a:lnTo>
                  <a:lnTo>
                    <a:pt x="175" y="368"/>
                  </a:lnTo>
                  <a:lnTo>
                    <a:pt x="166" y="366"/>
                  </a:lnTo>
                  <a:lnTo>
                    <a:pt x="158" y="365"/>
                  </a:lnTo>
                  <a:lnTo>
                    <a:pt x="149" y="361"/>
                  </a:lnTo>
                  <a:lnTo>
                    <a:pt x="141" y="357"/>
                  </a:lnTo>
                  <a:lnTo>
                    <a:pt x="133" y="353"/>
                  </a:lnTo>
                  <a:lnTo>
                    <a:pt x="128" y="347"/>
                  </a:lnTo>
                  <a:lnTo>
                    <a:pt x="122" y="340"/>
                  </a:lnTo>
                  <a:lnTo>
                    <a:pt x="118" y="334"/>
                  </a:lnTo>
                  <a:lnTo>
                    <a:pt x="116" y="327"/>
                  </a:lnTo>
                  <a:lnTo>
                    <a:pt x="111" y="300"/>
                  </a:lnTo>
                  <a:lnTo>
                    <a:pt x="107" y="279"/>
                  </a:lnTo>
                  <a:lnTo>
                    <a:pt x="105" y="254"/>
                  </a:lnTo>
                  <a:lnTo>
                    <a:pt x="103" y="231"/>
                  </a:lnTo>
                  <a:lnTo>
                    <a:pt x="101" y="207"/>
                  </a:lnTo>
                  <a:lnTo>
                    <a:pt x="101" y="184"/>
                  </a:lnTo>
                  <a:lnTo>
                    <a:pt x="97" y="163"/>
                  </a:lnTo>
                  <a:lnTo>
                    <a:pt x="97" y="142"/>
                  </a:lnTo>
                  <a:lnTo>
                    <a:pt x="92" y="119"/>
                  </a:lnTo>
                  <a:lnTo>
                    <a:pt x="88" y="100"/>
                  </a:lnTo>
                  <a:lnTo>
                    <a:pt x="80" y="83"/>
                  </a:lnTo>
                  <a:lnTo>
                    <a:pt x="71" y="66"/>
                  </a:lnTo>
                  <a:lnTo>
                    <a:pt x="59" y="51"/>
                  </a:lnTo>
                  <a:lnTo>
                    <a:pt x="46" y="38"/>
                  </a:lnTo>
                  <a:lnTo>
                    <a:pt x="29" y="26"/>
                  </a:lnTo>
                  <a:lnTo>
                    <a:pt x="8" y="19"/>
                  </a:lnTo>
                  <a:lnTo>
                    <a:pt x="2" y="15"/>
                  </a:lnTo>
                  <a:lnTo>
                    <a:pt x="0" y="13"/>
                  </a:lnTo>
                  <a:lnTo>
                    <a:pt x="0" y="7"/>
                  </a:lnTo>
                  <a:lnTo>
                    <a:pt x="0" y="5"/>
                  </a:lnTo>
                  <a:lnTo>
                    <a:pt x="2" y="2"/>
                  </a:lnTo>
                  <a:lnTo>
                    <a:pt x="8" y="2"/>
                  </a:lnTo>
                  <a:lnTo>
                    <a:pt x="14" y="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4" name="Freeform 438">
              <a:extLst>
                <a:ext uri="{FF2B5EF4-FFF2-40B4-BE49-F238E27FC236}">
                  <a16:creationId xmlns:a16="http://schemas.microsoft.com/office/drawing/2014/main" id="{BE9BC2AB-71D8-3A4A-88B3-001D4DA339B8}"/>
                </a:ext>
              </a:extLst>
            </p:cNvPr>
            <p:cNvSpPr>
              <a:spLocks/>
            </p:cNvSpPr>
            <p:nvPr/>
          </p:nvSpPr>
          <p:spPr bwMode="auto">
            <a:xfrm>
              <a:off x="6815138" y="5262563"/>
              <a:ext cx="285750" cy="39687"/>
            </a:xfrm>
            <a:custGeom>
              <a:avLst/>
              <a:gdLst>
                <a:gd name="T0" fmla="*/ 2147483647 w 359"/>
                <a:gd name="T1" fmla="*/ 2147483647 h 49"/>
                <a:gd name="T2" fmla="*/ 2147483647 w 359"/>
                <a:gd name="T3" fmla="*/ 2147483647 h 49"/>
                <a:gd name="T4" fmla="*/ 2147483647 w 359"/>
                <a:gd name="T5" fmla="*/ 2147483647 h 49"/>
                <a:gd name="T6" fmla="*/ 2147483647 w 359"/>
                <a:gd name="T7" fmla="*/ 2147483647 h 49"/>
                <a:gd name="T8" fmla="*/ 2147483647 w 359"/>
                <a:gd name="T9" fmla="*/ 2147483647 h 49"/>
                <a:gd name="T10" fmla="*/ 2147483647 w 359"/>
                <a:gd name="T11" fmla="*/ 2147483647 h 49"/>
                <a:gd name="T12" fmla="*/ 2147483647 w 359"/>
                <a:gd name="T13" fmla="*/ 2147483647 h 49"/>
                <a:gd name="T14" fmla="*/ 2147483647 w 359"/>
                <a:gd name="T15" fmla="*/ 2147483647 h 49"/>
                <a:gd name="T16" fmla="*/ 2147483647 w 359"/>
                <a:gd name="T17" fmla="*/ 2147483647 h 49"/>
                <a:gd name="T18" fmla="*/ 2147483647 w 359"/>
                <a:gd name="T19" fmla="*/ 2147483647 h 49"/>
                <a:gd name="T20" fmla="*/ 2147483647 w 359"/>
                <a:gd name="T21" fmla="*/ 2147483647 h 49"/>
                <a:gd name="T22" fmla="*/ 2147483647 w 359"/>
                <a:gd name="T23" fmla="*/ 2147483647 h 49"/>
                <a:gd name="T24" fmla="*/ 2147483647 w 359"/>
                <a:gd name="T25" fmla="*/ 2147483647 h 49"/>
                <a:gd name="T26" fmla="*/ 2147483647 w 359"/>
                <a:gd name="T27" fmla="*/ 2147483647 h 49"/>
                <a:gd name="T28" fmla="*/ 2147483647 w 359"/>
                <a:gd name="T29" fmla="*/ 0 h 49"/>
                <a:gd name="T30" fmla="*/ 2147483647 w 359"/>
                <a:gd name="T31" fmla="*/ 0 h 49"/>
                <a:gd name="T32" fmla="*/ 2147483647 w 359"/>
                <a:gd name="T33" fmla="*/ 0 h 49"/>
                <a:gd name="T34" fmla="*/ 2147483647 w 359"/>
                <a:gd name="T35" fmla="*/ 0 h 49"/>
                <a:gd name="T36" fmla="*/ 2147483647 w 359"/>
                <a:gd name="T37" fmla="*/ 2147483647 h 49"/>
                <a:gd name="T38" fmla="*/ 2147483647 w 359"/>
                <a:gd name="T39" fmla="*/ 2147483647 h 49"/>
                <a:gd name="T40" fmla="*/ 2147483647 w 359"/>
                <a:gd name="T41" fmla="*/ 2147483647 h 49"/>
                <a:gd name="T42" fmla="*/ 2147483647 w 359"/>
                <a:gd name="T43" fmla="*/ 2147483647 h 49"/>
                <a:gd name="T44" fmla="*/ 2147483647 w 359"/>
                <a:gd name="T45" fmla="*/ 2147483647 h 49"/>
                <a:gd name="T46" fmla="*/ 2147483647 w 359"/>
                <a:gd name="T47" fmla="*/ 2147483647 h 49"/>
                <a:gd name="T48" fmla="*/ 2147483647 w 359"/>
                <a:gd name="T49" fmla="*/ 2147483647 h 49"/>
                <a:gd name="T50" fmla="*/ 2147483647 w 359"/>
                <a:gd name="T51" fmla="*/ 2147483647 h 49"/>
                <a:gd name="T52" fmla="*/ 2147483647 w 359"/>
                <a:gd name="T53" fmla="*/ 2147483647 h 49"/>
                <a:gd name="T54" fmla="*/ 2147483647 w 359"/>
                <a:gd name="T55" fmla="*/ 2147483647 h 49"/>
                <a:gd name="T56" fmla="*/ 2147483647 w 359"/>
                <a:gd name="T57" fmla="*/ 2147483647 h 49"/>
                <a:gd name="T58" fmla="*/ 2147483647 w 359"/>
                <a:gd name="T59" fmla="*/ 2147483647 h 49"/>
                <a:gd name="T60" fmla="*/ 2147483647 w 359"/>
                <a:gd name="T61" fmla="*/ 2147483647 h 49"/>
                <a:gd name="T62" fmla="*/ 2147483647 w 359"/>
                <a:gd name="T63" fmla="*/ 2147483647 h 49"/>
                <a:gd name="T64" fmla="*/ 2147483647 w 359"/>
                <a:gd name="T65" fmla="*/ 2147483647 h 49"/>
                <a:gd name="T66" fmla="*/ 2147483647 w 359"/>
                <a:gd name="T67" fmla="*/ 2147483647 h 49"/>
                <a:gd name="T68" fmla="*/ 2147483647 w 359"/>
                <a:gd name="T69" fmla="*/ 2147483647 h 49"/>
                <a:gd name="T70" fmla="*/ 2147483647 w 359"/>
                <a:gd name="T71" fmla="*/ 2147483647 h 49"/>
                <a:gd name="T72" fmla="*/ 2147483647 w 359"/>
                <a:gd name="T73" fmla="*/ 2147483647 h 49"/>
                <a:gd name="T74" fmla="*/ 2147483647 w 359"/>
                <a:gd name="T75" fmla="*/ 2147483647 h 49"/>
                <a:gd name="T76" fmla="*/ 2147483647 w 359"/>
                <a:gd name="T77" fmla="*/ 2147483647 h 49"/>
                <a:gd name="T78" fmla="*/ 2147483647 w 359"/>
                <a:gd name="T79" fmla="*/ 2147483647 h 49"/>
                <a:gd name="T80" fmla="*/ 2147483647 w 359"/>
                <a:gd name="T81" fmla="*/ 2147483647 h 49"/>
                <a:gd name="T82" fmla="*/ 2147483647 w 359"/>
                <a:gd name="T83" fmla="*/ 2147483647 h 49"/>
                <a:gd name="T84" fmla="*/ 2147483647 w 359"/>
                <a:gd name="T85" fmla="*/ 2147483647 h 49"/>
                <a:gd name="T86" fmla="*/ 0 w 359"/>
                <a:gd name="T87" fmla="*/ 2147483647 h 49"/>
                <a:gd name="T88" fmla="*/ 2147483647 w 359"/>
                <a:gd name="T89" fmla="*/ 2147483647 h 49"/>
                <a:gd name="T90" fmla="*/ 2147483647 w 359"/>
                <a:gd name="T91" fmla="*/ 2147483647 h 49"/>
                <a:gd name="T92" fmla="*/ 2147483647 w 359"/>
                <a:gd name="T93" fmla="*/ 2147483647 h 49"/>
                <a:gd name="T94" fmla="*/ 2147483647 w 359"/>
                <a:gd name="T95" fmla="*/ 2147483647 h 49"/>
                <a:gd name="T96" fmla="*/ 2147483647 w 359"/>
                <a:gd name="T97" fmla="*/ 2147483647 h 49"/>
                <a:gd name="T98" fmla="*/ 2147483647 w 359"/>
                <a:gd name="T99" fmla="*/ 2147483647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9"/>
                <a:gd name="T151" fmla="*/ 0 h 49"/>
                <a:gd name="T152" fmla="*/ 359 w 359"/>
                <a:gd name="T153" fmla="*/ 49 h 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9" h="49">
                  <a:moveTo>
                    <a:pt x="17" y="13"/>
                  </a:moveTo>
                  <a:lnTo>
                    <a:pt x="42" y="11"/>
                  </a:lnTo>
                  <a:lnTo>
                    <a:pt x="64" y="11"/>
                  </a:lnTo>
                  <a:lnTo>
                    <a:pt x="85" y="11"/>
                  </a:lnTo>
                  <a:lnTo>
                    <a:pt x="106" y="11"/>
                  </a:lnTo>
                  <a:lnTo>
                    <a:pt x="123" y="9"/>
                  </a:lnTo>
                  <a:lnTo>
                    <a:pt x="142" y="9"/>
                  </a:lnTo>
                  <a:lnTo>
                    <a:pt x="158" y="7"/>
                  </a:lnTo>
                  <a:lnTo>
                    <a:pt x="175" y="7"/>
                  </a:lnTo>
                  <a:lnTo>
                    <a:pt x="192" y="5"/>
                  </a:lnTo>
                  <a:lnTo>
                    <a:pt x="209" y="5"/>
                  </a:lnTo>
                  <a:lnTo>
                    <a:pt x="228" y="4"/>
                  </a:lnTo>
                  <a:lnTo>
                    <a:pt x="247" y="4"/>
                  </a:lnTo>
                  <a:lnTo>
                    <a:pt x="266" y="2"/>
                  </a:lnTo>
                  <a:lnTo>
                    <a:pt x="289" y="0"/>
                  </a:lnTo>
                  <a:lnTo>
                    <a:pt x="313" y="0"/>
                  </a:lnTo>
                  <a:lnTo>
                    <a:pt x="342" y="0"/>
                  </a:lnTo>
                  <a:lnTo>
                    <a:pt x="348" y="0"/>
                  </a:lnTo>
                  <a:lnTo>
                    <a:pt x="353" y="4"/>
                  </a:lnTo>
                  <a:lnTo>
                    <a:pt x="357" y="9"/>
                  </a:lnTo>
                  <a:lnTo>
                    <a:pt x="359" y="17"/>
                  </a:lnTo>
                  <a:lnTo>
                    <a:pt x="357" y="23"/>
                  </a:lnTo>
                  <a:lnTo>
                    <a:pt x="353" y="28"/>
                  </a:lnTo>
                  <a:lnTo>
                    <a:pt x="350" y="32"/>
                  </a:lnTo>
                  <a:lnTo>
                    <a:pt x="342" y="34"/>
                  </a:lnTo>
                  <a:lnTo>
                    <a:pt x="313" y="34"/>
                  </a:lnTo>
                  <a:lnTo>
                    <a:pt x="289" y="36"/>
                  </a:lnTo>
                  <a:lnTo>
                    <a:pt x="266" y="36"/>
                  </a:lnTo>
                  <a:lnTo>
                    <a:pt x="247" y="38"/>
                  </a:lnTo>
                  <a:lnTo>
                    <a:pt x="226" y="38"/>
                  </a:lnTo>
                  <a:lnTo>
                    <a:pt x="209" y="40"/>
                  </a:lnTo>
                  <a:lnTo>
                    <a:pt x="192" y="40"/>
                  </a:lnTo>
                  <a:lnTo>
                    <a:pt x="175" y="43"/>
                  </a:lnTo>
                  <a:lnTo>
                    <a:pt x="156" y="43"/>
                  </a:lnTo>
                  <a:lnTo>
                    <a:pt x="139" y="45"/>
                  </a:lnTo>
                  <a:lnTo>
                    <a:pt x="120" y="45"/>
                  </a:lnTo>
                  <a:lnTo>
                    <a:pt x="102" y="47"/>
                  </a:lnTo>
                  <a:lnTo>
                    <a:pt x="82" y="49"/>
                  </a:lnTo>
                  <a:lnTo>
                    <a:pt x="59" y="49"/>
                  </a:lnTo>
                  <a:lnTo>
                    <a:pt x="36" y="49"/>
                  </a:lnTo>
                  <a:lnTo>
                    <a:pt x="11" y="49"/>
                  </a:lnTo>
                  <a:lnTo>
                    <a:pt x="4" y="47"/>
                  </a:lnTo>
                  <a:lnTo>
                    <a:pt x="2" y="43"/>
                  </a:lnTo>
                  <a:lnTo>
                    <a:pt x="0" y="36"/>
                  </a:lnTo>
                  <a:lnTo>
                    <a:pt x="2" y="30"/>
                  </a:lnTo>
                  <a:lnTo>
                    <a:pt x="2" y="23"/>
                  </a:lnTo>
                  <a:lnTo>
                    <a:pt x="7" y="17"/>
                  </a:lnTo>
                  <a:lnTo>
                    <a:pt x="11" y="13"/>
                  </a:lnTo>
                  <a:lnTo>
                    <a:pt x="17"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5" name="Freeform 439">
              <a:extLst>
                <a:ext uri="{FF2B5EF4-FFF2-40B4-BE49-F238E27FC236}">
                  <a16:creationId xmlns:a16="http://schemas.microsoft.com/office/drawing/2014/main" id="{814E821D-622D-B845-941B-BA682B22FA58}"/>
                </a:ext>
              </a:extLst>
            </p:cNvPr>
            <p:cNvSpPr>
              <a:spLocks/>
            </p:cNvSpPr>
            <p:nvPr/>
          </p:nvSpPr>
          <p:spPr bwMode="auto">
            <a:xfrm>
              <a:off x="7077075" y="4938713"/>
              <a:ext cx="58738" cy="350837"/>
            </a:xfrm>
            <a:custGeom>
              <a:avLst/>
              <a:gdLst>
                <a:gd name="T0" fmla="*/ 2147483647 w 74"/>
                <a:gd name="T1" fmla="*/ 2147483647 h 441"/>
                <a:gd name="T2" fmla="*/ 2147483647 w 74"/>
                <a:gd name="T3" fmla="*/ 2147483647 h 441"/>
                <a:gd name="T4" fmla="*/ 2147483647 w 74"/>
                <a:gd name="T5" fmla="*/ 2147483647 h 441"/>
                <a:gd name="T6" fmla="*/ 2147483647 w 74"/>
                <a:gd name="T7" fmla="*/ 2147483647 h 441"/>
                <a:gd name="T8" fmla="*/ 2147483647 w 74"/>
                <a:gd name="T9" fmla="*/ 2147483647 h 441"/>
                <a:gd name="T10" fmla="*/ 2147483647 w 74"/>
                <a:gd name="T11" fmla="*/ 2147483647 h 441"/>
                <a:gd name="T12" fmla="*/ 2147483647 w 74"/>
                <a:gd name="T13" fmla="*/ 2147483647 h 441"/>
                <a:gd name="T14" fmla="*/ 2147483647 w 74"/>
                <a:gd name="T15" fmla="*/ 2147483647 h 441"/>
                <a:gd name="T16" fmla="*/ 2147483647 w 74"/>
                <a:gd name="T17" fmla="*/ 2147483647 h 441"/>
                <a:gd name="T18" fmla="*/ 2147483647 w 74"/>
                <a:gd name="T19" fmla="*/ 2147483647 h 441"/>
                <a:gd name="T20" fmla="*/ 2147483647 w 74"/>
                <a:gd name="T21" fmla="*/ 2147483647 h 441"/>
                <a:gd name="T22" fmla="*/ 2147483647 w 74"/>
                <a:gd name="T23" fmla="*/ 2147483647 h 441"/>
                <a:gd name="T24" fmla="*/ 0 w 74"/>
                <a:gd name="T25" fmla="*/ 2147483647 h 441"/>
                <a:gd name="T26" fmla="*/ 0 w 74"/>
                <a:gd name="T27" fmla="*/ 2147483647 h 441"/>
                <a:gd name="T28" fmla="*/ 2147483647 w 74"/>
                <a:gd name="T29" fmla="*/ 2147483647 h 441"/>
                <a:gd name="T30" fmla="*/ 2147483647 w 74"/>
                <a:gd name="T31" fmla="*/ 2147483647 h 441"/>
                <a:gd name="T32" fmla="*/ 2147483647 w 74"/>
                <a:gd name="T33" fmla="*/ 2147483647 h 441"/>
                <a:gd name="T34" fmla="*/ 2147483647 w 74"/>
                <a:gd name="T35" fmla="*/ 2147483647 h 441"/>
                <a:gd name="T36" fmla="*/ 2147483647 w 74"/>
                <a:gd name="T37" fmla="*/ 2147483647 h 441"/>
                <a:gd name="T38" fmla="*/ 2147483647 w 74"/>
                <a:gd name="T39" fmla="*/ 2147483647 h 441"/>
                <a:gd name="T40" fmla="*/ 2147483647 w 74"/>
                <a:gd name="T41" fmla="*/ 2147483647 h 441"/>
                <a:gd name="T42" fmla="*/ 2147483647 w 74"/>
                <a:gd name="T43" fmla="*/ 2147483647 h 441"/>
                <a:gd name="T44" fmla="*/ 2147483647 w 74"/>
                <a:gd name="T45" fmla="*/ 2147483647 h 441"/>
                <a:gd name="T46" fmla="*/ 2147483647 w 74"/>
                <a:gd name="T47" fmla="*/ 2147483647 h 441"/>
                <a:gd name="T48" fmla="*/ 2147483647 w 74"/>
                <a:gd name="T49" fmla="*/ 2147483647 h 441"/>
                <a:gd name="T50" fmla="*/ 2147483647 w 74"/>
                <a:gd name="T51" fmla="*/ 2147483647 h 441"/>
                <a:gd name="T52" fmla="*/ 2147483647 w 74"/>
                <a:gd name="T53" fmla="*/ 2147483647 h 441"/>
                <a:gd name="T54" fmla="*/ 2147483647 w 74"/>
                <a:gd name="T55" fmla="*/ 2147483647 h 441"/>
                <a:gd name="T56" fmla="*/ 2147483647 w 74"/>
                <a:gd name="T57" fmla="*/ 2147483647 h 441"/>
                <a:gd name="T58" fmla="*/ 2147483647 w 74"/>
                <a:gd name="T59" fmla="*/ 2147483647 h 441"/>
                <a:gd name="T60" fmla="*/ 2147483647 w 74"/>
                <a:gd name="T61" fmla="*/ 2147483647 h 441"/>
                <a:gd name="T62" fmla="*/ 2147483647 w 74"/>
                <a:gd name="T63" fmla="*/ 0 h 441"/>
                <a:gd name="T64" fmla="*/ 2147483647 w 74"/>
                <a:gd name="T65" fmla="*/ 0 h 441"/>
                <a:gd name="T66" fmla="*/ 2147483647 w 74"/>
                <a:gd name="T67" fmla="*/ 2147483647 h 441"/>
                <a:gd name="T68" fmla="*/ 2147483647 w 74"/>
                <a:gd name="T69" fmla="*/ 2147483647 h 4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41"/>
                <a:gd name="T107" fmla="*/ 74 w 74"/>
                <a:gd name="T108" fmla="*/ 441 h 4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41">
                  <a:moveTo>
                    <a:pt x="74" y="12"/>
                  </a:moveTo>
                  <a:lnTo>
                    <a:pt x="70" y="40"/>
                  </a:lnTo>
                  <a:lnTo>
                    <a:pt x="70" y="70"/>
                  </a:lnTo>
                  <a:lnTo>
                    <a:pt x="68" y="97"/>
                  </a:lnTo>
                  <a:lnTo>
                    <a:pt x="68" y="122"/>
                  </a:lnTo>
                  <a:lnTo>
                    <a:pt x="66" y="146"/>
                  </a:lnTo>
                  <a:lnTo>
                    <a:pt x="66" y="171"/>
                  </a:lnTo>
                  <a:lnTo>
                    <a:pt x="64" y="194"/>
                  </a:lnTo>
                  <a:lnTo>
                    <a:pt x="64" y="221"/>
                  </a:lnTo>
                  <a:lnTo>
                    <a:pt x="62" y="243"/>
                  </a:lnTo>
                  <a:lnTo>
                    <a:pt x="61" y="266"/>
                  </a:lnTo>
                  <a:lnTo>
                    <a:pt x="59" y="291"/>
                  </a:lnTo>
                  <a:lnTo>
                    <a:pt x="57" y="316"/>
                  </a:lnTo>
                  <a:lnTo>
                    <a:pt x="53" y="340"/>
                  </a:lnTo>
                  <a:lnTo>
                    <a:pt x="49" y="369"/>
                  </a:lnTo>
                  <a:lnTo>
                    <a:pt x="43" y="395"/>
                  </a:lnTo>
                  <a:lnTo>
                    <a:pt x="38" y="426"/>
                  </a:lnTo>
                  <a:lnTo>
                    <a:pt x="36" y="428"/>
                  </a:lnTo>
                  <a:lnTo>
                    <a:pt x="34" y="432"/>
                  </a:lnTo>
                  <a:lnTo>
                    <a:pt x="30" y="435"/>
                  </a:lnTo>
                  <a:lnTo>
                    <a:pt x="28" y="439"/>
                  </a:lnTo>
                  <a:lnTo>
                    <a:pt x="21" y="441"/>
                  </a:lnTo>
                  <a:lnTo>
                    <a:pt x="13" y="441"/>
                  </a:lnTo>
                  <a:lnTo>
                    <a:pt x="7" y="439"/>
                  </a:lnTo>
                  <a:lnTo>
                    <a:pt x="3" y="432"/>
                  </a:lnTo>
                  <a:lnTo>
                    <a:pt x="0" y="428"/>
                  </a:lnTo>
                  <a:lnTo>
                    <a:pt x="0" y="426"/>
                  </a:lnTo>
                  <a:lnTo>
                    <a:pt x="0" y="422"/>
                  </a:lnTo>
                  <a:lnTo>
                    <a:pt x="2" y="418"/>
                  </a:lnTo>
                  <a:lnTo>
                    <a:pt x="2" y="409"/>
                  </a:lnTo>
                  <a:lnTo>
                    <a:pt x="3" y="403"/>
                  </a:lnTo>
                  <a:lnTo>
                    <a:pt x="3" y="395"/>
                  </a:lnTo>
                  <a:lnTo>
                    <a:pt x="5" y="388"/>
                  </a:lnTo>
                  <a:lnTo>
                    <a:pt x="5" y="378"/>
                  </a:lnTo>
                  <a:lnTo>
                    <a:pt x="7" y="371"/>
                  </a:lnTo>
                  <a:lnTo>
                    <a:pt x="7" y="363"/>
                  </a:lnTo>
                  <a:lnTo>
                    <a:pt x="9" y="356"/>
                  </a:lnTo>
                  <a:lnTo>
                    <a:pt x="9" y="348"/>
                  </a:lnTo>
                  <a:lnTo>
                    <a:pt x="11" y="340"/>
                  </a:lnTo>
                  <a:lnTo>
                    <a:pt x="11" y="331"/>
                  </a:lnTo>
                  <a:lnTo>
                    <a:pt x="13" y="325"/>
                  </a:lnTo>
                  <a:lnTo>
                    <a:pt x="13" y="318"/>
                  </a:lnTo>
                  <a:lnTo>
                    <a:pt x="13" y="310"/>
                  </a:lnTo>
                  <a:lnTo>
                    <a:pt x="15" y="302"/>
                  </a:lnTo>
                  <a:lnTo>
                    <a:pt x="17" y="297"/>
                  </a:lnTo>
                  <a:lnTo>
                    <a:pt x="21" y="272"/>
                  </a:lnTo>
                  <a:lnTo>
                    <a:pt x="23" y="251"/>
                  </a:lnTo>
                  <a:lnTo>
                    <a:pt x="26" y="230"/>
                  </a:lnTo>
                  <a:lnTo>
                    <a:pt x="28" y="215"/>
                  </a:lnTo>
                  <a:lnTo>
                    <a:pt x="30" y="196"/>
                  </a:lnTo>
                  <a:lnTo>
                    <a:pt x="34" y="181"/>
                  </a:lnTo>
                  <a:lnTo>
                    <a:pt x="36" y="164"/>
                  </a:lnTo>
                  <a:lnTo>
                    <a:pt x="38" y="150"/>
                  </a:lnTo>
                  <a:lnTo>
                    <a:pt x="40" y="135"/>
                  </a:lnTo>
                  <a:lnTo>
                    <a:pt x="42" y="120"/>
                  </a:lnTo>
                  <a:lnTo>
                    <a:pt x="43" y="103"/>
                  </a:lnTo>
                  <a:lnTo>
                    <a:pt x="43" y="89"/>
                  </a:lnTo>
                  <a:lnTo>
                    <a:pt x="45" y="70"/>
                  </a:lnTo>
                  <a:lnTo>
                    <a:pt x="47" y="53"/>
                  </a:lnTo>
                  <a:lnTo>
                    <a:pt x="49" y="32"/>
                  </a:lnTo>
                  <a:lnTo>
                    <a:pt x="51" y="10"/>
                  </a:lnTo>
                  <a:lnTo>
                    <a:pt x="51" y="6"/>
                  </a:lnTo>
                  <a:lnTo>
                    <a:pt x="55" y="2"/>
                  </a:lnTo>
                  <a:lnTo>
                    <a:pt x="57" y="0"/>
                  </a:lnTo>
                  <a:lnTo>
                    <a:pt x="62" y="0"/>
                  </a:lnTo>
                  <a:lnTo>
                    <a:pt x="66" y="0"/>
                  </a:lnTo>
                  <a:lnTo>
                    <a:pt x="70" y="4"/>
                  </a:lnTo>
                  <a:lnTo>
                    <a:pt x="72" y="6"/>
                  </a:lnTo>
                  <a:lnTo>
                    <a:pt x="74" y="1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6" name="Freeform 440">
              <a:extLst>
                <a:ext uri="{FF2B5EF4-FFF2-40B4-BE49-F238E27FC236}">
                  <a16:creationId xmlns:a16="http://schemas.microsoft.com/office/drawing/2014/main" id="{1A2384A9-B326-2540-9D67-EA3DD02BF161}"/>
                </a:ext>
              </a:extLst>
            </p:cNvPr>
            <p:cNvSpPr>
              <a:spLocks/>
            </p:cNvSpPr>
            <p:nvPr/>
          </p:nvSpPr>
          <p:spPr bwMode="auto">
            <a:xfrm>
              <a:off x="7115175" y="4895850"/>
              <a:ext cx="125413" cy="74612"/>
            </a:xfrm>
            <a:custGeom>
              <a:avLst/>
              <a:gdLst>
                <a:gd name="T0" fmla="*/ 2147483647 w 160"/>
                <a:gd name="T1" fmla="*/ 2147483647 h 95"/>
                <a:gd name="T2" fmla="*/ 2147483647 w 160"/>
                <a:gd name="T3" fmla="*/ 2147483647 h 95"/>
                <a:gd name="T4" fmla="*/ 2147483647 w 160"/>
                <a:gd name="T5" fmla="*/ 2147483647 h 95"/>
                <a:gd name="T6" fmla="*/ 2147483647 w 160"/>
                <a:gd name="T7" fmla="*/ 2147483647 h 95"/>
                <a:gd name="T8" fmla="*/ 2147483647 w 160"/>
                <a:gd name="T9" fmla="*/ 2147483647 h 95"/>
                <a:gd name="T10" fmla="*/ 2147483647 w 160"/>
                <a:gd name="T11" fmla="*/ 2147483647 h 95"/>
                <a:gd name="T12" fmla="*/ 2147483647 w 160"/>
                <a:gd name="T13" fmla="*/ 2147483647 h 95"/>
                <a:gd name="T14" fmla="*/ 2147483647 w 160"/>
                <a:gd name="T15" fmla="*/ 2147483647 h 95"/>
                <a:gd name="T16" fmla="*/ 2147483647 w 160"/>
                <a:gd name="T17" fmla="*/ 2147483647 h 95"/>
                <a:gd name="T18" fmla="*/ 2147483647 w 160"/>
                <a:gd name="T19" fmla="*/ 2147483647 h 95"/>
                <a:gd name="T20" fmla="*/ 2147483647 w 160"/>
                <a:gd name="T21" fmla="*/ 2147483647 h 95"/>
                <a:gd name="T22" fmla="*/ 2147483647 w 160"/>
                <a:gd name="T23" fmla="*/ 2147483647 h 95"/>
                <a:gd name="T24" fmla="*/ 2147483647 w 160"/>
                <a:gd name="T25" fmla="*/ 2147483647 h 95"/>
                <a:gd name="T26" fmla="*/ 2147483647 w 160"/>
                <a:gd name="T27" fmla="*/ 2147483647 h 95"/>
                <a:gd name="T28" fmla="*/ 2147483647 w 160"/>
                <a:gd name="T29" fmla="*/ 2147483647 h 95"/>
                <a:gd name="T30" fmla="*/ 2147483647 w 160"/>
                <a:gd name="T31" fmla="*/ 2147483647 h 95"/>
                <a:gd name="T32" fmla="*/ 2147483647 w 160"/>
                <a:gd name="T33" fmla="*/ 2147483647 h 95"/>
                <a:gd name="T34" fmla="*/ 2147483647 w 160"/>
                <a:gd name="T35" fmla="*/ 0 h 95"/>
                <a:gd name="T36" fmla="*/ 2147483647 w 160"/>
                <a:gd name="T37" fmla="*/ 0 h 95"/>
                <a:gd name="T38" fmla="*/ 2147483647 w 160"/>
                <a:gd name="T39" fmla="*/ 0 h 95"/>
                <a:gd name="T40" fmla="*/ 2147483647 w 160"/>
                <a:gd name="T41" fmla="*/ 2147483647 h 95"/>
                <a:gd name="T42" fmla="*/ 2147483647 w 160"/>
                <a:gd name="T43" fmla="*/ 2147483647 h 95"/>
                <a:gd name="T44" fmla="*/ 2147483647 w 160"/>
                <a:gd name="T45" fmla="*/ 2147483647 h 95"/>
                <a:gd name="T46" fmla="*/ 2147483647 w 160"/>
                <a:gd name="T47" fmla="*/ 2147483647 h 95"/>
                <a:gd name="T48" fmla="*/ 2147483647 w 160"/>
                <a:gd name="T49" fmla="*/ 2147483647 h 95"/>
                <a:gd name="T50" fmla="*/ 2147483647 w 160"/>
                <a:gd name="T51" fmla="*/ 2147483647 h 95"/>
                <a:gd name="T52" fmla="*/ 2147483647 w 160"/>
                <a:gd name="T53" fmla="*/ 2147483647 h 95"/>
                <a:gd name="T54" fmla="*/ 2147483647 w 160"/>
                <a:gd name="T55" fmla="*/ 2147483647 h 95"/>
                <a:gd name="T56" fmla="*/ 2147483647 w 160"/>
                <a:gd name="T57" fmla="*/ 2147483647 h 95"/>
                <a:gd name="T58" fmla="*/ 2147483647 w 160"/>
                <a:gd name="T59" fmla="*/ 2147483647 h 95"/>
                <a:gd name="T60" fmla="*/ 2147483647 w 160"/>
                <a:gd name="T61" fmla="*/ 2147483647 h 95"/>
                <a:gd name="T62" fmla="*/ 2147483647 w 160"/>
                <a:gd name="T63" fmla="*/ 2147483647 h 95"/>
                <a:gd name="T64" fmla="*/ 2147483647 w 160"/>
                <a:gd name="T65" fmla="*/ 2147483647 h 95"/>
                <a:gd name="T66" fmla="*/ 2147483647 w 160"/>
                <a:gd name="T67" fmla="*/ 2147483647 h 95"/>
                <a:gd name="T68" fmla="*/ 2147483647 w 160"/>
                <a:gd name="T69" fmla="*/ 2147483647 h 95"/>
                <a:gd name="T70" fmla="*/ 2147483647 w 160"/>
                <a:gd name="T71" fmla="*/ 2147483647 h 95"/>
                <a:gd name="T72" fmla="*/ 2147483647 w 160"/>
                <a:gd name="T73" fmla="*/ 2147483647 h 95"/>
                <a:gd name="T74" fmla="*/ 2147483647 w 160"/>
                <a:gd name="T75" fmla="*/ 2147483647 h 95"/>
                <a:gd name="T76" fmla="*/ 2147483647 w 160"/>
                <a:gd name="T77" fmla="*/ 2147483647 h 95"/>
                <a:gd name="T78" fmla="*/ 2147483647 w 160"/>
                <a:gd name="T79" fmla="*/ 2147483647 h 95"/>
                <a:gd name="T80" fmla="*/ 2147483647 w 160"/>
                <a:gd name="T81" fmla="*/ 2147483647 h 95"/>
                <a:gd name="T82" fmla="*/ 2147483647 w 160"/>
                <a:gd name="T83" fmla="*/ 2147483647 h 95"/>
                <a:gd name="T84" fmla="*/ 2147483647 w 160"/>
                <a:gd name="T85" fmla="*/ 2147483647 h 95"/>
                <a:gd name="T86" fmla="*/ 0 w 160"/>
                <a:gd name="T87" fmla="*/ 2147483647 h 95"/>
                <a:gd name="T88" fmla="*/ 0 w 160"/>
                <a:gd name="T89" fmla="*/ 2147483647 h 95"/>
                <a:gd name="T90" fmla="*/ 0 w 160"/>
                <a:gd name="T91" fmla="*/ 2147483647 h 95"/>
                <a:gd name="T92" fmla="*/ 2147483647 w 160"/>
                <a:gd name="T93" fmla="*/ 2147483647 h 95"/>
                <a:gd name="T94" fmla="*/ 2147483647 w 160"/>
                <a:gd name="T95" fmla="*/ 2147483647 h 95"/>
                <a:gd name="T96" fmla="*/ 2147483647 w 160"/>
                <a:gd name="T97" fmla="*/ 2147483647 h 95"/>
                <a:gd name="T98" fmla="*/ 2147483647 w 160"/>
                <a:gd name="T99" fmla="*/ 2147483647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95"/>
                <a:gd name="T152" fmla="*/ 160 w 160"/>
                <a:gd name="T153" fmla="*/ 95 h 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95">
                  <a:moveTo>
                    <a:pt x="14" y="55"/>
                  </a:moveTo>
                  <a:lnTo>
                    <a:pt x="21" y="51"/>
                  </a:lnTo>
                  <a:lnTo>
                    <a:pt x="31" y="48"/>
                  </a:lnTo>
                  <a:lnTo>
                    <a:pt x="38" y="46"/>
                  </a:lnTo>
                  <a:lnTo>
                    <a:pt x="48" y="44"/>
                  </a:lnTo>
                  <a:lnTo>
                    <a:pt x="53" y="42"/>
                  </a:lnTo>
                  <a:lnTo>
                    <a:pt x="61" y="38"/>
                  </a:lnTo>
                  <a:lnTo>
                    <a:pt x="69" y="34"/>
                  </a:lnTo>
                  <a:lnTo>
                    <a:pt x="76" y="32"/>
                  </a:lnTo>
                  <a:lnTo>
                    <a:pt x="84" y="29"/>
                  </a:lnTo>
                  <a:lnTo>
                    <a:pt x="91" y="25"/>
                  </a:lnTo>
                  <a:lnTo>
                    <a:pt x="97" y="21"/>
                  </a:lnTo>
                  <a:lnTo>
                    <a:pt x="105" y="17"/>
                  </a:lnTo>
                  <a:lnTo>
                    <a:pt x="112" y="13"/>
                  </a:lnTo>
                  <a:lnTo>
                    <a:pt x="120" y="10"/>
                  </a:lnTo>
                  <a:lnTo>
                    <a:pt x="129" y="6"/>
                  </a:lnTo>
                  <a:lnTo>
                    <a:pt x="139" y="2"/>
                  </a:lnTo>
                  <a:lnTo>
                    <a:pt x="145" y="0"/>
                  </a:lnTo>
                  <a:lnTo>
                    <a:pt x="150" y="0"/>
                  </a:lnTo>
                  <a:lnTo>
                    <a:pt x="156" y="0"/>
                  </a:lnTo>
                  <a:lnTo>
                    <a:pt x="160" y="4"/>
                  </a:lnTo>
                  <a:lnTo>
                    <a:pt x="160" y="6"/>
                  </a:lnTo>
                  <a:lnTo>
                    <a:pt x="160" y="11"/>
                  </a:lnTo>
                  <a:lnTo>
                    <a:pt x="158" y="15"/>
                  </a:lnTo>
                  <a:lnTo>
                    <a:pt x="152" y="17"/>
                  </a:lnTo>
                  <a:lnTo>
                    <a:pt x="143" y="21"/>
                  </a:lnTo>
                  <a:lnTo>
                    <a:pt x="133" y="27"/>
                  </a:lnTo>
                  <a:lnTo>
                    <a:pt x="124" y="32"/>
                  </a:lnTo>
                  <a:lnTo>
                    <a:pt x="116" y="38"/>
                  </a:lnTo>
                  <a:lnTo>
                    <a:pt x="109" y="42"/>
                  </a:lnTo>
                  <a:lnTo>
                    <a:pt x="101" y="48"/>
                  </a:lnTo>
                  <a:lnTo>
                    <a:pt x="91" y="55"/>
                  </a:lnTo>
                  <a:lnTo>
                    <a:pt x="84" y="61"/>
                  </a:lnTo>
                  <a:lnTo>
                    <a:pt x="74" y="67"/>
                  </a:lnTo>
                  <a:lnTo>
                    <a:pt x="67" y="72"/>
                  </a:lnTo>
                  <a:lnTo>
                    <a:pt x="57" y="76"/>
                  </a:lnTo>
                  <a:lnTo>
                    <a:pt x="50" y="82"/>
                  </a:lnTo>
                  <a:lnTo>
                    <a:pt x="40" y="86"/>
                  </a:lnTo>
                  <a:lnTo>
                    <a:pt x="31" y="89"/>
                  </a:lnTo>
                  <a:lnTo>
                    <a:pt x="23" y="93"/>
                  </a:lnTo>
                  <a:lnTo>
                    <a:pt x="14" y="95"/>
                  </a:lnTo>
                  <a:lnTo>
                    <a:pt x="6" y="95"/>
                  </a:lnTo>
                  <a:lnTo>
                    <a:pt x="2" y="91"/>
                  </a:lnTo>
                  <a:lnTo>
                    <a:pt x="0" y="84"/>
                  </a:lnTo>
                  <a:lnTo>
                    <a:pt x="0" y="78"/>
                  </a:lnTo>
                  <a:lnTo>
                    <a:pt x="0" y="68"/>
                  </a:lnTo>
                  <a:lnTo>
                    <a:pt x="2" y="61"/>
                  </a:lnTo>
                  <a:lnTo>
                    <a:pt x="6" y="55"/>
                  </a:lnTo>
                  <a:lnTo>
                    <a:pt x="14" y="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7" name="Freeform 441">
              <a:extLst>
                <a:ext uri="{FF2B5EF4-FFF2-40B4-BE49-F238E27FC236}">
                  <a16:creationId xmlns:a16="http://schemas.microsoft.com/office/drawing/2014/main" id="{F4F13311-A9CF-BD44-AE5F-1F4C98DDB63D}"/>
                </a:ext>
              </a:extLst>
            </p:cNvPr>
            <p:cNvSpPr>
              <a:spLocks/>
            </p:cNvSpPr>
            <p:nvPr/>
          </p:nvSpPr>
          <p:spPr bwMode="auto">
            <a:xfrm>
              <a:off x="7089775" y="4894263"/>
              <a:ext cx="157163" cy="387350"/>
            </a:xfrm>
            <a:custGeom>
              <a:avLst/>
              <a:gdLst>
                <a:gd name="T0" fmla="*/ 2147483647 w 198"/>
                <a:gd name="T1" fmla="*/ 2147483647 h 489"/>
                <a:gd name="T2" fmla="*/ 2147483647 w 198"/>
                <a:gd name="T3" fmla="*/ 2147483647 h 489"/>
                <a:gd name="T4" fmla="*/ 2147483647 w 198"/>
                <a:gd name="T5" fmla="*/ 2147483647 h 489"/>
                <a:gd name="T6" fmla="*/ 2147483647 w 198"/>
                <a:gd name="T7" fmla="*/ 2147483647 h 489"/>
                <a:gd name="T8" fmla="*/ 2147483647 w 198"/>
                <a:gd name="T9" fmla="*/ 2147483647 h 489"/>
                <a:gd name="T10" fmla="*/ 2147483647 w 198"/>
                <a:gd name="T11" fmla="*/ 2147483647 h 489"/>
                <a:gd name="T12" fmla="*/ 2147483647 w 198"/>
                <a:gd name="T13" fmla="*/ 2147483647 h 489"/>
                <a:gd name="T14" fmla="*/ 2147483647 w 198"/>
                <a:gd name="T15" fmla="*/ 2147483647 h 489"/>
                <a:gd name="T16" fmla="*/ 2147483647 w 198"/>
                <a:gd name="T17" fmla="*/ 2147483647 h 489"/>
                <a:gd name="T18" fmla="*/ 2147483647 w 198"/>
                <a:gd name="T19" fmla="*/ 2147483647 h 489"/>
                <a:gd name="T20" fmla="*/ 2147483647 w 198"/>
                <a:gd name="T21" fmla="*/ 2147483647 h 489"/>
                <a:gd name="T22" fmla="*/ 2147483647 w 198"/>
                <a:gd name="T23" fmla="*/ 2147483647 h 489"/>
                <a:gd name="T24" fmla="*/ 2147483647 w 198"/>
                <a:gd name="T25" fmla="*/ 2147483647 h 489"/>
                <a:gd name="T26" fmla="*/ 2147483647 w 198"/>
                <a:gd name="T27" fmla="*/ 2147483647 h 489"/>
                <a:gd name="T28" fmla="*/ 2147483647 w 198"/>
                <a:gd name="T29" fmla="*/ 2147483647 h 489"/>
                <a:gd name="T30" fmla="*/ 2147483647 w 198"/>
                <a:gd name="T31" fmla="*/ 2147483647 h 489"/>
                <a:gd name="T32" fmla="*/ 2147483647 w 198"/>
                <a:gd name="T33" fmla="*/ 2147483647 h 489"/>
                <a:gd name="T34" fmla="*/ 2147483647 w 198"/>
                <a:gd name="T35" fmla="*/ 2147483647 h 489"/>
                <a:gd name="T36" fmla="*/ 2147483647 w 198"/>
                <a:gd name="T37" fmla="*/ 2147483647 h 489"/>
                <a:gd name="T38" fmla="*/ 2147483647 w 198"/>
                <a:gd name="T39" fmla="*/ 2147483647 h 489"/>
                <a:gd name="T40" fmla="*/ 0 w 198"/>
                <a:gd name="T41" fmla="*/ 2147483647 h 489"/>
                <a:gd name="T42" fmla="*/ 0 w 198"/>
                <a:gd name="T43" fmla="*/ 2147483647 h 489"/>
                <a:gd name="T44" fmla="*/ 0 w 198"/>
                <a:gd name="T45" fmla="*/ 2147483647 h 489"/>
                <a:gd name="T46" fmla="*/ 2147483647 w 198"/>
                <a:gd name="T47" fmla="*/ 2147483647 h 489"/>
                <a:gd name="T48" fmla="*/ 2147483647 w 198"/>
                <a:gd name="T49" fmla="*/ 2147483647 h 489"/>
                <a:gd name="T50" fmla="*/ 2147483647 w 198"/>
                <a:gd name="T51" fmla="*/ 2147483647 h 489"/>
                <a:gd name="T52" fmla="*/ 2147483647 w 198"/>
                <a:gd name="T53" fmla="*/ 2147483647 h 489"/>
                <a:gd name="T54" fmla="*/ 2147483647 w 198"/>
                <a:gd name="T55" fmla="*/ 2147483647 h 489"/>
                <a:gd name="T56" fmla="*/ 2147483647 w 198"/>
                <a:gd name="T57" fmla="*/ 2147483647 h 489"/>
                <a:gd name="T58" fmla="*/ 2147483647 w 198"/>
                <a:gd name="T59" fmla="*/ 2147483647 h 489"/>
                <a:gd name="T60" fmla="*/ 2147483647 w 198"/>
                <a:gd name="T61" fmla="*/ 2147483647 h 489"/>
                <a:gd name="T62" fmla="*/ 2147483647 w 198"/>
                <a:gd name="T63" fmla="*/ 2147483647 h 489"/>
                <a:gd name="T64" fmla="*/ 2147483647 w 198"/>
                <a:gd name="T65" fmla="*/ 2147483647 h 489"/>
                <a:gd name="T66" fmla="*/ 2147483647 w 198"/>
                <a:gd name="T67" fmla="*/ 2147483647 h 489"/>
                <a:gd name="T68" fmla="*/ 2147483647 w 198"/>
                <a:gd name="T69" fmla="*/ 2147483647 h 489"/>
                <a:gd name="T70" fmla="*/ 2147483647 w 198"/>
                <a:gd name="T71" fmla="*/ 2147483647 h 489"/>
                <a:gd name="T72" fmla="*/ 2147483647 w 198"/>
                <a:gd name="T73" fmla="*/ 2147483647 h 489"/>
                <a:gd name="T74" fmla="*/ 2147483647 w 198"/>
                <a:gd name="T75" fmla="*/ 2147483647 h 489"/>
                <a:gd name="T76" fmla="*/ 2147483647 w 198"/>
                <a:gd name="T77" fmla="*/ 2147483647 h 489"/>
                <a:gd name="T78" fmla="*/ 2147483647 w 198"/>
                <a:gd name="T79" fmla="*/ 2147483647 h 489"/>
                <a:gd name="T80" fmla="*/ 2147483647 w 198"/>
                <a:gd name="T81" fmla="*/ 0 h 489"/>
                <a:gd name="T82" fmla="*/ 2147483647 w 198"/>
                <a:gd name="T83" fmla="*/ 0 h 489"/>
                <a:gd name="T84" fmla="*/ 2147483647 w 198"/>
                <a:gd name="T85" fmla="*/ 2147483647 h 489"/>
                <a:gd name="T86" fmla="*/ 2147483647 w 198"/>
                <a:gd name="T87" fmla="*/ 2147483647 h 4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89"/>
                <a:gd name="T134" fmla="*/ 198 w 198"/>
                <a:gd name="T135" fmla="*/ 489 h 4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89">
                  <a:moveTo>
                    <a:pt x="198" y="15"/>
                  </a:moveTo>
                  <a:lnTo>
                    <a:pt x="192" y="29"/>
                  </a:lnTo>
                  <a:lnTo>
                    <a:pt x="188" y="44"/>
                  </a:lnTo>
                  <a:lnTo>
                    <a:pt x="184" y="63"/>
                  </a:lnTo>
                  <a:lnTo>
                    <a:pt x="182" y="82"/>
                  </a:lnTo>
                  <a:lnTo>
                    <a:pt x="179" y="103"/>
                  </a:lnTo>
                  <a:lnTo>
                    <a:pt x="177" y="126"/>
                  </a:lnTo>
                  <a:lnTo>
                    <a:pt x="175" y="148"/>
                  </a:lnTo>
                  <a:lnTo>
                    <a:pt x="171" y="173"/>
                  </a:lnTo>
                  <a:lnTo>
                    <a:pt x="167" y="194"/>
                  </a:lnTo>
                  <a:lnTo>
                    <a:pt x="163" y="217"/>
                  </a:lnTo>
                  <a:lnTo>
                    <a:pt x="161" y="240"/>
                  </a:lnTo>
                  <a:lnTo>
                    <a:pt x="158" y="261"/>
                  </a:lnTo>
                  <a:lnTo>
                    <a:pt x="154" y="280"/>
                  </a:lnTo>
                  <a:lnTo>
                    <a:pt x="148" y="297"/>
                  </a:lnTo>
                  <a:lnTo>
                    <a:pt x="144" y="312"/>
                  </a:lnTo>
                  <a:lnTo>
                    <a:pt x="139" y="325"/>
                  </a:lnTo>
                  <a:lnTo>
                    <a:pt x="133" y="335"/>
                  </a:lnTo>
                  <a:lnTo>
                    <a:pt x="125" y="344"/>
                  </a:lnTo>
                  <a:lnTo>
                    <a:pt x="118" y="356"/>
                  </a:lnTo>
                  <a:lnTo>
                    <a:pt x="110" y="365"/>
                  </a:lnTo>
                  <a:lnTo>
                    <a:pt x="104" y="373"/>
                  </a:lnTo>
                  <a:lnTo>
                    <a:pt x="97" y="382"/>
                  </a:lnTo>
                  <a:lnTo>
                    <a:pt x="91" y="392"/>
                  </a:lnTo>
                  <a:lnTo>
                    <a:pt x="83" y="401"/>
                  </a:lnTo>
                  <a:lnTo>
                    <a:pt x="76" y="409"/>
                  </a:lnTo>
                  <a:lnTo>
                    <a:pt x="70" y="418"/>
                  </a:lnTo>
                  <a:lnTo>
                    <a:pt x="63" y="428"/>
                  </a:lnTo>
                  <a:lnTo>
                    <a:pt x="57" y="437"/>
                  </a:lnTo>
                  <a:lnTo>
                    <a:pt x="49" y="445"/>
                  </a:lnTo>
                  <a:lnTo>
                    <a:pt x="44" y="456"/>
                  </a:lnTo>
                  <a:lnTo>
                    <a:pt x="38" y="468"/>
                  </a:lnTo>
                  <a:lnTo>
                    <a:pt x="34" y="479"/>
                  </a:lnTo>
                  <a:lnTo>
                    <a:pt x="30" y="483"/>
                  </a:lnTo>
                  <a:lnTo>
                    <a:pt x="28" y="487"/>
                  </a:lnTo>
                  <a:lnTo>
                    <a:pt x="25" y="489"/>
                  </a:lnTo>
                  <a:lnTo>
                    <a:pt x="23" y="489"/>
                  </a:lnTo>
                  <a:lnTo>
                    <a:pt x="13" y="487"/>
                  </a:lnTo>
                  <a:lnTo>
                    <a:pt x="7" y="485"/>
                  </a:lnTo>
                  <a:lnTo>
                    <a:pt x="6" y="481"/>
                  </a:lnTo>
                  <a:lnTo>
                    <a:pt x="4" y="477"/>
                  </a:lnTo>
                  <a:lnTo>
                    <a:pt x="0" y="471"/>
                  </a:lnTo>
                  <a:lnTo>
                    <a:pt x="0" y="470"/>
                  </a:lnTo>
                  <a:lnTo>
                    <a:pt x="0" y="464"/>
                  </a:lnTo>
                  <a:lnTo>
                    <a:pt x="0" y="460"/>
                  </a:lnTo>
                  <a:lnTo>
                    <a:pt x="0" y="454"/>
                  </a:lnTo>
                  <a:lnTo>
                    <a:pt x="4" y="452"/>
                  </a:lnTo>
                  <a:lnTo>
                    <a:pt x="9" y="443"/>
                  </a:lnTo>
                  <a:lnTo>
                    <a:pt x="17" y="435"/>
                  </a:lnTo>
                  <a:lnTo>
                    <a:pt x="23" y="426"/>
                  </a:lnTo>
                  <a:lnTo>
                    <a:pt x="30" y="418"/>
                  </a:lnTo>
                  <a:lnTo>
                    <a:pt x="38" y="411"/>
                  </a:lnTo>
                  <a:lnTo>
                    <a:pt x="47" y="403"/>
                  </a:lnTo>
                  <a:lnTo>
                    <a:pt x="53" y="395"/>
                  </a:lnTo>
                  <a:lnTo>
                    <a:pt x="64" y="388"/>
                  </a:lnTo>
                  <a:lnTo>
                    <a:pt x="70" y="378"/>
                  </a:lnTo>
                  <a:lnTo>
                    <a:pt x="78" y="371"/>
                  </a:lnTo>
                  <a:lnTo>
                    <a:pt x="87" y="361"/>
                  </a:lnTo>
                  <a:lnTo>
                    <a:pt x="95" y="354"/>
                  </a:lnTo>
                  <a:lnTo>
                    <a:pt x="102" y="344"/>
                  </a:lnTo>
                  <a:lnTo>
                    <a:pt x="110" y="335"/>
                  </a:lnTo>
                  <a:lnTo>
                    <a:pt x="118" y="323"/>
                  </a:lnTo>
                  <a:lnTo>
                    <a:pt x="123" y="312"/>
                  </a:lnTo>
                  <a:lnTo>
                    <a:pt x="127" y="300"/>
                  </a:lnTo>
                  <a:lnTo>
                    <a:pt x="133" y="287"/>
                  </a:lnTo>
                  <a:lnTo>
                    <a:pt x="135" y="270"/>
                  </a:lnTo>
                  <a:lnTo>
                    <a:pt x="139" y="251"/>
                  </a:lnTo>
                  <a:lnTo>
                    <a:pt x="140" y="230"/>
                  </a:lnTo>
                  <a:lnTo>
                    <a:pt x="144" y="211"/>
                  </a:lnTo>
                  <a:lnTo>
                    <a:pt x="146" y="190"/>
                  </a:lnTo>
                  <a:lnTo>
                    <a:pt x="150" y="167"/>
                  </a:lnTo>
                  <a:lnTo>
                    <a:pt x="150" y="145"/>
                  </a:lnTo>
                  <a:lnTo>
                    <a:pt x="154" y="124"/>
                  </a:lnTo>
                  <a:lnTo>
                    <a:pt x="156" y="101"/>
                  </a:lnTo>
                  <a:lnTo>
                    <a:pt x="158" y="80"/>
                  </a:lnTo>
                  <a:lnTo>
                    <a:pt x="161" y="61"/>
                  </a:lnTo>
                  <a:lnTo>
                    <a:pt x="163" y="44"/>
                  </a:lnTo>
                  <a:lnTo>
                    <a:pt x="167" y="27"/>
                  </a:lnTo>
                  <a:lnTo>
                    <a:pt x="173" y="13"/>
                  </a:lnTo>
                  <a:lnTo>
                    <a:pt x="175" y="6"/>
                  </a:lnTo>
                  <a:lnTo>
                    <a:pt x="180" y="4"/>
                  </a:lnTo>
                  <a:lnTo>
                    <a:pt x="184" y="0"/>
                  </a:lnTo>
                  <a:lnTo>
                    <a:pt x="190" y="0"/>
                  </a:lnTo>
                  <a:lnTo>
                    <a:pt x="194" y="0"/>
                  </a:lnTo>
                  <a:lnTo>
                    <a:pt x="198" y="4"/>
                  </a:lnTo>
                  <a:lnTo>
                    <a:pt x="198" y="8"/>
                  </a:lnTo>
                  <a:lnTo>
                    <a:pt x="19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8" name="Freeform 442">
              <a:extLst>
                <a:ext uri="{FF2B5EF4-FFF2-40B4-BE49-F238E27FC236}">
                  <a16:creationId xmlns:a16="http://schemas.microsoft.com/office/drawing/2014/main" id="{2B801E90-CFF7-F843-9624-C18B17A217AA}"/>
                </a:ext>
              </a:extLst>
            </p:cNvPr>
            <p:cNvSpPr>
              <a:spLocks/>
            </p:cNvSpPr>
            <p:nvPr/>
          </p:nvSpPr>
          <p:spPr bwMode="auto">
            <a:xfrm>
              <a:off x="6958013" y="5110163"/>
              <a:ext cx="160338" cy="42862"/>
            </a:xfrm>
            <a:custGeom>
              <a:avLst/>
              <a:gdLst>
                <a:gd name="T0" fmla="*/ 2147483647 w 202"/>
                <a:gd name="T1" fmla="*/ 2147483647 h 53"/>
                <a:gd name="T2" fmla="*/ 2147483647 w 202"/>
                <a:gd name="T3" fmla="*/ 2147483647 h 53"/>
                <a:gd name="T4" fmla="*/ 2147483647 w 202"/>
                <a:gd name="T5" fmla="*/ 2147483647 h 53"/>
                <a:gd name="T6" fmla="*/ 2147483647 w 202"/>
                <a:gd name="T7" fmla="*/ 2147483647 h 53"/>
                <a:gd name="T8" fmla="*/ 2147483647 w 202"/>
                <a:gd name="T9" fmla="*/ 2147483647 h 53"/>
                <a:gd name="T10" fmla="*/ 2147483647 w 202"/>
                <a:gd name="T11" fmla="*/ 2147483647 h 53"/>
                <a:gd name="T12" fmla="*/ 2147483647 w 202"/>
                <a:gd name="T13" fmla="*/ 2147483647 h 53"/>
                <a:gd name="T14" fmla="*/ 2147483647 w 202"/>
                <a:gd name="T15" fmla="*/ 2147483647 h 53"/>
                <a:gd name="T16" fmla="*/ 2147483647 w 202"/>
                <a:gd name="T17" fmla="*/ 2147483647 h 53"/>
                <a:gd name="T18" fmla="*/ 2147483647 w 202"/>
                <a:gd name="T19" fmla="*/ 2147483647 h 53"/>
                <a:gd name="T20" fmla="*/ 2147483647 w 202"/>
                <a:gd name="T21" fmla="*/ 2147483647 h 53"/>
                <a:gd name="T22" fmla="*/ 2147483647 w 202"/>
                <a:gd name="T23" fmla="*/ 2147483647 h 53"/>
                <a:gd name="T24" fmla="*/ 2147483647 w 202"/>
                <a:gd name="T25" fmla="*/ 2147483647 h 53"/>
                <a:gd name="T26" fmla="*/ 2147483647 w 202"/>
                <a:gd name="T27" fmla="*/ 2147483647 h 53"/>
                <a:gd name="T28" fmla="*/ 2147483647 w 202"/>
                <a:gd name="T29" fmla="*/ 2147483647 h 53"/>
                <a:gd name="T30" fmla="*/ 2147483647 w 202"/>
                <a:gd name="T31" fmla="*/ 0 h 53"/>
                <a:gd name="T32" fmla="*/ 2147483647 w 202"/>
                <a:gd name="T33" fmla="*/ 0 h 53"/>
                <a:gd name="T34" fmla="*/ 2147483647 w 202"/>
                <a:gd name="T35" fmla="*/ 0 h 53"/>
                <a:gd name="T36" fmla="*/ 2147483647 w 202"/>
                <a:gd name="T37" fmla="*/ 0 h 53"/>
                <a:gd name="T38" fmla="*/ 2147483647 w 202"/>
                <a:gd name="T39" fmla="*/ 2147483647 h 53"/>
                <a:gd name="T40" fmla="*/ 2147483647 w 202"/>
                <a:gd name="T41" fmla="*/ 2147483647 h 53"/>
                <a:gd name="T42" fmla="*/ 2147483647 w 202"/>
                <a:gd name="T43" fmla="*/ 2147483647 h 53"/>
                <a:gd name="T44" fmla="*/ 2147483647 w 202"/>
                <a:gd name="T45" fmla="*/ 2147483647 h 53"/>
                <a:gd name="T46" fmla="*/ 2147483647 w 202"/>
                <a:gd name="T47" fmla="*/ 2147483647 h 53"/>
                <a:gd name="T48" fmla="*/ 2147483647 w 202"/>
                <a:gd name="T49" fmla="*/ 2147483647 h 53"/>
                <a:gd name="T50" fmla="*/ 2147483647 w 202"/>
                <a:gd name="T51" fmla="*/ 2147483647 h 53"/>
                <a:gd name="T52" fmla="*/ 2147483647 w 202"/>
                <a:gd name="T53" fmla="*/ 2147483647 h 53"/>
                <a:gd name="T54" fmla="*/ 2147483647 w 202"/>
                <a:gd name="T55" fmla="*/ 2147483647 h 53"/>
                <a:gd name="T56" fmla="*/ 2147483647 w 202"/>
                <a:gd name="T57" fmla="*/ 2147483647 h 53"/>
                <a:gd name="T58" fmla="*/ 2147483647 w 202"/>
                <a:gd name="T59" fmla="*/ 2147483647 h 53"/>
                <a:gd name="T60" fmla="*/ 2147483647 w 202"/>
                <a:gd name="T61" fmla="*/ 2147483647 h 53"/>
                <a:gd name="T62" fmla="*/ 2147483647 w 202"/>
                <a:gd name="T63" fmla="*/ 2147483647 h 53"/>
                <a:gd name="T64" fmla="*/ 2147483647 w 202"/>
                <a:gd name="T65" fmla="*/ 2147483647 h 53"/>
                <a:gd name="T66" fmla="*/ 2147483647 w 202"/>
                <a:gd name="T67" fmla="*/ 2147483647 h 53"/>
                <a:gd name="T68" fmla="*/ 2147483647 w 202"/>
                <a:gd name="T69" fmla="*/ 2147483647 h 53"/>
                <a:gd name="T70" fmla="*/ 2147483647 w 202"/>
                <a:gd name="T71" fmla="*/ 2147483647 h 53"/>
                <a:gd name="T72" fmla="*/ 2147483647 w 202"/>
                <a:gd name="T73" fmla="*/ 2147483647 h 53"/>
                <a:gd name="T74" fmla="*/ 2147483647 w 202"/>
                <a:gd name="T75" fmla="*/ 2147483647 h 53"/>
                <a:gd name="T76" fmla="*/ 2147483647 w 202"/>
                <a:gd name="T77" fmla="*/ 2147483647 h 53"/>
                <a:gd name="T78" fmla="*/ 2147483647 w 202"/>
                <a:gd name="T79" fmla="*/ 2147483647 h 53"/>
                <a:gd name="T80" fmla="*/ 2147483647 w 202"/>
                <a:gd name="T81" fmla="*/ 2147483647 h 53"/>
                <a:gd name="T82" fmla="*/ 2147483647 w 202"/>
                <a:gd name="T83" fmla="*/ 2147483647 h 53"/>
                <a:gd name="T84" fmla="*/ 2147483647 w 202"/>
                <a:gd name="T85" fmla="*/ 2147483647 h 53"/>
                <a:gd name="T86" fmla="*/ 0 w 202"/>
                <a:gd name="T87" fmla="*/ 2147483647 h 53"/>
                <a:gd name="T88" fmla="*/ 2147483647 w 202"/>
                <a:gd name="T89" fmla="*/ 2147483647 h 53"/>
                <a:gd name="T90" fmla="*/ 2147483647 w 202"/>
                <a:gd name="T91" fmla="*/ 2147483647 h 53"/>
                <a:gd name="T92" fmla="*/ 2147483647 w 202"/>
                <a:gd name="T93" fmla="*/ 2147483647 h 53"/>
                <a:gd name="T94" fmla="*/ 2147483647 w 202"/>
                <a:gd name="T95" fmla="*/ 2147483647 h 53"/>
                <a:gd name="T96" fmla="*/ 2147483647 w 202"/>
                <a:gd name="T97" fmla="*/ 2147483647 h 53"/>
                <a:gd name="T98" fmla="*/ 2147483647 w 202"/>
                <a:gd name="T99" fmla="*/ 214748364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53"/>
                <a:gd name="T152" fmla="*/ 202 w 202"/>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53">
                  <a:moveTo>
                    <a:pt x="21" y="19"/>
                  </a:moveTo>
                  <a:lnTo>
                    <a:pt x="31" y="17"/>
                  </a:lnTo>
                  <a:lnTo>
                    <a:pt x="39" y="17"/>
                  </a:lnTo>
                  <a:lnTo>
                    <a:pt x="48" y="17"/>
                  </a:lnTo>
                  <a:lnTo>
                    <a:pt x="58" y="17"/>
                  </a:lnTo>
                  <a:lnTo>
                    <a:pt x="65" y="15"/>
                  </a:lnTo>
                  <a:lnTo>
                    <a:pt x="75" y="13"/>
                  </a:lnTo>
                  <a:lnTo>
                    <a:pt x="84" y="13"/>
                  </a:lnTo>
                  <a:lnTo>
                    <a:pt x="92" y="11"/>
                  </a:lnTo>
                  <a:lnTo>
                    <a:pt x="101" y="11"/>
                  </a:lnTo>
                  <a:lnTo>
                    <a:pt x="111" y="9"/>
                  </a:lnTo>
                  <a:lnTo>
                    <a:pt x="120" y="7"/>
                  </a:lnTo>
                  <a:lnTo>
                    <a:pt x="130" y="7"/>
                  </a:lnTo>
                  <a:lnTo>
                    <a:pt x="139" y="4"/>
                  </a:lnTo>
                  <a:lnTo>
                    <a:pt x="151" y="4"/>
                  </a:lnTo>
                  <a:lnTo>
                    <a:pt x="160" y="0"/>
                  </a:lnTo>
                  <a:lnTo>
                    <a:pt x="172" y="0"/>
                  </a:lnTo>
                  <a:lnTo>
                    <a:pt x="179" y="0"/>
                  </a:lnTo>
                  <a:lnTo>
                    <a:pt x="187" y="0"/>
                  </a:lnTo>
                  <a:lnTo>
                    <a:pt x="193" y="4"/>
                  </a:lnTo>
                  <a:lnTo>
                    <a:pt x="198" y="7"/>
                  </a:lnTo>
                  <a:lnTo>
                    <a:pt x="202" y="11"/>
                  </a:lnTo>
                  <a:lnTo>
                    <a:pt x="202" y="13"/>
                  </a:lnTo>
                  <a:lnTo>
                    <a:pt x="198" y="17"/>
                  </a:lnTo>
                  <a:lnTo>
                    <a:pt x="194" y="19"/>
                  </a:lnTo>
                  <a:lnTo>
                    <a:pt x="181" y="21"/>
                  </a:lnTo>
                  <a:lnTo>
                    <a:pt x="172" y="23"/>
                  </a:lnTo>
                  <a:lnTo>
                    <a:pt x="158" y="25"/>
                  </a:lnTo>
                  <a:lnTo>
                    <a:pt x="149" y="26"/>
                  </a:lnTo>
                  <a:lnTo>
                    <a:pt x="134" y="30"/>
                  </a:lnTo>
                  <a:lnTo>
                    <a:pt x="124" y="32"/>
                  </a:lnTo>
                  <a:lnTo>
                    <a:pt x="111" y="34"/>
                  </a:lnTo>
                  <a:lnTo>
                    <a:pt x="97" y="38"/>
                  </a:lnTo>
                  <a:lnTo>
                    <a:pt x="86" y="40"/>
                  </a:lnTo>
                  <a:lnTo>
                    <a:pt x="75" y="42"/>
                  </a:lnTo>
                  <a:lnTo>
                    <a:pt x="61" y="44"/>
                  </a:lnTo>
                  <a:lnTo>
                    <a:pt x="50" y="47"/>
                  </a:lnTo>
                  <a:lnTo>
                    <a:pt x="40" y="47"/>
                  </a:lnTo>
                  <a:lnTo>
                    <a:pt x="31" y="49"/>
                  </a:lnTo>
                  <a:lnTo>
                    <a:pt x="20" y="51"/>
                  </a:lnTo>
                  <a:lnTo>
                    <a:pt x="10" y="53"/>
                  </a:lnTo>
                  <a:lnTo>
                    <a:pt x="4" y="53"/>
                  </a:lnTo>
                  <a:lnTo>
                    <a:pt x="2" y="51"/>
                  </a:lnTo>
                  <a:lnTo>
                    <a:pt x="0" y="44"/>
                  </a:lnTo>
                  <a:lnTo>
                    <a:pt x="2" y="40"/>
                  </a:lnTo>
                  <a:lnTo>
                    <a:pt x="4" y="32"/>
                  </a:lnTo>
                  <a:lnTo>
                    <a:pt x="8" y="26"/>
                  </a:lnTo>
                  <a:lnTo>
                    <a:pt x="14" y="21"/>
                  </a:lnTo>
                  <a:lnTo>
                    <a:pt x="21"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69" name="Freeform 466">
              <a:extLst>
                <a:ext uri="{FF2B5EF4-FFF2-40B4-BE49-F238E27FC236}">
                  <a16:creationId xmlns:a16="http://schemas.microsoft.com/office/drawing/2014/main" id="{CE6990B8-B232-D04D-B9D1-5C10278B9024}"/>
                </a:ext>
              </a:extLst>
            </p:cNvPr>
            <p:cNvSpPr>
              <a:spLocks/>
            </p:cNvSpPr>
            <p:nvPr/>
          </p:nvSpPr>
          <p:spPr bwMode="auto">
            <a:xfrm>
              <a:off x="6400800" y="4841875"/>
              <a:ext cx="174625" cy="265112"/>
            </a:xfrm>
            <a:custGeom>
              <a:avLst/>
              <a:gdLst>
                <a:gd name="T0" fmla="*/ 2147483647 w 220"/>
                <a:gd name="T1" fmla="*/ 2147483647 h 332"/>
                <a:gd name="T2" fmla="*/ 2147483647 w 220"/>
                <a:gd name="T3" fmla="*/ 2147483647 h 332"/>
                <a:gd name="T4" fmla="*/ 2147483647 w 220"/>
                <a:gd name="T5" fmla="*/ 2147483647 h 332"/>
                <a:gd name="T6" fmla="*/ 2147483647 w 220"/>
                <a:gd name="T7" fmla="*/ 2147483647 h 332"/>
                <a:gd name="T8" fmla="*/ 2147483647 w 220"/>
                <a:gd name="T9" fmla="*/ 2147483647 h 332"/>
                <a:gd name="T10" fmla="*/ 2147483647 w 220"/>
                <a:gd name="T11" fmla="*/ 2147483647 h 332"/>
                <a:gd name="T12" fmla="*/ 2147483647 w 220"/>
                <a:gd name="T13" fmla="*/ 2147483647 h 332"/>
                <a:gd name="T14" fmla="*/ 2147483647 w 220"/>
                <a:gd name="T15" fmla="*/ 2147483647 h 332"/>
                <a:gd name="T16" fmla="*/ 2147483647 w 220"/>
                <a:gd name="T17" fmla="*/ 2147483647 h 332"/>
                <a:gd name="T18" fmla="*/ 2147483647 w 220"/>
                <a:gd name="T19" fmla="*/ 2147483647 h 332"/>
                <a:gd name="T20" fmla="*/ 2147483647 w 220"/>
                <a:gd name="T21" fmla="*/ 2147483647 h 332"/>
                <a:gd name="T22" fmla="*/ 2147483647 w 220"/>
                <a:gd name="T23" fmla="*/ 2147483647 h 332"/>
                <a:gd name="T24" fmla="*/ 2147483647 w 220"/>
                <a:gd name="T25" fmla="*/ 2147483647 h 332"/>
                <a:gd name="T26" fmla="*/ 2147483647 w 220"/>
                <a:gd name="T27" fmla="*/ 2147483647 h 332"/>
                <a:gd name="T28" fmla="*/ 2147483647 w 220"/>
                <a:gd name="T29" fmla="*/ 2147483647 h 332"/>
                <a:gd name="T30" fmla="*/ 2147483647 w 220"/>
                <a:gd name="T31" fmla="*/ 2147483647 h 332"/>
                <a:gd name="T32" fmla="*/ 2147483647 w 220"/>
                <a:gd name="T33" fmla="*/ 2147483647 h 332"/>
                <a:gd name="T34" fmla="*/ 2147483647 w 220"/>
                <a:gd name="T35" fmla="*/ 2147483647 h 332"/>
                <a:gd name="T36" fmla="*/ 2147483647 w 220"/>
                <a:gd name="T37" fmla="*/ 2147483647 h 332"/>
                <a:gd name="T38" fmla="*/ 0 w 220"/>
                <a:gd name="T39" fmla="*/ 2147483647 h 332"/>
                <a:gd name="T40" fmla="*/ 0 w 220"/>
                <a:gd name="T41" fmla="*/ 2147483647 h 332"/>
                <a:gd name="T42" fmla="*/ 2147483647 w 220"/>
                <a:gd name="T43" fmla="*/ 2147483647 h 332"/>
                <a:gd name="T44" fmla="*/ 2147483647 w 220"/>
                <a:gd name="T45" fmla="*/ 2147483647 h 332"/>
                <a:gd name="T46" fmla="*/ 2147483647 w 220"/>
                <a:gd name="T47" fmla="*/ 2147483647 h 332"/>
                <a:gd name="T48" fmla="*/ 2147483647 w 220"/>
                <a:gd name="T49" fmla="*/ 2147483647 h 332"/>
                <a:gd name="T50" fmla="*/ 2147483647 w 220"/>
                <a:gd name="T51" fmla="*/ 2147483647 h 332"/>
                <a:gd name="T52" fmla="*/ 2147483647 w 220"/>
                <a:gd name="T53" fmla="*/ 2147483647 h 332"/>
                <a:gd name="T54" fmla="*/ 2147483647 w 220"/>
                <a:gd name="T55" fmla="*/ 2147483647 h 332"/>
                <a:gd name="T56" fmla="*/ 2147483647 w 220"/>
                <a:gd name="T57" fmla="*/ 2147483647 h 332"/>
                <a:gd name="T58" fmla="*/ 2147483647 w 220"/>
                <a:gd name="T59" fmla="*/ 2147483647 h 332"/>
                <a:gd name="T60" fmla="*/ 2147483647 w 220"/>
                <a:gd name="T61" fmla="*/ 2147483647 h 332"/>
                <a:gd name="T62" fmla="*/ 2147483647 w 220"/>
                <a:gd name="T63" fmla="*/ 2147483647 h 332"/>
                <a:gd name="T64" fmla="*/ 2147483647 w 220"/>
                <a:gd name="T65" fmla="*/ 2147483647 h 332"/>
                <a:gd name="T66" fmla="*/ 2147483647 w 220"/>
                <a:gd name="T67" fmla="*/ 2147483647 h 332"/>
                <a:gd name="T68" fmla="*/ 2147483647 w 220"/>
                <a:gd name="T69" fmla="*/ 2147483647 h 332"/>
                <a:gd name="T70" fmla="*/ 2147483647 w 220"/>
                <a:gd name="T71" fmla="*/ 2147483647 h 332"/>
                <a:gd name="T72" fmla="*/ 2147483647 w 220"/>
                <a:gd name="T73" fmla="*/ 2147483647 h 332"/>
                <a:gd name="T74" fmla="*/ 2147483647 w 220"/>
                <a:gd name="T75" fmla="*/ 2147483647 h 332"/>
                <a:gd name="T76" fmla="*/ 2147483647 w 220"/>
                <a:gd name="T77" fmla="*/ 2147483647 h 332"/>
                <a:gd name="T78" fmla="*/ 2147483647 w 220"/>
                <a:gd name="T79" fmla="*/ 2147483647 h 332"/>
                <a:gd name="T80" fmla="*/ 2147483647 w 220"/>
                <a:gd name="T81" fmla="*/ 2147483647 h 332"/>
                <a:gd name="T82" fmla="*/ 2147483647 w 220"/>
                <a:gd name="T83" fmla="*/ 0 h 332"/>
                <a:gd name="T84" fmla="*/ 2147483647 w 220"/>
                <a:gd name="T85" fmla="*/ 0 h 332"/>
                <a:gd name="T86" fmla="*/ 2147483647 w 220"/>
                <a:gd name="T87" fmla="*/ 0 h 332"/>
                <a:gd name="T88" fmla="*/ 2147483647 w 220"/>
                <a:gd name="T89" fmla="*/ 2147483647 h 332"/>
                <a:gd name="T90" fmla="*/ 2147483647 w 220"/>
                <a:gd name="T91" fmla="*/ 2147483647 h 332"/>
                <a:gd name="T92" fmla="*/ 2147483647 w 220"/>
                <a:gd name="T93" fmla="*/ 2147483647 h 3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0"/>
                <a:gd name="T142" fmla="*/ 0 h 332"/>
                <a:gd name="T143" fmla="*/ 220 w 220"/>
                <a:gd name="T144" fmla="*/ 332 h 3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0" h="332">
                  <a:moveTo>
                    <a:pt x="213" y="13"/>
                  </a:moveTo>
                  <a:lnTo>
                    <a:pt x="192" y="20"/>
                  </a:lnTo>
                  <a:lnTo>
                    <a:pt x="175" y="28"/>
                  </a:lnTo>
                  <a:lnTo>
                    <a:pt x="160" y="32"/>
                  </a:lnTo>
                  <a:lnTo>
                    <a:pt x="146" y="38"/>
                  </a:lnTo>
                  <a:lnTo>
                    <a:pt x="133" y="41"/>
                  </a:lnTo>
                  <a:lnTo>
                    <a:pt x="120" y="43"/>
                  </a:lnTo>
                  <a:lnTo>
                    <a:pt x="110" y="49"/>
                  </a:lnTo>
                  <a:lnTo>
                    <a:pt x="103" y="55"/>
                  </a:lnTo>
                  <a:lnTo>
                    <a:pt x="91" y="60"/>
                  </a:lnTo>
                  <a:lnTo>
                    <a:pt x="86" y="68"/>
                  </a:lnTo>
                  <a:lnTo>
                    <a:pt x="78" y="77"/>
                  </a:lnTo>
                  <a:lnTo>
                    <a:pt x="72" y="91"/>
                  </a:lnTo>
                  <a:lnTo>
                    <a:pt x="67" y="106"/>
                  </a:lnTo>
                  <a:lnTo>
                    <a:pt x="63" y="125"/>
                  </a:lnTo>
                  <a:lnTo>
                    <a:pt x="59" y="148"/>
                  </a:lnTo>
                  <a:lnTo>
                    <a:pt x="57" y="174"/>
                  </a:lnTo>
                  <a:lnTo>
                    <a:pt x="55" y="188"/>
                  </a:lnTo>
                  <a:lnTo>
                    <a:pt x="51" y="197"/>
                  </a:lnTo>
                  <a:lnTo>
                    <a:pt x="49" y="207"/>
                  </a:lnTo>
                  <a:lnTo>
                    <a:pt x="47" y="216"/>
                  </a:lnTo>
                  <a:lnTo>
                    <a:pt x="46" y="224"/>
                  </a:lnTo>
                  <a:lnTo>
                    <a:pt x="42" y="231"/>
                  </a:lnTo>
                  <a:lnTo>
                    <a:pt x="38" y="239"/>
                  </a:lnTo>
                  <a:lnTo>
                    <a:pt x="38" y="247"/>
                  </a:lnTo>
                  <a:lnTo>
                    <a:pt x="34" y="254"/>
                  </a:lnTo>
                  <a:lnTo>
                    <a:pt x="32" y="262"/>
                  </a:lnTo>
                  <a:lnTo>
                    <a:pt x="28" y="267"/>
                  </a:lnTo>
                  <a:lnTo>
                    <a:pt x="28" y="279"/>
                  </a:lnTo>
                  <a:lnTo>
                    <a:pt x="25" y="286"/>
                  </a:lnTo>
                  <a:lnTo>
                    <a:pt x="25" y="296"/>
                  </a:lnTo>
                  <a:lnTo>
                    <a:pt x="25" y="307"/>
                  </a:lnTo>
                  <a:lnTo>
                    <a:pt x="25" y="319"/>
                  </a:lnTo>
                  <a:lnTo>
                    <a:pt x="23" y="325"/>
                  </a:lnTo>
                  <a:lnTo>
                    <a:pt x="21" y="328"/>
                  </a:lnTo>
                  <a:lnTo>
                    <a:pt x="15" y="330"/>
                  </a:lnTo>
                  <a:lnTo>
                    <a:pt x="11" y="332"/>
                  </a:lnTo>
                  <a:lnTo>
                    <a:pt x="8" y="330"/>
                  </a:lnTo>
                  <a:lnTo>
                    <a:pt x="4" y="328"/>
                  </a:lnTo>
                  <a:lnTo>
                    <a:pt x="0" y="325"/>
                  </a:lnTo>
                  <a:lnTo>
                    <a:pt x="0" y="319"/>
                  </a:lnTo>
                  <a:lnTo>
                    <a:pt x="0" y="307"/>
                  </a:lnTo>
                  <a:lnTo>
                    <a:pt x="0" y="296"/>
                  </a:lnTo>
                  <a:lnTo>
                    <a:pt x="2" y="285"/>
                  </a:lnTo>
                  <a:lnTo>
                    <a:pt x="2" y="277"/>
                  </a:lnTo>
                  <a:lnTo>
                    <a:pt x="4" y="267"/>
                  </a:lnTo>
                  <a:lnTo>
                    <a:pt x="6" y="260"/>
                  </a:lnTo>
                  <a:lnTo>
                    <a:pt x="8" y="252"/>
                  </a:lnTo>
                  <a:lnTo>
                    <a:pt x="9" y="245"/>
                  </a:lnTo>
                  <a:lnTo>
                    <a:pt x="11" y="239"/>
                  </a:lnTo>
                  <a:lnTo>
                    <a:pt x="15" y="231"/>
                  </a:lnTo>
                  <a:lnTo>
                    <a:pt x="17" y="222"/>
                  </a:lnTo>
                  <a:lnTo>
                    <a:pt x="19" y="214"/>
                  </a:lnTo>
                  <a:lnTo>
                    <a:pt x="21" y="205"/>
                  </a:lnTo>
                  <a:lnTo>
                    <a:pt x="23" y="195"/>
                  </a:lnTo>
                  <a:lnTo>
                    <a:pt x="25" y="184"/>
                  </a:lnTo>
                  <a:lnTo>
                    <a:pt x="27" y="172"/>
                  </a:lnTo>
                  <a:lnTo>
                    <a:pt x="27" y="157"/>
                  </a:lnTo>
                  <a:lnTo>
                    <a:pt x="28" y="144"/>
                  </a:lnTo>
                  <a:lnTo>
                    <a:pt x="32" y="131"/>
                  </a:lnTo>
                  <a:lnTo>
                    <a:pt x="34" y="117"/>
                  </a:lnTo>
                  <a:lnTo>
                    <a:pt x="38" y="104"/>
                  </a:lnTo>
                  <a:lnTo>
                    <a:pt x="44" y="93"/>
                  </a:lnTo>
                  <a:lnTo>
                    <a:pt x="47" y="81"/>
                  </a:lnTo>
                  <a:lnTo>
                    <a:pt x="55" y="70"/>
                  </a:lnTo>
                  <a:lnTo>
                    <a:pt x="61" y="58"/>
                  </a:lnTo>
                  <a:lnTo>
                    <a:pt x="68" y="49"/>
                  </a:lnTo>
                  <a:lnTo>
                    <a:pt x="76" y="41"/>
                  </a:lnTo>
                  <a:lnTo>
                    <a:pt x="86" y="32"/>
                  </a:lnTo>
                  <a:lnTo>
                    <a:pt x="95" y="24"/>
                  </a:lnTo>
                  <a:lnTo>
                    <a:pt x="106" y="20"/>
                  </a:lnTo>
                  <a:lnTo>
                    <a:pt x="118" y="13"/>
                  </a:lnTo>
                  <a:lnTo>
                    <a:pt x="131" y="11"/>
                  </a:lnTo>
                  <a:lnTo>
                    <a:pt x="135" y="9"/>
                  </a:lnTo>
                  <a:lnTo>
                    <a:pt x="141" y="7"/>
                  </a:lnTo>
                  <a:lnTo>
                    <a:pt x="146" y="5"/>
                  </a:lnTo>
                  <a:lnTo>
                    <a:pt x="152" y="5"/>
                  </a:lnTo>
                  <a:lnTo>
                    <a:pt x="156" y="3"/>
                  </a:lnTo>
                  <a:lnTo>
                    <a:pt x="162" y="3"/>
                  </a:lnTo>
                  <a:lnTo>
                    <a:pt x="167" y="1"/>
                  </a:lnTo>
                  <a:lnTo>
                    <a:pt x="173" y="1"/>
                  </a:lnTo>
                  <a:lnTo>
                    <a:pt x="177" y="1"/>
                  </a:lnTo>
                  <a:lnTo>
                    <a:pt x="182" y="0"/>
                  </a:lnTo>
                  <a:lnTo>
                    <a:pt x="188" y="0"/>
                  </a:lnTo>
                  <a:lnTo>
                    <a:pt x="192" y="0"/>
                  </a:lnTo>
                  <a:lnTo>
                    <a:pt x="198" y="0"/>
                  </a:lnTo>
                  <a:lnTo>
                    <a:pt x="203" y="0"/>
                  </a:lnTo>
                  <a:lnTo>
                    <a:pt x="209" y="0"/>
                  </a:lnTo>
                  <a:lnTo>
                    <a:pt x="215" y="0"/>
                  </a:lnTo>
                  <a:lnTo>
                    <a:pt x="220" y="1"/>
                  </a:lnTo>
                  <a:lnTo>
                    <a:pt x="220" y="3"/>
                  </a:lnTo>
                  <a:lnTo>
                    <a:pt x="219" y="9"/>
                  </a:lnTo>
                  <a:lnTo>
                    <a:pt x="213"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0" name="Freeform 468">
              <a:extLst>
                <a:ext uri="{FF2B5EF4-FFF2-40B4-BE49-F238E27FC236}">
                  <a16:creationId xmlns:a16="http://schemas.microsoft.com/office/drawing/2014/main" id="{B99B82D8-15CB-7644-B949-EA06D276DA03}"/>
                </a:ext>
              </a:extLst>
            </p:cNvPr>
            <p:cNvSpPr>
              <a:spLocks/>
            </p:cNvSpPr>
            <p:nvPr/>
          </p:nvSpPr>
          <p:spPr bwMode="auto">
            <a:xfrm>
              <a:off x="6634163" y="4691063"/>
              <a:ext cx="95250" cy="168275"/>
            </a:xfrm>
            <a:custGeom>
              <a:avLst/>
              <a:gdLst>
                <a:gd name="T0" fmla="*/ 2147483647 w 119"/>
                <a:gd name="T1" fmla="*/ 0 h 211"/>
                <a:gd name="T2" fmla="*/ 2147483647 w 119"/>
                <a:gd name="T3" fmla="*/ 0 h 211"/>
                <a:gd name="T4" fmla="*/ 2147483647 w 119"/>
                <a:gd name="T5" fmla="*/ 0 h 211"/>
                <a:gd name="T6" fmla="*/ 2147483647 w 119"/>
                <a:gd name="T7" fmla="*/ 2147483647 h 211"/>
                <a:gd name="T8" fmla="*/ 2147483647 w 119"/>
                <a:gd name="T9" fmla="*/ 2147483647 h 211"/>
                <a:gd name="T10" fmla="*/ 2147483647 w 119"/>
                <a:gd name="T11" fmla="*/ 2147483647 h 211"/>
                <a:gd name="T12" fmla="*/ 2147483647 w 119"/>
                <a:gd name="T13" fmla="*/ 2147483647 h 211"/>
                <a:gd name="T14" fmla="*/ 2147483647 w 119"/>
                <a:gd name="T15" fmla="*/ 2147483647 h 211"/>
                <a:gd name="T16" fmla="*/ 2147483647 w 119"/>
                <a:gd name="T17" fmla="*/ 2147483647 h 211"/>
                <a:gd name="T18" fmla="*/ 2147483647 w 119"/>
                <a:gd name="T19" fmla="*/ 2147483647 h 211"/>
                <a:gd name="T20" fmla="*/ 2147483647 w 119"/>
                <a:gd name="T21" fmla="*/ 2147483647 h 211"/>
                <a:gd name="T22" fmla="*/ 2147483647 w 119"/>
                <a:gd name="T23" fmla="*/ 2147483647 h 211"/>
                <a:gd name="T24" fmla="*/ 2147483647 w 119"/>
                <a:gd name="T25" fmla="*/ 2147483647 h 211"/>
                <a:gd name="T26" fmla="*/ 2147483647 w 119"/>
                <a:gd name="T27" fmla="*/ 2147483647 h 211"/>
                <a:gd name="T28" fmla="*/ 2147483647 w 119"/>
                <a:gd name="T29" fmla="*/ 2147483647 h 211"/>
                <a:gd name="T30" fmla="*/ 2147483647 w 119"/>
                <a:gd name="T31" fmla="*/ 2147483647 h 211"/>
                <a:gd name="T32" fmla="*/ 2147483647 w 119"/>
                <a:gd name="T33" fmla="*/ 2147483647 h 211"/>
                <a:gd name="T34" fmla="*/ 2147483647 w 119"/>
                <a:gd name="T35" fmla="*/ 2147483647 h 211"/>
                <a:gd name="T36" fmla="*/ 2147483647 w 119"/>
                <a:gd name="T37" fmla="*/ 2147483647 h 211"/>
                <a:gd name="T38" fmla="*/ 2147483647 w 119"/>
                <a:gd name="T39" fmla="*/ 2147483647 h 211"/>
                <a:gd name="T40" fmla="*/ 2147483647 w 119"/>
                <a:gd name="T41" fmla="*/ 2147483647 h 211"/>
                <a:gd name="T42" fmla="*/ 2147483647 w 119"/>
                <a:gd name="T43" fmla="*/ 2147483647 h 211"/>
                <a:gd name="T44" fmla="*/ 2147483647 w 119"/>
                <a:gd name="T45" fmla="*/ 2147483647 h 211"/>
                <a:gd name="T46" fmla="*/ 2147483647 w 119"/>
                <a:gd name="T47" fmla="*/ 2147483647 h 211"/>
                <a:gd name="T48" fmla="*/ 0 w 119"/>
                <a:gd name="T49" fmla="*/ 2147483647 h 211"/>
                <a:gd name="T50" fmla="*/ 2147483647 w 119"/>
                <a:gd name="T51" fmla="*/ 2147483647 h 211"/>
                <a:gd name="T52" fmla="*/ 2147483647 w 119"/>
                <a:gd name="T53" fmla="*/ 2147483647 h 211"/>
                <a:gd name="T54" fmla="*/ 2147483647 w 119"/>
                <a:gd name="T55" fmla="*/ 2147483647 h 211"/>
                <a:gd name="T56" fmla="*/ 2147483647 w 119"/>
                <a:gd name="T57" fmla="*/ 2147483647 h 211"/>
                <a:gd name="T58" fmla="*/ 2147483647 w 119"/>
                <a:gd name="T59" fmla="*/ 2147483647 h 211"/>
                <a:gd name="T60" fmla="*/ 2147483647 w 119"/>
                <a:gd name="T61" fmla="*/ 2147483647 h 211"/>
                <a:gd name="T62" fmla="*/ 2147483647 w 119"/>
                <a:gd name="T63" fmla="*/ 2147483647 h 211"/>
                <a:gd name="T64" fmla="*/ 2147483647 w 119"/>
                <a:gd name="T65" fmla="*/ 2147483647 h 211"/>
                <a:gd name="T66" fmla="*/ 2147483647 w 119"/>
                <a:gd name="T67" fmla="*/ 2147483647 h 211"/>
                <a:gd name="T68" fmla="*/ 2147483647 w 119"/>
                <a:gd name="T69" fmla="*/ 2147483647 h 211"/>
                <a:gd name="T70" fmla="*/ 2147483647 w 119"/>
                <a:gd name="T71" fmla="*/ 2147483647 h 211"/>
                <a:gd name="T72" fmla="*/ 2147483647 w 119"/>
                <a:gd name="T73" fmla="*/ 2147483647 h 211"/>
                <a:gd name="T74" fmla="*/ 2147483647 w 119"/>
                <a:gd name="T75" fmla="*/ 2147483647 h 211"/>
                <a:gd name="T76" fmla="*/ 2147483647 w 119"/>
                <a:gd name="T77" fmla="*/ 2147483647 h 211"/>
                <a:gd name="T78" fmla="*/ 2147483647 w 119"/>
                <a:gd name="T79" fmla="*/ 2147483647 h 211"/>
                <a:gd name="T80" fmla="*/ 2147483647 w 119"/>
                <a:gd name="T81" fmla="*/ 2147483647 h 211"/>
                <a:gd name="T82" fmla="*/ 2147483647 w 119"/>
                <a:gd name="T83" fmla="*/ 2147483647 h 211"/>
                <a:gd name="T84" fmla="*/ 2147483647 w 119"/>
                <a:gd name="T85" fmla="*/ 2147483647 h 211"/>
                <a:gd name="T86" fmla="*/ 2147483647 w 119"/>
                <a:gd name="T87" fmla="*/ 2147483647 h 211"/>
                <a:gd name="T88" fmla="*/ 2147483647 w 119"/>
                <a:gd name="T89" fmla="*/ 2147483647 h 211"/>
                <a:gd name="T90" fmla="*/ 2147483647 w 119"/>
                <a:gd name="T91" fmla="*/ 2147483647 h 211"/>
                <a:gd name="T92" fmla="*/ 2147483647 w 119"/>
                <a:gd name="T93" fmla="*/ 2147483647 h 211"/>
                <a:gd name="T94" fmla="*/ 2147483647 w 119"/>
                <a:gd name="T95" fmla="*/ 2147483647 h 211"/>
                <a:gd name="T96" fmla="*/ 2147483647 w 119"/>
                <a:gd name="T97" fmla="*/ 2147483647 h 211"/>
                <a:gd name="T98" fmla="*/ 2147483647 w 119"/>
                <a:gd name="T99" fmla="*/ 2147483647 h 211"/>
                <a:gd name="T100" fmla="*/ 2147483647 w 119"/>
                <a:gd name="T101" fmla="*/ 2147483647 h 2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211"/>
                <a:gd name="T155" fmla="*/ 119 w 119"/>
                <a:gd name="T156" fmla="*/ 211 h 2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211">
                  <a:moveTo>
                    <a:pt x="22" y="2"/>
                  </a:moveTo>
                  <a:lnTo>
                    <a:pt x="32" y="0"/>
                  </a:lnTo>
                  <a:lnTo>
                    <a:pt x="38" y="0"/>
                  </a:lnTo>
                  <a:lnTo>
                    <a:pt x="45" y="0"/>
                  </a:lnTo>
                  <a:lnTo>
                    <a:pt x="53" y="0"/>
                  </a:lnTo>
                  <a:lnTo>
                    <a:pt x="60" y="0"/>
                  </a:lnTo>
                  <a:lnTo>
                    <a:pt x="66" y="4"/>
                  </a:lnTo>
                  <a:lnTo>
                    <a:pt x="72" y="4"/>
                  </a:lnTo>
                  <a:lnTo>
                    <a:pt x="79" y="10"/>
                  </a:lnTo>
                  <a:lnTo>
                    <a:pt x="85" y="10"/>
                  </a:lnTo>
                  <a:lnTo>
                    <a:pt x="91" y="16"/>
                  </a:lnTo>
                  <a:lnTo>
                    <a:pt x="95" y="19"/>
                  </a:lnTo>
                  <a:lnTo>
                    <a:pt x="100" y="23"/>
                  </a:lnTo>
                  <a:lnTo>
                    <a:pt x="104" y="27"/>
                  </a:lnTo>
                  <a:lnTo>
                    <a:pt x="108" y="35"/>
                  </a:lnTo>
                  <a:lnTo>
                    <a:pt x="112" y="38"/>
                  </a:lnTo>
                  <a:lnTo>
                    <a:pt x="116" y="44"/>
                  </a:lnTo>
                  <a:lnTo>
                    <a:pt x="116" y="50"/>
                  </a:lnTo>
                  <a:lnTo>
                    <a:pt x="118" y="54"/>
                  </a:lnTo>
                  <a:lnTo>
                    <a:pt x="118" y="61"/>
                  </a:lnTo>
                  <a:lnTo>
                    <a:pt x="119" y="67"/>
                  </a:lnTo>
                  <a:lnTo>
                    <a:pt x="118" y="71"/>
                  </a:lnTo>
                  <a:lnTo>
                    <a:pt x="118" y="78"/>
                  </a:lnTo>
                  <a:lnTo>
                    <a:pt x="118" y="82"/>
                  </a:lnTo>
                  <a:lnTo>
                    <a:pt x="118" y="88"/>
                  </a:lnTo>
                  <a:lnTo>
                    <a:pt x="116" y="97"/>
                  </a:lnTo>
                  <a:lnTo>
                    <a:pt x="116" y="107"/>
                  </a:lnTo>
                  <a:lnTo>
                    <a:pt x="114" y="118"/>
                  </a:lnTo>
                  <a:lnTo>
                    <a:pt x="112" y="128"/>
                  </a:lnTo>
                  <a:lnTo>
                    <a:pt x="108" y="139"/>
                  </a:lnTo>
                  <a:lnTo>
                    <a:pt x="106" y="151"/>
                  </a:lnTo>
                  <a:lnTo>
                    <a:pt x="102" y="162"/>
                  </a:lnTo>
                  <a:lnTo>
                    <a:pt x="99" y="172"/>
                  </a:lnTo>
                  <a:lnTo>
                    <a:pt x="91" y="179"/>
                  </a:lnTo>
                  <a:lnTo>
                    <a:pt x="87" y="189"/>
                  </a:lnTo>
                  <a:lnTo>
                    <a:pt x="79" y="196"/>
                  </a:lnTo>
                  <a:lnTo>
                    <a:pt x="72" y="204"/>
                  </a:lnTo>
                  <a:lnTo>
                    <a:pt x="64" y="208"/>
                  </a:lnTo>
                  <a:lnTo>
                    <a:pt x="57" y="211"/>
                  </a:lnTo>
                  <a:lnTo>
                    <a:pt x="45" y="211"/>
                  </a:lnTo>
                  <a:lnTo>
                    <a:pt x="36" y="211"/>
                  </a:lnTo>
                  <a:lnTo>
                    <a:pt x="28" y="208"/>
                  </a:lnTo>
                  <a:lnTo>
                    <a:pt x="24" y="204"/>
                  </a:lnTo>
                  <a:lnTo>
                    <a:pt x="19" y="202"/>
                  </a:lnTo>
                  <a:lnTo>
                    <a:pt x="15" y="198"/>
                  </a:lnTo>
                  <a:lnTo>
                    <a:pt x="7" y="191"/>
                  </a:lnTo>
                  <a:lnTo>
                    <a:pt x="3" y="185"/>
                  </a:lnTo>
                  <a:lnTo>
                    <a:pt x="2" y="181"/>
                  </a:lnTo>
                  <a:lnTo>
                    <a:pt x="0" y="177"/>
                  </a:lnTo>
                  <a:lnTo>
                    <a:pt x="0" y="173"/>
                  </a:lnTo>
                  <a:lnTo>
                    <a:pt x="0" y="172"/>
                  </a:lnTo>
                  <a:lnTo>
                    <a:pt x="2" y="172"/>
                  </a:lnTo>
                  <a:lnTo>
                    <a:pt x="7" y="175"/>
                  </a:lnTo>
                  <a:lnTo>
                    <a:pt x="11" y="179"/>
                  </a:lnTo>
                  <a:lnTo>
                    <a:pt x="11" y="183"/>
                  </a:lnTo>
                  <a:lnTo>
                    <a:pt x="15" y="185"/>
                  </a:lnTo>
                  <a:lnTo>
                    <a:pt x="19" y="189"/>
                  </a:lnTo>
                  <a:lnTo>
                    <a:pt x="22" y="191"/>
                  </a:lnTo>
                  <a:lnTo>
                    <a:pt x="26" y="192"/>
                  </a:lnTo>
                  <a:lnTo>
                    <a:pt x="32" y="194"/>
                  </a:lnTo>
                  <a:lnTo>
                    <a:pt x="36" y="196"/>
                  </a:lnTo>
                  <a:lnTo>
                    <a:pt x="43" y="196"/>
                  </a:lnTo>
                  <a:lnTo>
                    <a:pt x="49" y="196"/>
                  </a:lnTo>
                  <a:lnTo>
                    <a:pt x="57" y="194"/>
                  </a:lnTo>
                  <a:lnTo>
                    <a:pt x="62" y="191"/>
                  </a:lnTo>
                  <a:lnTo>
                    <a:pt x="66" y="185"/>
                  </a:lnTo>
                  <a:lnTo>
                    <a:pt x="72" y="179"/>
                  </a:lnTo>
                  <a:lnTo>
                    <a:pt x="76" y="172"/>
                  </a:lnTo>
                  <a:lnTo>
                    <a:pt x="81" y="164"/>
                  </a:lnTo>
                  <a:lnTo>
                    <a:pt x="83" y="156"/>
                  </a:lnTo>
                  <a:lnTo>
                    <a:pt x="85" y="149"/>
                  </a:lnTo>
                  <a:lnTo>
                    <a:pt x="87" y="139"/>
                  </a:lnTo>
                  <a:lnTo>
                    <a:pt x="89" y="132"/>
                  </a:lnTo>
                  <a:lnTo>
                    <a:pt x="91" y="120"/>
                  </a:lnTo>
                  <a:lnTo>
                    <a:pt x="91" y="114"/>
                  </a:lnTo>
                  <a:lnTo>
                    <a:pt x="91" y="105"/>
                  </a:lnTo>
                  <a:lnTo>
                    <a:pt x="93" y="99"/>
                  </a:lnTo>
                  <a:lnTo>
                    <a:pt x="91" y="92"/>
                  </a:lnTo>
                  <a:lnTo>
                    <a:pt x="91" y="86"/>
                  </a:lnTo>
                  <a:lnTo>
                    <a:pt x="91" y="78"/>
                  </a:lnTo>
                  <a:lnTo>
                    <a:pt x="91" y="73"/>
                  </a:lnTo>
                  <a:lnTo>
                    <a:pt x="89" y="65"/>
                  </a:lnTo>
                  <a:lnTo>
                    <a:pt x="89" y="59"/>
                  </a:lnTo>
                  <a:lnTo>
                    <a:pt x="85" y="54"/>
                  </a:lnTo>
                  <a:lnTo>
                    <a:pt x="83" y="46"/>
                  </a:lnTo>
                  <a:lnTo>
                    <a:pt x="78" y="40"/>
                  </a:lnTo>
                  <a:lnTo>
                    <a:pt x="72" y="35"/>
                  </a:lnTo>
                  <a:lnTo>
                    <a:pt x="66" y="31"/>
                  </a:lnTo>
                  <a:lnTo>
                    <a:pt x="60" y="25"/>
                  </a:lnTo>
                  <a:lnTo>
                    <a:pt x="51" y="21"/>
                  </a:lnTo>
                  <a:lnTo>
                    <a:pt x="41" y="18"/>
                  </a:lnTo>
                  <a:lnTo>
                    <a:pt x="28" y="16"/>
                  </a:lnTo>
                  <a:lnTo>
                    <a:pt x="17" y="16"/>
                  </a:lnTo>
                  <a:lnTo>
                    <a:pt x="11" y="16"/>
                  </a:lnTo>
                  <a:lnTo>
                    <a:pt x="7" y="14"/>
                  </a:lnTo>
                  <a:lnTo>
                    <a:pt x="7" y="10"/>
                  </a:lnTo>
                  <a:lnTo>
                    <a:pt x="11" y="8"/>
                  </a:lnTo>
                  <a:lnTo>
                    <a:pt x="13" y="4"/>
                  </a:lnTo>
                  <a:lnTo>
                    <a:pt x="17" y="2"/>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1" name="Freeform 469">
              <a:extLst>
                <a:ext uri="{FF2B5EF4-FFF2-40B4-BE49-F238E27FC236}">
                  <a16:creationId xmlns:a16="http://schemas.microsoft.com/office/drawing/2014/main" id="{E14FE2A3-E1D5-C74D-95C4-716C4A10FF84}"/>
                </a:ext>
              </a:extLst>
            </p:cNvPr>
            <p:cNvSpPr>
              <a:spLocks/>
            </p:cNvSpPr>
            <p:nvPr/>
          </p:nvSpPr>
          <p:spPr bwMode="auto">
            <a:xfrm>
              <a:off x="6451600" y="4606925"/>
              <a:ext cx="334963" cy="204787"/>
            </a:xfrm>
            <a:custGeom>
              <a:avLst/>
              <a:gdLst>
                <a:gd name="T0" fmla="*/ 2147483647 w 422"/>
                <a:gd name="T1" fmla="*/ 2147483647 h 259"/>
                <a:gd name="T2" fmla="*/ 2147483647 w 422"/>
                <a:gd name="T3" fmla="*/ 2147483647 h 259"/>
                <a:gd name="T4" fmla="*/ 2147483647 w 422"/>
                <a:gd name="T5" fmla="*/ 2147483647 h 259"/>
                <a:gd name="T6" fmla="*/ 2147483647 w 422"/>
                <a:gd name="T7" fmla="*/ 2147483647 h 259"/>
                <a:gd name="T8" fmla="*/ 2147483647 w 422"/>
                <a:gd name="T9" fmla="*/ 2147483647 h 259"/>
                <a:gd name="T10" fmla="*/ 2147483647 w 422"/>
                <a:gd name="T11" fmla="*/ 2147483647 h 259"/>
                <a:gd name="T12" fmla="*/ 2147483647 w 422"/>
                <a:gd name="T13" fmla="*/ 2147483647 h 259"/>
                <a:gd name="T14" fmla="*/ 2147483647 w 422"/>
                <a:gd name="T15" fmla="*/ 2147483647 h 259"/>
                <a:gd name="T16" fmla="*/ 2147483647 w 422"/>
                <a:gd name="T17" fmla="*/ 2147483647 h 259"/>
                <a:gd name="T18" fmla="*/ 2147483647 w 422"/>
                <a:gd name="T19" fmla="*/ 2147483647 h 259"/>
                <a:gd name="T20" fmla="*/ 2147483647 w 422"/>
                <a:gd name="T21" fmla="*/ 2147483647 h 259"/>
                <a:gd name="T22" fmla="*/ 2147483647 w 422"/>
                <a:gd name="T23" fmla="*/ 2147483647 h 259"/>
                <a:gd name="T24" fmla="*/ 2147483647 w 422"/>
                <a:gd name="T25" fmla="*/ 2147483647 h 259"/>
                <a:gd name="T26" fmla="*/ 2147483647 w 422"/>
                <a:gd name="T27" fmla="*/ 2147483647 h 259"/>
                <a:gd name="T28" fmla="*/ 2147483647 w 422"/>
                <a:gd name="T29" fmla="*/ 2147483647 h 259"/>
                <a:gd name="T30" fmla="*/ 2147483647 w 422"/>
                <a:gd name="T31" fmla="*/ 2147483647 h 259"/>
                <a:gd name="T32" fmla="*/ 2147483647 w 422"/>
                <a:gd name="T33" fmla="*/ 2147483647 h 259"/>
                <a:gd name="T34" fmla="*/ 2147483647 w 422"/>
                <a:gd name="T35" fmla="*/ 2147483647 h 259"/>
                <a:gd name="T36" fmla="*/ 2147483647 w 422"/>
                <a:gd name="T37" fmla="*/ 2147483647 h 259"/>
                <a:gd name="T38" fmla="*/ 2147483647 w 422"/>
                <a:gd name="T39" fmla="*/ 2147483647 h 259"/>
                <a:gd name="T40" fmla="*/ 2147483647 w 422"/>
                <a:gd name="T41" fmla="*/ 2147483647 h 259"/>
                <a:gd name="T42" fmla="*/ 2147483647 w 422"/>
                <a:gd name="T43" fmla="*/ 2147483647 h 259"/>
                <a:gd name="T44" fmla="*/ 2147483647 w 422"/>
                <a:gd name="T45" fmla="*/ 2147483647 h 259"/>
                <a:gd name="T46" fmla="*/ 2147483647 w 422"/>
                <a:gd name="T47" fmla="*/ 2147483647 h 259"/>
                <a:gd name="T48" fmla="*/ 2147483647 w 422"/>
                <a:gd name="T49" fmla="*/ 2147483647 h 259"/>
                <a:gd name="T50" fmla="*/ 2147483647 w 422"/>
                <a:gd name="T51" fmla="*/ 2147483647 h 259"/>
                <a:gd name="T52" fmla="*/ 0 w 422"/>
                <a:gd name="T53" fmla="*/ 2147483647 h 259"/>
                <a:gd name="T54" fmla="*/ 2147483647 w 422"/>
                <a:gd name="T55" fmla="*/ 2147483647 h 259"/>
                <a:gd name="T56" fmla="*/ 2147483647 w 422"/>
                <a:gd name="T57" fmla="*/ 2147483647 h 259"/>
                <a:gd name="T58" fmla="*/ 2147483647 w 422"/>
                <a:gd name="T59" fmla="*/ 2147483647 h 259"/>
                <a:gd name="T60" fmla="*/ 2147483647 w 422"/>
                <a:gd name="T61" fmla="*/ 2147483647 h 259"/>
                <a:gd name="T62" fmla="*/ 2147483647 w 422"/>
                <a:gd name="T63" fmla="*/ 2147483647 h 259"/>
                <a:gd name="T64" fmla="*/ 2147483647 w 422"/>
                <a:gd name="T65" fmla="*/ 2147483647 h 259"/>
                <a:gd name="T66" fmla="*/ 2147483647 w 422"/>
                <a:gd name="T67" fmla="*/ 2147483647 h 259"/>
                <a:gd name="T68" fmla="*/ 2147483647 w 422"/>
                <a:gd name="T69" fmla="*/ 2147483647 h 259"/>
                <a:gd name="T70" fmla="*/ 2147483647 w 422"/>
                <a:gd name="T71" fmla="*/ 2147483647 h 259"/>
                <a:gd name="T72" fmla="*/ 2147483647 w 422"/>
                <a:gd name="T73" fmla="*/ 2147483647 h 259"/>
                <a:gd name="T74" fmla="*/ 2147483647 w 422"/>
                <a:gd name="T75" fmla="*/ 2147483647 h 259"/>
                <a:gd name="T76" fmla="*/ 2147483647 w 422"/>
                <a:gd name="T77" fmla="*/ 2147483647 h 259"/>
                <a:gd name="T78" fmla="*/ 2147483647 w 422"/>
                <a:gd name="T79" fmla="*/ 2147483647 h 259"/>
                <a:gd name="T80" fmla="*/ 2147483647 w 422"/>
                <a:gd name="T81" fmla="*/ 2147483647 h 259"/>
                <a:gd name="T82" fmla="*/ 2147483647 w 422"/>
                <a:gd name="T83" fmla="*/ 2147483647 h 259"/>
                <a:gd name="T84" fmla="*/ 2147483647 w 422"/>
                <a:gd name="T85" fmla="*/ 2147483647 h 259"/>
                <a:gd name="T86" fmla="*/ 2147483647 w 422"/>
                <a:gd name="T87" fmla="*/ 2147483647 h 259"/>
                <a:gd name="T88" fmla="*/ 2147483647 w 422"/>
                <a:gd name="T89" fmla="*/ 2147483647 h 259"/>
                <a:gd name="T90" fmla="*/ 2147483647 w 422"/>
                <a:gd name="T91" fmla="*/ 2147483647 h 259"/>
                <a:gd name="T92" fmla="*/ 2147483647 w 422"/>
                <a:gd name="T93" fmla="*/ 2147483647 h 259"/>
                <a:gd name="T94" fmla="*/ 2147483647 w 422"/>
                <a:gd name="T95" fmla="*/ 2147483647 h 259"/>
                <a:gd name="T96" fmla="*/ 2147483647 w 422"/>
                <a:gd name="T97" fmla="*/ 2147483647 h 259"/>
                <a:gd name="T98" fmla="*/ 2147483647 w 422"/>
                <a:gd name="T99" fmla="*/ 2147483647 h 259"/>
                <a:gd name="T100" fmla="*/ 2147483647 w 422"/>
                <a:gd name="T101" fmla="*/ 2147483647 h 259"/>
                <a:gd name="T102" fmla="*/ 2147483647 w 422"/>
                <a:gd name="T103" fmla="*/ 2147483647 h 2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2"/>
                <a:gd name="T157" fmla="*/ 0 h 259"/>
                <a:gd name="T158" fmla="*/ 422 w 422"/>
                <a:gd name="T159" fmla="*/ 259 h 2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2" h="259">
                  <a:moveTo>
                    <a:pt x="386" y="167"/>
                  </a:moveTo>
                  <a:lnTo>
                    <a:pt x="389" y="150"/>
                  </a:lnTo>
                  <a:lnTo>
                    <a:pt x="395" y="137"/>
                  </a:lnTo>
                  <a:lnTo>
                    <a:pt x="399" y="125"/>
                  </a:lnTo>
                  <a:lnTo>
                    <a:pt x="403" y="116"/>
                  </a:lnTo>
                  <a:lnTo>
                    <a:pt x="403" y="106"/>
                  </a:lnTo>
                  <a:lnTo>
                    <a:pt x="405" y="99"/>
                  </a:lnTo>
                  <a:lnTo>
                    <a:pt x="403" y="93"/>
                  </a:lnTo>
                  <a:lnTo>
                    <a:pt x="403" y="87"/>
                  </a:lnTo>
                  <a:lnTo>
                    <a:pt x="397" y="82"/>
                  </a:lnTo>
                  <a:lnTo>
                    <a:pt x="391" y="78"/>
                  </a:lnTo>
                  <a:lnTo>
                    <a:pt x="386" y="76"/>
                  </a:lnTo>
                  <a:lnTo>
                    <a:pt x="378" y="72"/>
                  </a:lnTo>
                  <a:lnTo>
                    <a:pt x="368" y="70"/>
                  </a:lnTo>
                  <a:lnTo>
                    <a:pt x="357" y="70"/>
                  </a:lnTo>
                  <a:lnTo>
                    <a:pt x="342" y="70"/>
                  </a:lnTo>
                  <a:lnTo>
                    <a:pt x="329" y="70"/>
                  </a:lnTo>
                  <a:lnTo>
                    <a:pt x="319" y="70"/>
                  </a:lnTo>
                  <a:lnTo>
                    <a:pt x="311" y="70"/>
                  </a:lnTo>
                  <a:lnTo>
                    <a:pt x="306" y="67"/>
                  </a:lnTo>
                  <a:lnTo>
                    <a:pt x="298" y="65"/>
                  </a:lnTo>
                  <a:lnTo>
                    <a:pt x="290" y="59"/>
                  </a:lnTo>
                  <a:lnTo>
                    <a:pt x="285" y="57"/>
                  </a:lnTo>
                  <a:lnTo>
                    <a:pt x="277" y="51"/>
                  </a:lnTo>
                  <a:lnTo>
                    <a:pt x="271" y="48"/>
                  </a:lnTo>
                  <a:lnTo>
                    <a:pt x="264" y="44"/>
                  </a:lnTo>
                  <a:lnTo>
                    <a:pt x="258" y="38"/>
                  </a:lnTo>
                  <a:lnTo>
                    <a:pt x="251" y="32"/>
                  </a:lnTo>
                  <a:lnTo>
                    <a:pt x="245" y="32"/>
                  </a:lnTo>
                  <a:lnTo>
                    <a:pt x="237" y="29"/>
                  </a:lnTo>
                  <a:lnTo>
                    <a:pt x="230" y="27"/>
                  </a:lnTo>
                  <a:lnTo>
                    <a:pt x="224" y="27"/>
                  </a:lnTo>
                  <a:lnTo>
                    <a:pt x="216" y="29"/>
                  </a:lnTo>
                  <a:lnTo>
                    <a:pt x="205" y="30"/>
                  </a:lnTo>
                  <a:lnTo>
                    <a:pt x="197" y="36"/>
                  </a:lnTo>
                  <a:lnTo>
                    <a:pt x="192" y="40"/>
                  </a:lnTo>
                  <a:lnTo>
                    <a:pt x="188" y="48"/>
                  </a:lnTo>
                  <a:lnTo>
                    <a:pt x="184" y="55"/>
                  </a:lnTo>
                  <a:lnTo>
                    <a:pt x="184" y="63"/>
                  </a:lnTo>
                  <a:lnTo>
                    <a:pt x="184" y="70"/>
                  </a:lnTo>
                  <a:lnTo>
                    <a:pt x="184" y="78"/>
                  </a:lnTo>
                  <a:lnTo>
                    <a:pt x="184" y="84"/>
                  </a:lnTo>
                  <a:lnTo>
                    <a:pt x="184" y="91"/>
                  </a:lnTo>
                  <a:lnTo>
                    <a:pt x="182" y="97"/>
                  </a:lnTo>
                  <a:lnTo>
                    <a:pt x="182" y="103"/>
                  </a:lnTo>
                  <a:lnTo>
                    <a:pt x="180" y="106"/>
                  </a:lnTo>
                  <a:lnTo>
                    <a:pt x="178" y="108"/>
                  </a:lnTo>
                  <a:lnTo>
                    <a:pt x="173" y="110"/>
                  </a:lnTo>
                  <a:lnTo>
                    <a:pt x="167" y="110"/>
                  </a:lnTo>
                  <a:lnTo>
                    <a:pt x="159" y="106"/>
                  </a:lnTo>
                  <a:lnTo>
                    <a:pt x="154" y="106"/>
                  </a:lnTo>
                  <a:lnTo>
                    <a:pt x="148" y="103"/>
                  </a:lnTo>
                  <a:lnTo>
                    <a:pt x="142" y="103"/>
                  </a:lnTo>
                  <a:lnTo>
                    <a:pt x="138" y="103"/>
                  </a:lnTo>
                  <a:lnTo>
                    <a:pt x="133" y="103"/>
                  </a:lnTo>
                  <a:lnTo>
                    <a:pt x="127" y="106"/>
                  </a:lnTo>
                  <a:lnTo>
                    <a:pt x="125" y="110"/>
                  </a:lnTo>
                  <a:lnTo>
                    <a:pt x="121" y="114"/>
                  </a:lnTo>
                  <a:lnTo>
                    <a:pt x="121" y="118"/>
                  </a:lnTo>
                  <a:lnTo>
                    <a:pt x="121" y="124"/>
                  </a:lnTo>
                  <a:lnTo>
                    <a:pt x="121" y="127"/>
                  </a:lnTo>
                  <a:lnTo>
                    <a:pt x="123" y="133"/>
                  </a:lnTo>
                  <a:lnTo>
                    <a:pt x="125" y="137"/>
                  </a:lnTo>
                  <a:lnTo>
                    <a:pt x="127" y="143"/>
                  </a:lnTo>
                  <a:lnTo>
                    <a:pt x="131" y="148"/>
                  </a:lnTo>
                  <a:lnTo>
                    <a:pt x="135" y="156"/>
                  </a:lnTo>
                  <a:lnTo>
                    <a:pt x="135" y="163"/>
                  </a:lnTo>
                  <a:lnTo>
                    <a:pt x="133" y="167"/>
                  </a:lnTo>
                  <a:lnTo>
                    <a:pt x="129" y="171"/>
                  </a:lnTo>
                  <a:lnTo>
                    <a:pt x="125" y="171"/>
                  </a:lnTo>
                  <a:lnTo>
                    <a:pt x="117" y="171"/>
                  </a:lnTo>
                  <a:lnTo>
                    <a:pt x="110" y="171"/>
                  </a:lnTo>
                  <a:lnTo>
                    <a:pt x="102" y="171"/>
                  </a:lnTo>
                  <a:lnTo>
                    <a:pt x="93" y="167"/>
                  </a:lnTo>
                  <a:lnTo>
                    <a:pt x="83" y="167"/>
                  </a:lnTo>
                  <a:lnTo>
                    <a:pt x="74" y="165"/>
                  </a:lnTo>
                  <a:lnTo>
                    <a:pt x="68" y="165"/>
                  </a:lnTo>
                  <a:lnTo>
                    <a:pt x="59" y="165"/>
                  </a:lnTo>
                  <a:lnTo>
                    <a:pt x="53" y="167"/>
                  </a:lnTo>
                  <a:lnTo>
                    <a:pt x="47" y="171"/>
                  </a:lnTo>
                  <a:lnTo>
                    <a:pt x="43" y="177"/>
                  </a:lnTo>
                  <a:lnTo>
                    <a:pt x="40" y="184"/>
                  </a:lnTo>
                  <a:lnTo>
                    <a:pt x="38" y="192"/>
                  </a:lnTo>
                  <a:lnTo>
                    <a:pt x="38" y="200"/>
                  </a:lnTo>
                  <a:lnTo>
                    <a:pt x="38" y="209"/>
                  </a:lnTo>
                  <a:lnTo>
                    <a:pt x="40" y="217"/>
                  </a:lnTo>
                  <a:lnTo>
                    <a:pt x="41" y="224"/>
                  </a:lnTo>
                  <a:lnTo>
                    <a:pt x="45" y="232"/>
                  </a:lnTo>
                  <a:lnTo>
                    <a:pt x="51" y="240"/>
                  </a:lnTo>
                  <a:lnTo>
                    <a:pt x="53" y="245"/>
                  </a:lnTo>
                  <a:lnTo>
                    <a:pt x="55" y="251"/>
                  </a:lnTo>
                  <a:lnTo>
                    <a:pt x="55" y="255"/>
                  </a:lnTo>
                  <a:lnTo>
                    <a:pt x="51" y="259"/>
                  </a:lnTo>
                  <a:lnTo>
                    <a:pt x="49" y="259"/>
                  </a:lnTo>
                  <a:lnTo>
                    <a:pt x="45" y="259"/>
                  </a:lnTo>
                  <a:lnTo>
                    <a:pt x="41" y="257"/>
                  </a:lnTo>
                  <a:lnTo>
                    <a:pt x="38" y="253"/>
                  </a:lnTo>
                  <a:lnTo>
                    <a:pt x="34" y="247"/>
                  </a:lnTo>
                  <a:lnTo>
                    <a:pt x="28" y="240"/>
                  </a:lnTo>
                  <a:lnTo>
                    <a:pt x="24" y="236"/>
                  </a:lnTo>
                  <a:lnTo>
                    <a:pt x="21" y="232"/>
                  </a:lnTo>
                  <a:lnTo>
                    <a:pt x="15" y="226"/>
                  </a:lnTo>
                  <a:lnTo>
                    <a:pt x="11" y="222"/>
                  </a:lnTo>
                  <a:lnTo>
                    <a:pt x="9" y="217"/>
                  </a:lnTo>
                  <a:lnTo>
                    <a:pt x="7" y="213"/>
                  </a:lnTo>
                  <a:lnTo>
                    <a:pt x="3" y="209"/>
                  </a:lnTo>
                  <a:lnTo>
                    <a:pt x="2" y="203"/>
                  </a:lnTo>
                  <a:lnTo>
                    <a:pt x="0" y="200"/>
                  </a:lnTo>
                  <a:lnTo>
                    <a:pt x="0" y="196"/>
                  </a:lnTo>
                  <a:lnTo>
                    <a:pt x="0" y="190"/>
                  </a:lnTo>
                  <a:lnTo>
                    <a:pt x="0" y="186"/>
                  </a:lnTo>
                  <a:lnTo>
                    <a:pt x="2" y="181"/>
                  </a:lnTo>
                  <a:lnTo>
                    <a:pt x="3" y="177"/>
                  </a:lnTo>
                  <a:lnTo>
                    <a:pt x="7" y="171"/>
                  </a:lnTo>
                  <a:lnTo>
                    <a:pt x="11" y="167"/>
                  </a:lnTo>
                  <a:lnTo>
                    <a:pt x="15" y="162"/>
                  </a:lnTo>
                  <a:lnTo>
                    <a:pt x="21" y="160"/>
                  </a:lnTo>
                  <a:lnTo>
                    <a:pt x="26" y="156"/>
                  </a:lnTo>
                  <a:lnTo>
                    <a:pt x="34" y="154"/>
                  </a:lnTo>
                  <a:lnTo>
                    <a:pt x="40" y="150"/>
                  </a:lnTo>
                  <a:lnTo>
                    <a:pt x="47" y="150"/>
                  </a:lnTo>
                  <a:lnTo>
                    <a:pt x="55" y="148"/>
                  </a:lnTo>
                  <a:lnTo>
                    <a:pt x="62" y="146"/>
                  </a:lnTo>
                  <a:lnTo>
                    <a:pt x="70" y="146"/>
                  </a:lnTo>
                  <a:lnTo>
                    <a:pt x="78" y="146"/>
                  </a:lnTo>
                  <a:lnTo>
                    <a:pt x="83" y="146"/>
                  </a:lnTo>
                  <a:lnTo>
                    <a:pt x="91" y="146"/>
                  </a:lnTo>
                  <a:lnTo>
                    <a:pt x="97" y="146"/>
                  </a:lnTo>
                  <a:lnTo>
                    <a:pt x="104" y="146"/>
                  </a:lnTo>
                  <a:lnTo>
                    <a:pt x="102" y="137"/>
                  </a:lnTo>
                  <a:lnTo>
                    <a:pt x="100" y="129"/>
                  </a:lnTo>
                  <a:lnTo>
                    <a:pt x="97" y="122"/>
                  </a:lnTo>
                  <a:lnTo>
                    <a:pt x="97" y="116"/>
                  </a:lnTo>
                  <a:lnTo>
                    <a:pt x="95" y="106"/>
                  </a:lnTo>
                  <a:lnTo>
                    <a:pt x="95" y="101"/>
                  </a:lnTo>
                  <a:lnTo>
                    <a:pt x="97" y="93"/>
                  </a:lnTo>
                  <a:lnTo>
                    <a:pt x="100" y="87"/>
                  </a:lnTo>
                  <a:lnTo>
                    <a:pt x="106" y="82"/>
                  </a:lnTo>
                  <a:lnTo>
                    <a:pt x="112" y="78"/>
                  </a:lnTo>
                  <a:lnTo>
                    <a:pt x="117" y="76"/>
                  </a:lnTo>
                  <a:lnTo>
                    <a:pt x="125" y="74"/>
                  </a:lnTo>
                  <a:lnTo>
                    <a:pt x="131" y="72"/>
                  </a:lnTo>
                  <a:lnTo>
                    <a:pt x="138" y="72"/>
                  </a:lnTo>
                  <a:lnTo>
                    <a:pt x="144" y="72"/>
                  </a:lnTo>
                  <a:lnTo>
                    <a:pt x="154" y="76"/>
                  </a:lnTo>
                  <a:lnTo>
                    <a:pt x="154" y="68"/>
                  </a:lnTo>
                  <a:lnTo>
                    <a:pt x="154" y="61"/>
                  </a:lnTo>
                  <a:lnTo>
                    <a:pt x="155" y="55"/>
                  </a:lnTo>
                  <a:lnTo>
                    <a:pt x="159" y="49"/>
                  </a:lnTo>
                  <a:lnTo>
                    <a:pt x="161" y="42"/>
                  </a:lnTo>
                  <a:lnTo>
                    <a:pt x="165" y="36"/>
                  </a:lnTo>
                  <a:lnTo>
                    <a:pt x="171" y="32"/>
                  </a:lnTo>
                  <a:lnTo>
                    <a:pt x="175" y="27"/>
                  </a:lnTo>
                  <a:lnTo>
                    <a:pt x="180" y="23"/>
                  </a:lnTo>
                  <a:lnTo>
                    <a:pt x="184" y="19"/>
                  </a:lnTo>
                  <a:lnTo>
                    <a:pt x="192" y="13"/>
                  </a:lnTo>
                  <a:lnTo>
                    <a:pt x="197" y="11"/>
                  </a:lnTo>
                  <a:lnTo>
                    <a:pt x="203" y="8"/>
                  </a:lnTo>
                  <a:lnTo>
                    <a:pt x="209" y="6"/>
                  </a:lnTo>
                  <a:lnTo>
                    <a:pt x="214" y="2"/>
                  </a:lnTo>
                  <a:lnTo>
                    <a:pt x="222" y="2"/>
                  </a:lnTo>
                  <a:lnTo>
                    <a:pt x="230" y="0"/>
                  </a:lnTo>
                  <a:lnTo>
                    <a:pt x="237" y="0"/>
                  </a:lnTo>
                  <a:lnTo>
                    <a:pt x="243" y="2"/>
                  </a:lnTo>
                  <a:lnTo>
                    <a:pt x="249" y="6"/>
                  </a:lnTo>
                  <a:lnTo>
                    <a:pt x="254" y="10"/>
                  </a:lnTo>
                  <a:lnTo>
                    <a:pt x="262" y="13"/>
                  </a:lnTo>
                  <a:lnTo>
                    <a:pt x="266" y="17"/>
                  </a:lnTo>
                  <a:lnTo>
                    <a:pt x="271" y="23"/>
                  </a:lnTo>
                  <a:lnTo>
                    <a:pt x="275" y="27"/>
                  </a:lnTo>
                  <a:lnTo>
                    <a:pt x="281" y="32"/>
                  </a:lnTo>
                  <a:lnTo>
                    <a:pt x="287" y="38"/>
                  </a:lnTo>
                  <a:lnTo>
                    <a:pt x="294" y="42"/>
                  </a:lnTo>
                  <a:lnTo>
                    <a:pt x="298" y="44"/>
                  </a:lnTo>
                  <a:lnTo>
                    <a:pt x="306" y="48"/>
                  </a:lnTo>
                  <a:lnTo>
                    <a:pt x="313" y="49"/>
                  </a:lnTo>
                  <a:lnTo>
                    <a:pt x="321" y="49"/>
                  </a:lnTo>
                  <a:lnTo>
                    <a:pt x="329" y="49"/>
                  </a:lnTo>
                  <a:lnTo>
                    <a:pt x="334" y="48"/>
                  </a:lnTo>
                  <a:lnTo>
                    <a:pt x="338" y="46"/>
                  </a:lnTo>
                  <a:lnTo>
                    <a:pt x="346" y="44"/>
                  </a:lnTo>
                  <a:lnTo>
                    <a:pt x="349" y="44"/>
                  </a:lnTo>
                  <a:lnTo>
                    <a:pt x="357" y="42"/>
                  </a:lnTo>
                  <a:lnTo>
                    <a:pt x="363" y="42"/>
                  </a:lnTo>
                  <a:lnTo>
                    <a:pt x="370" y="44"/>
                  </a:lnTo>
                  <a:lnTo>
                    <a:pt x="382" y="44"/>
                  </a:lnTo>
                  <a:lnTo>
                    <a:pt x="391" y="49"/>
                  </a:lnTo>
                  <a:lnTo>
                    <a:pt x="401" y="55"/>
                  </a:lnTo>
                  <a:lnTo>
                    <a:pt x="408" y="63"/>
                  </a:lnTo>
                  <a:lnTo>
                    <a:pt x="412" y="70"/>
                  </a:lnTo>
                  <a:lnTo>
                    <a:pt x="418" y="80"/>
                  </a:lnTo>
                  <a:lnTo>
                    <a:pt x="420" y="89"/>
                  </a:lnTo>
                  <a:lnTo>
                    <a:pt x="422" y="103"/>
                  </a:lnTo>
                  <a:lnTo>
                    <a:pt x="422" y="114"/>
                  </a:lnTo>
                  <a:lnTo>
                    <a:pt x="422" y="124"/>
                  </a:lnTo>
                  <a:lnTo>
                    <a:pt x="420" y="135"/>
                  </a:lnTo>
                  <a:lnTo>
                    <a:pt x="416" y="146"/>
                  </a:lnTo>
                  <a:lnTo>
                    <a:pt x="410" y="156"/>
                  </a:lnTo>
                  <a:lnTo>
                    <a:pt x="405" y="167"/>
                  </a:lnTo>
                  <a:lnTo>
                    <a:pt x="399" y="175"/>
                  </a:lnTo>
                  <a:lnTo>
                    <a:pt x="391" y="184"/>
                  </a:lnTo>
                  <a:lnTo>
                    <a:pt x="387" y="186"/>
                  </a:lnTo>
                  <a:lnTo>
                    <a:pt x="386" y="182"/>
                  </a:lnTo>
                  <a:lnTo>
                    <a:pt x="386" y="177"/>
                  </a:lnTo>
                  <a:lnTo>
                    <a:pt x="386" y="173"/>
                  </a:lnTo>
                  <a:lnTo>
                    <a:pt x="386" y="169"/>
                  </a:lnTo>
                  <a:lnTo>
                    <a:pt x="386" y="16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2" name="Freeform 470">
              <a:extLst>
                <a:ext uri="{FF2B5EF4-FFF2-40B4-BE49-F238E27FC236}">
                  <a16:creationId xmlns:a16="http://schemas.microsoft.com/office/drawing/2014/main" id="{8878BE66-FAEA-D34D-ADE8-95BB2C2F3934}"/>
                </a:ext>
              </a:extLst>
            </p:cNvPr>
            <p:cNvSpPr>
              <a:spLocks/>
            </p:cNvSpPr>
            <p:nvPr/>
          </p:nvSpPr>
          <p:spPr bwMode="auto">
            <a:xfrm>
              <a:off x="6397625" y="5075238"/>
              <a:ext cx="173038" cy="52387"/>
            </a:xfrm>
            <a:custGeom>
              <a:avLst/>
              <a:gdLst>
                <a:gd name="T0" fmla="*/ 2147483647 w 219"/>
                <a:gd name="T1" fmla="*/ 2147483647 h 67"/>
                <a:gd name="T2" fmla="*/ 2147483647 w 219"/>
                <a:gd name="T3" fmla="*/ 2147483647 h 67"/>
                <a:gd name="T4" fmla="*/ 2147483647 w 219"/>
                <a:gd name="T5" fmla="*/ 2147483647 h 67"/>
                <a:gd name="T6" fmla="*/ 2147483647 w 219"/>
                <a:gd name="T7" fmla="*/ 2147483647 h 67"/>
                <a:gd name="T8" fmla="*/ 2147483647 w 219"/>
                <a:gd name="T9" fmla="*/ 2147483647 h 67"/>
                <a:gd name="T10" fmla="*/ 2147483647 w 219"/>
                <a:gd name="T11" fmla="*/ 2147483647 h 67"/>
                <a:gd name="T12" fmla="*/ 2147483647 w 219"/>
                <a:gd name="T13" fmla="*/ 2147483647 h 67"/>
                <a:gd name="T14" fmla="*/ 2147483647 w 219"/>
                <a:gd name="T15" fmla="*/ 2147483647 h 67"/>
                <a:gd name="T16" fmla="*/ 2147483647 w 219"/>
                <a:gd name="T17" fmla="*/ 2147483647 h 67"/>
                <a:gd name="T18" fmla="*/ 2147483647 w 219"/>
                <a:gd name="T19" fmla="*/ 2147483647 h 67"/>
                <a:gd name="T20" fmla="*/ 2147483647 w 219"/>
                <a:gd name="T21" fmla="*/ 2147483647 h 67"/>
                <a:gd name="T22" fmla="*/ 2147483647 w 219"/>
                <a:gd name="T23" fmla="*/ 2147483647 h 67"/>
                <a:gd name="T24" fmla="*/ 2147483647 w 219"/>
                <a:gd name="T25" fmla="*/ 2147483647 h 67"/>
                <a:gd name="T26" fmla="*/ 2147483647 w 219"/>
                <a:gd name="T27" fmla="*/ 2147483647 h 67"/>
                <a:gd name="T28" fmla="*/ 2147483647 w 219"/>
                <a:gd name="T29" fmla="*/ 2147483647 h 67"/>
                <a:gd name="T30" fmla="*/ 2147483647 w 219"/>
                <a:gd name="T31" fmla="*/ 2147483647 h 67"/>
                <a:gd name="T32" fmla="*/ 2147483647 w 219"/>
                <a:gd name="T33" fmla="*/ 2147483647 h 67"/>
                <a:gd name="T34" fmla="*/ 2147483647 w 219"/>
                <a:gd name="T35" fmla="*/ 2147483647 h 67"/>
                <a:gd name="T36" fmla="*/ 2147483647 w 219"/>
                <a:gd name="T37" fmla="*/ 2147483647 h 67"/>
                <a:gd name="T38" fmla="*/ 2147483647 w 219"/>
                <a:gd name="T39" fmla="*/ 2147483647 h 67"/>
                <a:gd name="T40" fmla="*/ 2147483647 w 219"/>
                <a:gd name="T41" fmla="*/ 2147483647 h 67"/>
                <a:gd name="T42" fmla="*/ 2147483647 w 219"/>
                <a:gd name="T43" fmla="*/ 2147483647 h 67"/>
                <a:gd name="T44" fmla="*/ 2147483647 w 219"/>
                <a:gd name="T45" fmla="*/ 2147483647 h 67"/>
                <a:gd name="T46" fmla="*/ 2147483647 w 219"/>
                <a:gd name="T47" fmla="*/ 2147483647 h 67"/>
                <a:gd name="T48" fmla="*/ 2147483647 w 219"/>
                <a:gd name="T49" fmla="*/ 2147483647 h 67"/>
                <a:gd name="T50" fmla="*/ 2147483647 w 219"/>
                <a:gd name="T51" fmla="*/ 2147483647 h 67"/>
                <a:gd name="T52" fmla="*/ 2147483647 w 219"/>
                <a:gd name="T53" fmla="*/ 2147483647 h 67"/>
                <a:gd name="T54" fmla="*/ 2147483647 w 219"/>
                <a:gd name="T55" fmla="*/ 2147483647 h 67"/>
                <a:gd name="T56" fmla="*/ 2147483647 w 219"/>
                <a:gd name="T57" fmla="*/ 2147483647 h 67"/>
                <a:gd name="T58" fmla="*/ 2147483647 w 219"/>
                <a:gd name="T59" fmla="*/ 2147483647 h 67"/>
                <a:gd name="T60" fmla="*/ 2147483647 w 219"/>
                <a:gd name="T61" fmla="*/ 2147483647 h 67"/>
                <a:gd name="T62" fmla="*/ 2147483647 w 219"/>
                <a:gd name="T63" fmla="*/ 2147483647 h 67"/>
                <a:gd name="T64" fmla="*/ 2147483647 w 219"/>
                <a:gd name="T65" fmla="*/ 2147483647 h 67"/>
                <a:gd name="T66" fmla="*/ 2147483647 w 219"/>
                <a:gd name="T67" fmla="*/ 2147483647 h 67"/>
                <a:gd name="T68" fmla="*/ 2147483647 w 219"/>
                <a:gd name="T69" fmla="*/ 2147483647 h 67"/>
                <a:gd name="T70" fmla="*/ 2147483647 w 219"/>
                <a:gd name="T71" fmla="*/ 2147483647 h 67"/>
                <a:gd name="T72" fmla="*/ 2147483647 w 219"/>
                <a:gd name="T73" fmla="*/ 2147483647 h 67"/>
                <a:gd name="T74" fmla="*/ 2147483647 w 219"/>
                <a:gd name="T75" fmla="*/ 2147483647 h 67"/>
                <a:gd name="T76" fmla="*/ 2147483647 w 219"/>
                <a:gd name="T77" fmla="*/ 2147483647 h 67"/>
                <a:gd name="T78" fmla="*/ 2147483647 w 219"/>
                <a:gd name="T79" fmla="*/ 2147483647 h 67"/>
                <a:gd name="T80" fmla="*/ 2147483647 w 219"/>
                <a:gd name="T81" fmla="*/ 2147483647 h 67"/>
                <a:gd name="T82" fmla="*/ 2147483647 w 219"/>
                <a:gd name="T83" fmla="*/ 2147483647 h 67"/>
                <a:gd name="T84" fmla="*/ 2147483647 w 219"/>
                <a:gd name="T85" fmla="*/ 2147483647 h 67"/>
                <a:gd name="T86" fmla="*/ 2147483647 w 219"/>
                <a:gd name="T87" fmla="*/ 2147483647 h 67"/>
                <a:gd name="T88" fmla="*/ 0 w 219"/>
                <a:gd name="T89" fmla="*/ 2147483647 h 67"/>
                <a:gd name="T90" fmla="*/ 0 w 219"/>
                <a:gd name="T91" fmla="*/ 2147483647 h 67"/>
                <a:gd name="T92" fmla="*/ 2147483647 w 219"/>
                <a:gd name="T93" fmla="*/ 2147483647 h 67"/>
                <a:gd name="T94" fmla="*/ 2147483647 w 219"/>
                <a:gd name="T95" fmla="*/ 0 h 67"/>
                <a:gd name="T96" fmla="*/ 2147483647 w 219"/>
                <a:gd name="T97" fmla="*/ 0 h 67"/>
                <a:gd name="T98" fmla="*/ 2147483647 w 219"/>
                <a:gd name="T99" fmla="*/ 0 h 67"/>
                <a:gd name="T100" fmla="*/ 2147483647 w 219"/>
                <a:gd name="T101" fmla="*/ 2147483647 h 67"/>
                <a:gd name="T102" fmla="*/ 2147483647 w 219"/>
                <a:gd name="T103" fmla="*/ 2147483647 h 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67"/>
                <a:gd name="T158" fmla="*/ 219 w 219"/>
                <a:gd name="T159" fmla="*/ 67 h 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67">
                  <a:moveTo>
                    <a:pt x="29" y="6"/>
                  </a:moveTo>
                  <a:lnTo>
                    <a:pt x="36" y="14"/>
                  </a:lnTo>
                  <a:lnTo>
                    <a:pt x="44" y="19"/>
                  </a:lnTo>
                  <a:lnTo>
                    <a:pt x="53" y="23"/>
                  </a:lnTo>
                  <a:lnTo>
                    <a:pt x="65" y="31"/>
                  </a:lnTo>
                  <a:lnTo>
                    <a:pt x="74" y="33"/>
                  </a:lnTo>
                  <a:lnTo>
                    <a:pt x="86" y="36"/>
                  </a:lnTo>
                  <a:lnTo>
                    <a:pt x="97" y="36"/>
                  </a:lnTo>
                  <a:lnTo>
                    <a:pt x="109" y="38"/>
                  </a:lnTo>
                  <a:lnTo>
                    <a:pt x="120" y="38"/>
                  </a:lnTo>
                  <a:lnTo>
                    <a:pt x="131" y="36"/>
                  </a:lnTo>
                  <a:lnTo>
                    <a:pt x="141" y="34"/>
                  </a:lnTo>
                  <a:lnTo>
                    <a:pt x="152" y="33"/>
                  </a:lnTo>
                  <a:lnTo>
                    <a:pt x="164" y="31"/>
                  </a:lnTo>
                  <a:lnTo>
                    <a:pt x="173" y="27"/>
                  </a:lnTo>
                  <a:lnTo>
                    <a:pt x="183" y="19"/>
                  </a:lnTo>
                  <a:lnTo>
                    <a:pt x="192" y="15"/>
                  </a:lnTo>
                  <a:lnTo>
                    <a:pt x="196" y="12"/>
                  </a:lnTo>
                  <a:lnTo>
                    <a:pt x="200" y="10"/>
                  </a:lnTo>
                  <a:lnTo>
                    <a:pt x="204" y="6"/>
                  </a:lnTo>
                  <a:lnTo>
                    <a:pt x="207" y="6"/>
                  </a:lnTo>
                  <a:lnTo>
                    <a:pt x="213" y="4"/>
                  </a:lnTo>
                  <a:lnTo>
                    <a:pt x="217" y="6"/>
                  </a:lnTo>
                  <a:lnTo>
                    <a:pt x="219" y="6"/>
                  </a:lnTo>
                  <a:lnTo>
                    <a:pt x="217" y="12"/>
                  </a:lnTo>
                  <a:lnTo>
                    <a:pt x="213" y="17"/>
                  </a:lnTo>
                  <a:lnTo>
                    <a:pt x="207" y="23"/>
                  </a:lnTo>
                  <a:lnTo>
                    <a:pt x="194" y="33"/>
                  </a:lnTo>
                  <a:lnTo>
                    <a:pt x="181" y="40"/>
                  </a:lnTo>
                  <a:lnTo>
                    <a:pt x="169" y="46"/>
                  </a:lnTo>
                  <a:lnTo>
                    <a:pt x="156" y="53"/>
                  </a:lnTo>
                  <a:lnTo>
                    <a:pt x="143" y="57"/>
                  </a:lnTo>
                  <a:lnTo>
                    <a:pt x="131" y="61"/>
                  </a:lnTo>
                  <a:lnTo>
                    <a:pt x="118" y="65"/>
                  </a:lnTo>
                  <a:lnTo>
                    <a:pt x="107" y="67"/>
                  </a:lnTo>
                  <a:lnTo>
                    <a:pt x="91" y="67"/>
                  </a:lnTo>
                  <a:lnTo>
                    <a:pt x="80" y="67"/>
                  </a:lnTo>
                  <a:lnTo>
                    <a:pt x="67" y="67"/>
                  </a:lnTo>
                  <a:lnTo>
                    <a:pt x="55" y="63"/>
                  </a:lnTo>
                  <a:lnTo>
                    <a:pt x="42" y="59"/>
                  </a:lnTo>
                  <a:lnTo>
                    <a:pt x="31" y="53"/>
                  </a:lnTo>
                  <a:lnTo>
                    <a:pt x="19" y="46"/>
                  </a:lnTo>
                  <a:lnTo>
                    <a:pt x="10" y="36"/>
                  </a:lnTo>
                  <a:lnTo>
                    <a:pt x="4" y="27"/>
                  </a:lnTo>
                  <a:lnTo>
                    <a:pt x="0" y="19"/>
                  </a:lnTo>
                  <a:lnTo>
                    <a:pt x="0" y="14"/>
                  </a:lnTo>
                  <a:lnTo>
                    <a:pt x="4" y="6"/>
                  </a:lnTo>
                  <a:lnTo>
                    <a:pt x="8" y="0"/>
                  </a:lnTo>
                  <a:lnTo>
                    <a:pt x="13" y="0"/>
                  </a:lnTo>
                  <a:lnTo>
                    <a:pt x="19" y="0"/>
                  </a:lnTo>
                  <a:lnTo>
                    <a:pt x="29"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3" name="Freeform 471">
              <a:extLst>
                <a:ext uri="{FF2B5EF4-FFF2-40B4-BE49-F238E27FC236}">
                  <a16:creationId xmlns:a16="http://schemas.microsoft.com/office/drawing/2014/main" id="{36D4069C-DC4C-4946-8C47-30F58F8BE893}"/>
                </a:ext>
              </a:extLst>
            </p:cNvPr>
            <p:cNvSpPr>
              <a:spLocks/>
            </p:cNvSpPr>
            <p:nvPr/>
          </p:nvSpPr>
          <p:spPr bwMode="auto">
            <a:xfrm>
              <a:off x="6721475" y="4956175"/>
              <a:ext cx="57150" cy="260350"/>
            </a:xfrm>
            <a:custGeom>
              <a:avLst/>
              <a:gdLst>
                <a:gd name="T0" fmla="*/ 2147483647 w 72"/>
                <a:gd name="T1" fmla="*/ 2147483647 h 327"/>
                <a:gd name="T2" fmla="*/ 2147483647 w 72"/>
                <a:gd name="T3" fmla="*/ 2147483647 h 327"/>
                <a:gd name="T4" fmla="*/ 2147483647 w 72"/>
                <a:gd name="T5" fmla="*/ 2147483647 h 327"/>
                <a:gd name="T6" fmla="*/ 2147483647 w 72"/>
                <a:gd name="T7" fmla="*/ 2147483647 h 327"/>
                <a:gd name="T8" fmla="*/ 2147483647 w 72"/>
                <a:gd name="T9" fmla="*/ 2147483647 h 327"/>
                <a:gd name="T10" fmla="*/ 2147483647 w 72"/>
                <a:gd name="T11" fmla="*/ 2147483647 h 327"/>
                <a:gd name="T12" fmla="*/ 2147483647 w 72"/>
                <a:gd name="T13" fmla="*/ 2147483647 h 327"/>
                <a:gd name="T14" fmla="*/ 2147483647 w 72"/>
                <a:gd name="T15" fmla="*/ 2147483647 h 327"/>
                <a:gd name="T16" fmla="*/ 2147483647 w 72"/>
                <a:gd name="T17" fmla="*/ 2147483647 h 327"/>
                <a:gd name="T18" fmla="*/ 2147483647 w 72"/>
                <a:gd name="T19" fmla="*/ 2147483647 h 327"/>
                <a:gd name="T20" fmla="*/ 2147483647 w 72"/>
                <a:gd name="T21" fmla="*/ 2147483647 h 327"/>
                <a:gd name="T22" fmla="*/ 2147483647 w 72"/>
                <a:gd name="T23" fmla="*/ 2147483647 h 327"/>
                <a:gd name="T24" fmla="*/ 2147483647 w 72"/>
                <a:gd name="T25" fmla="*/ 2147483647 h 327"/>
                <a:gd name="T26" fmla="*/ 2147483647 w 72"/>
                <a:gd name="T27" fmla="*/ 2147483647 h 327"/>
                <a:gd name="T28" fmla="*/ 2147483647 w 72"/>
                <a:gd name="T29" fmla="*/ 2147483647 h 327"/>
                <a:gd name="T30" fmla="*/ 2147483647 w 72"/>
                <a:gd name="T31" fmla="*/ 2147483647 h 327"/>
                <a:gd name="T32" fmla="*/ 2147483647 w 72"/>
                <a:gd name="T33" fmla="*/ 2147483647 h 327"/>
                <a:gd name="T34" fmla="*/ 2147483647 w 72"/>
                <a:gd name="T35" fmla="*/ 2147483647 h 327"/>
                <a:gd name="T36" fmla="*/ 2147483647 w 72"/>
                <a:gd name="T37" fmla="*/ 2147483647 h 327"/>
                <a:gd name="T38" fmla="*/ 2147483647 w 72"/>
                <a:gd name="T39" fmla="*/ 2147483647 h 327"/>
                <a:gd name="T40" fmla="*/ 2147483647 w 72"/>
                <a:gd name="T41" fmla="*/ 2147483647 h 327"/>
                <a:gd name="T42" fmla="*/ 2147483647 w 72"/>
                <a:gd name="T43" fmla="*/ 2147483647 h 327"/>
                <a:gd name="T44" fmla="*/ 0 w 72"/>
                <a:gd name="T45" fmla="*/ 2147483647 h 327"/>
                <a:gd name="T46" fmla="*/ 0 w 72"/>
                <a:gd name="T47" fmla="*/ 2147483647 h 327"/>
                <a:gd name="T48" fmla="*/ 2147483647 w 72"/>
                <a:gd name="T49" fmla="*/ 2147483647 h 327"/>
                <a:gd name="T50" fmla="*/ 2147483647 w 72"/>
                <a:gd name="T51" fmla="*/ 2147483647 h 327"/>
                <a:gd name="T52" fmla="*/ 2147483647 w 72"/>
                <a:gd name="T53" fmla="*/ 2147483647 h 327"/>
                <a:gd name="T54" fmla="*/ 2147483647 w 72"/>
                <a:gd name="T55" fmla="*/ 2147483647 h 327"/>
                <a:gd name="T56" fmla="*/ 2147483647 w 72"/>
                <a:gd name="T57" fmla="*/ 2147483647 h 327"/>
                <a:gd name="T58" fmla="*/ 2147483647 w 72"/>
                <a:gd name="T59" fmla="*/ 2147483647 h 327"/>
                <a:gd name="T60" fmla="*/ 2147483647 w 72"/>
                <a:gd name="T61" fmla="*/ 2147483647 h 327"/>
                <a:gd name="T62" fmla="*/ 2147483647 w 72"/>
                <a:gd name="T63" fmla="*/ 2147483647 h 327"/>
                <a:gd name="T64" fmla="*/ 2147483647 w 72"/>
                <a:gd name="T65" fmla="*/ 2147483647 h 327"/>
                <a:gd name="T66" fmla="*/ 2147483647 w 72"/>
                <a:gd name="T67" fmla="*/ 2147483647 h 327"/>
                <a:gd name="T68" fmla="*/ 2147483647 w 72"/>
                <a:gd name="T69" fmla="*/ 2147483647 h 327"/>
                <a:gd name="T70" fmla="*/ 2147483647 w 72"/>
                <a:gd name="T71" fmla="*/ 2147483647 h 327"/>
                <a:gd name="T72" fmla="*/ 2147483647 w 72"/>
                <a:gd name="T73" fmla="*/ 2147483647 h 327"/>
                <a:gd name="T74" fmla="*/ 2147483647 w 72"/>
                <a:gd name="T75" fmla="*/ 2147483647 h 327"/>
                <a:gd name="T76" fmla="*/ 2147483647 w 72"/>
                <a:gd name="T77" fmla="*/ 2147483647 h 327"/>
                <a:gd name="T78" fmla="*/ 2147483647 w 72"/>
                <a:gd name="T79" fmla="*/ 0 h 327"/>
                <a:gd name="T80" fmla="*/ 2147483647 w 72"/>
                <a:gd name="T81" fmla="*/ 2147483647 h 327"/>
                <a:gd name="T82" fmla="*/ 2147483647 w 72"/>
                <a:gd name="T83" fmla="*/ 2147483647 h 327"/>
                <a:gd name="T84" fmla="*/ 2147483647 w 72"/>
                <a:gd name="T85" fmla="*/ 2147483647 h 3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2"/>
                <a:gd name="T130" fmla="*/ 0 h 327"/>
                <a:gd name="T131" fmla="*/ 72 w 72"/>
                <a:gd name="T132" fmla="*/ 327 h 3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2" h="327">
                  <a:moveTo>
                    <a:pt x="38" y="17"/>
                  </a:moveTo>
                  <a:lnTo>
                    <a:pt x="40" y="27"/>
                  </a:lnTo>
                  <a:lnTo>
                    <a:pt x="42" y="34"/>
                  </a:lnTo>
                  <a:lnTo>
                    <a:pt x="44" y="44"/>
                  </a:lnTo>
                  <a:lnTo>
                    <a:pt x="49" y="53"/>
                  </a:lnTo>
                  <a:lnTo>
                    <a:pt x="51" y="61"/>
                  </a:lnTo>
                  <a:lnTo>
                    <a:pt x="57" y="70"/>
                  </a:lnTo>
                  <a:lnTo>
                    <a:pt x="61" y="80"/>
                  </a:lnTo>
                  <a:lnTo>
                    <a:pt x="65" y="87"/>
                  </a:lnTo>
                  <a:lnTo>
                    <a:pt x="67" y="97"/>
                  </a:lnTo>
                  <a:lnTo>
                    <a:pt x="70" y="104"/>
                  </a:lnTo>
                  <a:lnTo>
                    <a:pt x="70" y="114"/>
                  </a:lnTo>
                  <a:lnTo>
                    <a:pt x="72" y="123"/>
                  </a:lnTo>
                  <a:lnTo>
                    <a:pt x="70" y="133"/>
                  </a:lnTo>
                  <a:lnTo>
                    <a:pt x="68" y="142"/>
                  </a:lnTo>
                  <a:lnTo>
                    <a:pt x="67" y="152"/>
                  </a:lnTo>
                  <a:lnTo>
                    <a:pt x="61" y="163"/>
                  </a:lnTo>
                  <a:lnTo>
                    <a:pt x="57" y="171"/>
                  </a:lnTo>
                  <a:lnTo>
                    <a:pt x="51" y="179"/>
                  </a:lnTo>
                  <a:lnTo>
                    <a:pt x="48" y="186"/>
                  </a:lnTo>
                  <a:lnTo>
                    <a:pt x="46" y="194"/>
                  </a:lnTo>
                  <a:lnTo>
                    <a:pt x="44" y="203"/>
                  </a:lnTo>
                  <a:lnTo>
                    <a:pt x="40" y="213"/>
                  </a:lnTo>
                  <a:lnTo>
                    <a:pt x="38" y="220"/>
                  </a:lnTo>
                  <a:lnTo>
                    <a:pt x="38" y="232"/>
                  </a:lnTo>
                  <a:lnTo>
                    <a:pt x="34" y="241"/>
                  </a:lnTo>
                  <a:lnTo>
                    <a:pt x="34" y="251"/>
                  </a:lnTo>
                  <a:lnTo>
                    <a:pt x="34" y="258"/>
                  </a:lnTo>
                  <a:lnTo>
                    <a:pt x="34" y="268"/>
                  </a:lnTo>
                  <a:lnTo>
                    <a:pt x="34" y="277"/>
                  </a:lnTo>
                  <a:lnTo>
                    <a:pt x="34" y="287"/>
                  </a:lnTo>
                  <a:lnTo>
                    <a:pt x="34" y="296"/>
                  </a:lnTo>
                  <a:lnTo>
                    <a:pt x="34" y="304"/>
                  </a:lnTo>
                  <a:lnTo>
                    <a:pt x="34" y="308"/>
                  </a:lnTo>
                  <a:lnTo>
                    <a:pt x="34" y="314"/>
                  </a:lnTo>
                  <a:lnTo>
                    <a:pt x="32" y="317"/>
                  </a:lnTo>
                  <a:lnTo>
                    <a:pt x="30" y="321"/>
                  </a:lnTo>
                  <a:lnTo>
                    <a:pt x="25" y="325"/>
                  </a:lnTo>
                  <a:lnTo>
                    <a:pt x="19" y="327"/>
                  </a:lnTo>
                  <a:lnTo>
                    <a:pt x="11" y="325"/>
                  </a:lnTo>
                  <a:lnTo>
                    <a:pt x="8" y="321"/>
                  </a:lnTo>
                  <a:lnTo>
                    <a:pt x="4" y="319"/>
                  </a:lnTo>
                  <a:lnTo>
                    <a:pt x="4" y="315"/>
                  </a:lnTo>
                  <a:lnTo>
                    <a:pt x="2" y="312"/>
                  </a:lnTo>
                  <a:lnTo>
                    <a:pt x="2" y="308"/>
                  </a:lnTo>
                  <a:lnTo>
                    <a:pt x="0" y="296"/>
                  </a:lnTo>
                  <a:lnTo>
                    <a:pt x="0" y="285"/>
                  </a:lnTo>
                  <a:lnTo>
                    <a:pt x="0" y="276"/>
                  </a:lnTo>
                  <a:lnTo>
                    <a:pt x="2" y="264"/>
                  </a:lnTo>
                  <a:lnTo>
                    <a:pt x="4" y="253"/>
                  </a:lnTo>
                  <a:lnTo>
                    <a:pt x="6" y="243"/>
                  </a:lnTo>
                  <a:lnTo>
                    <a:pt x="8" y="232"/>
                  </a:lnTo>
                  <a:lnTo>
                    <a:pt x="11" y="222"/>
                  </a:lnTo>
                  <a:lnTo>
                    <a:pt x="13" y="211"/>
                  </a:lnTo>
                  <a:lnTo>
                    <a:pt x="17" y="201"/>
                  </a:lnTo>
                  <a:lnTo>
                    <a:pt x="21" y="192"/>
                  </a:lnTo>
                  <a:lnTo>
                    <a:pt x="27" y="181"/>
                  </a:lnTo>
                  <a:lnTo>
                    <a:pt x="30" y="171"/>
                  </a:lnTo>
                  <a:lnTo>
                    <a:pt x="34" y="163"/>
                  </a:lnTo>
                  <a:lnTo>
                    <a:pt x="40" y="154"/>
                  </a:lnTo>
                  <a:lnTo>
                    <a:pt x="46" y="144"/>
                  </a:lnTo>
                  <a:lnTo>
                    <a:pt x="48" y="137"/>
                  </a:lnTo>
                  <a:lnTo>
                    <a:pt x="49" y="131"/>
                  </a:lnTo>
                  <a:lnTo>
                    <a:pt x="49" y="122"/>
                  </a:lnTo>
                  <a:lnTo>
                    <a:pt x="49" y="114"/>
                  </a:lnTo>
                  <a:lnTo>
                    <a:pt x="48" y="104"/>
                  </a:lnTo>
                  <a:lnTo>
                    <a:pt x="46" y="97"/>
                  </a:lnTo>
                  <a:lnTo>
                    <a:pt x="44" y="87"/>
                  </a:lnTo>
                  <a:lnTo>
                    <a:pt x="40" y="78"/>
                  </a:lnTo>
                  <a:lnTo>
                    <a:pt x="38" y="66"/>
                  </a:lnTo>
                  <a:lnTo>
                    <a:pt x="34" y="57"/>
                  </a:lnTo>
                  <a:lnTo>
                    <a:pt x="30" y="49"/>
                  </a:lnTo>
                  <a:lnTo>
                    <a:pt x="29" y="40"/>
                  </a:lnTo>
                  <a:lnTo>
                    <a:pt x="25" y="30"/>
                  </a:lnTo>
                  <a:lnTo>
                    <a:pt x="23" y="21"/>
                  </a:lnTo>
                  <a:lnTo>
                    <a:pt x="21" y="13"/>
                  </a:lnTo>
                  <a:lnTo>
                    <a:pt x="21" y="8"/>
                  </a:lnTo>
                  <a:lnTo>
                    <a:pt x="21" y="4"/>
                  </a:lnTo>
                  <a:lnTo>
                    <a:pt x="21" y="0"/>
                  </a:lnTo>
                  <a:lnTo>
                    <a:pt x="25" y="0"/>
                  </a:lnTo>
                  <a:lnTo>
                    <a:pt x="27" y="2"/>
                  </a:lnTo>
                  <a:lnTo>
                    <a:pt x="30" y="4"/>
                  </a:lnTo>
                  <a:lnTo>
                    <a:pt x="34" y="8"/>
                  </a:lnTo>
                  <a:lnTo>
                    <a:pt x="36" y="11"/>
                  </a:lnTo>
                  <a:lnTo>
                    <a:pt x="38" y="1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4" name="Freeform 472">
              <a:extLst>
                <a:ext uri="{FF2B5EF4-FFF2-40B4-BE49-F238E27FC236}">
                  <a16:creationId xmlns:a16="http://schemas.microsoft.com/office/drawing/2014/main" id="{2E942E2D-C501-5949-B8FE-5EA8448B5D32}"/>
                </a:ext>
              </a:extLst>
            </p:cNvPr>
            <p:cNvSpPr>
              <a:spLocks/>
            </p:cNvSpPr>
            <p:nvPr/>
          </p:nvSpPr>
          <p:spPr bwMode="auto">
            <a:xfrm>
              <a:off x="6875463" y="5065713"/>
              <a:ext cx="236538" cy="66675"/>
            </a:xfrm>
            <a:custGeom>
              <a:avLst/>
              <a:gdLst>
                <a:gd name="T0" fmla="*/ 2147483647 w 296"/>
                <a:gd name="T1" fmla="*/ 2147483647 h 83"/>
                <a:gd name="T2" fmla="*/ 2147483647 w 296"/>
                <a:gd name="T3" fmla="*/ 2147483647 h 83"/>
                <a:gd name="T4" fmla="*/ 2147483647 w 296"/>
                <a:gd name="T5" fmla="*/ 2147483647 h 83"/>
                <a:gd name="T6" fmla="*/ 2147483647 w 296"/>
                <a:gd name="T7" fmla="*/ 2147483647 h 83"/>
                <a:gd name="T8" fmla="*/ 2147483647 w 296"/>
                <a:gd name="T9" fmla="*/ 2147483647 h 83"/>
                <a:gd name="T10" fmla="*/ 2147483647 w 296"/>
                <a:gd name="T11" fmla="*/ 2147483647 h 83"/>
                <a:gd name="T12" fmla="*/ 2147483647 w 296"/>
                <a:gd name="T13" fmla="*/ 2147483647 h 83"/>
                <a:gd name="T14" fmla="*/ 2147483647 w 296"/>
                <a:gd name="T15" fmla="*/ 2147483647 h 83"/>
                <a:gd name="T16" fmla="*/ 2147483647 w 296"/>
                <a:gd name="T17" fmla="*/ 2147483647 h 83"/>
                <a:gd name="T18" fmla="*/ 2147483647 w 296"/>
                <a:gd name="T19" fmla="*/ 2147483647 h 83"/>
                <a:gd name="T20" fmla="*/ 2147483647 w 296"/>
                <a:gd name="T21" fmla="*/ 2147483647 h 83"/>
                <a:gd name="T22" fmla="*/ 2147483647 w 296"/>
                <a:gd name="T23" fmla="*/ 2147483647 h 83"/>
                <a:gd name="T24" fmla="*/ 2147483647 w 296"/>
                <a:gd name="T25" fmla="*/ 0 h 83"/>
                <a:gd name="T26" fmla="*/ 2147483647 w 296"/>
                <a:gd name="T27" fmla="*/ 0 h 83"/>
                <a:gd name="T28" fmla="*/ 2147483647 w 296"/>
                <a:gd name="T29" fmla="*/ 2147483647 h 83"/>
                <a:gd name="T30" fmla="*/ 2147483647 w 296"/>
                <a:gd name="T31" fmla="*/ 2147483647 h 83"/>
                <a:gd name="T32" fmla="*/ 2147483647 w 296"/>
                <a:gd name="T33" fmla="*/ 2147483647 h 83"/>
                <a:gd name="T34" fmla="*/ 2147483647 w 296"/>
                <a:gd name="T35" fmla="*/ 2147483647 h 83"/>
                <a:gd name="T36" fmla="*/ 2147483647 w 296"/>
                <a:gd name="T37" fmla="*/ 2147483647 h 83"/>
                <a:gd name="T38" fmla="*/ 2147483647 w 296"/>
                <a:gd name="T39" fmla="*/ 2147483647 h 83"/>
                <a:gd name="T40" fmla="*/ 2147483647 w 296"/>
                <a:gd name="T41" fmla="*/ 2147483647 h 83"/>
                <a:gd name="T42" fmla="*/ 2147483647 w 296"/>
                <a:gd name="T43" fmla="*/ 2147483647 h 83"/>
                <a:gd name="T44" fmla="*/ 2147483647 w 296"/>
                <a:gd name="T45" fmla="*/ 2147483647 h 83"/>
                <a:gd name="T46" fmla="*/ 2147483647 w 296"/>
                <a:gd name="T47" fmla="*/ 2147483647 h 83"/>
                <a:gd name="T48" fmla="*/ 2147483647 w 296"/>
                <a:gd name="T49" fmla="*/ 2147483647 h 83"/>
                <a:gd name="T50" fmla="*/ 2147483647 w 296"/>
                <a:gd name="T51" fmla="*/ 2147483647 h 83"/>
                <a:gd name="T52" fmla="*/ 2147483647 w 296"/>
                <a:gd name="T53" fmla="*/ 2147483647 h 83"/>
                <a:gd name="T54" fmla="*/ 2147483647 w 296"/>
                <a:gd name="T55" fmla="*/ 2147483647 h 83"/>
                <a:gd name="T56" fmla="*/ 2147483647 w 296"/>
                <a:gd name="T57" fmla="*/ 2147483647 h 83"/>
                <a:gd name="T58" fmla="*/ 2147483647 w 296"/>
                <a:gd name="T59" fmla="*/ 2147483647 h 83"/>
                <a:gd name="T60" fmla="*/ 2147483647 w 296"/>
                <a:gd name="T61" fmla="*/ 2147483647 h 83"/>
                <a:gd name="T62" fmla="*/ 2147483647 w 296"/>
                <a:gd name="T63" fmla="*/ 2147483647 h 83"/>
                <a:gd name="T64" fmla="*/ 2147483647 w 296"/>
                <a:gd name="T65" fmla="*/ 2147483647 h 83"/>
                <a:gd name="T66" fmla="*/ 2147483647 w 296"/>
                <a:gd name="T67" fmla="*/ 2147483647 h 83"/>
                <a:gd name="T68" fmla="*/ 2147483647 w 296"/>
                <a:gd name="T69" fmla="*/ 2147483647 h 83"/>
                <a:gd name="T70" fmla="*/ 2147483647 w 296"/>
                <a:gd name="T71" fmla="*/ 2147483647 h 83"/>
                <a:gd name="T72" fmla="*/ 2147483647 w 296"/>
                <a:gd name="T73" fmla="*/ 2147483647 h 83"/>
                <a:gd name="T74" fmla="*/ 0 w 296"/>
                <a:gd name="T75" fmla="*/ 2147483647 h 83"/>
                <a:gd name="T76" fmla="*/ 2147483647 w 296"/>
                <a:gd name="T77" fmla="*/ 2147483647 h 83"/>
                <a:gd name="T78" fmla="*/ 2147483647 w 296"/>
                <a:gd name="T79" fmla="*/ 2147483647 h 83"/>
                <a:gd name="T80" fmla="*/ 2147483647 w 296"/>
                <a:gd name="T81" fmla="*/ 2147483647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6"/>
                <a:gd name="T124" fmla="*/ 0 h 83"/>
                <a:gd name="T125" fmla="*/ 296 w 296"/>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6" h="83">
                  <a:moveTo>
                    <a:pt x="11" y="66"/>
                  </a:moveTo>
                  <a:lnTo>
                    <a:pt x="15" y="64"/>
                  </a:lnTo>
                  <a:lnTo>
                    <a:pt x="23" y="64"/>
                  </a:lnTo>
                  <a:lnTo>
                    <a:pt x="28" y="64"/>
                  </a:lnTo>
                  <a:lnTo>
                    <a:pt x="36" y="64"/>
                  </a:lnTo>
                  <a:lnTo>
                    <a:pt x="45" y="64"/>
                  </a:lnTo>
                  <a:lnTo>
                    <a:pt x="55" y="64"/>
                  </a:lnTo>
                  <a:lnTo>
                    <a:pt x="64" y="63"/>
                  </a:lnTo>
                  <a:lnTo>
                    <a:pt x="74" y="63"/>
                  </a:lnTo>
                  <a:lnTo>
                    <a:pt x="82" y="61"/>
                  </a:lnTo>
                  <a:lnTo>
                    <a:pt x="93" y="57"/>
                  </a:lnTo>
                  <a:lnTo>
                    <a:pt x="101" y="55"/>
                  </a:lnTo>
                  <a:lnTo>
                    <a:pt x="110" y="55"/>
                  </a:lnTo>
                  <a:lnTo>
                    <a:pt x="116" y="49"/>
                  </a:lnTo>
                  <a:lnTo>
                    <a:pt x="123" y="47"/>
                  </a:lnTo>
                  <a:lnTo>
                    <a:pt x="129" y="44"/>
                  </a:lnTo>
                  <a:lnTo>
                    <a:pt x="133" y="40"/>
                  </a:lnTo>
                  <a:lnTo>
                    <a:pt x="139" y="32"/>
                  </a:lnTo>
                  <a:lnTo>
                    <a:pt x="144" y="26"/>
                  </a:lnTo>
                  <a:lnTo>
                    <a:pt x="152" y="21"/>
                  </a:lnTo>
                  <a:lnTo>
                    <a:pt x="161" y="15"/>
                  </a:lnTo>
                  <a:lnTo>
                    <a:pt x="171" y="9"/>
                  </a:lnTo>
                  <a:lnTo>
                    <a:pt x="182" y="5"/>
                  </a:lnTo>
                  <a:lnTo>
                    <a:pt x="194" y="4"/>
                  </a:lnTo>
                  <a:lnTo>
                    <a:pt x="203" y="2"/>
                  </a:lnTo>
                  <a:lnTo>
                    <a:pt x="215" y="0"/>
                  </a:lnTo>
                  <a:lnTo>
                    <a:pt x="226" y="0"/>
                  </a:lnTo>
                  <a:lnTo>
                    <a:pt x="237" y="0"/>
                  </a:lnTo>
                  <a:lnTo>
                    <a:pt x="251" y="4"/>
                  </a:lnTo>
                  <a:lnTo>
                    <a:pt x="260" y="7"/>
                  </a:lnTo>
                  <a:lnTo>
                    <a:pt x="272" y="11"/>
                  </a:lnTo>
                  <a:lnTo>
                    <a:pt x="281" y="17"/>
                  </a:lnTo>
                  <a:lnTo>
                    <a:pt x="291" y="26"/>
                  </a:lnTo>
                  <a:lnTo>
                    <a:pt x="295" y="32"/>
                  </a:lnTo>
                  <a:lnTo>
                    <a:pt x="296" y="38"/>
                  </a:lnTo>
                  <a:lnTo>
                    <a:pt x="296" y="42"/>
                  </a:lnTo>
                  <a:lnTo>
                    <a:pt x="296" y="44"/>
                  </a:lnTo>
                  <a:lnTo>
                    <a:pt x="295" y="44"/>
                  </a:lnTo>
                  <a:lnTo>
                    <a:pt x="291" y="45"/>
                  </a:lnTo>
                  <a:lnTo>
                    <a:pt x="285" y="44"/>
                  </a:lnTo>
                  <a:lnTo>
                    <a:pt x="279" y="40"/>
                  </a:lnTo>
                  <a:lnTo>
                    <a:pt x="270" y="34"/>
                  </a:lnTo>
                  <a:lnTo>
                    <a:pt x="262" y="30"/>
                  </a:lnTo>
                  <a:lnTo>
                    <a:pt x="253" y="26"/>
                  </a:lnTo>
                  <a:lnTo>
                    <a:pt x="247" y="26"/>
                  </a:lnTo>
                  <a:lnTo>
                    <a:pt x="237" y="25"/>
                  </a:lnTo>
                  <a:lnTo>
                    <a:pt x="230" y="25"/>
                  </a:lnTo>
                  <a:lnTo>
                    <a:pt x="220" y="25"/>
                  </a:lnTo>
                  <a:lnTo>
                    <a:pt x="213" y="26"/>
                  </a:lnTo>
                  <a:lnTo>
                    <a:pt x="205" y="28"/>
                  </a:lnTo>
                  <a:lnTo>
                    <a:pt x="196" y="30"/>
                  </a:lnTo>
                  <a:lnTo>
                    <a:pt x="188" y="34"/>
                  </a:lnTo>
                  <a:lnTo>
                    <a:pt x="180" y="38"/>
                  </a:lnTo>
                  <a:lnTo>
                    <a:pt x="173" y="42"/>
                  </a:lnTo>
                  <a:lnTo>
                    <a:pt x="163" y="45"/>
                  </a:lnTo>
                  <a:lnTo>
                    <a:pt x="156" y="49"/>
                  </a:lnTo>
                  <a:lnTo>
                    <a:pt x="148" y="55"/>
                  </a:lnTo>
                  <a:lnTo>
                    <a:pt x="139" y="61"/>
                  </a:lnTo>
                  <a:lnTo>
                    <a:pt x="129" y="64"/>
                  </a:lnTo>
                  <a:lnTo>
                    <a:pt x="120" y="68"/>
                  </a:lnTo>
                  <a:lnTo>
                    <a:pt x="110" y="72"/>
                  </a:lnTo>
                  <a:lnTo>
                    <a:pt x="101" y="74"/>
                  </a:lnTo>
                  <a:lnTo>
                    <a:pt x="93" y="78"/>
                  </a:lnTo>
                  <a:lnTo>
                    <a:pt x="85" y="80"/>
                  </a:lnTo>
                  <a:lnTo>
                    <a:pt x="78" y="82"/>
                  </a:lnTo>
                  <a:lnTo>
                    <a:pt x="68" y="83"/>
                  </a:lnTo>
                  <a:lnTo>
                    <a:pt x="61" y="83"/>
                  </a:lnTo>
                  <a:lnTo>
                    <a:pt x="51" y="83"/>
                  </a:lnTo>
                  <a:lnTo>
                    <a:pt x="44" y="83"/>
                  </a:lnTo>
                  <a:lnTo>
                    <a:pt x="36" y="83"/>
                  </a:lnTo>
                  <a:lnTo>
                    <a:pt x="26" y="83"/>
                  </a:lnTo>
                  <a:lnTo>
                    <a:pt x="19" y="83"/>
                  </a:lnTo>
                  <a:lnTo>
                    <a:pt x="9" y="83"/>
                  </a:lnTo>
                  <a:lnTo>
                    <a:pt x="4" y="82"/>
                  </a:lnTo>
                  <a:lnTo>
                    <a:pt x="2" y="80"/>
                  </a:lnTo>
                  <a:lnTo>
                    <a:pt x="0" y="76"/>
                  </a:lnTo>
                  <a:lnTo>
                    <a:pt x="2" y="74"/>
                  </a:lnTo>
                  <a:lnTo>
                    <a:pt x="2" y="70"/>
                  </a:lnTo>
                  <a:lnTo>
                    <a:pt x="4" y="68"/>
                  </a:lnTo>
                  <a:lnTo>
                    <a:pt x="7" y="64"/>
                  </a:lnTo>
                  <a:lnTo>
                    <a:pt x="11" y="6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5" name="Freeform 473">
              <a:extLst>
                <a:ext uri="{FF2B5EF4-FFF2-40B4-BE49-F238E27FC236}">
                  <a16:creationId xmlns:a16="http://schemas.microsoft.com/office/drawing/2014/main" id="{BCBDCF5F-75CC-D745-B408-6FD375F08D43}"/>
                </a:ext>
              </a:extLst>
            </p:cNvPr>
            <p:cNvSpPr>
              <a:spLocks/>
            </p:cNvSpPr>
            <p:nvPr/>
          </p:nvSpPr>
          <p:spPr bwMode="auto">
            <a:xfrm>
              <a:off x="6532563" y="4845050"/>
              <a:ext cx="190500" cy="168275"/>
            </a:xfrm>
            <a:custGeom>
              <a:avLst/>
              <a:gdLst>
                <a:gd name="T0" fmla="*/ 2147483647 w 242"/>
                <a:gd name="T1" fmla="*/ 2147483647 h 211"/>
                <a:gd name="T2" fmla="*/ 2147483647 w 242"/>
                <a:gd name="T3" fmla="*/ 2147483647 h 211"/>
                <a:gd name="T4" fmla="*/ 2147483647 w 242"/>
                <a:gd name="T5" fmla="*/ 2147483647 h 211"/>
                <a:gd name="T6" fmla="*/ 2147483647 w 242"/>
                <a:gd name="T7" fmla="*/ 2147483647 h 211"/>
                <a:gd name="T8" fmla="*/ 2147483647 w 242"/>
                <a:gd name="T9" fmla="*/ 2147483647 h 211"/>
                <a:gd name="T10" fmla="*/ 2147483647 w 242"/>
                <a:gd name="T11" fmla="*/ 2147483647 h 211"/>
                <a:gd name="T12" fmla="*/ 2147483647 w 242"/>
                <a:gd name="T13" fmla="*/ 2147483647 h 211"/>
                <a:gd name="T14" fmla="*/ 2147483647 w 242"/>
                <a:gd name="T15" fmla="*/ 2147483647 h 211"/>
                <a:gd name="T16" fmla="*/ 2147483647 w 242"/>
                <a:gd name="T17" fmla="*/ 2147483647 h 211"/>
                <a:gd name="T18" fmla="*/ 2147483647 w 242"/>
                <a:gd name="T19" fmla="*/ 2147483647 h 211"/>
                <a:gd name="T20" fmla="*/ 2147483647 w 242"/>
                <a:gd name="T21" fmla="*/ 2147483647 h 211"/>
                <a:gd name="T22" fmla="*/ 2147483647 w 242"/>
                <a:gd name="T23" fmla="*/ 2147483647 h 211"/>
                <a:gd name="T24" fmla="*/ 2147483647 w 242"/>
                <a:gd name="T25" fmla="*/ 2147483647 h 211"/>
                <a:gd name="T26" fmla="*/ 2147483647 w 242"/>
                <a:gd name="T27" fmla="*/ 2147483647 h 211"/>
                <a:gd name="T28" fmla="*/ 2147483647 w 242"/>
                <a:gd name="T29" fmla="*/ 2147483647 h 211"/>
                <a:gd name="T30" fmla="*/ 2147483647 w 242"/>
                <a:gd name="T31" fmla="*/ 2147483647 h 211"/>
                <a:gd name="T32" fmla="*/ 2147483647 w 242"/>
                <a:gd name="T33" fmla="*/ 2147483647 h 211"/>
                <a:gd name="T34" fmla="*/ 2147483647 w 242"/>
                <a:gd name="T35" fmla="*/ 2147483647 h 211"/>
                <a:gd name="T36" fmla="*/ 2147483647 w 242"/>
                <a:gd name="T37" fmla="*/ 2147483647 h 211"/>
                <a:gd name="T38" fmla="*/ 2147483647 w 242"/>
                <a:gd name="T39" fmla="*/ 2147483647 h 211"/>
                <a:gd name="T40" fmla="*/ 2147483647 w 242"/>
                <a:gd name="T41" fmla="*/ 2147483647 h 211"/>
                <a:gd name="T42" fmla="*/ 2147483647 w 242"/>
                <a:gd name="T43" fmla="*/ 2147483647 h 211"/>
                <a:gd name="T44" fmla="*/ 2147483647 w 242"/>
                <a:gd name="T45" fmla="*/ 2147483647 h 211"/>
                <a:gd name="T46" fmla="*/ 2147483647 w 242"/>
                <a:gd name="T47" fmla="*/ 2147483647 h 211"/>
                <a:gd name="T48" fmla="*/ 2147483647 w 242"/>
                <a:gd name="T49" fmla="*/ 2147483647 h 211"/>
                <a:gd name="T50" fmla="*/ 2147483647 w 242"/>
                <a:gd name="T51" fmla="*/ 2147483647 h 211"/>
                <a:gd name="T52" fmla="*/ 2147483647 w 242"/>
                <a:gd name="T53" fmla="*/ 2147483647 h 211"/>
                <a:gd name="T54" fmla="*/ 2147483647 w 242"/>
                <a:gd name="T55" fmla="*/ 2147483647 h 211"/>
                <a:gd name="T56" fmla="*/ 2147483647 w 242"/>
                <a:gd name="T57" fmla="*/ 2147483647 h 211"/>
                <a:gd name="T58" fmla="*/ 2147483647 w 242"/>
                <a:gd name="T59" fmla="*/ 2147483647 h 211"/>
                <a:gd name="T60" fmla="*/ 2147483647 w 242"/>
                <a:gd name="T61" fmla="*/ 2147483647 h 211"/>
                <a:gd name="T62" fmla="*/ 2147483647 w 242"/>
                <a:gd name="T63" fmla="*/ 2147483647 h 211"/>
                <a:gd name="T64" fmla="*/ 2147483647 w 242"/>
                <a:gd name="T65" fmla="*/ 2147483647 h 211"/>
                <a:gd name="T66" fmla="*/ 2147483647 w 242"/>
                <a:gd name="T67" fmla="*/ 2147483647 h 211"/>
                <a:gd name="T68" fmla="*/ 2147483647 w 242"/>
                <a:gd name="T69" fmla="*/ 2147483647 h 211"/>
                <a:gd name="T70" fmla="*/ 2147483647 w 242"/>
                <a:gd name="T71" fmla="*/ 2147483647 h 211"/>
                <a:gd name="T72" fmla="*/ 2147483647 w 242"/>
                <a:gd name="T73" fmla="*/ 2147483647 h 211"/>
                <a:gd name="T74" fmla="*/ 0 w 242"/>
                <a:gd name="T75" fmla="*/ 2147483647 h 211"/>
                <a:gd name="T76" fmla="*/ 2147483647 w 242"/>
                <a:gd name="T77" fmla="*/ 0 h 211"/>
                <a:gd name="T78" fmla="*/ 2147483647 w 242"/>
                <a:gd name="T79" fmla="*/ 0 h 211"/>
                <a:gd name="T80" fmla="*/ 2147483647 w 242"/>
                <a:gd name="T81" fmla="*/ 2147483647 h 2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2"/>
                <a:gd name="T124" fmla="*/ 0 h 211"/>
                <a:gd name="T125" fmla="*/ 242 w 242"/>
                <a:gd name="T126" fmla="*/ 211 h 2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2" h="211">
                  <a:moveTo>
                    <a:pt x="21" y="2"/>
                  </a:moveTo>
                  <a:lnTo>
                    <a:pt x="35" y="6"/>
                  </a:lnTo>
                  <a:lnTo>
                    <a:pt x="48" y="12"/>
                  </a:lnTo>
                  <a:lnTo>
                    <a:pt x="57" y="17"/>
                  </a:lnTo>
                  <a:lnTo>
                    <a:pt x="67" y="25"/>
                  </a:lnTo>
                  <a:lnTo>
                    <a:pt x="71" y="33"/>
                  </a:lnTo>
                  <a:lnTo>
                    <a:pt x="78" y="42"/>
                  </a:lnTo>
                  <a:lnTo>
                    <a:pt x="80" y="52"/>
                  </a:lnTo>
                  <a:lnTo>
                    <a:pt x="84" y="61"/>
                  </a:lnTo>
                  <a:lnTo>
                    <a:pt x="84" y="71"/>
                  </a:lnTo>
                  <a:lnTo>
                    <a:pt x="86" y="80"/>
                  </a:lnTo>
                  <a:lnTo>
                    <a:pt x="88" y="92"/>
                  </a:lnTo>
                  <a:lnTo>
                    <a:pt x="92" y="103"/>
                  </a:lnTo>
                  <a:lnTo>
                    <a:pt x="92" y="112"/>
                  </a:lnTo>
                  <a:lnTo>
                    <a:pt x="95" y="124"/>
                  </a:lnTo>
                  <a:lnTo>
                    <a:pt x="99" y="135"/>
                  </a:lnTo>
                  <a:lnTo>
                    <a:pt x="107" y="149"/>
                  </a:lnTo>
                  <a:lnTo>
                    <a:pt x="114" y="158"/>
                  </a:lnTo>
                  <a:lnTo>
                    <a:pt x="124" y="168"/>
                  </a:lnTo>
                  <a:lnTo>
                    <a:pt x="135" y="171"/>
                  </a:lnTo>
                  <a:lnTo>
                    <a:pt x="149" y="175"/>
                  </a:lnTo>
                  <a:lnTo>
                    <a:pt x="160" y="175"/>
                  </a:lnTo>
                  <a:lnTo>
                    <a:pt x="173" y="173"/>
                  </a:lnTo>
                  <a:lnTo>
                    <a:pt x="185" y="168"/>
                  </a:lnTo>
                  <a:lnTo>
                    <a:pt x="196" y="162"/>
                  </a:lnTo>
                  <a:lnTo>
                    <a:pt x="206" y="152"/>
                  </a:lnTo>
                  <a:lnTo>
                    <a:pt x="213" y="143"/>
                  </a:lnTo>
                  <a:lnTo>
                    <a:pt x="219" y="131"/>
                  </a:lnTo>
                  <a:lnTo>
                    <a:pt x="223" y="118"/>
                  </a:lnTo>
                  <a:lnTo>
                    <a:pt x="223" y="103"/>
                  </a:lnTo>
                  <a:lnTo>
                    <a:pt x="221" y="88"/>
                  </a:lnTo>
                  <a:lnTo>
                    <a:pt x="215" y="71"/>
                  </a:lnTo>
                  <a:lnTo>
                    <a:pt x="206" y="54"/>
                  </a:lnTo>
                  <a:lnTo>
                    <a:pt x="202" y="48"/>
                  </a:lnTo>
                  <a:lnTo>
                    <a:pt x="202" y="44"/>
                  </a:lnTo>
                  <a:lnTo>
                    <a:pt x="202" y="40"/>
                  </a:lnTo>
                  <a:lnTo>
                    <a:pt x="206" y="38"/>
                  </a:lnTo>
                  <a:lnTo>
                    <a:pt x="206" y="36"/>
                  </a:lnTo>
                  <a:lnTo>
                    <a:pt x="209" y="36"/>
                  </a:lnTo>
                  <a:lnTo>
                    <a:pt x="213" y="38"/>
                  </a:lnTo>
                  <a:lnTo>
                    <a:pt x="217" y="42"/>
                  </a:lnTo>
                  <a:lnTo>
                    <a:pt x="230" y="65"/>
                  </a:lnTo>
                  <a:lnTo>
                    <a:pt x="238" y="88"/>
                  </a:lnTo>
                  <a:lnTo>
                    <a:pt x="242" y="109"/>
                  </a:lnTo>
                  <a:lnTo>
                    <a:pt x="240" y="130"/>
                  </a:lnTo>
                  <a:lnTo>
                    <a:pt x="234" y="147"/>
                  </a:lnTo>
                  <a:lnTo>
                    <a:pt x="227" y="162"/>
                  </a:lnTo>
                  <a:lnTo>
                    <a:pt x="215" y="179"/>
                  </a:lnTo>
                  <a:lnTo>
                    <a:pt x="202" y="190"/>
                  </a:lnTo>
                  <a:lnTo>
                    <a:pt x="187" y="198"/>
                  </a:lnTo>
                  <a:lnTo>
                    <a:pt x="171" y="206"/>
                  </a:lnTo>
                  <a:lnTo>
                    <a:pt x="154" y="209"/>
                  </a:lnTo>
                  <a:lnTo>
                    <a:pt x="137" y="211"/>
                  </a:lnTo>
                  <a:lnTo>
                    <a:pt x="122" y="207"/>
                  </a:lnTo>
                  <a:lnTo>
                    <a:pt x="109" y="202"/>
                  </a:lnTo>
                  <a:lnTo>
                    <a:pt x="95" y="194"/>
                  </a:lnTo>
                  <a:lnTo>
                    <a:pt x="86" y="181"/>
                  </a:lnTo>
                  <a:lnTo>
                    <a:pt x="80" y="171"/>
                  </a:lnTo>
                  <a:lnTo>
                    <a:pt x="76" y="160"/>
                  </a:lnTo>
                  <a:lnTo>
                    <a:pt x="73" y="149"/>
                  </a:lnTo>
                  <a:lnTo>
                    <a:pt x="71" y="135"/>
                  </a:lnTo>
                  <a:lnTo>
                    <a:pt x="67" y="124"/>
                  </a:lnTo>
                  <a:lnTo>
                    <a:pt x="65" y="111"/>
                  </a:lnTo>
                  <a:lnTo>
                    <a:pt x="63" y="97"/>
                  </a:lnTo>
                  <a:lnTo>
                    <a:pt x="61" y="84"/>
                  </a:lnTo>
                  <a:lnTo>
                    <a:pt x="59" y="71"/>
                  </a:lnTo>
                  <a:lnTo>
                    <a:pt x="55" y="61"/>
                  </a:lnTo>
                  <a:lnTo>
                    <a:pt x="52" y="48"/>
                  </a:lnTo>
                  <a:lnTo>
                    <a:pt x="46" y="38"/>
                  </a:lnTo>
                  <a:lnTo>
                    <a:pt x="38" y="27"/>
                  </a:lnTo>
                  <a:lnTo>
                    <a:pt x="31" y="21"/>
                  </a:lnTo>
                  <a:lnTo>
                    <a:pt x="19" y="14"/>
                  </a:lnTo>
                  <a:lnTo>
                    <a:pt x="8" y="10"/>
                  </a:lnTo>
                  <a:lnTo>
                    <a:pt x="2" y="8"/>
                  </a:lnTo>
                  <a:lnTo>
                    <a:pt x="0" y="8"/>
                  </a:lnTo>
                  <a:lnTo>
                    <a:pt x="0" y="4"/>
                  </a:lnTo>
                  <a:lnTo>
                    <a:pt x="4" y="4"/>
                  </a:lnTo>
                  <a:lnTo>
                    <a:pt x="8" y="0"/>
                  </a:lnTo>
                  <a:lnTo>
                    <a:pt x="12" y="0"/>
                  </a:lnTo>
                  <a:lnTo>
                    <a:pt x="16" y="0"/>
                  </a:lnTo>
                  <a:lnTo>
                    <a:pt x="21"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6" name="Freeform 474">
              <a:extLst>
                <a:ext uri="{FF2B5EF4-FFF2-40B4-BE49-F238E27FC236}">
                  <a16:creationId xmlns:a16="http://schemas.microsoft.com/office/drawing/2014/main" id="{75F99FD2-9F32-4D4B-BB18-AD2C97E2203D}"/>
                </a:ext>
              </a:extLst>
            </p:cNvPr>
            <p:cNvSpPr>
              <a:spLocks/>
            </p:cNvSpPr>
            <p:nvPr/>
          </p:nvSpPr>
          <p:spPr bwMode="auto">
            <a:xfrm>
              <a:off x="6527800" y="4689475"/>
              <a:ext cx="157163" cy="155575"/>
            </a:xfrm>
            <a:custGeom>
              <a:avLst/>
              <a:gdLst>
                <a:gd name="T0" fmla="*/ 2147483647 w 197"/>
                <a:gd name="T1" fmla="*/ 2147483647 h 195"/>
                <a:gd name="T2" fmla="*/ 2147483647 w 197"/>
                <a:gd name="T3" fmla="*/ 0 h 195"/>
                <a:gd name="T4" fmla="*/ 2147483647 w 197"/>
                <a:gd name="T5" fmla="*/ 2147483647 h 195"/>
                <a:gd name="T6" fmla="*/ 2147483647 w 197"/>
                <a:gd name="T7" fmla="*/ 2147483647 h 195"/>
                <a:gd name="T8" fmla="*/ 2147483647 w 197"/>
                <a:gd name="T9" fmla="*/ 2147483647 h 195"/>
                <a:gd name="T10" fmla="*/ 2147483647 w 197"/>
                <a:gd name="T11" fmla="*/ 2147483647 h 195"/>
                <a:gd name="T12" fmla="*/ 2147483647 w 197"/>
                <a:gd name="T13" fmla="*/ 2147483647 h 195"/>
                <a:gd name="T14" fmla="*/ 2147483647 w 197"/>
                <a:gd name="T15" fmla="*/ 2147483647 h 195"/>
                <a:gd name="T16" fmla="*/ 2147483647 w 197"/>
                <a:gd name="T17" fmla="*/ 2147483647 h 195"/>
                <a:gd name="T18" fmla="*/ 2147483647 w 197"/>
                <a:gd name="T19" fmla="*/ 2147483647 h 195"/>
                <a:gd name="T20" fmla="*/ 2147483647 w 197"/>
                <a:gd name="T21" fmla="*/ 2147483647 h 195"/>
                <a:gd name="T22" fmla="*/ 2147483647 w 197"/>
                <a:gd name="T23" fmla="*/ 2147483647 h 195"/>
                <a:gd name="T24" fmla="*/ 2147483647 w 197"/>
                <a:gd name="T25" fmla="*/ 2147483647 h 195"/>
                <a:gd name="T26" fmla="*/ 2147483647 w 197"/>
                <a:gd name="T27" fmla="*/ 2147483647 h 195"/>
                <a:gd name="T28" fmla="*/ 2147483647 w 197"/>
                <a:gd name="T29" fmla="*/ 2147483647 h 195"/>
                <a:gd name="T30" fmla="*/ 2147483647 w 197"/>
                <a:gd name="T31" fmla="*/ 2147483647 h 195"/>
                <a:gd name="T32" fmla="*/ 2147483647 w 197"/>
                <a:gd name="T33" fmla="*/ 2147483647 h 195"/>
                <a:gd name="T34" fmla="*/ 2147483647 w 197"/>
                <a:gd name="T35" fmla="*/ 2147483647 h 195"/>
                <a:gd name="T36" fmla="*/ 2147483647 w 197"/>
                <a:gd name="T37" fmla="*/ 2147483647 h 195"/>
                <a:gd name="T38" fmla="*/ 2147483647 w 197"/>
                <a:gd name="T39" fmla="*/ 2147483647 h 195"/>
                <a:gd name="T40" fmla="*/ 2147483647 w 197"/>
                <a:gd name="T41" fmla="*/ 2147483647 h 195"/>
                <a:gd name="T42" fmla="*/ 2147483647 w 197"/>
                <a:gd name="T43" fmla="*/ 2147483647 h 195"/>
                <a:gd name="T44" fmla="*/ 2147483647 w 197"/>
                <a:gd name="T45" fmla="*/ 2147483647 h 195"/>
                <a:gd name="T46" fmla="*/ 2147483647 w 197"/>
                <a:gd name="T47" fmla="*/ 2147483647 h 195"/>
                <a:gd name="T48" fmla="*/ 2147483647 w 197"/>
                <a:gd name="T49" fmla="*/ 2147483647 h 195"/>
                <a:gd name="T50" fmla="*/ 2147483647 w 197"/>
                <a:gd name="T51" fmla="*/ 2147483647 h 195"/>
                <a:gd name="T52" fmla="*/ 2147483647 w 197"/>
                <a:gd name="T53" fmla="*/ 2147483647 h 195"/>
                <a:gd name="T54" fmla="*/ 2147483647 w 197"/>
                <a:gd name="T55" fmla="*/ 2147483647 h 195"/>
                <a:gd name="T56" fmla="*/ 2147483647 w 197"/>
                <a:gd name="T57" fmla="*/ 2147483647 h 195"/>
                <a:gd name="T58" fmla="*/ 2147483647 w 197"/>
                <a:gd name="T59" fmla="*/ 2147483647 h 195"/>
                <a:gd name="T60" fmla="*/ 2147483647 w 197"/>
                <a:gd name="T61" fmla="*/ 2147483647 h 195"/>
                <a:gd name="T62" fmla="*/ 2147483647 w 197"/>
                <a:gd name="T63" fmla="*/ 2147483647 h 195"/>
                <a:gd name="T64" fmla="*/ 2147483647 w 197"/>
                <a:gd name="T65" fmla="*/ 2147483647 h 195"/>
                <a:gd name="T66" fmla="*/ 2147483647 w 197"/>
                <a:gd name="T67" fmla="*/ 2147483647 h 195"/>
                <a:gd name="T68" fmla="*/ 2147483647 w 197"/>
                <a:gd name="T69" fmla="*/ 2147483647 h 195"/>
                <a:gd name="T70" fmla="*/ 2147483647 w 197"/>
                <a:gd name="T71" fmla="*/ 2147483647 h 195"/>
                <a:gd name="T72" fmla="*/ 2147483647 w 197"/>
                <a:gd name="T73" fmla="*/ 2147483647 h 195"/>
                <a:gd name="T74" fmla="*/ 2147483647 w 197"/>
                <a:gd name="T75" fmla="*/ 2147483647 h 195"/>
                <a:gd name="T76" fmla="*/ 2147483647 w 197"/>
                <a:gd name="T77" fmla="*/ 2147483647 h 195"/>
                <a:gd name="T78" fmla="*/ 2147483647 w 197"/>
                <a:gd name="T79" fmla="*/ 2147483647 h 195"/>
                <a:gd name="T80" fmla="*/ 2147483647 w 197"/>
                <a:gd name="T81" fmla="*/ 2147483647 h 195"/>
                <a:gd name="T82" fmla="*/ 2147483647 w 197"/>
                <a:gd name="T83" fmla="*/ 2147483647 h 195"/>
                <a:gd name="T84" fmla="*/ 2147483647 w 197"/>
                <a:gd name="T85" fmla="*/ 2147483647 h 195"/>
                <a:gd name="T86" fmla="*/ 2147483647 w 197"/>
                <a:gd name="T87" fmla="*/ 2147483647 h 195"/>
                <a:gd name="T88" fmla="*/ 2147483647 w 197"/>
                <a:gd name="T89" fmla="*/ 2147483647 h 195"/>
                <a:gd name="T90" fmla="*/ 2147483647 w 197"/>
                <a:gd name="T91" fmla="*/ 2147483647 h 1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7"/>
                <a:gd name="T139" fmla="*/ 0 h 195"/>
                <a:gd name="T140" fmla="*/ 197 w 197"/>
                <a:gd name="T141" fmla="*/ 195 h 1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7" h="195">
                  <a:moveTo>
                    <a:pt x="197" y="5"/>
                  </a:moveTo>
                  <a:lnTo>
                    <a:pt x="195" y="3"/>
                  </a:lnTo>
                  <a:lnTo>
                    <a:pt x="192" y="1"/>
                  </a:lnTo>
                  <a:lnTo>
                    <a:pt x="184" y="1"/>
                  </a:lnTo>
                  <a:lnTo>
                    <a:pt x="176" y="0"/>
                  </a:lnTo>
                  <a:lnTo>
                    <a:pt x="173" y="0"/>
                  </a:lnTo>
                  <a:lnTo>
                    <a:pt x="167" y="0"/>
                  </a:lnTo>
                  <a:lnTo>
                    <a:pt x="163" y="0"/>
                  </a:lnTo>
                  <a:lnTo>
                    <a:pt x="157" y="1"/>
                  </a:lnTo>
                  <a:lnTo>
                    <a:pt x="152" y="1"/>
                  </a:lnTo>
                  <a:lnTo>
                    <a:pt x="146" y="3"/>
                  </a:lnTo>
                  <a:lnTo>
                    <a:pt x="140" y="5"/>
                  </a:lnTo>
                  <a:lnTo>
                    <a:pt x="137" y="11"/>
                  </a:lnTo>
                  <a:lnTo>
                    <a:pt x="129" y="13"/>
                  </a:lnTo>
                  <a:lnTo>
                    <a:pt x="125" y="17"/>
                  </a:lnTo>
                  <a:lnTo>
                    <a:pt x="119" y="20"/>
                  </a:lnTo>
                  <a:lnTo>
                    <a:pt x="118" y="24"/>
                  </a:lnTo>
                  <a:lnTo>
                    <a:pt x="114" y="28"/>
                  </a:lnTo>
                  <a:lnTo>
                    <a:pt x="112" y="34"/>
                  </a:lnTo>
                  <a:lnTo>
                    <a:pt x="110" y="38"/>
                  </a:lnTo>
                  <a:lnTo>
                    <a:pt x="108" y="43"/>
                  </a:lnTo>
                  <a:lnTo>
                    <a:pt x="106" y="49"/>
                  </a:lnTo>
                  <a:lnTo>
                    <a:pt x="104" y="53"/>
                  </a:lnTo>
                  <a:lnTo>
                    <a:pt x="104" y="58"/>
                  </a:lnTo>
                  <a:lnTo>
                    <a:pt x="104" y="62"/>
                  </a:lnTo>
                  <a:lnTo>
                    <a:pt x="104" y="66"/>
                  </a:lnTo>
                  <a:lnTo>
                    <a:pt x="104" y="70"/>
                  </a:lnTo>
                  <a:lnTo>
                    <a:pt x="106" y="76"/>
                  </a:lnTo>
                  <a:lnTo>
                    <a:pt x="108" y="79"/>
                  </a:lnTo>
                  <a:lnTo>
                    <a:pt x="110" y="83"/>
                  </a:lnTo>
                  <a:lnTo>
                    <a:pt x="110" y="89"/>
                  </a:lnTo>
                  <a:lnTo>
                    <a:pt x="112" y="93"/>
                  </a:lnTo>
                  <a:lnTo>
                    <a:pt x="114" y="98"/>
                  </a:lnTo>
                  <a:lnTo>
                    <a:pt x="116" y="102"/>
                  </a:lnTo>
                  <a:lnTo>
                    <a:pt x="116" y="106"/>
                  </a:lnTo>
                  <a:lnTo>
                    <a:pt x="118" y="110"/>
                  </a:lnTo>
                  <a:lnTo>
                    <a:pt x="118" y="115"/>
                  </a:lnTo>
                  <a:lnTo>
                    <a:pt x="116" y="121"/>
                  </a:lnTo>
                  <a:lnTo>
                    <a:pt x="114" y="129"/>
                  </a:lnTo>
                  <a:lnTo>
                    <a:pt x="110" y="131"/>
                  </a:lnTo>
                  <a:lnTo>
                    <a:pt x="106" y="133"/>
                  </a:lnTo>
                  <a:lnTo>
                    <a:pt x="100" y="135"/>
                  </a:lnTo>
                  <a:lnTo>
                    <a:pt x="93" y="135"/>
                  </a:lnTo>
                  <a:lnTo>
                    <a:pt x="85" y="135"/>
                  </a:lnTo>
                  <a:lnTo>
                    <a:pt x="80" y="135"/>
                  </a:lnTo>
                  <a:lnTo>
                    <a:pt x="74" y="135"/>
                  </a:lnTo>
                  <a:lnTo>
                    <a:pt x="70" y="135"/>
                  </a:lnTo>
                  <a:lnTo>
                    <a:pt x="64" y="135"/>
                  </a:lnTo>
                  <a:lnTo>
                    <a:pt x="60" y="136"/>
                  </a:lnTo>
                  <a:lnTo>
                    <a:pt x="57" y="136"/>
                  </a:lnTo>
                  <a:lnTo>
                    <a:pt x="55" y="138"/>
                  </a:lnTo>
                  <a:lnTo>
                    <a:pt x="49" y="142"/>
                  </a:lnTo>
                  <a:lnTo>
                    <a:pt x="47" y="146"/>
                  </a:lnTo>
                  <a:lnTo>
                    <a:pt x="45" y="150"/>
                  </a:lnTo>
                  <a:lnTo>
                    <a:pt x="45" y="155"/>
                  </a:lnTo>
                  <a:lnTo>
                    <a:pt x="43" y="161"/>
                  </a:lnTo>
                  <a:lnTo>
                    <a:pt x="43" y="165"/>
                  </a:lnTo>
                  <a:lnTo>
                    <a:pt x="40" y="167"/>
                  </a:lnTo>
                  <a:lnTo>
                    <a:pt x="36" y="169"/>
                  </a:lnTo>
                  <a:lnTo>
                    <a:pt x="32" y="169"/>
                  </a:lnTo>
                  <a:lnTo>
                    <a:pt x="26" y="169"/>
                  </a:lnTo>
                  <a:lnTo>
                    <a:pt x="22" y="169"/>
                  </a:lnTo>
                  <a:lnTo>
                    <a:pt x="17" y="169"/>
                  </a:lnTo>
                  <a:lnTo>
                    <a:pt x="9" y="171"/>
                  </a:lnTo>
                  <a:lnTo>
                    <a:pt x="5" y="173"/>
                  </a:lnTo>
                  <a:lnTo>
                    <a:pt x="2" y="174"/>
                  </a:lnTo>
                  <a:lnTo>
                    <a:pt x="2" y="176"/>
                  </a:lnTo>
                  <a:lnTo>
                    <a:pt x="0" y="178"/>
                  </a:lnTo>
                  <a:lnTo>
                    <a:pt x="2" y="180"/>
                  </a:lnTo>
                  <a:lnTo>
                    <a:pt x="5" y="182"/>
                  </a:lnTo>
                  <a:lnTo>
                    <a:pt x="13" y="186"/>
                  </a:lnTo>
                  <a:lnTo>
                    <a:pt x="19" y="190"/>
                  </a:lnTo>
                  <a:lnTo>
                    <a:pt x="26" y="192"/>
                  </a:lnTo>
                  <a:lnTo>
                    <a:pt x="34" y="193"/>
                  </a:lnTo>
                  <a:lnTo>
                    <a:pt x="43" y="195"/>
                  </a:lnTo>
                  <a:lnTo>
                    <a:pt x="49" y="193"/>
                  </a:lnTo>
                  <a:lnTo>
                    <a:pt x="55" y="192"/>
                  </a:lnTo>
                  <a:lnTo>
                    <a:pt x="59" y="188"/>
                  </a:lnTo>
                  <a:lnTo>
                    <a:pt x="60" y="182"/>
                  </a:lnTo>
                  <a:lnTo>
                    <a:pt x="60" y="176"/>
                  </a:lnTo>
                  <a:lnTo>
                    <a:pt x="60" y="173"/>
                  </a:lnTo>
                  <a:lnTo>
                    <a:pt x="60" y="169"/>
                  </a:lnTo>
                  <a:lnTo>
                    <a:pt x="60" y="165"/>
                  </a:lnTo>
                  <a:lnTo>
                    <a:pt x="59" y="161"/>
                  </a:lnTo>
                  <a:lnTo>
                    <a:pt x="59" y="157"/>
                  </a:lnTo>
                  <a:lnTo>
                    <a:pt x="59" y="154"/>
                  </a:lnTo>
                  <a:lnTo>
                    <a:pt x="60" y="152"/>
                  </a:lnTo>
                  <a:lnTo>
                    <a:pt x="64" y="150"/>
                  </a:lnTo>
                  <a:lnTo>
                    <a:pt x="70" y="152"/>
                  </a:lnTo>
                  <a:lnTo>
                    <a:pt x="72" y="152"/>
                  </a:lnTo>
                  <a:lnTo>
                    <a:pt x="76" y="152"/>
                  </a:lnTo>
                  <a:lnTo>
                    <a:pt x="81" y="152"/>
                  </a:lnTo>
                  <a:lnTo>
                    <a:pt x="87" y="152"/>
                  </a:lnTo>
                  <a:lnTo>
                    <a:pt x="91" y="152"/>
                  </a:lnTo>
                  <a:lnTo>
                    <a:pt x="97" y="154"/>
                  </a:lnTo>
                  <a:lnTo>
                    <a:pt x="102" y="154"/>
                  </a:lnTo>
                  <a:lnTo>
                    <a:pt x="108" y="155"/>
                  </a:lnTo>
                  <a:lnTo>
                    <a:pt x="114" y="154"/>
                  </a:lnTo>
                  <a:lnTo>
                    <a:pt x="118" y="154"/>
                  </a:lnTo>
                  <a:lnTo>
                    <a:pt x="121" y="154"/>
                  </a:lnTo>
                  <a:lnTo>
                    <a:pt x="127" y="152"/>
                  </a:lnTo>
                  <a:lnTo>
                    <a:pt x="133" y="150"/>
                  </a:lnTo>
                  <a:lnTo>
                    <a:pt x="135" y="142"/>
                  </a:lnTo>
                  <a:lnTo>
                    <a:pt x="135" y="138"/>
                  </a:lnTo>
                  <a:lnTo>
                    <a:pt x="135" y="133"/>
                  </a:lnTo>
                  <a:lnTo>
                    <a:pt x="133" y="129"/>
                  </a:lnTo>
                  <a:lnTo>
                    <a:pt x="133" y="125"/>
                  </a:lnTo>
                  <a:lnTo>
                    <a:pt x="133" y="119"/>
                  </a:lnTo>
                  <a:lnTo>
                    <a:pt x="131" y="115"/>
                  </a:lnTo>
                  <a:lnTo>
                    <a:pt x="131" y="112"/>
                  </a:lnTo>
                  <a:lnTo>
                    <a:pt x="129" y="108"/>
                  </a:lnTo>
                  <a:lnTo>
                    <a:pt x="129" y="104"/>
                  </a:lnTo>
                  <a:lnTo>
                    <a:pt x="127" y="98"/>
                  </a:lnTo>
                  <a:lnTo>
                    <a:pt x="127" y="95"/>
                  </a:lnTo>
                  <a:lnTo>
                    <a:pt x="127" y="89"/>
                  </a:lnTo>
                  <a:lnTo>
                    <a:pt x="127" y="85"/>
                  </a:lnTo>
                  <a:lnTo>
                    <a:pt x="127" y="79"/>
                  </a:lnTo>
                  <a:lnTo>
                    <a:pt x="127" y="74"/>
                  </a:lnTo>
                  <a:lnTo>
                    <a:pt x="127" y="68"/>
                  </a:lnTo>
                  <a:lnTo>
                    <a:pt x="127" y="62"/>
                  </a:lnTo>
                  <a:lnTo>
                    <a:pt x="129" y="58"/>
                  </a:lnTo>
                  <a:lnTo>
                    <a:pt x="129" y="53"/>
                  </a:lnTo>
                  <a:lnTo>
                    <a:pt x="133" y="49"/>
                  </a:lnTo>
                  <a:lnTo>
                    <a:pt x="133" y="43"/>
                  </a:lnTo>
                  <a:lnTo>
                    <a:pt x="137" y="39"/>
                  </a:lnTo>
                  <a:lnTo>
                    <a:pt x="140" y="36"/>
                  </a:lnTo>
                  <a:lnTo>
                    <a:pt x="142" y="32"/>
                  </a:lnTo>
                  <a:lnTo>
                    <a:pt x="148" y="26"/>
                  </a:lnTo>
                  <a:lnTo>
                    <a:pt x="156" y="22"/>
                  </a:lnTo>
                  <a:lnTo>
                    <a:pt x="159" y="20"/>
                  </a:lnTo>
                  <a:lnTo>
                    <a:pt x="163" y="20"/>
                  </a:lnTo>
                  <a:lnTo>
                    <a:pt x="169" y="19"/>
                  </a:lnTo>
                  <a:lnTo>
                    <a:pt x="173" y="20"/>
                  </a:lnTo>
                  <a:lnTo>
                    <a:pt x="180" y="19"/>
                  </a:lnTo>
                  <a:lnTo>
                    <a:pt x="184" y="17"/>
                  </a:lnTo>
                  <a:lnTo>
                    <a:pt x="190" y="15"/>
                  </a:lnTo>
                  <a:lnTo>
                    <a:pt x="194" y="11"/>
                  </a:lnTo>
                  <a:lnTo>
                    <a:pt x="195" y="7"/>
                  </a:lnTo>
                  <a:lnTo>
                    <a:pt x="19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7" name="Freeform 475">
              <a:extLst>
                <a:ext uri="{FF2B5EF4-FFF2-40B4-BE49-F238E27FC236}">
                  <a16:creationId xmlns:a16="http://schemas.microsoft.com/office/drawing/2014/main" id="{E12E218D-B810-3C42-882D-D74CAC8FDB35}"/>
                </a:ext>
              </a:extLst>
            </p:cNvPr>
            <p:cNvSpPr>
              <a:spLocks/>
            </p:cNvSpPr>
            <p:nvPr/>
          </p:nvSpPr>
          <p:spPr bwMode="auto">
            <a:xfrm>
              <a:off x="6927850" y="5214938"/>
              <a:ext cx="173038" cy="23812"/>
            </a:xfrm>
            <a:custGeom>
              <a:avLst/>
              <a:gdLst>
                <a:gd name="T0" fmla="*/ 2147483647 w 219"/>
                <a:gd name="T1" fmla="*/ 2147483647 h 30"/>
                <a:gd name="T2" fmla="*/ 2147483647 w 219"/>
                <a:gd name="T3" fmla="*/ 2147483647 h 30"/>
                <a:gd name="T4" fmla="*/ 2147483647 w 219"/>
                <a:gd name="T5" fmla="*/ 2147483647 h 30"/>
                <a:gd name="T6" fmla="*/ 2147483647 w 219"/>
                <a:gd name="T7" fmla="*/ 2147483647 h 30"/>
                <a:gd name="T8" fmla="*/ 2147483647 w 219"/>
                <a:gd name="T9" fmla="*/ 2147483647 h 30"/>
                <a:gd name="T10" fmla="*/ 2147483647 w 219"/>
                <a:gd name="T11" fmla="*/ 2147483647 h 30"/>
                <a:gd name="T12" fmla="*/ 2147483647 w 219"/>
                <a:gd name="T13" fmla="*/ 2147483647 h 30"/>
                <a:gd name="T14" fmla="*/ 2147483647 w 219"/>
                <a:gd name="T15" fmla="*/ 2147483647 h 30"/>
                <a:gd name="T16" fmla="*/ 2147483647 w 219"/>
                <a:gd name="T17" fmla="*/ 2147483647 h 30"/>
                <a:gd name="T18" fmla="*/ 2147483647 w 219"/>
                <a:gd name="T19" fmla="*/ 2147483647 h 30"/>
                <a:gd name="T20" fmla="*/ 2147483647 w 219"/>
                <a:gd name="T21" fmla="*/ 2147483647 h 30"/>
                <a:gd name="T22" fmla="*/ 2147483647 w 219"/>
                <a:gd name="T23" fmla="*/ 2147483647 h 30"/>
                <a:gd name="T24" fmla="*/ 2147483647 w 219"/>
                <a:gd name="T25" fmla="*/ 0 h 30"/>
                <a:gd name="T26" fmla="*/ 2147483647 w 219"/>
                <a:gd name="T27" fmla="*/ 0 h 30"/>
                <a:gd name="T28" fmla="*/ 2147483647 w 219"/>
                <a:gd name="T29" fmla="*/ 0 h 30"/>
                <a:gd name="T30" fmla="*/ 2147483647 w 219"/>
                <a:gd name="T31" fmla="*/ 2147483647 h 30"/>
                <a:gd name="T32" fmla="*/ 2147483647 w 219"/>
                <a:gd name="T33" fmla="*/ 2147483647 h 30"/>
                <a:gd name="T34" fmla="*/ 2147483647 w 219"/>
                <a:gd name="T35" fmla="*/ 2147483647 h 30"/>
                <a:gd name="T36" fmla="*/ 2147483647 w 219"/>
                <a:gd name="T37" fmla="*/ 2147483647 h 30"/>
                <a:gd name="T38" fmla="*/ 2147483647 w 219"/>
                <a:gd name="T39" fmla="*/ 2147483647 h 30"/>
                <a:gd name="T40" fmla="*/ 2147483647 w 219"/>
                <a:gd name="T41" fmla="*/ 2147483647 h 30"/>
                <a:gd name="T42" fmla="*/ 2147483647 w 219"/>
                <a:gd name="T43" fmla="*/ 2147483647 h 30"/>
                <a:gd name="T44" fmla="*/ 2147483647 w 219"/>
                <a:gd name="T45" fmla="*/ 2147483647 h 30"/>
                <a:gd name="T46" fmla="*/ 2147483647 w 219"/>
                <a:gd name="T47" fmla="*/ 2147483647 h 30"/>
                <a:gd name="T48" fmla="*/ 2147483647 w 219"/>
                <a:gd name="T49" fmla="*/ 2147483647 h 30"/>
                <a:gd name="T50" fmla="*/ 2147483647 w 219"/>
                <a:gd name="T51" fmla="*/ 2147483647 h 30"/>
                <a:gd name="T52" fmla="*/ 2147483647 w 219"/>
                <a:gd name="T53" fmla="*/ 2147483647 h 30"/>
                <a:gd name="T54" fmla="*/ 2147483647 w 219"/>
                <a:gd name="T55" fmla="*/ 2147483647 h 30"/>
                <a:gd name="T56" fmla="*/ 2147483647 w 219"/>
                <a:gd name="T57" fmla="*/ 2147483647 h 30"/>
                <a:gd name="T58" fmla="*/ 2147483647 w 219"/>
                <a:gd name="T59" fmla="*/ 2147483647 h 30"/>
                <a:gd name="T60" fmla="*/ 2147483647 w 219"/>
                <a:gd name="T61" fmla="*/ 2147483647 h 30"/>
                <a:gd name="T62" fmla="*/ 2147483647 w 219"/>
                <a:gd name="T63" fmla="*/ 2147483647 h 30"/>
                <a:gd name="T64" fmla="*/ 2147483647 w 219"/>
                <a:gd name="T65" fmla="*/ 2147483647 h 30"/>
                <a:gd name="T66" fmla="*/ 2147483647 w 219"/>
                <a:gd name="T67" fmla="*/ 2147483647 h 30"/>
                <a:gd name="T68" fmla="*/ 2147483647 w 219"/>
                <a:gd name="T69" fmla="*/ 2147483647 h 30"/>
                <a:gd name="T70" fmla="*/ 0 w 219"/>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30"/>
                <a:gd name="T110" fmla="*/ 219 w 219"/>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30">
                  <a:moveTo>
                    <a:pt x="0" y="4"/>
                  </a:moveTo>
                  <a:lnTo>
                    <a:pt x="2" y="4"/>
                  </a:lnTo>
                  <a:lnTo>
                    <a:pt x="4" y="4"/>
                  </a:lnTo>
                  <a:lnTo>
                    <a:pt x="8" y="4"/>
                  </a:lnTo>
                  <a:lnTo>
                    <a:pt x="16" y="4"/>
                  </a:lnTo>
                  <a:lnTo>
                    <a:pt x="25" y="4"/>
                  </a:lnTo>
                  <a:lnTo>
                    <a:pt x="35" y="4"/>
                  </a:lnTo>
                  <a:lnTo>
                    <a:pt x="44" y="4"/>
                  </a:lnTo>
                  <a:lnTo>
                    <a:pt x="56" y="4"/>
                  </a:lnTo>
                  <a:lnTo>
                    <a:pt x="65" y="4"/>
                  </a:lnTo>
                  <a:lnTo>
                    <a:pt x="77" y="4"/>
                  </a:lnTo>
                  <a:lnTo>
                    <a:pt x="86" y="4"/>
                  </a:lnTo>
                  <a:lnTo>
                    <a:pt x="97" y="4"/>
                  </a:lnTo>
                  <a:lnTo>
                    <a:pt x="105" y="4"/>
                  </a:lnTo>
                  <a:lnTo>
                    <a:pt x="115" y="4"/>
                  </a:lnTo>
                  <a:lnTo>
                    <a:pt x="120" y="4"/>
                  </a:lnTo>
                  <a:lnTo>
                    <a:pt x="124" y="6"/>
                  </a:lnTo>
                  <a:lnTo>
                    <a:pt x="130" y="4"/>
                  </a:lnTo>
                  <a:lnTo>
                    <a:pt x="132" y="4"/>
                  </a:lnTo>
                  <a:lnTo>
                    <a:pt x="139" y="4"/>
                  </a:lnTo>
                  <a:lnTo>
                    <a:pt x="147" y="4"/>
                  </a:lnTo>
                  <a:lnTo>
                    <a:pt x="153" y="4"/>
                  </a:lnTo>
                  <a:lnTo>
                    <a:pt x="162" y="2"/>
                  </a:lnTo>
                  <a:lnTo>
                    <a:pt x="170" y="2"/>
                  </a:lnTo>
                  <a:lnTo>
                    <a:pt x="179" y="2"/>
                  </a:lnTo>
                  <a:lnTo>
                    <a:pt x="187" y="0"/>
                  </a:lnTo>
                  <a:lnTo>
                    <a:pt x="194" y="0"/>
                  </a:lnTo>
                  <a:lnTo>
                    <a:pt x="200" y="0"/>
                  </a:lnTo>
                  <a:lnTo>
                    <a:pt x="208" y="0"/>
                  </a:lnTo>
                  <a:lnTo>
                    <a:pt x="212" y="0"/>
                  </a:lnTo>
                  <a:lnTo>
                    <a:pt x="215" y="2"/>
                  </a:lnTo>
                  <a:lnTo>
                    <a:pt x="217" y="4"/>
                  </a:lnTo>
                  <a:lnTo>
                    <a:pt x="219" y="6"/>
                  </a:lnTo>
                  <a:lnTo>
                    <a:pt x="217" y="6"/>
                  </a:lnTo>
                  <a:lnTo>
                    <a:pt x="215" y="8"/>
                  </a:lnTo>
                  <a:lnTo>
                    <a:pt x="212" y="9"/>
                  </a:lnTo>
                  <a:lnTo>
                    <a:pt x="208" y="11"/>
                  </a:lnTo>
                  <a:lnTo>
                    <a:pt x="202" y="13"/>
                  </a:lnTo>
                  <a:lnTo>
                    <a:pt x="194" y="15"/>
                  </a:lnTo>
                  <a:lnTo>
                    <a:pt x="187" y="17"/>
                  </a:lnTo>
                  <a:lnTo>
                    <a:pt x="179" y="19"/>
                  </a:lnTo>
                  <a:lnTo>
                    <a:pt x="170" y="21"/>
                  </a:lnTo>
                  <a:lnTo>
                    <a:pt x="162" y="21"/>
                  </a:lnTo>
                  <a:lnTo>
                    <a:pt x="153" y="23"/>
                  </a:lnTo>
                  <a:lnTo>
                    <a:pt x="145" y="25"/>
                  </a:lnTo>
                  <a:lnTo>
                    <a:pt x="135" y="27"/>
                  </a:lnTo>
                  <a:lnTo>
                    <a:pt x="126" y="27"/>
                  </a:lnTo>
                  <a:lnTo>
                    <a:pt x="118" y="27"/>
                  </a:lnTo>
                  <a:lnTo>
                    <a:pt x="113" y="28"/>
                  </a:lnTo>
                  <a:lnTo>
                    <a:pt x="103" y="28"/>
                  </a:lnTo>
                  <a:lnTo>
                    <a:pt x="96" y="28"/>
                  </a:lnTo>
                  <a:lnTo>
                    <a:pt x="88" y="28"/>
                  </a:lnTo>
                  <a:lnTo>
                    <a:pt x="82" y="30"/>
                  </a:lnTo>
                  <a:lnTo>
                    <a:pt x="75" y="30"/>
                  </a:lnTo>
                  <a:lnTo>
                    <a:pt x="69" y="30"/>
                  </a:lnTo>
                  <a:lnTo>
                    <a:pt x="61" y="30"/>
                  </a:lnTo>
                  <a:lnTo>
                    <a:pt x="56" y="30"/>
                  </a:lnTo>
                  <a:lnTo>
                    <a:pt x="48" y="30"/>
                  </a:lnTo>
                  <a:lnTo>
                    <a:pt x="44" y="30"/>
                  </a:lnTo>
                  <a:lnTo>
                    <a:pt x="38" y="30"/>
                  </a:lnTo>
                  <a:lnTo>
                    <a:pt x="35" y="30"/>
                  </a:lnTo>
                  <a:lnTo>
                    <a:pt x="31" y="30"/>
                  </a:lnTo>
                  <a:lnTo>
                    <a:pt x="27" y="30"/>
                  </a:lnTo>
                  <a:lnTo>
                    <a:pt x="23" y="30"/>
                  </a:lnTo>
                  <a:lnTo>
                    <a:pt x="21" y="30"/>
                  </a:lnTo>
                  <a:lnTo>
                    <a:pt x="16" y="27"/>
                  </a:lnTo>
                  <a:lnTo>
                    <a:pt x="12" y="23"/>
                  </a:lnTo>
                  <a:lnTo>
                    <a:pt x="8" y="19"/>
                  </a:lnTo>
                  <a:lnTo>
                    <a:pt x="4" y="15"/>
                  </a:lnTo>
                  <a:lnTo>
                    <a:pt x="2" y="9"/>
                  </a:lnTo>
                  <a:lnTo>
                    <a:pt x="2"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 name="Cloud Callout 1">
            <a:extLst>
              <a:ext uri="{FF2B5EF4-FFF2-40B4-BE49-F238E27FC236}">
                <a16:creationId xmlns:a16="http://schemas.microsoft.com/office/drawing/2014/main" id="{7FCA8AA0-B7B6-964D-B09C-C31D9976C417}"/>
              </a:ext>
            </a:extLst>
          </p:cNvPr>
          <p:cNvSpPr/>
          <p:nvPr/>
        </p:nvSpPr>
        <p:spPr>
          <a:xfrm>
            <a:off x="-361950" y="196850"/>
            <a:ext cx="2892425" cy="2813050"/>
          </a:xfrm>
          <a:prstGeom prst="cloudCallout">
            <a:avLst>
              <a:gd name="adj1" fmla="val 8280"/>
              <a:gd name="adj2" fmla="val 857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solidFill>
                  <a:schemeClr val="bg1"/>
                </a:solidFill>
                <a:ea typeface="MS PGothic" pitchFamily="34" charset="-128"/>
                <a:cs typeface="MS PGothic" pitchFamily="34" charset="-128"/>
              </a:rPr>
              <a:t>What am I allowed to do with content from commercial </a:t>
            </a:r>
            <a:r>
              <a:rPr lang="en-GB" sz="1800" dirty="0" err="1">
                <a:solidFill>
                  <a:schemeClr val="bg1"/>
                </a:solidFill>
                <a:ea typeface="MS PGothic" pitchFamily="34" charset="-128"/>
                <a:cs typeface="MS PGothic" pitchFamily="34" charset="-128"/>
              </a:rPr>
              <a:t>e</a:t>
            </a:r>
            <a:r>
              <a:rPr lang="en-GB" sz="1800" dirty="0">
                <a:solidFill>
                  <a:schemeClr val="bg1"/>
                </a:solidFill>
                <a:ea typeface="MS PGothic" pitchFamily="34" charset="-128"/>
                <a:cs typeface="MS PGothic" pitchFamily="34" charset="-128"/>
              </a:rPr>
              <a:t>-resources</a:t>
            </a:r>
            <a:r>
              <a:rPr lang="en-GB" sz="1800" dirty="0">
                <a:solidFill>
                  <a:srgbClr val="1F2627"/>
                </a:solidFill>
                <a:ea typeface="MS PGothic" pitchFamily="34" charset="-128"/>
                <a:cs typeface="MS PGothic" pitchFamily="34" charset="-128"/>
              </a:rPr>
              <a:t>?</a:t>
            </a:r>
            <a:r>
              <a:rPr lang="en-GB" sz="1400" dirty="0">
                <a:solidFill>
                  <a:schemeClr val="tx1"/>
                </a:solidFill>
                <a:ea typeface="MS PGothic" pitchFamily="34" charset="-128"/>
                <a:cs typeface="MS PGothic" pitchFamily="34" charset="-128"/>
              </a:rPr>
              <a:t>?</a:t>
            </a:r>
          </a:p>
        </p:txBody>
      </p:sp>
      <p:grpSp>
        <p:nvGrpSpPr>
          <p:cNvPr id="5" name="Group 1062">
            <a:extLst>
              <a:ext uri="{FF2B5EF4-FFF2-40B4-BE49-F238E27FC236}">
                <a16:creationId xmlns:a16="http://schemas.microsoft.com/office/drawing/2014/main" id="{6206CCC4-6A19-B345-947B-CE15769F3536}"/>
              </a:ext>
            </a:extLst>
          </p:cNvPr>
          <p:cNvGrpSpPr>
            <a:grpSpLocks/>
          </p:cNvGrpSpPr>
          <p:nvPr/>
        </p:nvGrpSpPr>
        <p:grpSpPr bwMode="auto">
          <a:xfrm>
            <a:off x="1881188" y="-203200"/>
            <a:ext cx="3084512" cy="5753100"/>
            <a:chOff x="2771775" y="836613"/>
            <a:chExt cx="2740026" cy="5110162"/>
          </a:xfrm>
        </p:grpSpPr>
        <p:sp>
          <p:nvSpPr>
            <p:cNvPr id="46090" name="AutoShape 5">
              <a:extLst>
                <a:ext uri="{FF2B5EF4-FFF2-40B4-BE49-F238E27FC236}">
                  <a16:creationId xmlns:a16="http://schemas.microsoft.com/office/drawing/2014/main" id="{5820EA3F-97CA-0840-8007-2A6524059366}"/>
                </a:ext>
              </a:extLst>
            </p:cNvPr>
            <p:cNvSpPr>
              <a:spLocks noChangeAspect="1" noChangeArrowheads="1" noTextEdit="1"/>
            </p:cNvSpPr>
            <p:nvPr/>
          </p:nvSpPr>
          <p:spPr bwMode="auto">
            <a:xfrm>
              <a:off x="2771775" y="836613"/>
              <a:ext cx="2740025"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1" name="Freeform 7">
              <a:extLst>
                <a:ext uri="{FF2B5EF4-FFF2-40B4-BE49-F238E27FC236}">
                  <a16:creationId xmlns:a16="http://schemas.microsoft.com/office/drawing/2014/main" id="{89B0F642-DD60-B842-BDA0-202434E99300}"/>
                </a:ext>
              </a:extLst>
            </p:cNvPr>
            <p:cNvSpPr>
              <a:spLocks/>
            </p:cNvSpPr>
            <p:nvPr/>
          </p:nvSpPr>
          <p:spPr bwMode="auto">
            <a:xfrm>
              <a:off x="4116388" y="836613"/>
              <a:ext cx="61913" cy="149225"/>
            </a:xfrm>
            <a:custGeom>
              <a:avLst/>
              <a:gdLst>
                <a:gd name="T0" fmla="*/ 2147483647 w 39"/>
                <a:gd name="T1" fmla="*/ 2147483647 h 94"/>
                <a:gd name="T2" fmla="*/ 2147483647 w 39"/>
                <a:gd name="T3" fmla="*/ 2147483647 h 94"/>
                <a:gd name="T4" fmla="*/ 2147483647 w 39"/>
                <a:gd name="T5" fmla="*/ 2147483647 h 94"/>
                <a:gd name="T6" fmla="*/ 2147483647 w 39"/>
                <a:gd name="T7" fmla="*/ 2147483647 h 94"/>
                <a:gd name="T8" fmla="*/ 0 w 39"/>
                <a:gd name="T9" fmla="*/ 0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94"/>
                <a:gd name="T29" fmla="*/ 39 w 39"/>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94">
                  <a:moveTo>
                    <a:pt x="39" y="94"/>
                  </a:moveTo>
                  <a:lnTo>
                    <a:pt x="19" y="77"/>
                  </a:lnTo>
                  <a:lnTo>
                    <a:pt x="11" y="53"/>
                  </a:lnTo>
                  <a:lnTo>
                    <a:pt x="6" y="25"/>
                  </a:lnTo>
                  <a:lnTo>
                    <a:pt x="0" y="0"/>
                  </a:lnTo>
                  <a:lnTo>
                    <a:pt x="16" y="16"/>
                  </a:lnTo>
                  <a:lnTo>
                    <a:pt x="24" y="41"/>
                  </a:lnTo>
                  <a:lnTo>
                    <a:pt x="31" y="68"/>
                  </a:lnTo>
                  <a:lnTo>
                    <a:pt x="39" y="9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2" name="Freeform 8">
              <a:extLst>
                <a:ext uri="{FF2B5EF4-FFF2-40B4-BE49-F238E27FC236}">
                  <a16:creationId xmlns:a16="http://schemas.microsoft.com/office/drawing/2014/main" id="{624BFEEB-5CFD-4C48-9483-25F36BC8EADA}"/>
                </a:ext>
              </a:extLst>
            </p:cNvPr>
            <p:cNvSpPr>
              <a:spLocks/>
            </p:cNvSpPr>
            <p:nvPr/>
          </p:nvSpPr>
          <p:spPr bwMode="auto">
            <a:xfrm>
              <a:off x="4546600" y="868363"/>
              <a:ext cx="133350" cy="163512"/>
            </a:xfrm>
            <a:custGeom>
              <a:avLst/>
              <a:gdLst>
                <a:gd name="T0" fmla="*/ 2147483647 w 84"/>
                <a:gd name="T1" fmla="*/ 2147483647 h 103"/>
                <a:gd name="T2" fmla="*/ 0 w 84"/>
                <a:gd name="T3" fmla="*/ 2147483647 h 103"/>
                <a:gd name="T4" fmla="*/ 2147483647 w 84"/>
                <a:gd name="T5" fmla="*/ 2147483647 h 103"/>
                <a:gd name="T6" fmla="*/ 2147483647 w 84"/>
                <a:gd name="T7" fmla="*/ 2147483647 h 103"/>
                <a:gd name="T8" fmla="*/ 2147483647 w 84"/>
                <a:gd name="T9" fmla="*/ 2147483647 h 103"/>
                <a:gd name="T10" fmla="*/ 2147483647 w 84"/>
                <a:gd name="T11" fmla="*/ 2147483647 h 103"/>
                <a:gd name="T12" fmla="*/ 2147483647 w 84"/>
                <a:gd name="T13" fmla="*/ 2147483647 h 103"/>
                <a:gd name="T14" fmla="*/ 2147483647 w 84"/>
                <a:gd name="T15" fmla="*/ 2147483647 h 103"/>
                <a:gd name="T16" fmla="*/ 2147483647 w 84"/>
                <a:gd name="T17" fmla="*/ 2147483647 h 103"/>
                <a:gd name="T18" fmla="*/ 2147483647 w 84"/>
                <a:gd name="T19" fmla="*/ 0 h 103"/>
                <a:gd name="T20" fmla="*/ 2147483647 w 84"/>
                <a:gd name="T21" fmla="*/ 2147483647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103"/>
                <a:gd name="T35" fmla="*/ 84 w 84"/>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103">
                  <a:moveTo>
                    <a:pt x="17" y="103"/>
                  </a:moveTo>
                  <a:lnTo>
                    <a:pt x="0" y="103"/>
                  </a:lnTo>
                  <a:lnTo>
                    <a:pt x="7" y="87"/>
                  </a:lnTo>
                  <a:lnTo>
                    <a:pt x="15" y="72"/>
                  </a:lnTo>
                  <a:lnTo>
                    <a:pt x="25" y="57"/>
                  </a:lnTo>
                  <a:lnTo>
                    <a:pt x="35" y="44"/>
                  </a:lnTo>
                  <a:lnTo>
                    <a:pt x="46" y="31"/>
                  </a:lnTo>
                  <a:lnTo>
                    <a:pt x="60" y="20"/>
                  </a:lnTo>
                  <a:lnTo>
                    <a:pt x="71" y="10"/>
                  </a:lnTo>
                  <a:lnTo>
                    <a:pt x="84" y="0"/>
                  </a:lnTo>
                  <a:lnTo>
                    <a:pt x="17" y="10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3" name="Freeform 9">
              <a:extLst>
                <a:ext uri="{FF2B5EF4-FFF2-40B4-BE49-F238E27FC236}">
                  <a16:creationId xmlns:a16="http://schemas.microsoft.com/office/drawing/2014/main" id="{764563C0-7DAE-584E-8D31-7FA343471B12}"/>
                </a:ext>
              </a:extLst>
            </p:cNvPr>
            <p:cNvSpPr>
              <a:spLocks/>
            </p:cNvSpPr>
            <p:nvPr/>
          </p:nvSpPr>
          <p:spPr bwMode="auto">
            <a:xfrm>
              <a:off x="3552825" y="877888"/>
              <a:ext cx="115888" cy="149225"/>
            </a:xfrm>
            <a:custGeom>
              <a:avLst/>
              <a:gdLst>
                <a:gd name="T0" fmla="*/ 2147483647 w 73"/>
                <a:gd name="T1" fmla="*/ 2147483647 h 94"/>
                <a:gd name="T2" fmla="*/ 2147483647 w 73"/>
                <a:gd name="T3" fmla="*/ 2147483647 h 94"/>
                <a:gd name="T4" fmla="*/ 2147483647 w 73"/>
                <a:gd name="T5" fmla="*/ 2147483647 h 94"/>
                <a:gd name="T6" fmla="*/ 2147483647 w 73"/>
                <a:gd name="T7" fmla="*/ 2147483647 h 94"/>
                <a:gd name="T8" fmla="*/ 2147483647 w 73"/>
                <a:gd name="T9" fmla="*/ 2147483647 h 94"/>
                <a:gd name="T10" fmla="*/ 2147483647 w 73"/>
                <a:gd name="T11" fmla="*/ 2147483647 h 94"/>
                <a:gd name="T12" fmla="*/ 2147483647 w 73"/>
                <a:gd name="T13" fmla="*/ 2147483647 h 94"/>
                <a:gd name="T14" fmla="*/ 2147483647 w 73"/>
                <a:gd name="T15" fmla="*/ 2147483647 h 94"/>
                <a:gd name="T16" fmla="*/ 2147483647 w 73"/>
                <a:gd name="T17" fmla="*/ 2147483647 h 94"/>
                <a:gd name="T18" fmla="*/ 0 w 73"/>
                <a:gd name="T19" fmla="*/ 0 h 94"/>
                <a:gd name="T20" fmla="*/ 2147483647 w 73"/>
                <a:gd name="T21" fmla="*/ 2147483647 h 94"/>
                <a:gd name="T22" fmla="*/ 2147483647 w 73"/>
                <a:gd name="T23" fmla="*/ 2147483647 h 94"/>
                <a:gd name="T24" fmla="*/ 2147483647 w 73"/>
                <a:gd name="T25" fmla="*/ 2147483647 h 94"/>
                <a:gd name="T26" fmla="*/ 2147483647 w 73"/>
                <a:gd name="T27" fmla="*/ 2147483647 h 94"/>
                <a:gd name="T28" fmla="*/ 2147483647 w 73"/>
                <a:gd name="T29" fmla="*/ 2147483647 h 94"/>
                <a:gd name="T30" fmla="*/ 2147483647 w 73"/>
                <a:gd name="T31" fmla="*/ 2147483647 h 94"/>
                <a:gd name="T32" fmla="*/ 2147483647 w 73"/>
                <a:gd name="T33" fmla="*/ 2147483647 h 94"/>
                <a:gd name="T34" fmla="*/ 2147483647 w 73"/>
                <a:gd name="T35" fmla="*/ 2147483647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94"/>
                <a:gd name="T56" fmla="*/ 73 w 73"/>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94">
                  <a:moveTo>
                    <a:pt x="73" y="83"/>
                  </a:moveTo>
                  <a:lnTo>
                    <a:pt x="63" y="94"/>
                  </a:lnTo>
                  <a:lnTo>
                    <a:pt x="58" y="84"/>
                  </a:lnTo>
                  <a:lnTo>
                    <a:pt x="53" y="74"/>
                  </a:lnTo>
                  <a:lnTo>
                    <a:pt x="45" y="63"/>
                  </a:lnTo>
                  <a:lnTo>
                    <a:pt x="37" y="50"/>
                  </a:lnTo>
                  <a:lnTo>
                    <a:pt x="27" y="37"/>
                  </a:lnTo>
                  <a:lnTo>
                    <a:pt x="19" y="25"/>
                  </a:lnTo>
                  <a:lnTo>
                    <a:pt x="9" y="12"/>
                  </a:lnTo>
                  <a:lnTo>
                    <a:pt x="0" y="0"/>
                  </a:lnTo>
                  <a:lnTo>
                    <a:pt x="14" y="7"/>
                  </a:lnTo>
                  <a:lnTo>
                    <a:pt x="25" y="15"/>
                  </a:lnTo>
                  <a:lnTo>
                    <a:pt x="35" y="25"/>
                  </a:lnTo>
                  <a:lnTo>
                    <a:pt x="45" y="35"/>
                  </a:lnTo>
                  <a:lnTo>
                    <a:pt x="53" y="46"/>
                  </a:lnTo>
                  <a:lnTo>
                    <a:pt x="60" y="58"/>
                  </a:lnTo>
                  <a:lnTo>
                    <a:pt x="66" y="69"/>
                  </a:lnTo>
                  <a:lnTo>
                    <a:pt x="73" y="8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4" name="Freeform 10">
              <a:extLst>
                <a:ext uri="{FF2B5EF4-FFF2-40B4-BE49-F238E27FC236}">
                  <a16:creationId xmlns:a16="http://schemas.microsoft.com/office/drawing/2014/main" id="{7A2C15AB-6857-364B-8694-92C1CA00914F}"/>
                </a:ext>
              </a:extLst>
            </p:cNvPr>
            <p:cNvSpPr>
              <a:spLocks/>
            </p:cNvSpPr>
            <p:nvPr/>
          </p:nvSpPr>
          <p:spPr bwMode="auto">
            <a:xfrm>
              <a:off x="3232150" y="1155700"/>
              <a:ext cx="1905000" cy="4462462"/>
            </a:xfrm>
            <a:custGeom>
              <a:avLst/>
              <a:gdLst>
                <a:gd name="T0" fmla="*/ 2147483647 w 1200"/>
                <a:gd name="T1" fmla="*/ 2147483647 h 2811"/>
                <a:gd name="T2" fmla="*/ 2147483647 w 1200"/>
                <a:gd name="T3" fmla="*/ 2147483647 h 2811"/>
                <a:gd name="T4" fmla="*/ 2147483647 w 1200"/>
                <a:gd name="T5" fmla="*/ 2147483647 h 2811"/>
                <a:gd name="T6" fmla="*/ 2147483647 w 1200"/>
                <a:gd name="T7" fmla="*/ 2147483647 h 2811"/>
                <a:gd name="T8" fmla="*/ 2147483647 w 1200"/>
                <a:gd name="T9" fmla="*/ 2147483647 h 2811"/>
                <a:gd name="T10" fmla="*/ 2147483647 w 1200"/>
                <a:gd name="T11" fmla="*/ 2147483647 h 2811"/>
                <a:gd name="T12" fmla="*/ 2147483647 w 1200"/>
                <a:gd name="T13" fmla="*/ 2147483647 h 2811"/>
                <a:gd name="T14" fmla="*/ 2147483647 w 1200"/>
                <a:gd name="T15" fmla="*/ 2147483647 h 2811"/>
                <a:gd name="T16" fmla="*/ 2147483647 w 1200"/>
                <a:gd name="T17" fmla="*/ 2147483647 h 2811"/>
                <a:gd name="T18" fmla="*/ 2147483647 w 1200"/>
                <a:gd name="T19" fmla="*/ 2147483647 h 2811"/>
                <a:gd name="T20" fmla="*/ 2147483647 w 1200"/>
                <a:gd name="T21" fmla="*/ 2147483647 h 2811"/>
                <a:gd name="T22" fmla="*/ 2147483647 w 1200"/>
                <a:gd name="T23" fmla="*/ 2147483647 h 2811"/>
                <a:gd name="T24" fmla="*/ 2147483647 w 1200"/>
                <a:gd name="T25" fmla="*/ 2147483647 h 2811"/>
                <a:gd name="T26" fmla="*/ 2147483647 w 1200"/>
                <a:gd name="T27" fmla="*/ 2147483647 h 2811"/>
                <a:gd name="T28" fmla="*/ 2147483647 w 1200"/>
                <a:gd name="T29" fmla="*/ 2147483647 h 2811"/>
                <a:gd name="T30" fmla="*/ 2147483647 w 1200"/>
                <a:gd name="T31" fmla="*/ 2147483647 h 2811"/>
                <a:gd name="T32" fmla="*/ 2147483647 w 1200"/>
                <a:gd name="T33" fmla="*/ 2147483647 h 2811"/>
                <a:gd name="T34" fmla="*/ 2147483647 w 1200"/>
                <a:gd name="T35" fmla="*/ 2147483647 h 2811"/>
                <a:gd name="T36" fmla="*/ 2147483647 w 1200"/>
                <a:gd name="T37" fmla="*/ 2147483647 h 2811"/>
                <a:gd name="T38" fmla="*/ 2147483647 w 1200"/>
                <a:gd name="T39" fmla="*/ 2147483647 h 2811"/>
                <a:gd name="T40" fmla="*/ 2147483647 w 1200"/>
                <a:gd name="T41" fmla="*/ 2147483647 h 2811"/>
                <a:gd name="T42" fmla="*/ 2147483647 w 1200"/>
                <a:gd name="T43" fmla="*/ 2147483647 h 2811"/>
                <a:gd name="T44" fmla="*/ 2147483647 w 1200"/>
                <a:gd name="T45" fmla="*/ 2147483647 h 2811"/>
                <a:gd name="T46" fmla="*/ 2147483647 w 1200"/>
                <a:gd name="T47" fmla="*/ 2147483647 h 2811"/>
                <a:gd name="T48" fmla="*/ 2147483647 w 1200"/>
                <a:gd name="T49" fmla="*/ 2147483647 h 2811"/>
                <a:gd name="T50" fmla="*/ 2147483647 w 1200"/>
                <a:gd name="T51" fmla="*/ 2147483647 h 2811"/>
                <a:gd name="T52" fmla="*/ 2147483647 w 1200"/>
                <a:gd name="T53" fmla="*/ 2147483647 h 2811"/>
                <a:gd name="T54" fmla="*/ 2147483647 w 1200"/>
                <a:gd name="T55" fmla="*/ 2147483647 h 2811"/>
                <a:gd name="T56" fmla="*/ 2147483647 w 1200"/>
                <a:gd name="T57" fmla="*/ 2147483647 h 2811"/>
                <a:gd name="T58" fmla="*/ 2147483647 w 1200"/>
                <a:gd name="T59" fmla="*/ 2147483647 h 2811"/>
                <a:gd name="T60" fmla="*/ 2147483647 w 1200"/>
                <a:gd name="T61" fmla="*/ 2147483647 h 2811"/>
                <a:gd name="T62" fmla="*/ 2147483647 w 1200"/>
                <a:gd name="T63" fmla="*/ 2147483647 h 2811"/>
                <a:gd name="T64" fmla="*/ 2147483647 w 1200"/>
                <a:gd name="T65" fmla="*/ 2147483647 h 2811"/>
                <a:gd name="T66" fmla="*/ 0 w 1200"/>
                <a:gd name="T67" fmla="*/ 2147483647 h 2811"/>
                <a:gd name="T68" fmla="*/ 2147483647 w 1200"/>
                <a:gd name="T69" fmla="*/ 2147483647 h 2811"/>
                <a:gd name="T70" fmla="*/ 2147483647 w 1200"/>
                <a:gd name="T71" fmla="*/ 2147483647 h 2811"/>
                <a:gd name="T72" fmla="*/ 2147483647 w 1200"/>
                <a:gd name="T73" fmla="*/ 2147483647 h 2811"/>
                <a:gd name="T74" fmla="*/ 2147483647 w 1200"/>
                <a:gd name="T75" fmla="*/ 2147483647 h 2811"/>
                <a:gd name="T76" fmla="*/ 2147483647 w 1200"/>
                <a:gd name="T77" fmla="*/ 2147483647 h 2811"/>
                <a:gd name="T78" fmla="*/ 2147483647 w 1200"/>
                <a:gd name="T79" fmla="*/ 2147483647 h 2811"/>
                <a:gd name="T80" fmla="*/ 2147483647 w 1200"/>
                <a:gd name="T81" fmla="*/ 2147483647 h 2811"/>
                <a:gd name="T82" fmla="*/ 2147483647 w 1200"/>
                <a:gd name="T83" fmla="*/ 2147483647 h 2811"/>
                <a:gd name="T84" fmla="*/ 2147483647 w 1200"/>
                <a:gd name="T85" fmla="*/ 2147483647 h 2811"/>
                <a:gd name="T86" fmla="*/ 2147483647 w 1200"/>
                <a:gd name="T87" fmla="*/ 2147483647 h 2811"/>
                <a:gd name="T88" fmla="*/ 2147483647 w 1200"/>
                <a:gd name="T89" fmla="*/ 2147483647 h 2811"/>
                <a:gd name="T90" fmla="*/ 2147483647 w 1200"/>
                <a:gd name="T91" fmla="*/ 2147483647 h 2811"/>
                <a:gd name="T92" fmla="*/ 2147483647 w 1200"/>
                <a:gd name="T93" fmla="*/ 2147483647 h 2811"/>
                <a:gd name="T94" fmla="*/ 2147483647 w 1200"/>
                <a:gd name="T95" fmla="*/ 2147483647 h 2811"/>
                <a:gd name="T96" fmla="*/ 2147483647 w 1200"/>
                <a:gd name="T97" fmla="*/ 2147483647 h 2811"/>
                <a:gd name="T98" fmla="*/ 2147483647 w 1200"/>
                <a:gd name="T99" fmla="*/ 2147483647 h 2811"/>
                <a:gd name="T100" fmla="*/ 2147483647 w 1200"/>
                <a:gd name="T101" fmla="*/ 0 h 2811"/>
                <a:gd name="T102" fmla="*/ 2147483647 w 1200"/>
                <a:gd name="T103" fmla="*/ 0 h 28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0"/>
                <a:gd name="T157" fmla="*/ 0 h 2811"/>
                <a:gd name="T158" fmla="*/ 1200 w 1200"/>
                <a:gd name="T159" fmla="*/ 2811 h 28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0" h="2811">
                  <a:moveTo>
                    <a:pt x="1166" y="0"/>
                  </a:moveTo>
                  <a:lnTo>
                    <a:pt x="1166" y="5"/>
                  </a:lnTo>
                  <a:lnTo>
                    <a:pt x="1166" y="10"/>
                  </a:lnTo>
                  <a:lnTo>
                    <a:pt x="1168" y="13"/>
                  </a:lnTo>
                  <a:lnTo>
                    <a:pt x="1171" y="16"/>
                  </a:lnTo>
                  <a:lnTo>
                    <a:pt x="1171" y="158"/>
                  </a:lnTo>
                  <a:lnTo>
                    <a:pt x="1181" y="296"/>
                  </a:lnTo>
                  <a:lnTo>
                    <a:pt x="1191" y="438"/>
                  </a:lnTo>
                  <a:lnTo>
                    <a:pt x="1187" y="588"/>
                  </a:lnTo>
                  <a:lnTo>
                    <a:pt x="1197" y="1597"/>
                  </a:lnTo>
                  <a:lnTo>
                    <a:pt x="1200" y="1740"/>
                  </a:lnTo>
                  <a:lnTo>
                    <a:pt x="1197" y="1882"/>
                  </a:lnTo>
                  <a:lnTo>
                    <a:pt x="1191" y="2025"/>
                  </a:lnTo>
                  <a:lnTo>
                    <a:pt x="1182" y="2167"/>
                  </a:lnTo>
                  <a:lnTo>
                    <a:pt x="1174" y="2308"/>
                  </a:lnTo>
                  <a:lnTo>
                    <a:pt x="1169" y="2450"/>
                  </a:lnTo>
                  <a:lnTo>
                    <a:pt x="1169" y="2590"/>
                  </a:lnTo>
                  <a:lnTo>
                    <a:pt x="1177" y="2732"/>
                  </a:lnTo>
                  <a:lnTo>
                    <a:pt x="1164" y="2740"/>
                  </a:lnTo>
                  <a:lnTo>
                    <a:pt x="1149" y="2746"/>
                  </a:lnTo>
                  <a:lnTo>
                    <a:pt x="1135" y="2751"/>
                  </a:lnTo>
                  <a:lnTo>
                    <a:pt x="1118" y="2756"/>
                  </a:lnTo>
                  <a:lnTo>
                    <a:pt x="1102" y="2758"/>
                  </a:lnTo>
                  <a:lnTo>
                    <a:pt x="1085" y="2759"/>
                  </a:lnTo>
                  <a:lnTo>
                    <a:pt x="1067" y="2759"/>
                  </a:lnTo>
                  <a:lnTo>
                    <a:pt x="1049" y="2759"/>
                  </a:lnTo>
                  <a:lnTo>
                    <a:pt x="1031" y="2759"/>
                  </a:lnTo>
                  <a:lnTo>
                    <a:pt x="1013" y="2759"/>
                  </a:lnTo>
                  <a:lnTo>
                    <a:pt x="995" y="2758"/>
                  </a:lnTo>
                  <a:lnTo>
                    <a:pt x="977" y="2758"/>
                  </a:lnTo>
                  <a:lnTo>
                    <a:pt x="958" y="2758"/>
                  </a:lnTo>
                  <a:lnTo>
                    <a:pt x="940" y="2759"/>
                  </a:lnTo>
                  <a:lnTo>
                    <a:pt x="922" y="2761"/>
                  </a:lnTo>
                  <a:lnTo>
                    <a:pt x="906" y="2764"/>
                  </a:lnTo>
                  <a:lnTo>
                    <a:pt x="871" y="2768"/>
                  </a:lnTo>
                  <a:lnTo>
                    <a:pt x="837" y="2768"/>
                  </a:lnTo>
                  <a:lnTo>
                    <a:pt x="800" y="2768"/>
                  </a:lnTo>
                  <a:lnTo>
                    <a:pt x="766" y="2768"/>
                  </a:lnTo>
                  <a:lnTo>
                    <a:pt x="731" y="2764"/>
                  </a:lnTo>
                  <a:lnTo>
                    <a:pt x="695" y="2763"/>
                  </a:lnTo>
                  <a:lnTo>
                    <a:pt x="660" y="2759"/>
                  </a:lnTo>
                  <a:lnTo>
                    <a:pt x="624" y="2758"/>
                  </a:lnTo>
                  <a:lnTo>
                    <a:pt x="589" y="2756"/>
                  </a:lnTo>
                  <a:lnTo>
                    <a:pt x="555" y="2755"/>
                  </a:lnTo>
                  <a:lnTo>
                    <a:pt x="519" y="2753"/>
                  </a:lnTo>
                  <a:lnTo>
                    <a:pt x="484" y="2755"/>
                  </a:lnTo>
                  <a:lnTo>
                    <a:pt x="448" y="2756"/>
                  </a:lnTo>
                  <a:lnTo>
                    <a:pt x="413" y="2759"/>
                  </a:lnTo>
                  <a:lnTo>
                    <a:pt x="377" y="2766"/>
                  </a:lnTo>
                  <a:lnTo>
                    <a:pt x="342" y="2774"/>
                  </a:lnTo>
                  <a:lnTo>
                    <a:pt x="323" y="2776"/>
                  </a:lnTo>
                  <a:lnTo>
                    <a:pt x="301" y="2778"/>
                  </a:lnTo>
                  <a:lnTo>
                    <a:pt x="281" y="2778"/>
                  </a:lnTo>
                  <a:lnTo>
                    <a:pt x="260" y="2779"/>
                  </a:lnTo>
                  <a:lnTo>
                    <a:pt x="239" y="2779"/>
                  </a:lnTo>
                  <a:lnTo>
                    <a:pt x="219" y="2779"/>
                  </a:lnTo>
                  <a:lnTo>
                    <a:pt x="197" y="2779"/>
                  </a:lnTo>
                  <a:lnTo>
                    <a:pt x="178" y="2781"/>
                  </a:lnTo>
                  <a:lnTo>
                    <a:pt x="156" y="2783"/>
                  </a:lnTo>
                  <a:lnTo>
                    <a:pt x="137" y="2783"/>
                  </a:lnTo>
                  <a:lnTo>
                    <a:pt x="115" y="2786"/>
                  </a:lnTo>
                  <a:lnTo>
                    <a:pt x="95" y="2789"/>
                  </a:lnTo>
                  <a:lnTo>
                    <a:pt x="77" y="2792"/>
                  </a:lnTo>
                  <a:lnTo>
                    <a:pt x="58" y="2797"/>
                  </a:lnTo>
                  <a:lnTo>
                    <a:pt x="39" y="2804"/>
                  </a:lnTo>
                  <a:lnTo>
                    <a:pt x="21" y="2811"/>
                  </a:lnTo>
                  <a:lnTo>
                    <a:pt x="3" y="2216"/>
                  </a:lnTo>
                  <a:lnTo>
                    <a:pt x="0" y="1610"/>
                  </a:lnTo>
                  <a:lnTo>
                    <a:pt x="2" y="1006"/>
                  </a:lnTo>
                  <a:lnTo>
                    <a:pt x="6" y="415"/>
                  </a:lnTo>
                  <a:lnTo>
                    <a:pt x="16" y="48"/>
                  </a:lnTo>
                  <a:lnTo>
                    <a:pt x="38" y="36"/>
                  </a:lnTo>
                  <a:lnTo>
                    <a:pt x="31" y="33"/>
                  </a:lnTo>
                  <a:lnTo>
                    <a:pt x="66" y="34"/>
                  </a:lnTo>
                  <a:lnTo>
                    <a:pt x="100" y="36"/>
                  </a:lnTo>
                  <a:lnTo>
                    <a:pt x="137" y="36"/>
                  </a:lnTo>
                  <a:lnTo>
                    <a:pt x="171" y="38"/>
                  </a:lnTo>
                  <a:lnTo>
                    <a:pt x="206" y="38"/>
                  </a:lnTo>
                  <a:lnTo>
                    <a:pt x="242" y="36"/>
                  </a:lnTo>
                  <a:lnTo>
                    <a:pt x="277" y="36"/>
                  </a:lnTo>
                  <a:lnTo>
                    <a:pt x="313" y="36"/>
                  </a:lnTo>
                  <a:lnTo>
                    <a:pt x="347" y="34"/>
                  </a:lnTo>
                  <a:lnTo>
                    <a:pt x="384" y="33"/>
                  </a:lnTo>
                  <a:lnTo>
                    <a:pt x="418" y="31"/>
                  </a:lnTo>
                  <a:lnTo>
                    <a:pt x="454" y="30"/>
                  </a:lnTo>
                  <a:lnTo>
                    <a:pt x="491" y="28"/>
                  </a:lnTo>
                  <a:lnTo>
                    <a:pt x="525" y="26"/>
                  </a:lnTo>
                  <a:lnTo>
                    <a:pt x="561" y="25"/>
                  </a:lnTo>
                  <a:lnTo>
                    <a:pt x="596" y="23"/>
                  </a:lnTo>
                  <a:lnTo>
                    <a:pt x="632" y="20"/>
                  </a:lnTo>
                  <a:lnTo>
                    <a:pt x="669" y="18"/>
                  </a:lnTo>
                  <a:lnTo>
                    <a:pt x="703" y="16"/>
                  </a:lnTo>
                  <a:lnTo>
                    <a:pt x="739" y="15"/>
                  </a:lnTo>
                  <a:lnTo>
                    <a:pt x="776" y="11"/>
                  </a:lnTo>
                  <a:lnTo>
                    <a:pt x="810" y="10"/>
                  </a:lnTo>
                  <a:lnTo>
                    <a:pt x="846" y="8"/>
                  </a:lnTo>
                  <a:lnTo>
                    <a:pt x="883" y="6"/>
                  </a:lnTo>
                  <a:lnTo>
                    <a:pt x="917" y="5"/>
                  </a:lnTo>
                  <a:lnTo>
                    <a:pt x="953" y="3"/>
                  </a:lnTo>
                  <a:lnTo>
                    <a:pt x="988" y="2"/>
                  </a:lnTo>
                  <a:lnTo>
                    <a:pt x="1024" y="2"/>
                  </a:lnTo>
                  <a:lnTo>
                    <a:pt x="1059" y="0"/>
                  </a:lnTo>
                  <a:lnTo>
                    <a:pt x="1095" y="0"/>
                  </a:lnTo>
                  <a:lnTo>
                    <a:pt x="1131" y="0"/>
                  </a:lnTo>
                  <a:lnTo>
                    <a:pt x="1166"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5" name="Freeform 11">
              <a:extLst>
                <a:ext uri="{FF2B5EF4-FFF2-40B4-BE49-F238E27FC236}">
                  <a16:creationId xmlns:a16="http://schemas.microsoft.com/office/drawing/2014/main" id="{22A1D7AD-2C0C-0040-B21F-85839901EB8D}"/>
                </a:ext>
              </a:extLst>
            </p:cNvPr>
            <p:cNvSpPr>
              <a:spLocks/>
            </p:cNvSpPr>
            <p:nvPr/>
          </p:nvSpPr>
          <p:spPr bwMode="auto">
            <a:xfrm>
              <a:off x="3255963" y="1192213"/>
              <a:ext cx="1839913" cy="4367212"/>
            </a:xfrm>
            <a:custGeom>
              <a:avLst/>
              <a:gdLst>
                <a:gd name="T0" fmla="*/ 2147483647 w 1159"/>
                <a:gd name="T1" fmla="*/ 2147483647 h 2751"/>
                <a:gd name="T2" fmla="*/ 2147483647 w 1159"/>
                <a:gd name="T3" fmla="*/ 2147483647 h 2751"/>
                <a:gd name="T4" fmla="*/ 2147483647 w 1159"/>
                <a:gd name="T5" fmla="*/ 2147483647 h 2751"/>
                <a:gd name="T6" fmla="*/ 2147483647 w 1159"/>
                <a:gd name="T7" fmla="*/ 2147483647 h 2751"/>
                <a:gd name="T8" fmla="*/ 2147483647 w 1159"/>
                <a:gd name="T9" fmla="*/ 2147483647 h 2751"/>
                <a:gd name="T10" fmla="*/ 2147483647 w 1159"/>
                <a:gd name="T11" fmla="*/ 2147483647 h 2751"/>
                <a:gd name="T12" fmla="*/ 2147483647 w 1159"/>
                <a:gd name="T13" fmla="*/ 2147483647 h 2751"/>
                <a:gd name="T14" fmla="*/ 2147483647 w 1159"/>
                <a:gd name="T15" fmla="*/ 2147483647 h 2751"/>
                <a:gd name="T16" fmla="*/ 2147483647 w 1159"/>
                <a:gd name="T17" fmla="*/ 2147483647 h 2751"/>
                <a:gd name="T18" fmla="*/ 2147483647 w 1159"/>
                <a:gd name="T19" fmla="*/ 2147483647 h 2751"/>
                <a:gd name="T20" fmla="*/ 2147483647 w 1159"/>
                <a:gd name="T21" fmla="*/ 2147483647 h 2751"/>
                <a:gd name="T22" fmla="*/ 2147483647 w 1159"/>
                <a:gd name="T23" fmla="*/ 2147483647 h 2751"/>
                <a:gd name="T24" fmla="*/ 2147483647 w 1159"/>
                <a:gd name="T25" fmla="*/ 2147483647 h 2751"/>
                <a:gd name="T26" fmla="*/ 2147483647 w 1159"/>
                <a:gd name="T27" fmla="*/ 2147483647 h 2751"/>
                <a:gd name="T28" fmla="*/ 2147483647 w 1159"/>
                <a:gd name="T29" fmla="*/ 2147483647 h 2751"/>
                <a:gd name="T30" fmla="*/ 2147483647 w 1159"/>
                <a:gd name="T31" fmla="*/ 2147483647 h 2751"/>
                <a:gd name="T32" fmla="*/ 2147483647 w 1159"/>
                <a:gd name="T33" fmla="*/ 2147483647 h 2751"/>
                <a:gd name="T34" fmla="*/ 2147483647 w 1159"/>
                <a:gd name="T35" fmla="*/ 2147483647 h 2751"/>
                <a:gd name="T36" fmla="*/ 2147483647 w 1159"/>
                <a:gd name="T37" fmla="*/ 2147483647 h 2751"/>
                <a:gd name="T38" fmla="*/ 2147483647 w 1159"/>
                <a:gd name="T39" fmla="*/ 2147483647 h 2751"/>
                <a:gd name="T40" fmla="*/ 2147483647 w 1159"/>
                <a:gd name="T41" fmla="*/ 2147483647 h 2751"/>
                <a:gd name="T42" fmla="*/ 2147483647 w 1159"/>
                <a:gd name="T43" fmla="*/ 2147483647 h 2751"/>
                <a:gd name="T44" fmla="*/ 2147483647 w 1159"/>
                <a:gd name="T45" fmla="*/ 2147483647 h 2751"/>
                <a:gd name="T46" fmla="*/ 2147483647 w 1159"/>
                <a:gd name="T47" fmla="*/ 2147483647 h 2751"/>
                <a:gd name="T48" fmla="*/ 2147483647 w 1159"/>
                <a:gd name="T49" fmla="*/ 2147483647 h 2751"/>
                <a:gd name="T50" fmla="*/ 2147483647 w 1159"/>
                <a:gd name="T51" fmla="*/ 2147483647 h 2751"/>
                <a:gd name="T52" fmla="*/ 2147483647 w 1159"/>
                <a:gd name="T53" fmla="*/ 2147483647 h 2751"/>
                <a:gd name="T54" fmla="*/ 2147483647 w 1159"/>
                <a:gd name="T55" fmla="*/ 2147483647 h 2751"/>
                <a:gd name="T56" fmla="*/ 2147483647 w 1159"/>
                <a:gd name="T57" fmla="*/ 2147483647 h 2751"/>
                <a:gd name="T58" fmla="*/ 0 w 1159"/>
                <a:gd name="T59" fmla="*/ 2147483647 h 2751"/>
                <a:gd name="T60" fmla="*/ 2147483647 w 1159"/>
                <a:gd name="T61" fmla="*/ 2147483647 h 2751"/>
                <a:gd name="T62" fmla="*/ 2147483647 w 1159"/>
                <a:gd name="T63" fmla="*/ 2147483647 h 2751"/>
                <a:gd name="T64" fmla="*/ 2147483647 w 1159"/>
                <a:gd name="T65" fmla="*/ 2147483647 h 2751"/>
                <a:gd name="T66" fmla="*/ 2147483647 w 1159"/>
                <a:gd name="T67" fmla="*/ 2147483647 h 2751"/>
                <a:gd name="T68" fmla="*/ 2147483647 w 1159"/>
                <a:gd name="T69" fmla="*/ 2147483647 h 2751"/>
                <a:gd name="T70" fmla="*/ 2147483647 w 1159"/>
                <a:gd name="T71" fmla="*/ 2147483647 h 2751"/>
                <a:gd name="T72" fmla="*/ 2147483647 w 1159"/>
                <a:gd name="T73" fmla="*/ 2147483647 h 2751"/>
                <a:gd name="T74" fmla="*/ 2147483647 w 1159"/>
                <a:gd name="T75" fmla="*/ 2147483647 h 2751"/>
                <a:gd name="T76" fmla="*/ 2147483647 w 1159"/>
                <a:gd name="T77" fmla="*/ 2147483647 h 2751"/>
                <a:gd name="T78" fmla="*/ 2147483647 w 1159"/>
                <a:gd name="T79" fmla="*/ 2147483647 h 2751"/>
                <a:gd name="T80" fmla="*/ 2147483647 w 1159"/>
                <a:gd name="T81" fmla="*/ 2147483647 h 2751"/>
                <a:gd name="T82" fmla="*/ 2147483647 w 1159"/>
                <a:gd name="T83" fmla="*/ 2147483647 h 2751"/>
                <a:gd name="T84" fmla="*/ 2147483647 w 1159"/>
                <a:gd name="T85" fmla="*/ 2147483647 h 2751"/>
                <a:gd name="T86" fmla="*/ 2147483647 w 1159"/>
                <a:gd name="T87" fmla="*/ 2147483647 h 2751"/>
                <a:gd name="T88" fmla="*/ 2147483647 w 1159"/>
                <a:gd name="T89" fmla="*/ 2147483647 h 2751"/>
                <a:gd name="T90" fmla="*/ 2147483647 w 1159"/>
                <a:gd name="T91" fmla="*/ 2147483647 h 2751"/>
                <a:gd name="T92" fmla="*/ 2147483647 w 1159"/>
                <a:gd name="T93" fmla="*/ 0 h 2751"/>
                <a:gd name="T94" fmla="*/ 2147483647 w 1159"/>
                <a:gd name="T95" fmla="*/ 0 h 2751"/>
                <a:gd name="T96" fmla="*/ 2147483647 w 1159"/>
                <a:gd name="T97" fmla="*/ 0 h 27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9"/>
                <a:gd name="T148" fmla="*/ 0 h 2751"/>
                <a:gd name="T149" fmla="*/ 1159 w 1159"/>
                <a:gd name="T150" fmla="*/ 2751 h 27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9" h="2751">
                  <a:moveTo>
                    <a:pt x="1131" y="0"/>
                  </a:moveTo>
                  <a:lnTo>
                    <a:pt x="1129" y="117"/>
                  </a:lnTo>
                  <a:lnTo>
                    <a:pt x="1134" y="237"/>
                  </a:lnTo>
                  <a:lnTo>
                    <a:pt x="1144" y="361"/>
                  </a:lnTo>
                  <a:lnTo>
                    <a:pt x="1151" y="481"/>
                  </a:lnTo>
                  <a:lnTo>
                    <a:pt x="1156" y="910"/>
                  </a:lnTo>
                  <a:lnTo>
                    <a:pt x="1159" y="1344"/>
                  </a:lnTo>
                  <a:lnTo>
                    <a:pt x="1154" y="1778"/>
                  </a:lnTo>
                  <a:lnTo>
                    <a:pt x="1136" y="2216"/>
                  </a:lnTo>
                  <a:lnTo>
                    <a:pt x="1136" y="2669"/>
                  </a:lnTo>
                  <a:lnTo>
                    <a:pt x="1126" y="2676"/>
                  </a:lnTo>
                  <a:lnTo>
                    <a:pt x="1126" y="2685"/>
                  </a:lnTo>
                  <a:lnTo>
                    <a:pt x="1129" y="2695"/>
                  </a:lnTo>
                  <a:lnTo>
                    <a:pt x="1131" y="2705"/>
                  </a:lnTo>
                  <a:lnTo>
                    <a:pt x="1100" y="2709"/>
                  </a:lnTo>
                  <a:lnTo>
                    <a:pt x="1067" y="2710"/>
                  </a:lnTo>
                  <a:lnTo>
                    <a:pt x="1034" y="2710"/>
                  </a:lnTo>
                  <a:lnTo>
                    <a:pt x="1001" y="2709"/>
                  </a:lnTo>
                  <a:lnTo>
                    <a:pt x="968" y="2709"/>
                  </a:lnTo>
                  <a:lnTo>
                    <a:pt x="937" y="2712"/>
                  </a:lnTo>
                  <a:lnTo>
                    <a:pt x="906" y="2717"/>
                  </a:lnTo>
                  <a:lnTo>
                    <a:pt x="878" y="2725"/>
                  </a:lnTo>
                  <a:lnTo>
                    <a:pt x="841" y="2728"/>
                  </a:lnTo>
                  <a:lnTo>
                    <a:pt x="805" y="2732"/>
                  </a:lnTo>
                  <a:lnTo>
                    <a:pt x="769" y="2732"/>
                  </a:lnTo>
                  <a:lnTo>
                    <a:pt x="731" y="2730"/>
                  </a:lnTo>
                  <a:lnTo>
                    <a:pt x="695" y="2727"/>
                  </a:lnTo>
                  <a:lnTo>
                    <a:pt x="657" y="2723"/>
                  </a:lnTo>
                  <a:lnTo>
                    <a:pt x="621" y="2720"/>
                  </a:lnTo>
                  <a:lnTo>
                    <a:pt x="583" y="2717"/>
                  </a:lnTo>
                  <a:lnTo>
                    <a:pt x="546" y="2713"/>
                  </a:lnTo>
                  <a:lnTo>
                    <a:pt x="509" y="2710"/>
                  </a:lnTo>
                  <a:lnTo>
                    <a:pt x="472" y="2710"/>
                  </a:lnTo>
                  <a:lnTo>
                    <a:pt x="436" y="2710"/>
                  </a:lnTo>
                  <a:lnTo>
                    <a:pt x="400" y="2712"/>
                  </a:lnTo>
                  <a:lnTo>
                    <a:pt x="364" y="2717"/>
                  </a:lnTo>
                  <a:lnTo>
                    <a:pt x="327" y="2725"/>
                  </a:lnTo>
                  <a:lnTo>
                    <a:pt x="291" y="2735"/>
                  </a:lnTo>
                  <a:lnTo>
                    <a:pt x="275" y="2735"/>
                  </a:lnTo>
                  <a:lnTo>
                    <a:pt x="258" y="2735"/>
                  </a:lnTo>
                  <a:lnTo>
                    <a:pt x="240" y="2735"/>
                  </a:lnTo>
                  <a:lnTo>
                    <a:pt x="224" y="2735"/>
                  </a:lnTo>
                  <a:lnTo>
                    <a:pt x="207" y="2735"/>
                  </a:lnTo>
                  <a:lnTo>
                    <a:pt x="191" y="2735"/>
                  </a:lnTo>
                  <a:lnTo>
                    <a:pt x="173" y="2735"/>
                  </a:lnTo>
                  <a:lnTo>
                    <a:pt x="156" y="2735"/>
                  </a:lnTo>
                  <a:lnTo>
                    <a:pt x="140" y="2736"/>
                  </a:lnTo>
                  <a:lnTo>
                    <a:pt x="123" y="2738"/>
                  </a:lnTo>
                  <a:lnTo>
                    <a:pt x="107" y="2738"/>
                  </a:lnTo>
                  <a:lnTo>
                    <a:pt x="90" y="2740"/>
                  </a:lnTo>
                  <a:lnTo>
                    <a:pt x="74" y="2743"/>
                  </a:lnTo>
                  <a:lnTo>
                    <a:pt x="57" y="2745"/>
                  </a:lnTo>
                  <a:lnTo>
                    <a:pt x="41" y="2748"/>
                  </a:lnTo>
                  <a:lnTo>
                    <a:pt x="26" y="2751"/>
                  </a:lnTo>
                  <a:lnTo>
                    <a:pt x="24" y="2521"/>
                  </a:lnTo>
                  <a:lnTo>
                    <a:pt x="21" y="2295"/>
                  </a:lnTo>
                  <a:lnTo>
                    <a:pt x="15" y="2071"/>
                  </a:lnTo>
                  <a:lnTo>
                    <a:pt x="8" y="1849"/>
                  </a:lnTo>
                  <a:lnTo>
                    <a:pt x="3" y="1628"/>
                  </a:lnTo>
                  <a:lnTo>
                    <a:pt x="0" y="1408"/>
                  </a:lnTo>
                  <a:lnTo>
                    <a:pt x="3" y="1184"/>
                  </a:lnTo>
                  <a:lnTo>
                    <a:pt x="11" y="958"/>
                  </a:lnTo>
                  <a:lnTo>
                    <a:pt x="10" y="729"/>
                  </a:lnTo>
                  <a:lnTo>
                    <a:pt x="16" y="500"/>
                  </a:lnTo>
                  <a:lnTo>
                    <a:pt x="24" y="270"/>
                  </a:lnTo>
                  <a:lnTo>
                    <a:pt x="26" y="35"/>
                  </a:lnTo>
                  <a:lnTo>
                    <a:pt x="59" y="36"/>
                  </a:lnTo>
                  <a:lnTo>
                    <a:pt x="94" y="36"/>
                  </a:lnTo>
                  <a:lnTo>
                    <a:pt x="128" y="36"/>
                  </a:lnTo>
                  <a:lnTo>
                    <a:pt x="161" y="36"/>
                  </a:lnTo>
                  <a:lnTo>
                    <a:pt x="196" y="36"/>
                  </a:lnTo>
                  <a:lnTo>
                    <a:pt x="230" y="35"/>
                  </a:lnTo>
                  <a:lnTo>
                    <a:pt x="265" y="35"/>
                  </a:lnTo>
                  <a:lnTo>
                    <a:pt x="299" y="33"/>
                  </a:lnTo>
                  <a:lnTo>
                    <a:pt x="334" y="31"/>
                  </a:lnTo>
                  <a:lnTo>
                    <a:pt x="369" y="31"/>
                  </a:lnTo>
                  <a:lnTo>
                    <a:pt x="403" y="30"/>
                  </a:lnTo>
                  <a:lnTo>
                    <a:pt x="438" y="28"/>
                  </a:lnTo>
                  <a:lnTo>
                    <a:pt x="472" y="26"/>
                  </a:lnTo>
                  <a:lnTo>
                    <a:pt x="507" y="23"/>
                  </a:lnTo>
                  <a:lnTo>
                    <a:pt x="543" y="21"/>
                  </a:lnTo>
                  <a:lnTo>
                    <a:pt x="578" y="20"/>
                  </a:lnTo>
                  <a:lnTo>
                    <a:pt x="612" y="18"/>
                  </a:lnTo>
                  <a:lnTo>
                    <a:pt x="647" y="16"/>
                  </a:lnTo>
                  <a:lnTo>
                    <a:pt x="682" y="13"/>
                  </a:lnTo>
                  <a:lnTo>
                    <a:pt x="716" y="11"/>
                  </a:lnTo>
                  <a:lnTo>
                    <a:pt x="752" y="10"/>
                  </a:lnTo>
                  <a:lnTo>
                    <a:pt x="787" y="8"/>
                  </a:lnTo>
                  <a:lnTo>
                    <a:pt x="822" y="7"/>
                  </a:lnTo>
                  <a:lnTo>
                    <a:pt x="856" y="5"/>
                  </a:lnTo>
                  <a:lnTo>
                    <a:pt x="891" y="3"/>
                  </a:lnTo>
                  <a:lnTo>
                    <a:pt x="925" y="2"/>
                  </a:lnTo>
                  <a:lnTo>
                    <a:pt x="960" y="2"/>
                  </a:lnTo>
                  <a:lnTo>
                    <a:pt x="994" y="0"/>
                  </a:lnTo>
                  <a:lnTo>
                    <a:pt x="1029" y="0"/>
                  </a:lnTo>
                  <a:lnTo>
                    <a:pt x="1064" y="0"/>
                  </a:lnTo>
                  <a:lnTo>
                    <a:pt x="1097" y="0"/>
                  </a:lnTo>
                  <a:lnTo>
                    <a:pt x="1131" y="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6" name="Freeform 12">
              <a:extLst>
                <a:ext uri="{FF2B5EF4-FFF2-40B4-BE49-F238E27FC236}">
                  <a16:creationId xmlns:a16="http://schemas.microsoft.com/office/drawing/2014/main" id="{87691358-C20E-4B46-A704-FD78D60306CD}"/>
                </a:ext>
              </a:extLst>
            </p:cNvPr>
            <p:cNvSpPr>
              <a:spLocks/>
            </p:cNvSpPr>
            <p:nvPr/>
          </p:nvSpPr>
          <p:spPr bwMode="auto">
            <a:xfrm>
              <a:off x="3378200" y="1312863"/>
              <a:ext cx="1611313" cy="4105275"/>
            </a:xfrm>
            <a:custGeom>
              <a:avLst/>
              <a:gdLst>
                <a:gd name="T0" fmla="*/ 2147483647 w 1015"/>
                <a:gd name="T1" fmla="*/ 2147483647 h 2586"/>
                <a:gd name="T2" fmla="*/ 2147483647 w 1015"/>
                <a:gd name="T3" fmla="*/ 2147483647 h 2586"/>
                <a:gd name="T4" fmla="*/ 2147483647 w 1015"/>
                <a:gd name="T5" fmla="*/ 2147483647 h 2586"/>
                <a:gd name="T6" fmla="*/ 2147483647 w 1015"/>
                <a:gd name="T7" fmla="*/ 2147483647 h 2586"/>
                <a:gd name="T8" fmla="*/ 2147483647 w 1015"/>
                <a:gd name="T9" fmla="*/ 2147483647 h 2586"/>
                <a:gd name="T10" fmla="*/ 2147483647 w 1015"/>
                <a:gd name="T11" fmla="*/ 2147483647 h 2586"/>
                <a:gd name="T12" fmla="*/ 2147483647 w 1015"/>
                <a:gd name="T13" fmla="*/ 2147483647 h 2586"/>
                <a:gd name="T14" fmla="*/ 2147483647 w 1015"/>
                <a:gd name="T15" fmla="*/ 2147483647 h 2586"/>
                <a:gd name="T16" fmla="*/ 2147483647 w 1015"/>
                <a:gd name="T17" fmla="*/ 2147483647 h 2586"/>
                <a:gd name="T18" fmla="*/ 2147483647 w 1015"/>
                <a:gd name="T19" fmla="*/ 2147483647 h 2586"/>
                <a:gd name="T20" fmla="*/ 2147483647 w 1015"/>
                <a:gd name="T21" fmla="*/ 2147483647 h 2586"/>
                <a:gd name="T22" fmla="*/ 2147483647 w 1015"/>
                <a:gd name="T23" fmla="*/ 2147483647 h 2586"/>
                <a:gd name="T24" fmla="*/ 2147483647 w 1015"/>
                <a:gd name="T25" fmla="*/ 2147483647 h 2586"/>
                <a:gd name="T26" fmla="*/ 2147483647 w 1015"/>
                <a:gd name="T27" fmla="*/ 2147483647 h 2586"/>
                <a:gd name="T28" fmla="*/ 2147483647 w 1015"/>
                <a:gd name="T29" fmla="*/ 2147483647 h 2586"/>
                <a:gd name="T30" fmla="*/ 2147483647 w 1015"/>
                <a:gd name="T31" fmla="*/ 2147483647 h 2586"/>
                <a:gd name="T32" fmla="*/ 2147483647 w 1015"/>
                <a:gd name="T33" fmla="*/ 2147483647 h 2586"/>
                <a:gd name="T34" fmla="*/ 2147483647 w 1015"/>
                <a:gd name="T35" fmla="*/ 2147483647 h 2586"/>
                <a:gd name="T36" fmla="*/ 2147483647 w 1015"/>
                <a:gd name="T37" fmla="*/ 2147483647 h 2586"/>
                <a:gd name="T38" fmla="*/ 2147483647 w 1015"/>
                <a:gd name="T39" fmla="*/ 2147483647 h 2586"/>
                <a:gd name="T40" fmla="*/ 2147483647 w 1015"/>
                <a:gd name="T41" fmla="*/ 2147483647 h 2586"/>
                <a:gd name="T42" fmla="*/ 2147483647 w 1015"/>
                <a:gd name="T43" fmla="*/ 2147483647 h 2586"/>
                <a:gd name="T44" fmla="*/ 2147483647 w 1015"/>
                <a:gd name="T45" fmla="*/ 2147483647 h 2586"/>
                <a:gd name="T46" fmla="*/ 2147483647 w 1015"/>
                <a:gd name="T47" fmla="*/ 2147483647 h 2586"/>
                <a:gd name="T48" fmla="*/ 2147483647 w 1015"/>
                <a:gd name="T49" fmla="*/ 2147483647 h 2586"/>
                <a:gd name="T50" fmla="*/ 2147483647 w 1015"/>
                <a:gd name="T51" fmla="*/ 2147483647 h 2586"/>
                <a:gd name="T52" fmla="*/ 2147483647 w 1015"/>
                <a:gd name="T53" fmla="*/ 2147483647 h 2586"/>
                <a:gd name="T54" fmla="*/ 2147483647 w 1015"/>
                <a:gd name="T55" fmla="*/ 2147483647 h 2586"/>
                <a:gd name="T56" fmla="*/ 2147483647 w 1015"/>
                <a:gd name="T57" fmla="*/ 2147483647 h 2586"/>
                <a:gd name="T58" fmla="*/ 2147483647 w 1015"/>
                <a:gd name="T59" fmla="*/ 2147483647 h 2586"/>
                <a:gd name="T60" fmla="*/ 2147483647 w 1015"/>
                <a:gd name="T61" fmla="*/ 2147483647 h 2586"/>
                <a:gd name="T62" fmla="*/ 2147483647 w 1015"/>
                <a:gd name="T63" fmla="*/ 2147483647 h 2586"/>
                <a:gd name="T64" fmla="*/ 2147483647 w 1015"/>
                <a:gd name="T65" fmla="*/ 0 h 2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5"/>
                <a:gd name="T100" fmla="*/ 0 h 2586"/>
                <a:gd name="T101" fmla="*/ 1015 w 1015"/>
                <a:gd name="T102" fmla="*/ 2586 h 2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5" h="2586">
                  <a:moveTo>
                    <a:pt x="1008" y="1"/>
                  </a:moveTo>
                  <a:lnTo>
                    <a:pt x="1001" y="117"/>
                  </a:lnTo>
                  <a:lnTo>
                    <a:pt x="1008" y="229"/>
                  </a:lnTo>
                  <a:lnTo>
                    <a:pt x="1015" y="341"/>
                  </a:lnTo>
                  <a:lnTo>
                    <a:pt x="1008" y="456"/>
                  </a:lnTo>
                  <a:lnTo>
                    <a:pt x="996" y="1358"/>
                  </a:lnTo>
                  <a:lnTo>
                    <a:pt x="987" y="1648"/>
                  </a:lnTo>
                  <a:lnTo>
                    <a:pt x="985" y="1933"/>
                  </a:lnTo>
                  <a:lnTo>
                    <a:pt x="987" y="2214"/>
                  </a:lnTo>
                  <a:lnTo>
                    <a:pt x="985" y="2493"/>
                  </a:lnTo>
                  <a:lnTo>
                    <a:pt x="982" y="2501"/>
                  </a:lnTo>
                  <a:lnTo>
                    <a:pt x="978" y="2511"/>
                  </a:lnTo>
                  <a:lnTo>
                    <a:pt x="975" y="2519"/>
                  </a:lnTo>
                  <a:lnTo>
                    <a:pt x="975" y="2529"/>
                  </a:lnTo>
                  <a:lnTo>
                    <a:pt x="962" y="2529"/>
                  </a:lnTo>
                  <a:lnTo>
                    <a:pt x="954" y="2537"/>
                  </a:lnTo>
                  <a:lnTo>
                    <a:pt x="947" y="2549"/>
                  </a:lnTo>
                  <a:lnTo>
                    <a:pt x="934" y="2550"/>
                  </a:lnTo>
                  <a:lnTo>
                    <a:pt x="888" y="2553"/>
                  </a:lnTo>
                  <a:lnTo>
                    <a:pt x="842" y="2557"/>
                  </a:lnTo>
                  <a:lnTo>
                    <a:pt x="796" y="2562"/>
                  </a:lnTo>
                  <a:lnTo>
                    <a:pt x="749" y="2565"/>
                  </a:lnTo>
                  <a:lnTo>
                    <a:pt x="703" y="2570"/>
                  </a:lnTo>
                  <a:lnTo>
                    <a:pt x="657" y="2573"/>
                  </a:lnTo>
                  <a:lnTo>
                    <a:pt x="611" y="2578"/>
                  </a:lnTo>
                  <a:lnTo>
                    <a:pt x="565" y="2581"/>
                  </a:lnTo>
                  <a:lnTo>
                    <a:pt x="519" y="2585"/>
                  </a:lnTo>
                  <a:lnTo>
                    <a:pt x="473" y="2586"/>
                  </a:lnTo>
                  <a:lnTo>
                    <a:pt x="425" y="2586"/>
                  </a:lnTo>
                  <a:lnTo>
                    <a:pt x="379" y="2586"/>
                  </a:lnTo>
                  <a:lnTo>
                    <a:pt x="333" y="2585"/>
                  </a:lnTo>
                  <a:lnTo>
                    <a:pt x="287" y="2583"/>
                  </a:lnTo>
                  <a:lnTo>
                    <a:pt x="239" y="2578"/>
                  </a:lnTo>
                  <a:lnTo>
                    <a:pt x="193" y="2572"/>
                  </a:lnTo>
                  <a:lnTo>
                    <a:pt x="170" y="2575"/>
                  </a:lnTo>
                  <a:lnTo>
                    <a:pt x="147" y="2577"/>
                  </a:lnTo>
                  <a:lnTo>
                    <a:pt x="124" y="2577"/>
                  </a:lnTo>
                  <a:lnTo>
                    <a:pt x="102" y="2577"/>
                  </a:lnTo>
                  <a:lnTo>
                    <a:pt x="79" y="2577"/>
                  </a:lnTo>
                  <a:lnTo>
                    <a:pt x="56" y="2577"/>
                  </a:lnTo>
                  <a:lnTo>
                    <a:pt x="31" y="2577"/>
                  </a:lnTo>
                  <a:lnTo>
                    <a:pt x="7" y="2577"/>
                  </a:lnTo>
                  <a:lnTo>
                    <a:pt x="0" y="2558"/>
                  </a:lnTo>
                  <a:lnTo>
                    <a:pt x="7" y="2542"/>
                  </a:lnTo>
                  <a:lnTo>
                    <a:pt x="13" y="2524"/>
                  </a:lnTo>
                  <a:lnTo>
                    <a:pt x="12" y="2504"/>
                  </a:lnTo>
                  <a:lnTo>
                    <a:pt x="12" y="1498"/>
                  </a:lnTo>
                  <a:lnTo>
                    <a:pt x="17" y="1126"/>
                  </a:lnTo>
                  <a:lnTo>
                    <a:pt x="20" y="752"/>
                  </a:lnTo>
                  <a:lnTo>
                    <a:pt x="23" y="380"/>
                  </a:lnTo>
                  <a:lnTo>
                    <a:pt x="23" y="16"/>
                  </a:lnTo>
                  <a:lnTo>
                    <a:pt x="86" y="19"/>
                  </a:lnTo>
                  <a:lnTo>
                    <a:pt x="148" y="23"/>
                  </a:lnTo>
                  <a:lnTo>
                    <a:pt x="211" y="23"/>
                  </a:lnTo>
                  <a:lnTo>
                    <a:pt x="272" y="23"/>
                  </a:lnTo>
                  <a:lnTo>
                    <a:pt x="334" y="21"/>
                  </a:lnTo>
                  <a:lnTo>
                    <a:pt x="395" y="19"/>
                  </a:lnTo>
                  <a:lnTo>
                    <a:pt x="458" y="16"/>
                  </a:lnTo>
                  <a:lnTo>
                    <a:pt x="519" y="13"/>
                  </a:lnTo>
                  <a:lnTo>
                    <a:pt x="581" y="11"/>
                  </a:lnTo>
                  <a:lnTo>
                    <a:pt x="642" y="8"/>
                  </a:lnTo>
                  <a:lnTo>
                    <a:pt x="703" y="5"/>
                  </a:lnTo>
                  <a:lnTo>
                    <a:pt x="764" y="3"/>
                  </a:lnTo>
                  <a:lnTo>
                    <a:pt x="825" y="1"/>
                  </a:lnTo>
                  <a:lnTo>
                    <a:pt x="886" y="0"/>
                  </a:lnTo>
                  <a:lnTo>
                    <a:pt x="947" y="0"/>
                  </a:lnTo>
                  <a:lnTo>
                    <a:pt x="1008"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7" name="Freeform 13">
              <a:extLst>
                <a:ext uri="{FF2B5EF4-FFF2-40B4-BE49-F238E27FC236}">
                  <a16:creationId xmlns:a16="http://schemas.microsoft.com/office/drawing/2014/main" id="{CD1C1BBF-0C2A-944C-843B-5414053165E1}"/>
                </a:ext>
              </a:extLst>
            </p:cNvPr>
            <p:cNvSpPr>
              <a:spLocks/>
            </p:cNvSpPr>
            <p:nvPr/>
          </p:nvSpPr>
          <p:spPr bwMode="auto">
            <a:xfrm>
              <a:off x="3422650" y="1335088"/>
              <a:ext cx="1524000" cy="4052887"/>
            </a:xfrm>
            <a:custGeom>
              <a:avLst/>
              <a:gdLst>
                <a:gd name="T0" fmla="*/ 2147483647 w 960"/>
                <a:gd name="T1" fmla="*/ 2147483647 h 2553"/>
                <a:gd name="T2" fmla="*/ 2147483647 w 960"/>
                <a:gd name="T3" fmla="*/ 2147483647 h 2553"/>
                <a:gd name="T4" fmla="*/ 2147483647 w 960"/>
                <a:gd name="T5" fmla="*/ 2147483647 h 2553"/>
                <a:gd name="T6" fmla="*/ 2147483647 w 960"/>
                <a:gd name="T7" fmla="*/ 2147483647 h 2553"/>
                <a:gd name="T8" fmla="*/ 2147483647 w 960"/>
                <a:gd name="T9" fmla="*/ 2147483647 h 2553"/>
                <a:gd name="T10" fmla="*/ 2147483647 w 960"/>
                <a:gd name="T11" fmla="*/ 2147483647 h 2553"/>
                <a:gd name="T12" fmla="*/ 2147483647 w 960"/>
                <a:gd name="T13" fmla="*/ 2147483647 h 2553"/>
                <a:gd name="T14" fmla="*/ 2147483647 w 960"/>
                <a:gd name="T15" fmla="*/ 2147483647 h 2553"/>
                <a:gd name="T16" fmla="*/ 2147483647 w 960"/>
                <a:gd name="T17" fmla="*/ 2147483647 h 2553"/>
                <a:gd name="T18" fmla="*/ 2147483647 w 960"/>
                <a:gd name="T19" fmla="*/ 2147483647 h 2553"/>
                <a:gd name="T20" fmla="*/ 2147483647 w 960"/>
                <a:gd name="T21" fmla="*/ 2147483647 h 2553"/>
                <a:gd name="T22" fmla="*/ 2147483647 w 960"/>
                <a:gd name="T23" fmla="*/ 2147483647 h 2553"/>
                <a:gd name="T24" fmla="*/ 2147483647 w 960"/>
                <a:gd name="T25" fmla="*/ 2147483647 h 2553"/>
                <a:gd name="T26" fmla="*/ 2147483647 w 960"/>
                <a:gd name="T27" fmla="*/ 2147483647 h 2553"/>
                <a:gd name="T28" fmla="*/ 0 w 960"/>
                <a:gd name="T29" fmla="*/ 2147483647 h 2553"/>
                <a:gd name="T30" fmla="*/ 2147483647 w 960"/>
                <a:gd name="T31" fmla="*/ 2147483647 h 2553"/>
                <a:gd name="T32" fmla="*/ 2147483647 w 960"/>
                <a:gd name="T33" fmla="*/ 2147483647 h 2553"/>
                <a:gd name="T34" fmla="*/ 2147483647 w 960"/>
                <a:gd name="T35" fmla="*/ 2147483647 h 2553"/>
                <a:gd name="T36" fmla="*/ 2147483647 w 960"/>
                <a:gd name="T37" fmla="*/ 2147483647 h 2553"/>
                <a:gd name="T38" fmla="*/ 2147483647 w 960"/>
                <a:gd name="T39" fmla="*/ 2147483647 h 2553"/>
                <a:gd name="T40" fmla="*/ 2147483647 w 960"/>
                <a:gd name="T41" fmla="*/ 2147483647 h 2553"/>
                <a:gd name="T42" fmla="*/ 2147483647 w 960"/>
                <a:gd name="T43" fmla="*/ 2147483647 h 2553"/>
                <a:gd name="T44" fmla="*/ 2147483647 w 960"/>
                <a:gd name="T45" fmla="*/ 2147483647 h 2553"/>
                <a:gd name="T46" fmla="*/ 2147483647 w 960"/>
                <a:gd name="T47" fmla="*/ 2147483647 h 2553"/>
                <a:gd name="T48" fmla="*/ 2147483647 w 960"/>
                <a:gd name="T49" fmla="*/ 2147483647 h 2553"/>
                <a:gd name="T50" fmla="*/ 2147483647 w 960"/>
                <a:gd name="T51" fmla="*/ 2147483647 h 2553"/>
                <a:gd name="T52" fmla="*/ 2147483647 w 960"/>
                <a:gd name="T53" fmla="*/ 2147483647 h 2553"/>
                <a:gd name="T54" fmla="*/ 2147483647 w 960"/>
                <a:gd name="T55" fmla="*/ 2147483647 h 2553"/>
                <a:gd name="T56" fmla="*/ 2147483647 w 960"/>
                <a:gd name="T57" fmla="*/ 2147483647 h 2553"/>
                <a:gd name="T58" fmla="*/ 2147483647 w 960"/>
                <a:gd name="T59" fmla="*/ 2147483647 h 2553"/>
                <a:gd name="T60" fmla="*/ 2147483647 w 960"/>
                <a:gd name="T61" fmla="*/ 0 h 2553"/>
                <a:gd name="T62" fmla="*/ 2147483647 w 960"/>
                <a:gd name="T63" fmla="*/ 2147483647 h 2553"/>
                <a:gd name="T64" fmla="*/ 2147483647 w 960"/>
                <a:gd name="T65" fmla="*/ 2147483647 h 2553"/>
                <a:gd name="T66" fmla="*/ 2147483647 w 960"/>
                <a:gd name="T67" fmla="*/ 2147483647 h 25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0"/>
                <a:gd name="T103" fmla="*/ 0 h 2553"/>
                <a:gd name="T104" fmla="*/ 960 w 960"/>
                <a:gd name="T105" fmla="*/ 2553 h 25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0" h="2553">
                  <a:moveTo>
                    <a:pt x="947" y="7"/>
                  </a:moveTo>
                  <a:lnTo>
                    <a:pt x="957" y="168"/>
                  </a:lnTo>
                  <a:lnTo>
                    <a:pt x="960" y="328"/>
                  </a:lnTo>
                  <a:lnTo>
                    <a:pt x="957" y="486"/>
                  </a:lnTo>
                  <a:lnTo>
                    <a:pt x="947" y="646"/>
                  </a:lnTo>
                  <a:lnTo>
                    <a:pt x="945" y="1097"/>
                  </a:lnTo>
                  <a:lnTo>
                    <a:pt x="937" y="1563"/>
                  </a:lnTo>
                  <a:lnTo>
                    <a:pt x="931" y="2029"/>
                  </a:lnTo>
                  <a:lnTo>
                    <a:pt x="932" y="2485"/>
                  </a:lnTo>
                  <a:lnTo>
                    <a:pt x="924" y="2495"/>
                  </a:lnTo>
                  <a:lnTo>
                    <a:pt x="909" y="2495"/>
                  </a:lnTo>
                  <a:lnTo>
                    <a:pt x="894" y="2497"/>
                  </a:lnTo>
                  <a:lnTo>
                    <a:pt x="889" y="2511"/>
                  </a:lnTo>
                  <a:lnTo>
                    <a:pt x="845" y="2516"/>
                  </a:lnTo>
                  <a:lnTo>
                    <a:pt x="802" y="2521"/>
                  </a:lnTo>
                  <a:lnTo>
                    <a:pt x="758" y="2526"/>
                  </a:lnTo>
                  <a:lnTo>
                    <a:pt x="713" y="2531"/>
                  </a:lnTo>
                  <a:lnTo>
                    <a:pt x="669" y="2536"/>
                  </a:lnTo>
                  <a:lnTo>
                    <a:pt x="623" y="2539"/>
                  </a:lnTo>
                  <a:lnTo>
                    <a:pt x="578" y="2544"/>
                  </a:lnTo>
                  <a:lnTo>
                    <a:pt x="534" y="2548"/>
                  </a:lnTo>
                  <a:lnTo>
                    <a:pt x="488" y="2549"/>
                  </a:lnTo>
                  <a:lnTo>
                    <a:pt x="441" y="2551"/>
                  </a:lnTo>
                  <a:lnTo>
                    <a:pt x="397" y="2553"/>
                  </a:lnTo>
                  <a:lnTo>
                    <a:pt x="351" y="2551"/>
                  </a:lnTo>
                  <a:lnTo>
                    <a:pt x="306" y="2549"/>
                  </a:lnTo>
                  <a:lnTo>
                    <a:pt x="262" y="2548"/>
                  </a:lnTo>
                  <a:lnTo>
                    <a:pt x="216" y="2543"/>
                  </a:lnTo>
                  <a:lnTo>
                    <a:pt x="171" y="2536"/>
                  </a:lnTo>
                  <a:lnTo>
                    <a:pt x="0" y="2541"/>
                  </a:lnTo>
                  <a:lnTo>
                    <a:pt x="2" y="2528"/>
                  </a:lnTo>
                  <a:lnTo>
                    <a:pt x="3" y="2515"/>
                  </a:lnTo>
                  <a:lnTo>
                    <a:pt x="10" y="2503"/>
                  </a:lnTo>
                  <a:lnTo>
                    <a:pt x="22" y="2495"/>
                  </a:lnTo>
                  <a:lnTo>
                    <a:pt x="5" y="2454"/>
                  </a:lnTo>
                  <a:lnTo>
                    <a:pt x="5" y="2301"/>
                  </a:lnTo>
                  <a:lnTo>
                    <a:pt x="3" y="2139"/>
                  </a:lnTo>
                  <a:lnTo>
                    <a:pt x="5" y="1980"/>
                  </a:lnTo>
                  <a:lnTo>
                    <a:pt x="15" y="1827"/>
                  </a:lnTo>
                  <a:lnTo>
                    <a:pt x="3" y="1677"/>
                  </a:lnTo>
                  <a:lnTo>
                    <a:pt x="10" y="1525"/>
                  </a:lnTo>
                  <a:lnTo>
                    <a:pt x="18" y="1370"/>
                  </a:lnTo>
                  <a:lnTo>
                    <a:pt x="15" y="1214"/>
                  </a:lnTo>
                  <a:lnTo>
                    <a:pt x="15" y="27"/>
                  </a:lnTo>
                  <a:lnTo>
                    <a:pt x="71" y="28"/>
                  </a:lnTo>
                  <a:lnTo>
                    <a:pt x="125" y="28"/>
                  </a:lnTo>
                  <a:lnTo>
                    <a:pt x="178" y="28"/>
                  </a:lnTo>
                  <a:lnTo>
                    <a:pt x="232" y="28"/>
                  </a:lnTo>
                  <a:lnTo>
                    <a:pt x="285" y="28"/>
                  </a:lnTo>
                  <a:lnTo>
                    <a:pt x="336" y="27"/>
                  </a:lnTo>
                  <a:lnTo>
                    <a:pt x="389" y="25"/>
                  </a:lnTo>
                  <a:lnTo>
                    <a:pt x="440" y="24"/>
                  </a:lnTo>
                  <a:lnTo>
                    <a:pt x="493" y="20"/>
                  </a:lnTo>
                  <a:lnTo>
                    <a:pt x="544" y="19"/>
                  </a:lnTo>
                  <a:lnTo>
                    <a:pt x="596" y="17"/>
                  </a:lnTo>
                  <a:lnTo>
                    <a:pt x="649" y="14"/>
                  </a:lnTo>
                  <a:lnTo>
                    <a:pt x="702" y="12"/>
                  </a:lnTo>
                  <a:lnTo>
                    <a:pt x="756" y="10"/>
                  </a:lnTo>
                  <a:lnTo>
                    <a:pt x="810" y="9"/>
                  </a:lnTo>
                  <a:lnTo>
                    <a:pt x="865" y="7"/>
                  </a:lnTo>
                  <a:lnTo>
                    <a:pt x="875" y="2"/>
                  </a:lnTo>
                  <a:lnTo>
                    <a:pt x="885" y="0"/>
                  </a:lnTo>
                  <a:lnTo>
                    <a:pt x="894" y="2"/>
                  </a:lnTo>
                  <a:lnTo>
                    <a:pt x="904" y="4"/>
                  </a:lnTo>
                  <a:lnTo>
                    <a:pt x="914" y="5"/>
                  </a:lnTo>
                  <a:lnTo>
                    <a:pt x="924" y="7"/>
                  </a:lnTo>
                  <a:lnTo>
                    <a:pt x="936" y="9"/>
                  </a:lnTo>
                  <a:lnTo>
                    <a:pt x="947" y="7"/>
                  </a:lnTo>
                  <a:close/>
                </a:path>
              </a:pathLst>
            </a:cu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8" name="Freeform 14">
              <a:extLst>
                <a:ext uri="{FF2B5EF4-FFF2-40B4-BE49-F238E27FC236}">
                  <a16:creationId xmlns:a16="http://schemas.microsoft.com/office/drawing/2014/main" id="{1C2FCC65-AA09-7043-B85D-E217AB555DC0}"/>
                </a:ext>
              </a:extLst>
            </p:cNvPr>
            <p:cNvSpPr>
              <a:spLocks/>
            </p:cNvSpPr>
            <p:nvPr/>
          </p:nvSpPr>
          <p:spPr bwMode="auto">
            <a:xfrm>
              <a:off x="4719638" y="1401763"/>
              <a:ext cx="158750" cy="150812"/>
            </a:xfrm>
            <a:custGeom>
              <a:avLst/>
              <a:gdLst>
                <a:gd name="T0" fmla="*/ 2147483647 w 100"/>
                <a:gd name="T1" fmla="*/ 2147483647 h 95"/>
                <a:gd name="T2" fmla="*/ 2147483647 w 100"/>
                <a:gd name="T3" fmla="*/ 2147483647 h 95"/>
                <a:gd name="T4" fmla="*/ 2147483647 w 100"/>
                <a:gd name="T5" fmla="*/ 2147483647 h 95"/>
                <a:gd name="T6" fmla="*/ 2147483647 w 100"/>
                <a:gd name="T7" fmla="*/ 2147483647 h 95"/>
                <a:gd name="T8" fmla="*/ 2147483647 w 100"/>
                <a:gd name="T9" fmla="*/ 2147483647 h 95"/>
                <a:gd name="T10" fmla="*/ 2147483647 w 100"/>
                <a:gd name="T11" fmla="*/ 2147483647 h 95"/>
                <a:gd name="T12" fmla="*/ 2147483647 w 100"/>
                <a:gd name="T13" fmla="*/ 2147483647 h 95"/>
                <a:gd name="T14" fmla="*/ 2147483647 w 100"/>
                <a:gd name="T15" fmla="*/ 2147483647 h 95"/>
                <a:gd name="T16" fmla="*/ 2147483647 w 100"/>
                <a:gd name="T17" fmla="*/ 2147483647 h 95"/>
                <a:gd name="T18" fmla="*/ 2147483647 w 100"/>
                <a:gd name="T19" fmla="*/ 2147483647 h 95"/>
                <a:gd name="T20" fmla="*/ 2147483647 w 100"/>
                <a:gd name="T21" fmla="*/ 2147483647 h 95"/>
                <a:gd name="T22" fmla="*/ 2147483647 w 100"/>
                <a:gd name="T23" fmla="*/ 2147483647 h 95"/>
                <a:gd name="T24" fmla="*/ 2147483647 w 100"/>
                <a:gd name="T25" fmla="*/ 2147483647 h 95"/>
                <a:gd name="T26" fmla="*/ 0 w 100"/>
                <a:gd name="T27" fmla="*/ 2147483647 h 95"/>
                <a:gd name="T28" fmla="*/ 2147483647 w 100"/>
                <a:gd name="T29" fmla="*/ 2147483647 h 95"/>
                <a:gd name="T30" fmla="*/ 2147483647 w 100"/>
                <a:gd name="T31" fmla="*/ 2147483647 h 95"/>
                <a:gd name="T32" fmla="*/ 2147483647 w 100"/>
                <a:gd name="T33" fmla="*/ 2147483647 h 95"/>
                <a:gd name="T34" fmla="*/ 2147483647 w 100"/>
                <a:gd name="T35" fmla="*/ 2147483647 h 95"/>
                <a:gd name="T36" fmla="*/ 2147483647 w 100"/>
                <a:gd name="T37" fmla="*/ 2147483647 h 95"/>
                <a:gd name="T38" fmla="*/ 2147483647 w 100"/>
                <a:gd name="T39" fmla="*/ 2147483647 h 95"/>
                <a:gd name="T40" fmla="*/ 2147483647 w 100"/>
                <a:gd name="T41" fmla="*/ 0 h 95"/>
                <a:gd name="T42" fmla="*/ 2147483647 w 100"/>
                <a:gd name="T43" fmla="*/ 2147483647 h 95"/>
                <a:gd name="T44" fmla="*/ 2147483647 w 100"/>
                <a:gd name="T45" fmla="*/ 2147483647 h 95"/>
                <a:gd name="T46" fmla="*/ 2147483647 w 100"/>
                <a:gd name="T47" fmla="*/ 2147483647 h 95"/>
                <a:gd name="T48" fmla="*/ 2147483647 w 100"/>
                <a:gd name="T49" fmla="*/ 2147483647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0"/>
                <a:gd name="T76" fmla="*/ 0 h 95"/>
                <a:gd name="T77" fmla="*/ 100 w 100"/>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0" h="95">
                  <a:moveTo>
                    <a:pt x="99" y="23"/>
                  </a:moveTo>
                  <a:lnTo>
                    <a:pt x="100" y="44"/>
                  </a:lnTo>
                  <a:lnTo>
                    <a:pt x="97" y="62"/>
                  </a:lnTo>
                  <a:lnTo>
                    <a:pt x="86" y="79"/>
                  </a:lnTo>
                  <a:lnTo>
                    <a:pt x="69" y="89"/>
                  </a:lnTo>
                  <a:lnTo>
                    <a:pt x="58" y="94"/>
                  </a:lnTo>
                  <a:lnTo>
                    <a:pt x="48" y="95"/>
                  </a:lnTo>
                  <a:lnTo>
                    <a:pt x="36" y="94"/>
                  </a:lnTo>
                  <a:lnTo>
                    <a:pt x="26" y="90"/>
                  </a:lnTo>
                  <a:lnTo>
                    <a:pt x="18" y="85"/>
                  </a:lnTo>
                  <a:lnTo>
                    <a:pt x="10" y="77"/>
                  </a:lnTo>
                  <a:lnTo>
                    <a:pt x="5" y="69"/>
                  </a:lnTo>
                  <a:lnTo>
                    <a:pt x="2" y="59"/>
                  </a:lnTo>
                  <a:lnTo>
                    <a:pt x="0" y="38"/>
                  </a:lnTo>
                  <a:lnTo>
                    <a:pt x="8" y="23"/>
                  </a:lnTo>
                  <a:lnTo>
                    <a:pt x="23" y="13"/>
                  </a:lnTo>
                  <a:lnTo>
                    <a:pt x="36" y="1"/>
                  </a:lnTo>
                  <a:lnTo>
                    <a:pt x="46" y="3"/>
                  </a:lnTo>
                  <a:lnTo>
                    <a:pt x="56" y="1"/>
                  </a:lnTo>
                  <a:lnTo>
                    <a:pt x="66" y="1"/>
                  </a:lnTo>
                  <a:lnTo>
                    <a:pt x="77" y="0"/>
                  </a:lnTo>
                  <a:lnTo>
                    <a:pt x="86" y="1"/>
                  </a:lnTo>
                  <a:lnTo>
                    <a:pt x="92" y="5"/>
                  </a:lnTo>
                  <a:lnTo>
                    <a:pt x="97" y="11"/>
                  </a:lnTo>
                  <a:lnTo>
                    <a:pt x="99"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9" name="Freeform 15">
              <a:extLst>
                <a:ext uri="{FF2B5EF4-FFF2-40B4-BE49-F238E27FC236}">
                  <a16:creationId xmlns:a16="http://schemas.microsoft.com/office/drawing/2014/main" id="{B61A58D9-24CF-644F-8A67-1ECEEE04F0C8}"/>
                </a:ext>
              </a:extLst>
            </p:cNvPr>
            <p:cNvSpPr>
              <a:spLocks/>
            </p:cNvSpPr>
            <p:nvPr/>
          </p:nvSpPr>
          <p:spPr bwMode="auto">
            <a:xfrm>
              <a:off x="2797175" y="1419225"/>
              <a:ext cx="238125" cy="149225"/>
            </a:xfrm>
            <a:custGeom>
              <a:avLst/>
              <a:gdLst>
                <a:gd name="T0" fmla="*/ 2147483647 w 150"/>
                <a:gd name="T1" fmla="*/ 2147483647 h 94"/>
                <a:gd name="T2" fmla="*/ 2147483647 w 150"/>
                <a:gd name="T3" fmla="*/ 2147483647 h 94"/>
                <a:gd name="T4" fmla="*/ 2147483647 w 150"/>
                <a:gd name="T5" fmla="*/ 2147483647 h 94"/>
                <a:gd name="T6" fmla="*/ 2147483647 w 150"/>
                <a:gd name="T7" fmla="*/ 2147483647 h 94"/>
                <a:gd name="T8" fmla="*/ 2147483647 w 150"/>
                <a:gd name="T9" fmla="*/ 2147483647 h 94"/>
                <a:gd name="T10" fmla="*/ 2147483647 w 150"/>
                <a:gd name="T11" fmla="*/ 2147483647 h 94"/>
                <a:gd name="T12" fmla="*/ 2147483647 w 150"/>
                <a:gd name="T13" fmla="*/ 2147483647 h 94"/>
                <a:gd name="T14" fmla="*/ 2147483647 w 150"/>
                <a:gd name="T15" fmla="*/ 2147483647 h 94"/>
                <a:gd name="T16" fmla="*/ 0 w 150"/>
                <a:gd name="T17" fmla="*/ 0 h 94"/>
                <a:gd name="T18" fmla="*/ 2147483647 w 150"/>
                <a:gd name="T19" fmla="*/ 2147483647 h 94"/>
                <a:gd name="T20" fmla="*/ 2147483647 w 150"/>
                <a:gd name="T21" fmla="*/ 2147483647 h 94"/>
                <a:gd name="T22" fmla="*/ 2147483647 w 150"/>
                <a:gd name="T23" fmla="*/ 2147483647 h 94"/>
                <a:gd name="T24" fmla="*/ 2147483647 w 150"/>
                <a:gd name="T25" fmla="*/ 2147483647 h 94"/>
                <a:gd name="T26" fmla="*/ 2147483647 w 150"/>
                <a:gd name="T27" fmla="*/ 2147483647 h 94"/>
                <a:gd name="T28" fmla="*/ 2147483647 w 150"/>
                <a:gd name="T29" fmla="*/ 2147483647 h 94"/>
                <a:gd name="T30" fmla="*/ 2147483647 w 150"/>
                <a:gd name="T31" fmla="*/ 2147483647 h 94"/>
                <a:gd name="T32" fmla="*/ 2147483647 w 150"/>
                <a:gd name="T33" fmla="*/ 2147483647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94"/>
                <a:gd name="T53" fmla="*/ 150 w 150"/>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94">
                  <a:moveTo>
                    <a:pt x="150" y="94"/>
                  </a:moveTo>
                  <a:lnTo>
                    <a:pt x="132" y="81"/>
                  </a:lnTo>
                  <a:lnTo>
                    <a:pt x="112" y="69"/>
                  </a:lnTo>
                  <a:lnTo>
                    <a:pt x="91" y="59"/>
                  </a:lnTo>
                  <a:lnTo>
                    <a:pt x="71" y="50"/>
                  </a:lnTo>
                  <a:lnTo>
                    <a:pt x="52" y="40"/>
                  </a:lnTo>
                  <a:lnTo>
                    <a:pt x="32" y="30"/>
                  </a:lnTo>
                  <a:lnTo>
                    <a:pt x="15" y="17"/>
                  </a:lnTo>
                  <a:lnTo>
                    <a:pt x="0" y="0"/>
                  </a:lnTo>
                  <a:lnTo>
                    <a:pt x="20" y="12"/>
                  </a:lnTo>
                  <a:lnTo>
                    <a:pt x="40" y="20"/>
                  </a:lnTo>
                  <a:lnTo>
                    <a:pt x="61" y="30"/>
                  </a:lnTo>
                  <a:lnTo>
                    <a:pt x="83" y="38"/>
                  </a:lnTo>
                  <a:lnTo>
                    <a:pt x="104" y="48"/>
                  </a:lnTo>
                  <a:lnTo>
                    <a:pt x="122" y="61"/>
                  </a:lnTo>
                  <a:lnTo>
                    <a:pt x="137" y="76"/>
                  </a:lnTo>
                  <a:lnTo>
                    <a:pt x="150" y="9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0" name="Freeform 16">
              <a:extLst>
                <a:ext uri="{FF2B5EF4-FFF2-40B4-BE49-F238E27FC236}">
                  <a16:creationId xmlns:a16="http://schemas.microsoft.com/office/drawing/2014/main" id="{B7914A5E-EEBC-3F4A-ABCF-AA65FCBD2D09}"/>
                </a:ext>
              </a:extLst>
            </p:cNvPr>
            <p:cNvSpPr>
              <a:spLocks/>
            </p:cNvSpPr>
            <p:nvPr/>
          </p:nvSpPr>
          <p:spPr bwMode="auto">
            <a:xfrm>
              <a:off x="4752975" y="1438275"/>
              <a:ext cx="87313" cy="82550"/>
            </a:xfrm>
            <a:custGeom>
              <a:avLst/>
              <a:gdLst>
                <a:gd name="T0" fmla="*/ 2147483647 w 55"/>
                <a:gd name="T1" fmla="*/ 0 h 52"/>
                <a:gd name="T2" fmla="*/ 2147483647 w 55"/>
                <a:gd name="T3" fmla="*/ 2147483647 h 52"/>
                <a:gd name="T4" fmla="*/ 2147483647 w 55"/>
                <a:gd name="T5" fmla="*/ 2147483647 h 52"/>
                <a:gd name="T6" fmla="*/ 2147483647 w 55"/>
                <a:gd name="T7" fmla="*/ 2147483647 h 52"/>
                <a:gd name="T8" fmla="*/ 2147483647 w 55"/>
                <a:gd name="T9" fmla="*/ 2147483647 h 52"/>
                <a:gd name="T10" fmla="*/ 2147483647 w 55"/>
                <a:gd name="T11" fmla="*/ 2147483647 h 52"/>
                <a:gd name="T12" fmla="*/ 2147483647 w 55"/>
                <a:gd name="T13" fmla="*/ 2147483647 h 52"/>
                <a:gd name="T14" fmla="*/ 2147483647 w 55"/>
                <a:gd name="T15" fmla="*/ 2147483647 h 52"/>
                <a:gd name="T16" fmla="*/ 0 w 55"/>
                <a:gd name="T17" fmla="*/ 2147483647 h 52"/>
                <a:gd name="T18" fmla="*/ 2147483647 w 55"/>
                <a:gd name="T19" fmla="*/ 2147483647 h 52"/>
                <a:gd name="T20" fmla="*/ 2147483647 w 55"/>
                <a:gd name="T21" fmla="*/ 2147483647 h 52"/>
                <a:gd name="T22" fmla="*/ 2147483647 w 55"/>
                <a:gd name="T23" fmla="*/ 2147483647 h 52"/>
                <a:gd name="T24" fmla="*/ 2147483647 w 55"/>
                <a:gd name="T25" fmla="*/ 0 h 52"/>
                <a:gd name="T26" fmla="*/ 2147483647 w 55"/>
                <a:gd name="T27" fmla="*/ 0 h 52"/>
                <a:gd name="T28" fmla="*/ 2147483647 w 55"/>
                <a:gd name="T29" fmla="*/ 0 h 52"/>
                <a:gd name="T30" fmla="*/ 2147483647 w 55"/>
                <a:gd name="T31" fmla="*/ 0 h 52"/>
                <a:gd name="T32" fmla="*/ 2147483647 w 55"/>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52"/>
                <a:gd name="T53" fmla="*/ 55 w 55"/>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52">
                  <a:moveTo>
                    <a:pt x="51" y="0"/>
                  </a:moveTo>
                  <a:lnTo>
                    <a:pt x="55" y="16"/>
                  </a:lnTo>
                  <a:lnTo>
                    <a:pt x="53" y="33"/>
                  </a:lnTo>
                  <a:lnTo>
                    <a:pt x="43" y="46"/>
                  </a:lnTo>
                  <a:lnTo>
                    <a:pt x="27" y="52"/>
                  </a:lnTo>
                  <a:lnTo>
                    <a:pt x="17" y="46"/>
                  </a:lnTo>
                  <a:lnTo>
                    <a:pt x="9" y="36"/>
                  </a:lnTo>
                  <a:lnTo>
                    <a:pt x="4" y="26"/>
                  </a:lnTo>
                  <a:lnTo>
                    <a:pt x="0" y="15"/>
                  </a:lnTo>
                  <a:lnTo>
                    <a:pt x="4" y="8"/>
                  </a:lnTo>
                  <a:lnTo>
                    <a:pt x="9" y="5"/>
                  </a:lnTo>
                  <a:lnTo>
                    <a:pt x="15" y="1"/>
                  </a:lnTo>
                  <a:lnTo>
                    <a:pt x="22" y="0"/>
                  </a:lnTo>
                  <a:lnTo>
                    <a:pt x="28" y="0"/>
                  </a:lnTo>
                  <a:lnTo>
                    <a:pt x="37" y="0"/>
                  </a:lnTo>
                  <a:lnTo>
                    <a:pt x="45" y="0"/>
                  </a:lnTo>
                  <a:lnTo>
                    <a:pt x="51" y="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1" name="Freeform 17">
              <a:extLst>
                <a:ext uri="{FF2B5EF4-FFF2-40B4-BE49-F238E27FC236}">
                  <a16:creationId xmlns:a16="http://schemas.microsoft.com/office/drawing/2014/main" id="{45A1828D-6620-0B41-9664-2D82BC1AE682}"/>
                </a:ext>
              </a:extLst>
            </p:cNvPr>
            <p:cNvSpPr>
              <a:spLocks/>
            </p:cNvSpPr>
            <p:nvPr/>
          </p:nvSpPr>
          <p:spPr bwMode="auto">
            <a:xfrm>
              <a:off x="3503613" y="1466850"/>
              <a:ext cx="165100" cy="138112"/>
            </a:xfrm>
            <a:custGeom>
              <a:avLst/>
              <a:gdLst>
                <a:gd name="T0" fmla="*/ 2147483647 w 104"/>
                <a:gd name="T1" fmla="*/ 2147483647 h 87"/>
                <a:gd name="T2" fmla="*/ 2147483647 w 104"/>
                <a:gd name="T3" fmla="*/ 2147483647 h 87"/>
                <a:gd name="T4" fmla="*/ 2147483647 w 104"/>
                <a:gd name="T5" fmla="*/ 2147483647 h 87"/>
                <a:gd name="T6" fmla="*/ 2147483647 w 104"/>
                <a:gd name="T7" fmla="*/ 2147483647 h 87"/>
                <a:gd name="T8" fmla="*/ 2147483647 w 104"/>
                <a:gd name="T9" fmla="*/ 2147483647 h 87"/>
                <a:gd name="T10" fmla="*/ 2147483647 w 104"/>
                <a:gd name="T11" fmla="*/ 2147483647 h 87"/>
                <a:gd name="T12" fmla="*/ 2147483647 w 104"/>
                <a:gd name="T13" fmla="*/ 2147483647 h 87"/>
                <a:gd name="T14" fmla="*/ 2147483647 w 104"/>
                <a:gd name="T15" fmla="*/ 2147483647 h 87"/>
                <a:gd name="T16" fmla="*/ 2147483647 w 104"/>
                <a:gd name="T17" fmla="*/ 2147483647 h 87"/>
                <a:gd name="T18" fmla="*/ 2147483647 w 104"/>
                <a:gd name="T19" fmla="*/ 2147483647 h 87"/>
                <a:gd name="T20" fmla="*/ 2147483647 w 104"/>
                <a:gd name="T21" fmla="*/ 2147483647 h 87"/>
                <a:gd name="T22" fmla="*/ 2147483647 w 104"/>
                <a:gd name="T23" fmla="*/ 2147483647 h 87"/>
                <a:gd name="T24" fmla="*/ 0 w 104"/>
                <a:gd name="T25" fmla="*/ 2147483647 h 87"/>
                <a:gd name="T26" fmla="*/ 2147483647 w 104"/>
                <a:gd name="T27" fmla="*/ 2147483647 h 87"/>
                <a:gd name="T28" fmla="*/ 2147483647 w 104"/>
                <a:gd name="T29" fmla="*/ 2147483647 h 87"/>
                <a:gd name="T30" fmla="*/ 2147483647 w 104"/>
                <a:gd name="T31" fmla="*/ 2147483647 h 87"/>
                <a:gd name="T32" fmla="*/ 2147483647 w 104"/>
                <a:gd name="T33" fmla="*/ 2147483647 h 87"/>
                <a:gd name="T34" fmla="*/ 2147483647 w 104"/>
                <a:gd name="T35" fmla="*/ 0 h 87"/>
                <a:gd name="T36" fmla="*/ 2147483647 w 104"/>
                <a:gd name="T37" fmla="*/ 0 h 87"/>
                <a:gd name="T38" fmla="*/ 2147483647 w 104"/>
                <a:gd name="T39" fmla="*/ 2147483647 h 87"/>
                <a:gd name="T40" fmla="*/ 2147483647 w 104"/>
                <a:gd name="T41" fmla="*/ 2147483647 h 87"/>
                <a:gd name="T42" fmla="*/ 2147483647 w 104"/>
                <a:gd name="T43" fmla="*/ 2147483647 h 87"/>
                <a:gd name="T44" fmla="*/ 2147483647 w 104"/>
                <a:gd name="T45" fmla="*/ 2147483647 h 87"/>
                <a:gd name="T46" fmla="*/ 2147483647 w 104"/>
                <a:gd name="T47" fmla="*/ 2147483647 h 87"/>
                <a:gd name="T48" fmla="*/ 2147483647 w 104"/>
                <a:gd name="T49" fmla="*/ 2147483647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87"/>
                <a:gd name="T77" fmla="*/ 104 w 104"/>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87">
                  <a:moveTo>
                    <a:pt x="104" y="54"/>
                  </a:moveTo>
                  <a:lnTo>
                    <a:pt x="97" y="61"/>
                  </a:lnTo>
                  <a:lnTo>
                    <a:pt x="91" y="69"/>
                  </a:lnTo>
                  <a:lnTo>
                    <a:pt x="82" y="74"/>
                  </a:lnTo>
                  <a:lnTo>
                    <a:pt x="76" y="79"/>
                  </a:lnTo>
                  <a:lnTo>
                    <a:pt x="66" y="84"/>
                  </a:lnTo>
                  <a:lnTo>
                    <a:pt x="58" y="85"/>
                  </a:lnTo>
                  <a:lnTo>
                    <a:pt x="48" y="87"/>
                  </a:lnTo>
                  <a:lnTo>
                    <a:pt x="36" y="85"/>
                  </a:lnTo>
                  <a:lnTo>
                    <a:pt x="25" y="77"/>
                  </a:lnTo>
                  <a:lnTo>
                    <a:pt x="13" y="69"/>
                  </a:lnTo>
                  <a:lnTo>
                    <a:pt x="5" y="57"/>
                  </a:lnTo>
                  <a:lnTo>
                    <a:pt x="0" y="44"/>
                  </a:lnTo>
                  <a:lnTo>
                    <a:pt x="5" y="33"/>
                  </a:lnTo>
                  <a:lnTo>
                    <a:pt x="8" y="21"/>
                  </a:lnTo>
                  <a:lnTo>
                    <a:pt x="13" y="11"/>
                  </a:lnTo>
                  <a:lnTo>
                    <a:pt x="22" y="1"/>
                  </a:lnTo>
                  <a:lnTo>
                    <a:pt x="38" y="0"/>
                  </a:lnTo>
                  <a:lnTo>
                    <a:pt x="54" y="0"/>
                  </a:lnTo>
                  <a:lnTo>
                    <a:pt x="69" y="1"/>
                  </a:lnTo>
                  <a:lnTo>
                    <a:pt x="82" y="5"/>
                  </a:lnTo>
                  <a:lnTo>
                    <a:pt x="92" y="11"/>
                  </a:lnTo>
                  <a:lnTo>
                    <a:pt x="101" y="21"/>
                  </a:lnTo>
                  <a:lnTo>
                    <a:pt x="104" y="34"/>
                  </a:lnTo>
                  <a:lnTo>
                    <a:pt x="104" y="5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2" name="Freeform 18">
              <a:extLst>
                <a:ext uri="{FF2B5EF4-FFF2-40B4-BE49-F238E27FC236}">
                  <a16:creationId xmlns:a16="http://schemas.microsoft.com/office/drawing/2014/main" id="{8E2D9E0D-12F2-7645-8EE7-AEE95F560986}"/>
                </a:ext>
              </a:extLst>
            </p:cNvPr>
            <p:cNvSpPr>
              <a:spLocks/>
            </p:cNvSpPr>
            <p:nvPr/>
          </p:nvSpPr>
          <p:spPr bwMode="auto">
            <a:xfrm>
              <a:off x="3544888" y="1503363"/>
              <a:ext cx="84138" cy="65087"/>
            </a:xfrm>
            <a:custGeom>
              <a:avLst/>
              <a:gdLst>
                <a:gd name="T0" fmla="*/ 2147483647 w 53"/>
                <a:gd name="T1" fmla="*/ 0 h 41"/>
                <a:gd name="T2" fmla="*/ 2147483647 w 53"/>
                <a:gd name="T3" fmla="*/ 2147483647 h 41"/>
                <a:gd name="T4" fmla="*/ 2147483647 w 53"/>
                <a:gd name="T5" fmla="*/ 2147483647 h 41"/>
                <a:gd name="T6" fmla="*/ 2147483647 w 53"/>
                <a:gd name="T7" fmla="*/ 2147483647 h 41"/>
                <a:gd name="T8" fmla="*/ 2147483647 w 53"/>
                <a:gd name="T9" fmla="*/ 2147483647 h 41"/>
                <a:gd name="T10" fmla="*/ 2147483647 w 53"/>
                <a:gd name="T11" fmla="*/ 2147483647 h 41"/>
                <a:gd name="T12" fmla="*/ 2147483647 w 53"/>
                <a:gd name="T13" fmla="*/ 2147483647 h 41"/>
                <a:gd name="T14" fmla="*/ 2147483647 w 53"/>
                <a:gd name="T15" fmla="*/ 2147483647 h 41"/>
                <a:gd name="T16" fmla="*/ 0 w 53"/>
                <a:gd name="T17" fmla="*/ 2147483647 h 41"/>
                <a:gd name="T18" fmla="*/ 0 w 53"/>
                <a:gd name="T19" fmla="*/ 2147483647 h 41"/>
                <a:gd name="T20" fmla="*/ 2147483647 w 53"/>
                <a:gd name="T21" fmla="*/ 2147483647 h 41"/>
                <a:gd name="T22" fmla="*/ 2147483647 w 53"/>
                <a:gd name="T23" fmla="*/ 2147483647 h 41"/>
                <a:gd name="T24" fmla="*/ 2147483647 w 53"/>
                <a:gd name="T25" fmla="*/ 2147483647 h 41"/>
                <a:gd name="T26" fmla="*/ 2147483647 w 53"/>
                <a:gd name="T27" fmla="*/ 2147483647 h 41"/>
                <a:gd name="T28" fmla="*/ 2147483647 w 53"/>
                <a:gd name="T29" fmla="*/ 0 h 41"/>
                <a:gd name="T30" fmla="*/ 2147483647 w 53"/>
                <a:gd name="T31" fmla="*/ 0 h 41"/>
                <a:gd name="T32" fmla="*/ 2147483647 w 53"/>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41"/>
                <a:gd name="T53" fmla="*/ 53 w 5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41">
                  <a:moveTo>
                    <a:pt x="48" y="0"/>
                  </a:moveTo>
                  <a:lnTo>
                    <a:pt x="53" y="11"/>
                  </a:lnTo>
                  <a:lnTo>
                    <a:pt x="52" y="25"/>
                  </a:lnTo>
                  <a:lnTo>
                    <a:pt x="43" y="34"/>
                  </a:lnTo>
                  <a:lnTo>
                    <a:pt x="32" y="41"/>
                  </a:lnTo>
                  <a:lnTo>
                    <a:pt x="22" y="41"/>
                  </a:lnTo>
                  <a:lnTo>
                    <a:pt x="14" y="34"/>
                  </a:lnTo>
                  <a:lnTo>
                    <a:pt x="7" y="28"/>
                  </a:lnTo>
                  <a:lnTo>
                    <a:pt x="0" y="21"/>
                  </a:lnTo>
                  <a:lnTo>
                    <a:pt x="0" y="15"/>
                  </a:lnTo>
                  <a:lnTo>
                    <a:pt x="4" y="8"/>
                  </a:lnTo>
                  <a:lnTo>
                    <a:pt x="9" y="5"/>
                  </a:lnTo>
                  <a:lnTo>
                    <a:pt x="15" y="3"/>
                  </a:lnTo>
                  <a:lnTo>
                    <a:pt x="24" y="2"/>
                  </a:lnTo>
                  <a:lnTo>
                    <a:pt x="32" y="0"/>
                  </a:lnTo>
                  <a:lnTo>
                    <a:pt x="40" y="0"/>
                  </a:lnTo>
                  <a:lnTo>
                    <a:pt x="48" y="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3" name="Freeform 19">
              <a:extLst>
                <a:ext uri="{FF2B5EF4-FFF2-40B4-BE49-F238E27FC236}">
                  <a16:creationId xmlns:a16="http://schemas.microsoft.com/office/drawing/2014/main" id="{BD6D1F71-A651-E743-B408-FDDC2202B62A}"/>
                </a:ext>
              </a:extLst>
            </p:cNvPr>
            <p:cNvSpPr>
              <a:spLocks/>
            </p:cNvSpPr>
            <p:nvPr/>
          </p:nvSpPr>
          <p:spPr bwMode="auto">
            <a:xfrm>
              <a:off x="3595688" y="1552575"/>
              <a:ext cx="1135063" cy="1098550"/>
            </a:xfrm>
            <a:custGeom>
              <a:avLst/>
              <a:gdLst>
                <a:gd name="T0" fmla="*/ 2147483647 w 715"/>
                <a:gd name="T1" fmla="*/ 2147483647 h 692"/>
                <a:gd name="T2" fmla="*/ 2147483647 w 715"/>
                <a:gd name="T3" fmla="*/ 2147483647 h 692"/>
                <a:gd name="T4" fmla="*/ 2147483647 w 715"/>
                <a:gd name="T5" fmla="*/ 2147483647 h 692"/>
                <a:gd name="T6" fmla="*/ 2147483647 w 715"/>
                <a:gd name="T7" fmla="*/ 2147483647 h 692"/>
                <a:gd name="T8" fmla="*/ 2147483647 w 715"/>
                <a:gd name="T9" fmla="*/ 2147483647 h 692"/>
                <a:gd name="T10" fmla="*/ 2147483647 w 715"/>
                <a:gd name="T11" fmla="*/ 2147483647 h 692"/>
                <a:gd name="T12" fmla="*/ 2147483647 w 715"/>
                <a:gd name="T13" fmla="*/ 2147483647 h 692"/>
                <a:gd name="T14" fmla="*/ 2147483647 w 715"/>
                <a:gd name="T15" fmla="*/ 2147483647 h 692"/>
                <a:gd name="T16" fmla="*/ 2147483647 w 715"/>
                <a:gd name="T17" fmla="*/ 2147483647 h 692"/>
                <a:gd name="T18" fmla="*/ 2147483647 w 715"/>
                <a:gd name="T19" fmla="*/ 2147483647 h 692"/>
                <a:gd name="T20" fmla="*/ 2147483647 w 715"/>
                <a:gd name="T21" fmla="*/ 2147483647 h 692"/>
                <a:gd name="T22" fmla="*/ 2147483647 w 715"/>
                <a:gd name="T23" fmla="*/ 2147483647 h 692"/>
                <a:gd name="T24" fmla="*/ 2147483647 w 715"/>
                <a:gd name="T25" fmla="*/ 2147483647 h 692"/>
                <a:gd name="T26" fmla="*/ 2147483647 w 715"/>
                <a:gd name="T27" fmla="*/ 2147483647 h 692"/>
                <a:gd name="T28" fmla="*/ 2147483647 w 715"/>
                <a:gd name="T29" fmla="*/ 2147483647 h 692"/>
                <a:gd name="T30" fmla="*/ 2147483647 w 715"/>
                <a:gd name="T31" fmla="*/ 2147483647 h 692"/>
                <a:gd name="T32" fmla="*/ 2147483647 w 715"/>
                <a:gd name="T33" fmla="*/ 2147483647 h 692"/>
                <a:gd name="T34" fmla="*/ 2147483647 w 715"/>
                <a:gd name="T35" fmla="*/ 2147483647 h 692"/>
                <a:gd name="T36" fmla="*/ 2147483647 w 715"/>
                <a:gd name="T37" fmla="*/ 2147483647 h 692"/>
                <a:gd name="T38" fmla="*/ 2147483647 w 715"/>
                <a:gd name="T39" fmla="*/ 2147483647 h 692"/>
                <a:gd name="T40" fmla="*/ 2147483647 w 715"/>
                <a:gd name="T41" fmla="*/ 2147483647 h 692"/>
                <a:gd name="T42" fmla="*/ 2147483647 w 715"/>
                <a:gd name="T43" fmla="*/ 2147483647 h 692"/>
                <a:gd name="T44" fmla="*/ 2147483647 w 715"/>
                <a:gd name="T45" fmla="*/ 2147483647 h 692"/>
                <a:gd name="T46" fmla="*/ 2147483647 w 715"/>
                <a:gd name="T47" fmla="*/ 2147483647 h 692"/>
                <a:gd name="T48" fmla="*/ 2147483647 w 715"/>
                <a:gd name="T49" fmla="*/ 2147483647 h 692"/>
                <a:gd name="T50" fmla="*/ 2147483647 w 715"/>
                <a:gd name="T51" fmla="*/ 2147483647 h 692"/>
                <a:gd name="T52" fmla="*/ 2147483647 w 715"/>
                <a:gd name="T53" fmla="*/ 2147483647 h 692"/>
                <a:gd name="T54" fmla="*/ 2147483647 w 715"/>
                <a:gd name="T55" fmla="*/ 2147483647 h 692"/>
                <a:gd name="T56" fmla="*/ 2147483647 w 715"/>
                <a:gd name="T57" fmla="*/ 2147483647 h 692"/>
                <a:gd name="T58" fmla="*/ 2147483647 w 715"/>
                <a:gd name="T59" fmla="*/ 2147483647 h 692"/>
                <a:gd name="T60" fmla="*/ 2147483647 w 715"/>
                <a:gd name="T61" fmla="*/ 2147483647 h 692"/>
                <a:gd name="T62" fmla="*/ 2147483647 w 715"/>
                <a:gd name="T63" fmla="*/ 2147483647 h 692"/>
                <a:gd name="T64" fmla="*/ 2147483647 w 715"/>
                <a:gd name="T65" fmla="*/ 2147483647 h 692"/>
                <a:gd name="T66" fmla="*/ 2147483647 w 715"/>
                <a:gd name="T67" fmla="*/ 2147483647 h 692"/>
                <a:gd name="T68" fmla="*/ 0 w 715"/>
                <a:gd name="T69" fmla="*/ 2147483647 h 692"/>
                <a:gd name="T70" fmla="*/ 2147483647 w 715"/>
                <a:gd name="T71" fmla="*/ 2147483647 h 692"/>
                <a:gd name="T72" fmla="*/ 2147483647 w 715"/>
                <a:gd name="T73" fmla="*/ 2147483647 h 692"/>
                <a:gd name="T74" fmla="*/ 2147483647 w 715"/>
                <a:gd name="T75" fmla="*/ 2147483647 h 692"/>
                <a:gd name="T76" fmla="*/ 2147483647 w 715"/>
                <a:gd name="T77" fmla="*/ 2147483647 h 692"/>
                <a:gd name="T78" fmla="*/ 2147483647 w 715"/>
                <a:gd name="T79" fmla="*/ 2147483647 h 692"/>
                <a:gd name="T80" fmla="*/ 2147483647 w 715"/>
                <a:gd name="T81" fmla="*/ 2147483647 h 692"/>
                <a:gd name="T82" fmla="*/ 2147483647 w 715"/>
                <a:gd name="T83" fmla="*/ 2147483647 h 692"/>
                <a:gd name="T84" fmla="*/ 2147483647 w 715"/>
                <a:gd name="T85" fmla="*/ 2147483647 h 692"/>
                <a:gd name="T86" fmla="*/ 2147483647 w 715"/>
                <a:gd name="T87" fmla="*/ 2147483647 h 692"/>
                <a:gd name="T88" fmla="*/ 2147483647 w 715"/>
                <a:gd name="T89" fmla="*/ 2147483647 h 692"/>
                <a:gd name="T90" fmla="*/ 2147483647 w 715"/>
                <a:gd name="T91" fmla="*/ 0 h 692"/>
                <a:gd name="T92" fmla="*/ 2147483647 w 715"/>
                <a:gd name="T93" fmla="*/ 2147483647 h 692"/>
                <a:gd name="T94" fmla="*/ 2147483647 w 715"/>
                <a:gd name="T95" fmla="*/ 2147483647 h 692"/>
                <a:gd name="T96" fmla="*/ 2147483647 w 715"/>
                <a:gd name="T97" fmla="*/ 2147483647 h 692"/>
                <a:gd name="T98" fmla="*/ 2147483647 w 715"/>
                <a:gd name="T99" fmla="*/ 2147483647 h 692"/>
                <a:gd name="T100" fmla="*/ 2147483647 w 715"/>
                <a:gd name="T101" fmla="*/ 2147483647 h 692"/>
                <a:gd name="T102" fmla="*/ 2147483647 w 715"/>
                <a:gd name="T103" fmla="*/ 2147483647 h 692"/>
                <a:gd name="T104" fmla="*/ 2147483647 w 715"/>
                <a:gd name="T105" fmla="*/ 2147483647 h 692"/>
                <a:gd name="T106" fmla="*/ 2147483647 w 715"/>
                <a:gd name="T107" fmla="*/ 2147483647 h 692"/>
                <a:gd name="T108" fmla="*/ 2147483647 w 715"/>
                <a:gd name="T109" fmla="*/ 2147483647 h 692"/>
                <a:gd name="T110" fmla="*/ 2147483647 w 715"/>
                <a:gd name="T111" fmla="*/ 2147483647 h 692"/>
                <a:gd name="T112" fmla="*/ 2147483647 w 715"/>
                <a:gd name="T113" fmla="*/ 2147483647 h 692"/>
                <a:gd name="T114" fmla="*/ 2147483647 w 715"/>
                <a:gd name="T115" fmla="*/ 2147483647 h 6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5"/>
                <a:gd name="T175" fmla="*/ 0 h 692"/>
                <a:gd name="T176" fmla="*/ 715 w 715"/>
                <a:gd name="T177" fmla="*/ 692 h 6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5" h="692">
                  <a:moveTo>
                    <a:pt x="683" y="198"/>
                  </a:moveTo>
                  <a:lnTo>
                    <a:pt x="695" y="241"/>
                  </a:lnTo>
                  <a:lnTo>
                    <a:pt x="705" y="285"/>
                  </a:lnTo>
                  <a:lnTo>
                    <a:pt x="711" y="333"/>
                  </a:lnTo>
                  <a:lnTo>
                    <a:pt x="715" y="379"/>
                  </a:lnTo>
                  <a:lnTo>
                    <a:pt x="711" y="423"/>
                  </a:lnTo>
                  <a:lnTo>
                    <a:pt x="701" y="466"/>
                  </a:lnTo>
                  <a:lnTo>
                    <a:pt x="682" y="506"/>
                  </a:lnTo>
                  <a:lnTo>
                    <a:pt x="652" y="539"/>
                  </a:lnTo>
                  <a:lnTo>
                    <a:pt x="652" y="550"/>
                  </a:lnTo>
                  <a:lnTo>
                    <a:pt x="632" y="575"/>
                  </a:lnTo>
                  <a:lnTo>
                    <a:pt x="611" y="598"/>
                  </a:lnTo>
                  <a:lnTo>
                    <a:pt x="588" y="618"/>
                  </a:lnTo>
                  <a:lnTo>
                    <a:pt x="563" y="634"/>
                  </a:lnTo>
                  <a:lnTo>
                    <a:pt x="537" y="649"/>
                  </a:lnTo>
                  <a:lnTo>
                    <a:pt x="510" y="662"/>
                  </a:lnTo>
                  <a:lnTo>
                    <a:pt x="482" y="672"/>
                  </a:lnTo>
                  <a:lnTo>
                    <a:pt x="453" y="680"/>
                  </a:lnTo>
                  <a:lnTo>
                    <a:pt x="423" y="685"/>
                  </a:lnTo>
                  <a:lnTo>
                    <a:pt x="393" y="690"/>
                  </a:lnTo>
                  <a:lnTo>
                    <a:pt x="364" y="692"/>
                  </a:lnTo>
                  <a:lnTo>
                    <a:pt x="334" y="692"/>
                  </a:lnTo>
                  <a:lnTo>
                    <a:pt x="303" y="690"/>
                  </a:lnTo>
                  <a:lnTo>
                    <a:pt x="272" y="685"/>
                  </a:lnTo>
                  <a:lnTo>
                    <a:pt x="242" y="680"/>
                  </a:lnTo>
                  <a:lnTo>
                    <a:pt x="212" y="674"/>
                  </a:lnTo>
                  <a:lnTo>
                    <a:pt x="174" y="659"/>
                  </a:lnTo>
                  <a:lnTo>
                    <a:pt x="143" y="637"/>
                  </a:lnTo>
                  <a:lnTo>
                    <a:pt x="113" y="611"/>
                  </a:lnTo>
                  <a:lnTo>
                    <a:pt x="87" y="581"/>
                  </a:lnTo>
                  <a:lnTo>
                    <a:pt x="64" y="550"/>
                  </a:lnTo>
                  <a:lnTo>
                    <a:pt x="43" y="517"/>
                  </a:lnTo>
                  <a:lnTo>
                    <a:pt x="23" y="483"/>
                  </a:lnTo>
                  <a:lnTo>
                    <a:pt x="5" y="451"/>
                  </a:lnTo>
                  <a:lnTo>
                    <a:pt x="0" y="389"/>
                  </a:lnTo>
                  <a:lnTo>
                    <a:pt x="6" y="326"/>
                  </a:lnTo>
                  <a:lnTo>
                    <a:pt x="21" y="267"/>
                  </a:lnTo>
                  <a:lnTo>
                    <a:pt x="44" y="209"/>
                  </a:lnTo>
                  <a:lnTo>
                    <a:pt x="76" y="157"/>
                  </a:lnTo>
                  <a:lnTo>
                    <a:pt x="115" y="107"/>
                  </a:lnTo>
                  <a:lnTo>
                    <a:pt x="160" y="64"/>
                  </a:lnTo>
                  <a:lnTo>
                    <a:pt x="212" y="26"/>
                  </a:lnTo>
                  <a:lnTo>
                    <a:pt x="245" y="15"/>
                  </a:lnTo>
                  <a:lnTo>
                    <a:pt x="278" y="7"/>
                  </a:lnTo>
                  <a:lnTo>
                    <a:pt x="311" y="2"/>
                  </a:lnTo>
                  <a:lnTo>
                    <a:pt x="346" y="0"/>
                  </a:lnTo>
                  <a:lnTo>
                    <a:pt x="380" y="2"/>
                  </a:lnTo>
                  <a:lnTo>
                    <a:pt x="413" y="7"/>
                  </a:lnTo>
                  <a:lnTo>
                    <a:pt x="446" y="13"/>
                  </a:lnTo>
                  <a:lnTo>
                    <a:pt x="479" y="23"/>
                  </a:lnTo>
                  <a:lnTo>
                    <a:pt x="510" y="36"/>
                  </a:lnTo>
                  <a:lnTo>
                    <a:pt x="540" y="51"/>
                  </a:lnTo>
                  <a:lnTo>
                    <a:pt x="570" y="69"/>
                  </a:lnTo>
                  <a:lnTo>
                    <a:pt x="596" y="91"/>
                  </a:lnTo>
                  <a:lnTo>
                    <a:pt x="621" y="114"/>
                  </a:lnTo>
                  <a:lnTo>
                    <a:pt x="644" y="140"/>
                  </a:lnTo>
                  <a:lnTo>
                    <a:pt x="665" y="168"/>
                  </a:lnTo>
                  <a:lnTo>
                    <a:pt x="683" y="19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4" name="Freeform 20">
              <a:extLst>
                <a:ext uri="{FF2B5EF4-FFF2-40B4-BE49-F238E27FC236}">
                  <a16:creationId xmlns:a16="http://schemas.microsoft.com/office/drawing/2014/main" id="{4D2D87B6-ABCD-F143-82C9-A8DE38EF3CAF}"/>
                </a:ext>
              </a:extLst>
            </p:cNvPr>
            <p:cNvSpPr>
              <a:spLocks/>
            </p:cNvSpPr>
            <p:nvPr/>
          </p:nvSpPr>
          <p:spPr bwMode="auto">
            <a:xfrm>
              <a:off x="5240338" y="1543050"/>
              <a:ext cx="271463" cy="101600"/>
            </a:xfrm>
            <a:custGeom>
              <a:avLst/>
              <a:gdLst>
                <a:gd name="T0" fmla="*/ 2147483647 w 171"/>
                <a:gd name="T1" fmla="*/ 0 h 64"/>
                <a:gd name="T2" fmla="*/ 2147483647 w 171"/>
                <a:gd name="T3" fmla="*/ 2147483647 h 64"/>
                <a:gd name="T4" fmla="*/ 2147483647 w 171"/>
                <a:gd name="T5" fmla="*/ 2147483647 h 64"/>
                <a:gd name="T6" fmla="*/ 2147483647 w 171"/>
                <a:gd name="T7" fmla="*/ 2147483647 h 64"/>
                <a:gd name="T8" fmla="*/ 2147483647 w 171"/>
                <a:gd name="T9" fmla="*/ 2147483647 h 64"/>
                <a:gd name="T10" fmla="*/ 2147483647 w 171"/>
                <a:gd name="T11" fmla="*/ 2147483647 h 64"/>
                <a:gd name="T12" fmla="*/ 2147483647 w 171"/>
                <a:gd name="T13" fmla="*/ 2147483647 h 64"/>
                <a:gd name="T14" fmla="*/ 2147483647 w 171"/>
                <a:gd name="T15" fmla="*/ 2147483647 h 64"/>
                <a:gd name="T16" fmla="*/ 2147483647 w 171"/>
                <a:gd name="T17" fmla="*/ 2147483647 h 64"/>
                <a:gd name="T18" fmla="*/ 2147483647 w 171"/>
                <a:gd name="T19" fmla="*/ 2147483647 h 64"/>
                <a:gd name="T20" fmla="*/ 2147483647 w 171"/>
                <a:gd name="T21" fmla="*/ 2147483647 h 64"/>
                <a:gd name="T22" fmla="*/ 2147483647 w 171"/>
                <a:gd name="T23" fmla="*/ 2147483647 h 64"/>
                <a:gd name="T24" fmla="*/ 2147483647 w 171"/>
                <a:gd name="T25" fmla="*/ 2147483647 h 64"/>
                <a:gd name="T26" fmla="*/ 2147483647 w 171"/>
                <a:gd name="T27" fmla="*/ 2147483647 h 64"/>
                <a:gd name="T28" fmla="*/ 2147483647 w 171"/>
                <a:gd name="T29" fmla="*/ 2147483647 h 64"/>
                <a:gd name="T30" fmla="*/ 2147483647 w 171"/>
                <a:gd name="T31" fmla="*/ 2147483647 h 64"/>
                <a:gd name="T32" fmla="*/ 0 w 171"/>
                <a:gd name="T33" fmla="*/ 2147483647 h 64"/>
                <a:gd name="T34" fmla="*/ 2147483647 w 171"/>
                <a:gd name="T35" fmla="*/ 2147483647 h 64"/>
                <a:gd name="T36" fmla="*/ 2147483647 w 171"/>
                <a:gd name="T37" fmla="*/ 2147483647 h 64"/>
                <a:gd name="T38" fmla="*/ 2147483647 w 171"/>
                <a:gd name="T39" fmla="*/ 2147483647 h 64"/>
                <a:gd name="T40" fmla="*/ 2147483647 w 171"/>
                <a:gd name="T41" fmla="*/ 2147483647 h 64"/>
                <a:gd name="T42" fmla="*/ 2147483647 w 171"/>
                <a:gd name="T43" fmla="*/ 2147483647 h 64"/>
                <a:gd name="T44" fmla="*/ 2147483647 w 171"/>
                <a:gd name="T45" fmla="*/ 2147483647 h 64"/>
                <a:gd name="T46" fmla="*/ 2147483647 w 171"/>
                <a:gd name="T47" fmla="*/ 0 h 64"/>
                <a:gd name="T48" fmla="*/ 2147483647 w 171"/>
                <a:gd name="T49" fmla="*/ 0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1"/>
                <a:gd name="T76" fmla="*/ 0 h 64"/>
                <a:gd name="T77" fmla="*/ 171 w 171"/>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1" h="64">
                  <a:moveTo>
                    <a:pt x="171" y="0"/>
                  </a:moveTo>
                  <a:lnTo>
                    <a:pt x="164" y="8"/>
                  </a:lnTo>
                  <a:lnTo>
                    <a:pt x="155" y="14"/>
                  </a:lnTo>
                  <a:lnTo>
                    <a:pt x="145" y="18"/>
                  </a:lnTo>
                  <a:lnTo>
                    <a:pt x="133" y="19"/>
                  </a:lnTo>
                  <a:lnTo>
                    <a:pt x="122" y="21"/>
                  </a:lnTo>
                  <a:lnTo>
                    <a:pt x="110" y="23"/>
                  </a:lnTo>
                  <a:lnTo>
                    <a:pt x="99" y="24"/>
                  </a:lnTo>
                  <a:lnTo>
                    <a:pt x="89" y="26"/>
                  </a:lnTo>
                  <a:lnTo>
                    <a:pt x="77" y="31"/>
                  </a:lnTo>
                  <a:lnTo>
                    <a:pt x="67" y="37"/>
                  </a:lnTo>
                  <a:lnTo>
                    <a:pt x="56" y="44"/>
                  </a:lnTo>
                  <a:lnTo>
                    <a:pt x="46" y="51"/>
                  </a:lnTo>
                  <a:lnTo>
                    <a:pt x="36" y="57"/>
                  </a:lnTo>
                  <a:lnTo>
                    <a:pt x="24" y="60"/>
                  </a:lnTo>
                  <a:lnTo>
                    <a:pt x="13" y="64"/>
                  </a:lnTo>
                  <a:lnTo>
                    <a:pt x="0" y="64"/>
                  </a:lnTo>
                  <a:lnTo>
                    <a:pt x="16" y="51"/>
                  </a:lnTo>
                  <a:lnTo>
                    <a:pt x="36" y="37"/>
                  </a:lnTo>
                  <a:lnTo>
                    <a:pt x="56" y="26"/>
                  </a:lnTo>
                  <a:lnTo>
                    <a:pt x="75" y="16"/>
                  </a:lnTo>
                  <a:lnTo>
                    <a:pt x="99" y="8"/>
                  </a:lnTo>
                  <a:lnTo>
                    <a:pt x="122" y="3"/>
                  </a:lnTo>
                  <a:lnTo>
                    <a:pt x="146" y="0"/>
                  </a:lnTo>
                  <a:lnTo>
                    <a:pt x="171"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5" name="Freeform 21">
              <a:extLst>
                <a:ext uri="{FF2B5EF4-FFF2-40B4-BE49-F238E27FC236}">
                  <a16:creationId xmlns:a16="http://schemas.microsoft.com/office/drawing/2014/main" id="{4EFA1F48-F019-7A43-B5E4-7EC5797C3E6C}"/>
                </a:ext>
              </a:extLst>
            </p:cNvPr>
            <p:cNvSpPr>
              <a:spLocks/>
            </p:cNvSpPr>
            <p:nvPr/>
          </p:nvSpPr>
          <p:spPr bwMode="auto">
            <a:xfrm>
              <a:off x="3633788" y="1584325"/>
              <a:ext cx="1057275" cy="1042987"/>
            </a:xfrm>
            <a:custGeom>
              <a:avLst/>
              <a:gdLst>
                <a:gd name="T0" fmla="*/ 2147483647 w 666"/>
                <a:gd name="T1" fmla="*/ 2147483647 h 657"/>
                <a:gd name="T2" fmla="*/ 2147483647 w 666"/>
                <a:gd name="T3" fmla="*/ 2147483647 h 657"/>
                <a:gd name="T4" fmla="*/ 2147483647 w 666"/>
                <a:gd name="T5" fmla="*/ 2147483647 h 657"/>
                <a:gd name="T6" fmla="*/ 2147483647 w 666"/>
                <a:gd name="T7" fmla="*/ 2147483647 h 657"/>
                <a:gd name="T8" fmla="*/ 2147483647 w 666"/>
                <a:gd name="T9" fmla="*/ 2147483647 h 657"/>
                <a:gd name="T10" fmla="*/ 2147483647 w 666"/>
                <a:gd name="T11" fmla="*/ 2147483647 h 657"/>
                <a:gd name="T12" fmla="*/ 2147483647 w 666"/>
                <a:gd name="T13" fmla="*/ 2147483647 h 657"/>
                <a:gd name="T14" fmla="*/ 2147483647 w 666"/>
                <a:gd name="T15" fmla="*/ 2147483647 h 657"/>
                <a:gd name="T16" fmla="*/ 2147483647 w 666"/>
                <a:gd name="T17" fmla="*/ 2147483647 h 657"/>
                <a:gd name="T18" fmla="*/ 2147483647 w 666"/>
                <a:gd name="T19" fmla="*/ 2147483647 h 657"/>
                <a:gd name="T20" fmla="*/ 2147483647 w 666"/>
                <a:gd name="T21" fmla="*/ 2147483647 h 657"/>
                <a:gd name="T22" fmla="*/ 2147483647 w 666"/>
                <a:gd name="T23" fmla="*/ 2147483647 h 657"/>
                <a:gd name="T24" fmla="*/ 2147483647 w 666"/>
                <a:gd name="T25" fmla="*/ 2147483647 h 657"/>
                <a:gd name="T26" fmla="*/ 2147483647 w 666"/>
                <a:gd name="T27" fmla="*/ 2147483647 h 657"/>
                <a:gd name="T28" fmla="*/ 2147483647 w 666"/>
                <a:gd name="T29" fmla="*/ 2147483647 h 657"/>
                <a:gd name="T30" fmla="*/ 2147483647 w 666"/>
                <a:gd name="T31" fmla="*/ 2147483647 h 657"/>
                <a:gd name="T32" fmla="*/ 2147483647 w 666"/>
                <a:gd name="T33" fmla="*/ 2147483647 h 657"/>
                <a:gd name="T34" fmla="*/ 2147483647 w 666"/>
                <a:gd name="T35" fmla="*/ 2147483647 h 657"/>
                <a:gd name="T36" fmla="*/ 2147483647 w 666"/>
                <a:gd name="T37" fmla="*/ 2147483647 h 657"/>
                <a:gd name="T38" fmla="*/ 0 w 666"/>
                <a:gd name="T39" fmla="*/ 2147483647 h 657"/>
                <a:gd name="T40" fmla="*/ 2147483647 w 666"/>
                <a:gd name="T41" fmla="*/ 2147483647 h 657"/>
                <a:gd name="T42" fmla="*/ 2147483647 w 666"/>
                <a:gd name="T43" fmla="*/ 2147483647 h 657"/>
                <a:gd name="T44" fmla="*/ 2147483647 w 666"/>
                <a:gd name="T45" fmla="*/ 2147483647 h 657"/>
                <a:gd name="T46" fmla="*/ 2147483647 w 666"/>
                <a:gd name="T47" fmla="*/ 2147483647 h 657"/>
                <a:gd name="T48" fmla="*/ 2147483647 w 666"/>
                <a:gd name="T49" fmla="*/ 2147483647 h 657"/>
                <a:gd name="T50" fmla="*/ 2147483647 w 666"/>
                <a:gd name="T51" fmla="*/ 2147483647 h 657"/>
                <a:gd name="T52" fmla="*/ 2147483647 w 666"/>
                <a:gd name="T53" fmla="*/ 2147483647 h 657"/>
                <a:gd name="T54" fmla="*/ 2147483647 w 666"/>
                <a:gd name="T55" fmla="*/ 2147483647 h 657"/>
                <a:gd name="T56" fmla="*/ 2147483647 w 666"/>
                <a:gd name="T57" fmla="*/ 0 h 657"/>
                <a:gd name="T58" fmla="*/ 2147483647 w 666"/>
                <a:gd name="T59" fmla="*/ 2147483647 h 657"/>
                <a:gd name="T60" fmla="*/ 2147483647 w 666"/>
                <a:gd name="T61" fmla="*/ 2147483647 h 657"/>
                <a:gd name="T62" fmla="*/ 2147483647 w 666"/>
                <a:gd name="T63" fmla="*/ 2147483647 h 657"/>
                <a:gd name="T64" fmla="*/ 2147483647 w 666"/>
                <a:gd name="T65" fmla="*/ 2147483647 h 657"/>
                <a:gd name="T66" fmla="*/ 2147483647 w 666"/>
                <a:gd name="T67" fmla="*/ 2147483647 h 657"/>
                <a:gd name="T68" fmla="*/ 2147483647 w 666"/>
                <a:gd name="T69" fmla="*/ 2147483647 h 657"/>
                <a:gd name="T70" fmla="*/ 2147483647 w 666"/>
                <a:gd name="T71" fmla="*/ 2147483647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6"/>
                <a:gd name="T109" fmla="*/ 0 h 657"/>
                <a:gd name="T110" fmla="*/ 666 w 666"/>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6" h="657">
                  <a:moveTo>
                    <a:pt x="582" y="104"/>
                  </a:moveTo>
                  <a:lnTo>
                    <a:pt x="607" y="138"/>
                  </a:lnTo>
                  <a:lnTo>
                    <a:pt x="626" y="176"/>
                  </a:lnTo>
                  <a:lnTo>
                    <a:pt x="643" y="217"/>
                  </a:lnTo>
                  <a:lnTo>
                    <a:pt x="654" y="258"/>
                  </a:lnTo>
                  <a:lnTo>
                    <a:pt x="663" y="301"/>
                  </a:lnTo>
                  <a:lnTo>
                    <a:pt x="666" y="344"/>
                  </a:lnTo>
                  <a:lnTo>
                    <a:pt x="664" y="388"/>
                  </a:lnTo>
                  <a:lnTo>
                    <a:pt x="659" y="431"/>
                  </a:lnTo>
                  <a:lnTo>
                    <a:pt x="649" y="449"/>
                  </a:lnTo>
                  <a:lnTo>
                    <a:pt x="636" y="469"/>
                  </a:lnTo>
                  <a:lnTo>
                    <a:pt x="625" y="487"/>
                  </a:lnTo>
                  <a:lnTo>
                    <a:pt x="612" y="507"/>
                  </a:lnTo>
                  <a:lnTo>
                    <a:pt x="597" y="525"/>
                  </a:lnTo>
                  <a:lnTo>
                    <a:pt x="582" y="542"/>
                  </a:lnTo>
                  <a:lnTo>
                    <a:pt x="565" y="558"/>
                  </a:lnTo>
                  <a:lnTo>
                    <a:pt x="549" y="575"/>
                  </a:lnTo>
                  <a:lnTo>
                    <a:pt x="531" y="589"/>
                  </a:lnTo>
                  <a:lnTo>
                    <a:pt x="513" y="603"/>
                  </a:lnTo>
                  <a:lnTo>
                    <a:pt x="493" y="614"/>
                  </a:lnTo>
                  <a:lnTo>
                    <a:pt x="473" y="626"/>
                  </a:lnTo>
                  <a:lnTo>
                    <a:pt x="452" y="634"/>
                  </a:lnTo>
                  <a:lnTo>
                    <a:pt x="430" y="640"/>
                  </a:lnTo>
                  <a:lnTo>
                    <a:pt x="409" y="645"/>
                  </a:lnTo>
                  <a:lnTo>
                    <a:pt x="386" y="649"/>
                  </a:lnTo>
                  <a:lnTo>
                    <a:pt x="351" y="655"/>
                  </a:lnTo>
                  <a:lnTo>
                    <a:pt x="318" y="657"/>
                  </a:lnTo>
                  <a:lnTo>
                    <a:pt x="287" y="654"/>
                  </a:lnTo>
                  <a:lnTo>
                    <a:pt x="256" y="647"/>
                  </a:lnTo>
                  <a:lnTo>
                    <a:pt x="224" y="637"/>
                  </a:lnTo>
                  <a:lnTo>
                    <a:pt x="195" y="627"/>
                  </a:lnTo>
                  <a:lnTo>
                    <a:pt x="165" y="617"/>
                  </a:lnTo>
                  <a:lnTo>
                    <a:pt x="136" y="607"/>
                  </a:lnTo>
                  <a:lnTo>
                    <a:pt x="106" y="575"/>
                  </a:lnTo>
                  <a:lnTo>
                    <a:pt x="78" y="540"/>
                  </a:lnTo>
                  <a:lnTo>
                    <a:pt x="50" y="502"/>
                  </a:lnTo>
                  <a:lnTo>
                    <a:pt x="27" y="461"/>
                  </a:lnTo>
                  <a:lnTo>
                    <a:pt x="10" y="418"/>
                  </a:lnTo>
                  <a:lnTo>
                    <a:pt x="0" y="372"/>
                  </a:lnTo>
                  <a:lnTo>
                    <a:pt x="0" y="324"/>
                  </a:lnTo>
                  <a:lnTo>
                    <a:pt x="12" y="275"/>
                  </a:lnTo>
                  <a:lnTo>
                    <a:pt x="19" y="252"/>
                  </a:lnTo>
                  <a:lnTo>
                    <a:pt x="28" y="229"/>
                  </a:lnTo>
                  <a:lnTo>
                    <a:pt x="38" y="207"/>
                  </a:lnTo>
                  <a:lnTo>
                    <a:pt x="50" y="186"/>
                  </a:lnTo>
                  <a:lnTo>
                    <a:pt x="63" y="165"/>
                  </a:lnTo>
                  <a:lnTo>
                    <a:pt x="76" y="143"/>
                  </a:lnTo>
                  <a:lnTo>
                    <a:pt x="93" y="123"/>
                  </a:lnTo>
                  <a:lnTo>
                    <a:pt x="109" y="105"/>
                  </a:lnTo>
                  <a:lnTo>
                    <a:pt x="127" y="87"/>
                  </a:lnTo>
                  <a:lnTo>
                    <a:pt x="145" y="71"/>
                  </a:lnTo>
                  <a:lnTo>
                    <a:pt x="167" y="56"/>
                  </a:lnTo>
                  <a:lnTo>
                    <a:pt x="187" y="41"/>
                  </a:lnTo>
                  <a:lnTo>
                    <a:pt x="208" y="28"/>
                  </a:lnTo>
                  <a:lnTo>
                    <a:pt x="231" y="16"/>
                  </a:lnTo>
                  <a:lnTo>
                    <a:pt x="254" y="8"/>
                  </a:lnTo>
                  <a:lnTo>
                    <a:pt x="277" y="0"/>
                  </a:lnTo>
                  <a:lnTo>
                    <a:pt x="299" y="0"/>
                  </a:lnTo>
                  <a:lnTo>
                    <a:pt x="320" y="2"/>
                  </a:lnTo>
                  <a:lnTo>
                    <a:pt x="341" y="3"/>
                  </a:lnTo>
                  <a:lnTo>
                    <a:pt x="363" y="6"/>
                  </a:lnTo>
                  <a:lnTo>
                    <a:pt x="383" y="10"/>
                  </a:lnTo>
                  <a:lnTo>
                    <a:pt x="402" y="13"/>
                  </a:lnTo>
                  <a:lnTo>
                    <a:pt x="422" y="18"/>
                  </a:lnTo>
                  <a:lnTo>
                    <a:pt x="442" y="25"/>
                  </a:lnTo>
                  <a:lnTo>
                    <a:pt x="460" y="31"/>
                  </a:lnTo>
                  <a:lnTo>
                    <a:pt x="478" y="38"/>
                  </a:lnTo>
                  <a:lnTo>
                    <a:pt x="496" y="46"/>
                  </a:lnTo>
                  <a:lnTo>
                    <a:pt x="514" y="56"/>
                  </a:lnTo>
                  <a:lnTo>
                    <a:pt x="532" y="66"/>
                  </a:lnTo>
                  <a:lnTo>
                    <a:pt x="549" y="77"/>
                  </a:lnTo>
                  <a:lnTo>
                    <a:pt x="565" y="90"/>
                  </a:lnTo>
                  <a:lnTo>
                    <a:pt x="582" y="104"/>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6" name="Freeform 22">
              <a:extLst>
                <a:ext uri="{FF2B5EF4-FFF2-40B4-BE49-F238E27FC236}">
                  <a16:creationId xmlns:a16="http://schemas.microsoft.com/office/drawing/2014/main" id="{E0C6C298-4A1F-1E48-BF5A-2C5829B8AD76}"/>
                </a:ext>
              </a:extLst>
            </p:cNvPr>
            <p:cNvSpPr>
              <a:spLocks/>
            </p:cNvSpPr>
            <p:nvPr/>
          </p:nvSpPr>
          <p:spPr bwMode="auto">
            <a:xfrm>
              <a:off x="3749675" y="1709738"/>
              <a:ext cx="841375" cy="823912"/>
            </a:xfrm>
            <a:custGeom>
              <a:avLst/>
              <a:gdLst>
                <a:gd name="T0" fmla="*/ 2147483647 w 530"/>
                <a:gd name="T1" fmla="*/ 2147483647 h 519"/>
                <a:gd name="T2" fmla="*/ 2147483647 w 530"/>
                <a:gd name="T3" fmla="*/ 2147483647 h 519"/>
                <a:gd name="T4" fmla="*/ 2147483647 w 530"/>
                <a:gd name="T5" fmla="*/ 2147483647 h 519"/>
                <a:gd name="T6" fmla="*/ 2147483647 w 530"/>
                <a:gd name="T7" fmla="*/ 2147483647 h 519"/>
                <a:gd name="T8" fmla="*/ 2147483647 w 530"/>
                <a:gd name="T9" fmla="*/ 2147483647 h 519"/>
                <a:gd name="T10" fmla="*/ 2147483647 w 530"/>
                <a:gd name="T11" fmla="*/ 2147483647 h 519"/>
                <a:gd name="T12" fmla="*/ 2147483647 w 530"/>
                <a:gd name="T13" fmla="*/ 2147483647 h 519"/>
                <a:gd name="T14" fmla="*/ 2147483647 w 530"/>
                <a:gd name="T15" fmla="*/ 2147483647 h 519"/>
                <a:gd name="T16" fmla="*/ 2147483647 w 530"/>
                <a:gd name="T17" fmla="*/ 2147483647 h 519"/>
                <a:gd name="T18" fmla="*/ 2147483647 w 530"/>
                <a:gd name="T19" fmla="*/ 2147483647 h 519"/>
                <a:gd name="T20" fmla="*/ 2147483647 w 530"/>
                <a:gd name="T21" fmla="*/ 2147483647 h 519"/>
                <a:gd name="T22" fmla="*/ 2147483647 w 530"/>
                <a:gd name="T23" fmla="*/ 2147483647 h 519"/>
                <a:gd name="T24" fmla="*/ 2147483647 w 530"/>
                <a:gd name="T25" fmla="*/ 2147483647 h 519"/>
                <a:gd name="T26" fmla="*/ 2147483647 w 530"/>
                <a:gd name="T27" fmla="*/ 2147483647 h 519"/>
                <a:gd name="T28" fmla="*/ 2147483647 w 530"/>
                <a:gd name="T29" fmla="*/ 2147483647 h 519"/>
                <a:gd name="T30" fmla="*/ 2147483647 w 530"/>
                <a:gd name="T31" fmla="*/ 2147483647 h 519"/>
                <a:gd name="T32" fmla="*/ 2147483647 w 530"/>
                <a:gd name="T33" fmla="*/ 2147483647 h 519"/>
                <a:gd name="T34" fmla="*/ 0 w 530"/>
                <a:gd name="T35" fmla="*/ 2147483647 h 519"/>
                <a:gd name="T36" fmla="*/ 2147483647 w 530"/>
                <a:gd name="T37" fmla="*/ 2147483647 h 519"/>
                <a:gd name="T38" fmla="*/ 2147483647 w 530"/>
                <a:gd name="T39" fmla="*/ 2147483647 h 519"/>
                <a:gd name="T40" fmla="*/ 2147483647 w 530"/>
                <a:gd name="T41" fmla="*/ 2147483647 h 519"/>
                <a:gd name="T42" fmla="*/ 2147483647 w 530"/>
                <a:gd name="T43" fmla="*/ 2147483647 h 519"/>
                <a:gd name="T44" fmla="*/ 2147483647 w 530"/>
                <a:gd name="T45" fmla="*/ 2147483647 h 519"/>
                <a:gd name="T46" fmla="*/ 2147483647 w 530"/>
                <a:gd name="T47" fmla="*/ 2147483647 h 519"/>
                <a:gd name="T48" fmla="*/ 2147483647 w 530"/>
                <a:gd name="T49" fmla="*/ 2147483647 h 519"/>
                <a:gd name="T50" fmla="*/ 2147483647 w 530"/>
                <a:gd name="T51" fmla="*/ 0 h 519"/>
                <a:gd name="T52" fmla="*/ 2147483647 w 530"/>
                <a:gd name="T53" fmla="*/ 2147483647 h 519"/>
                <a:gd name="T54" fmla="*/ 2147483647 w 530"/>
                <a:gd name="T55" fmla="*/ 2147483647 h 519"/>
                <a:gd name="T56" fmla="*/ 2147483647 w 530"/>
                <a:gd name="T57" fmla="*/ 2147483647 h 519"/>
                <a:gd name="T58" fmla="*/ 2147483647 w 530"/>
                <a:gd name="T59" fmla="*/ 2147483647 h 519"/>
                <a:gd name="T60" fmla="*/ 2147483647 w 530"/>
                <a:gd name="T61" fmla="*/ 2147483647 h 519"/>
                <a:gd name="T62" fmla="*/ 2147483647 w 530"/>
                <a:gd name="T63" fmla="*/ 2147483647 h 5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0"/>
                <a:gd name="T97" fmla="*/ 0 h 519"/>
                <a:gd name="T98" fmla="*/ 530 w 530"/>
                <a:gd name="T99" fmla="*/ 519 h 5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0" h="519">
                  <a:moveTo>
                    <a:pt x="509" y="118"/>
                  </a:moveTo>
                  <a:lnTo>
                    <a:pt x="520" y="151"/>
                  </a:lnTo>
                  <a:lnTo>
                    <a:pt x="527" y="188"/>
                  </a:lnTo>
                  <a:lnTo>
                    <a:pt x="530" y="224"/>
                  </a:lnTo>
                  <a:lnTo>
                    <a:pt x="530" y="262"/>
                  </a:lnTo>
                  <a:lnTo>
                    <a:pt x="527" y="300"/>
                  </a:lnTo>
                  <a:lnTo>
                    <a:pt x="519" y="336"/>
                  </a:lnTo>
                  <a:lnTo>
                    <a:pt x="507" y="370"/>
                  </a:lnTo>
                  <a:lnTo>
                    <a:pt x="492" y="403"/>
                  </a:lnTo>
                  <a:lnTo>
                    <a:pt x="478" y="423"/>
                  </a:lnTo>
                  <a:lnTo>
                    <a:pt x="461" y="441"/>
                  </a:lnTo>
                  <a:lnTo>
                    <a:pt x="445" y="456"/>
                  </a:lnTo>
                  <a:lnTo>
                    <a:pt x="428" y="471"/>
                  </a:lnTo>
                  <a:lnTo>
                    <a:pt x="410" y="484"/>
                  </a:lnTo>
                  <a:lnTo>
                    <a:pt x="392" y="496"/>
                  </a:lnTo>
                  <a:lnTo>
                    <a:pt x="371" y="505"/>
                  </a:lnTo>
                  <a:lnTo>
                    <a:pt x="349" y="514"/>
                  </a:lnTo>
                  <a:lnTo>
                    <a:pt x="318" y="519"/>
                  </a:lnTo>
                  <a:lnTo>
                    <a:pt x="287" y="519"/>
                  </a:lnTo>
                  <a:lnTo>
                    <a:pt x="255" y="517"/>
                  </a:lnTo>
                  <a:lnTo>
                    <a:pt x="224" y="512"/>
                  </a:lnTo>
                  <a:lnTo>
                    <a:pt x="193" y="505"/>
                  </a:lnTo>
                  <a:lnTo>
                    <a:pt x="161" y="496"/>
                  </a:lnTo>
                  <a:lnTo>
                    <a:pt x="133" y="484"/>
                  </a:lnTo>
                  <a:lnTo>
                    <a:pt x="105" y="471"/>
                  </a:lnTo>
                  <a:lnTo>
                    <a:pt x="91" y="466"/>
                  </a:lnTo>
                  <a:lnTo>
                    <a:pt x="79" y="459"/>
                  </a:lnTo>
                  <a:lnTo>
                    <a:pt x="67" y="449"/>
                  </a:lnTo>
                  <a:lnTo>
                    <a:pt x="58" y="440"/>
                  </a:lnTo>
                  <a:lnTo>
                    <a:pt x="48" y="428"/>
                  </a:lnTo>
                  <a:lnTo>
                    <a:pt x="39" y="417"/>
                  </a:lnTo>
                  <a:lnTo>
                    <a:pt x="31" y="405"/>
                  </a:lnTo>
                  <a:lnTo>
                    <a:pt x="23" y="393"/>
                  </a:lnTo>
                  <a:lnTo>
                    <a:pt x="13" y="354"/>
                  </a:lnTo>
                  <a:lnTo>
                    <a:pt x="5" y="314"/>
                  </a:lnTo>
                  <a:lnTo>
                    <a:pt x="0" y="273"/>
                  </a:lnTo>
                  <a:lnTo>
                    <a:pt x="0" y="230"/>
                  </a:lnTo>
                  <a:lnTo>
                    <a:pt x="3" y="191"/>
                  </a:lnTo>
                  <a:lnTo>
                    <a:pt x="13" y="150"/>
                  </a:lnTo>
                  <a:lnTo>
                    <a:pt x="28" y="112"/>
                  </a:lnTo>
                  <a:lnTo>
                    <a:pt x="49" y="77"/>
                  </a:lnTo>
                  <a:lnTo>
                    <a:pt x="66" y="64"/>
                  </a:lnTo>
                  <a:lnTo>
                    <a:pt x="84" y="51"/>
                  </a:lnTo>
                  <a:lnTo>
                    <a:pt x="102" y="41"/>
                  </a:lnTo>
                  <a:lnTo>
                    <a:pt x="122" y="31"/>
                  </a:lnTo>
                  <a:lnTo>
                    <a:pt x="140" y="23"/>
                  </a:lnTo>
                  <a:lnTo>
                    <a:pt x="160" y="15"/>
                  </a:lnTo>
                  <a:lnTo>
                    <a:pt x="179" y="10"/>
                  </a:lnTo>
                  <a:lnTo>
                    <a:pt x="201" y="5"/>
                  </a:lnTo>
                  <a:lnTo>
                    <a:pt x="221" y="2"/>
                  </a:lnTo>
                  <a:lnTo>
                    <a:pt x="242" y="0"/>
                  </a:lnTo>
                  <a:lnTo>
                    <a:pt x="262" y="0"/>
                  </a:lnTo>
                  <a:lnTo>
                    <a:pt x="283" y="0"/>
                  </a:lnTo>
                  <a:lnTo>
                    <a:pt x="305" y="2"/>
                  </a:lnTo>
                  <a:lnTo>
                    <a:pt x="326" y="5"/>
                  </a:lnTo>
                  <a:lnTo>
                    <a:pt x="349" y="10"/>
                  </a:lnTo>
                  <a:lnTo>
                    <a:pt x="371" y="15"/>
                  </a:lnTo>
                  <a:lnTo>
                    <a:pt x="390" y="23"/>
                  </a:lnTo>
                  <a:lnTo>
                    <a:pt x="408" y="33"/>
                  </a:lnTo>
                  <a:lnTo>
                    <a:pt x="427" y="44"/>
                  </a:lnTo>
                  <a:lnTo>
                    <a:pt x="445" y="58"/>
                  </a:lnTo>
                  <a:lnTo>
                    <a:pt x="461" y="72"/>
                  </a:lnTo>
                  <a:lnTo>
                    <a:pt x="478" y="87"/>
                  </a:lnTo>
                  <a:lnTo>
                    <a:pt x="494" y="104"/>
                  </a:lnTo>
                  <a:lnTo>
                    <a:pt x="509" y="11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7" name="Freeform 23">
              <a:extLst>
                <a:ext uri="{FF2B5EF4-FFF2-40B4-BE49-F238E27FC236}">
                  <a16:creationId xmlns:a16="http://schemas.microsoft.com/office/drawing/2014/main" id="{6E232F0C-8520-904A-8EEF-80B23F749751}"/>
                </a:ext>
              </a:extLst>
            </p:cNvPr>
            <p:cNvSpPr>
              <a:spLocks/>
            </p:cNvSpPr>
            <p:nvPr/>
          </p:nvSpPr>
          <p:spPr bwMode="auto">
            <a:xfrm>
              <a:off x="3789363" y="1749425"/>
              <a:ext cx="765175" cy="744537"/>
            </a:xfrm>
            <a:custGeom>
              <a:avLst/>
              <a:gdLst>
                <a:gd name="T0" fmla="*/ 2147483647 w 482"/>
                <a:gd name="T1" fmla="*/ 2147483647 h 469"/>
                <a:gd name="T2" fmla="*/ 2147483647 w 482"/>
                <a:gd name="T3" fmla="*/ 2147483647 h 469"/>
                <a:gd name="T4" fmla="*/ 2147483647 w 482"/>
                <a:gd name="T5" fmla="*/ 2147483647 h 469"/>
                <a:gd name="T6" fmla="*/ 2147483647 w 482"/>
                <a:gd name="T7" fmla="*/ 2147483647 h 469"/>
                <a:gd name="T8" fmla="*/ 2147483647 w 482"/>
                <a:gd name="T9" fmla="*/ 2147483647 h 469"/>
                <a:gd name="T10" fmla="*/ 2147483647 w 482"/>
                <a:gd name="T11" fmla="*/ 2147483647 h 469"/>
                <a:gd name="T12" fmla="*/ 2147483647 w 482"/>
                <a:gd name="T13" fmla="*/ 2147483647 h 469"/>
                <a:gd name="T14" fmla="*/ 2147483647 w 482"/>
                <a:gd name="T15" fmla="*/ 2147483647 h 469"/>
                <a:gd name="T16" fmla="*/ 2147483647 w 482"/>
                <a:gd name="T17" fmla="*/ 2147483647 h 469"/>
                <a:gd name="T18" fmla="*/ 2147483647 w 482"/>
                <a:gd name="T19" fmla="*/ 2147483647 h 469"/>
                <a:gd name="T20" fmla="*/ 2147483647 w 482"/>
                <a:gd name="T21" fmla="*/ 2147483647 h 469"/>
                <a:gd name="T22" fmla="*/ 2147483647 w 482"/>
                <a:gd name="T23" fmla="*/ 2147483647 h 469"/>
                <a:gd name="T24" fmla="*/ 2147483647 w 482"/>
                <a:gd name="T25" fmla="*/ 2147483647 h 469"/>
                <a:gd name="T26" fmla="*/ 2147483647 w 482"/>
                <a:gd name="T27" fmla="*/ 2147483647 h 469"/>
                <a:gd name="T28" fmla="*/ 2147483647 w 482"/>
                <a:gd name="T29" fmla="*/ 2147483647 h 469"/>
                <a:gd name="T30" fmla="*/ 2147483647 w 482"/>
                <a:gd name="T31" fmla="*/ 2147483647 h 469"/>
                <a:gd name="T32" fmla="*/ 0 w 482"/>
                <a:gd name="T33" fmla="*/ 2147483647 h 469"/>
                <a:gd name="T34" fmla="*/ 2147483647 w 482"/>
                <a:gd name="T35" fmla="*/ 2147483647 h 469"/>
                <a:gd name="T36" fmla="*/ 2147483647 w 482"/>
                <a:gd name="T37" fmla="*/ 2147483647 h 469"/>
                <a:gd name="T38" fmla="*/ 2147483647 w 482"/>
                <a:gd name="T39" fmla="*/ 2147483647 h 469"/>
                <a:gd name="T40" fmla="*/ 2147483647 w 482"/>
                <a:gd name="T41" fmla="*/ 2147483647 h 469"/>
                <a:gd name="T42" fmla="*/ 2147483647 w 482"/>
                <a:gd name="T43" fmla="*/ 2147483647 h 469"/>
                <a:gd name="T44" fmla="*/ 2147483647 w 482"/>
                <a:gd name="T45" fmla="*/ 2147483647 h 469"/>
                <a:gd name="T46" fmla="*/ 2147483647 w 482"/>
                <a:gd name="T47" fmla="*/ 2147483647 h 469"/>
                <a:gd name="T48" fmla="*/ 2147483647 w 482"/>
                <a:gd name="T49" fmla="*/ 2147483647 h 469"/>
                <a:gd name="T50" fmla="*/ 2147483647 w 482"/>
                <a:gd name="T51" fmla="*/ 2147483647 h 469"/>
                <a:gd name="T52" fmla="*/ 2147483647 w 482"/>
                <a:gd name="T53" fmla="*/ 0 h 469"/>
                <a:gd name="T54" fmla="*/ 2147483647 w 482"/>
                <a:gd name="T55" fmla="*/ 2147483647 h 469"/>
                <a:gd name="T56" fmla="*/ 2147483647 w 482"/>
                <a:gd name="T57" fmla="*/ 2147483647 h 469"/>
                <a:gd name="T58" fmla="*/ 2147483647 w 482"/>
                <a:gd name="T59" fmla="*/ 2147483647 h 469"/>
                <a:gd name="T60" fmla="*/ 2147483647 w 482"/>
                <a:gd name="T61" fmla="*/ 2147483647 h 469"/>
                <a:gd name="T62" fmla="*/ 2147483647 w 482"/>
                <a:gd name="T63" fmla="*/ 2147483647 h 4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2"/>
                <a:gd name="T97" fmla="*/ 0 h 469"/>
                <a:gd name="T98" fmla="*/ 482 w 482"/>
                <a:gd name="T99" fmla="*/ 469 h 4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2" h="469">
                  <a:moveTo>
                    <a:pt x="467" y="120"/>
                  </a:moveTo>
                  <a:lnTo>
                    <a:pt x="477" y="153"/>
                  </a:lnTo>
                  <a:lnTo>
                    <a:pt x="482" y="189"/>
                  </a:lnTo>
                  <a:lnTo>
                    <a:pt x="482" y="225"/>
                  </a:lnTo>
                  <a:lnTo>
                    <a:pt x="479" y="261"/>
                  </a:lnTo>
                  <a:lnTo>
                    <a:pt x="471" y="298"/>
                  </a:lnTo>
                  <a:lnTo>
                    <a:pt x="459" y="332"/>
                  </a:lnTo>
                  <a:lnTo>
                    <a:pt x="444" y="365"/>
                  </a:lnTo>
                  <a:lnTo>
                    <a:pt x="426" y="395"/>
                  </a:lnTo>
                  <a:lnTo>
                    <a:pt x="411" y="411"/>
                  </a:lnTo>
                  <a:lnTo>
                    <a:pt x="395" y="426"/>
                  </a:lnTo>
                  <a:lnTo>
                    <a:pt x="377" y="438"/>
                  </a:lnTo>
                  <a:lnTo>
                    <a:pt x="359" y="448"/>
                  </a:lnTo>
                  <a:lnTo>
                    <a:pt x="341" y="456"/>
                  </a:lnTo>
                  <a:lnTo>
                    <a:pt x="321" y="461"/>
                  </a:lnTo>
                  <a:lnTo>
                    <a:pt x="301" y="466"/>
                  </a:lnTo>
                  <a:lnTo>
                    <a:pt x="281" y="467"/>
                  </a:lnTo>
                  <a:lnTo>
                    <a:pt x="260" y="469"/>
                  </a:lnTo>
                  <a:lnTo>
                    <a:pt x="238" y="469"/>
                  </a:lnTo>
                  <a:lnTo>
                    <a:pt x="217" y="467"/>
                  </a:lnTo>
                  <a:lnTo>
                    <a:pt x="196" y="464"/>
                  </a:lnTo>
                  <a:lnTo>
                    <a:pt x="174" y="461"/>
                  </a:lnTo>
                  <a:lnTo>
                    <a:pt x="153" y="457"/>
                  </a:lnTo>
                  <a:lnTo>
                    <a:pt x="133" y="451"/>
                  </a:lnTo>
                  <a:lnTo>
                    <a:pt x="112" y="446"/>
                  </a:lnTo>
                  <a:lnTo>
                    <a:pt x="89" y="429"/>
                  </a:lnTo>
                  <a:lnTo>
                    <a:pt x="67" y="413"/>
                  </a:lnTo>
                  <a:lnTo>
                    <a:pt x="47" y="393"/>
                  </a:lnTo>
                  <a:lnTo>
                    <a:pt x="29" y="372"/>
                  </a:lnTo>
                  <a:lnTo>
                    <a:pt x="16" y="349"/>
                  </a:lnTo>
                  <a:lnTo>
                    <a:pt x="6" y="324"/>
                  </a:lnTo>
                  <a:lnTo>
                    <a:pt x="1" y="296"/>
                  </a:lnTo>
                  <a:lnTo>
                    <a:pt x="1" y="265"/>
                  </a:lnTo>
                  <a:lnTo>
                    <a:pt x="0" y="238"/>
                  </a:lnTo>
                  <a:lnTo>
                    <a:pt x="0" y="210"/>
                  </a:lnTo>
                  <a:lnTo>
                    <a:pt x="1" y="184"/>
                  </a:lnTo>
                  <a:lnTo>
                    <a:pt x="8" y="159"/>
                  </a:lnTo>
                  <a:lnTo>
                    <a:pt x="14" y="133"/>
                  </a:lnTo>
                  <a:lnTo>
                    <a:pt x="24" y="110"/>
                  </a:lnTo>
                  <a:lnTo>
                    <a:pt x="36" y="85"/>
                  </a:lnTo>
                  <a:lnTo>
                    <a:pt x="49" y="64"/>
                  </a:lnTo>
                  <a:lnTo>
                    <a:pt x="62" y="54"/>
                  </a:lnTo>
                  <a:lnTo>
                    <a:pt x="77" y="46"/>
                  </a:lnTo>
                  <a:lnTo>
                    <a:pt x="92" y="38"/>
                  </a:lnTo>
                  <a:lnTo>
                    <a:pt x="108" y="31"/>
                  </a:lnTo>
                  <a:lnTo>
                    <a:pt x="123" y="24"/>
                  </a:lnTo>
                  <a:lnTo>
                    <a:pt x="140" y="18"/>
                  </a:lnTo>
                  <a:lnTo>
                    <a:pt x="156" y="13"/>
                  </a:lnTo>
                  <a:lnTo>
                    <a:pt x="174" y="8"/>
                  </a:lnTo>
                  <a:lnTo>
                    <a:pt x="191" y="5"/>
                  </a:lnTo>
                  <a:lnTo>
                    <a:pt x="209" y="3"/>
                  </a:lnTo>
                  <a:lnTo>
                    <a:pt x="227" y="1"/>
                  </a:lnTo>
                  <a:lnTo>
                    <a:pt x="245" y="0"/>
                  </a:lnTo>
                  <a:lnTo>
                    <a:pt x="263" y="0"/>
                  </a:lnTo>
                  <a:lnTo>
                    <a:pt x="281" y="1"/>
                  </a:lnTo>
                  <a:lnTo>
                    <a:pt x="301" y="3"/>
                  </a:lnTo>
                  <a:lnTo>
                    <a:pt x="319" y="6"/>
                  </a:lnTo>
                  <a:lnTo>
                    <a:pt x="342" y="13"/>
                  </a:lnTo>
                  <a:lnTo>
                    <a:pt x="364" y="23"/>
                  </a:lnTo>
                  <a:lnTo>
                    <a:pt x="383" y="36"/>
                  </a:lnTo>
                  <a:lnTo>
                    <a:pt x="403" y="51"/>
                  </a:lnTo>
                  <a:lnTo>
                    <a:pt x="420" y="67"/>
                  </a:lnTo>
                  <a:lnTo>
                    <a:pt x="436" y="84"/>
                  </a:lnTo>
                  <a:lnTo>
                    <a:pt x="453" y="102"/>
                  </a:lnTo>
                  <a:lnTo>
                    <a:pt x="467" y="120"/>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8" name="Freeform 25">
              <a:extLst>
                <a:ext uri="{FF2B5EF4-FFF2-40B4-BE49-F238E27FC236}">
                  <a16:creationId xmlns:a16="http://schemas.microsoft.com/office/drawing/2014/main" id="{BCD7AE1D-D022-8A4C-ADBE-17BB526281A9}"/>
                </a:ext>
              </a:extLst>
            </p:cNvPr>
            <p:cNvSpPr>
              <a:spLocks/>
            </p:cNvSpPr>
            <p:nvPr/>
          </p:nvSpPr>
          <p:spPr bwMode="auto">
            <a:xfrm>
              <a:off x="3932238" y="1939925"/>
              <a:ext cx="165100" cy="149225"/>
            </a:xfrm>
            <a:custGeom>
              <a:avLst/>
              <a:gdLst>
                <a:gd name="T0" fmla="*/ 2147483647 w 104"/>
                <a:gd name="T1" fmla="*/ 2147483647 h 94"/>
                <a:gd name="T2" fmla="*/ 2147483647 w 104"/>
                <a:gd name="T3" fmla="*/ 2147483647 h 94"/>
                <a:gd name="T4" fmla="*/ 0 w 104"/>
                <a:gd name="T5" fmla="*/ 2147483647 h 94"/>
                <a:gd name="T6" fmla="*/ 2147483647 w 104"/>
                <a:gd name="T7" fmla="*/ 0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94"/>
                <a:gd name="T38" fmla="*/ 104 w 104"/>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94">
                  <a:moveTo>
                    <a:pt x="104" y="41"/>
                  </a:moveTo>
                  <a:lnTo>
                    <a:pt x="58" y="94"/>
                  </a:lnTo>
                  <a:lnTo>
                    <a:pt x="0" y="57"/>
                  </a:lnTo>
                  <a:lnTo>
                    <a:pt x="41" y="0"/>
                  </a:lnTo>
                  <a:lnTo>
                    <a:pt x="50" y="3"/>
                  </a:lnTo>
                  <a:lnTo>
                    <a:pt x="58" y="8"/>
                  </a:lnTo>
                  <a:lnTo>
                    <a:pt x="66" y="13"/>
                  </a:lnTo>
                  <a:lnTo>
                    <a:pt x="74" y="18"/>
                  </a:lnTo>
                  <a:lnTo>
                    <a:pt x="81" y="23"/>
                  </a:lnTo>
                  <a:lnTo>
                    <a:pt x="89" y="29"/>
                  </a:lnTo>
                  <a:lnTo>
                    <a:pt x="96" y="36"/>
                  </a:lnTo>
                  <a:lnTo>
                    <a:pt x="104" y="41"/>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09" name="Freeform 26">
              <a:extLst>
                <a:ext uri="{FF2B5EF4-FFF2-40B4-BE49-F238E27FC236}">
                  <a16:creationId xmlns:a16="http://schemas.microsoft.com/office/drawing/2014/main" id="{F32BB9BC-FBBE-AF4E-897E-2A8ABBD975ED}"/>
                </a:ext>
              </a:extLst>
            </p:cNvPr>
            <p:cNvSpPr>
              <a:spLocks/>
            </p:cNvSpPr>
            <p:nvPr/>
          </p:nvSpPr>
          <p:spPr bwMode="auto">
            <a:xfrm>
              <a:off x="4048125" y="2046288"/>
              <a:ext cx="198438" cy="188912"/>
            </a:xfrm>
            <a:custGeom>
              <a:avLst/>
              <a:gdLst>
                <a:gd name="T0" fmla="*/ 2147483647 w 125"/>
                <a:gd name="T1" fmla="*/ 2147483647 h 119"/>
                <a:gd name="T2" fmla="*/ 2147483647 w 125"/>
                <a:gd name="T3" fmla="*/ 2147483647 h 119"/>
                <a:gd name="T4" fmla="*/ 2147483647 w 125"/>
                <a:gd name="T5" fmla="*/ 2147483647 h 119"/>
                <a:gd name="T6" fmla="*/ 2147483647 w 125"/>
                <a:gd name="T7" fmla="*/ 2147483647 h 119"/>
                <a:gd name="T8" fmla="*/ 2147483647 w 125"/>
                <a:gd name="T9" fmla="*/ 2147483647 h 119"/>
                <a:gd name="T10" fmla="*/ 2147483647 w 125"/>
                <a:gd name="T11" fmla="*/ 2147483647 h 119"/>
                <a:gd name="T12" fmla="*/ 2147483647 w 125"/>
                <a:gd name="T13" fmla="*/ 2147483647 h 119"/>
                <a:gd name="T14" fmla="*/ 2147483647 w 125"/>
                <a:gd name="T15" fmla="*/ 2147483647 h 119"/>
                <a:gd name="T16" fmla="*/ 2147483647 w 125"/>
                <a:gd name="T17" fmla="*/ 2147483647 h 119"/>
                <a:gd name="T18" fmla="*/ 2147483647 w 125"/>
                <a:gd name="T19" fmla="*/ 2147483647 h 119"/>
                <a:gd name="T20" fmla="*/ 2147483647 w 125"/>
                <a:gd name="T21" fmla="*/ 2147483647 h 119"/>
                <a:gd name="T22" fmla="*/ 2147483647 w 125"/>
                <a:gd name="T23" fmla="*/ 2147483647 h 119"/>
                <a:gd name="T24" fmla="*/ 2147483647 w 125"/>
                <a:gd name="T25" fmla="*/ 2147483647 h 119"/>
                <a:gd name="T26" fmla="*/ 2147483647 w 125"/>
                <a:gd name="T27" fmla="*/ 2147483647 h 119"/>
                <a:gd name="T28" fmla="*/ 2147483647 w 125"/>
                <a:gd name="T29" fmla="*/ 2147483647 h 119"/>
                <a:gd name="T30" fmla="*/ 2147483647 w 125"/>
                <a:gd name="T31" fmla="*/ 2147483647 h 119"/>
                <a:gd name="T32" fmla="*/ 0 w 125"/>
                <a:gd name="T33" fmla="*/ 2147483647 h 119"/>
                <a:gd name="T34" fmla="*/ 2147483647 w 125"/>
                <a:gd name="T35" fmla="*/ 2147483647 h 119"/>
                <a:gd name="T36" fmla="*/ 2147483647 w 125"/>
                <a:gd name="T37" fmla="*/ 2147483647 h 119"/>
                <a:gd name="T38" fmla="*/ 2147483647 w 125"/>
                <a:gd name="T39" fmla="*/ 0 h 119"/>
                <a:gd name="T40" fmla="*/ 2147483647 w 125"/>
                <a:gd name="T41" fmla="*/ 2147483647 h 119"/>
                <a:gd name="T42" fmla="*/ 2147483647 w 125"/>
                <a:gd name="T43" fmla="*/ 2147483647 h 119"/>
                <a:gd name="T44" fmla="*/ 2147483647 w 125"/>
                <a:gd name="T45" fmla="*/ 2147483647 h 119"/>
                <a:gd name="T46" fmla="*/ 2147483647 w 125"/>
                <a:gd name="T47" fmla="*/ 2147483647 h 119"/>
                <a:gd name="T48" fmla="*/ 2147483647 w 125"/>
                <a:gd name="T49" fmla="*/ 2147483647 h 1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5"/>
                <a:gd name="T76" fmla="*/ 0 h 119"/>
                <a:gd name="T77" fmla="*/ 125 w 125"/>
                <a:gd name="T78" fmla="*/ 119 h 1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5" h="119">
                  <a:moveTo>
                    <a:pt x="125" y="68"/>
                  </a:moveTo>
                  <a:lnTo>
                    <a:pt x="118" y="76"/>
                  </a:lnTo>
                  <a:lnTo>
                    <a:pt x="112" y="83"/>
                  </a:lnTo>
                  <a:lnTo>
                    <a:pt x="105" y="91"/>
                  </a:lnTo>
                  <a:lnTo>
                    <a:pt x="100" y="97"/>
                  </a:lnTo>
                  <a:lnTo>
                    <a:pt x="92" y="104"/>
                  </a:lnTo>
                  <a:lnTo>
                    <a:pt x="85" y="111"/>
                  </a:lnTo>
                  <a:lnTo>
                    <a:pt x="77" y="116"/>
                  </a:lnTo>
                  <a:lnTo>
                    <a:pt x="69" y="119"/>
                  </a:lnTo>
                  <a:lnTo>
                    <a:pt x="62" y="109"/>
                  </a:lnTo>
                  <a:lnTo>
                    <a:pt x="54" y="101"/>
                  </a:lnTo>
                  <a:lnTo>
                    <a:pt x="46" y="93"/>
                  </a:lnTo>
                  <a:lnTo>
                    <a:pt x="36" y="83"/>
                  </a:lnTo>
                  <a:lnTo>
                    <a:pt x="28" y="74"/>
                  </a:lnTo>
                  <a:lnTo>
                    <a:pt x="18" y="66"/>
                  </a:lnTo>
                  <a:lnTo>
                    <a:pt x="8" y="56"/>
                  </a:lnTo>
                  <a:lnTo>
                    <a:pt x="0" y="46"/>
                  </a:lnTo>
                  <a:lnTo>
                    <a:pt x="13" y="20"/>
                  </a:lnTo>
                  <a:lnTo>
                    <a:pt x="29" y="5"/>
                  </a:lnTo>
                  <a:lnTo>
                    <a:pt x="44" y="0"/>
                  </a:lnTo>
                  <a:lnTo>
                    <a:pt x="61" y="5"/>
                  </a:lnTo>
                  <a:lnTo>
                    <a:pt x="77" y="15"/>
                  </a:lnTo>
                  <a:lnTo>
                    <a:pt x="94" y="32"/>
                  </a:lnTo>
                  <a:lnTo>
                    <a:pt x="110" y="50"/>
                  </a:lnTo>
                  <a:lnTo>
                    <a:pt x="125" y="68"/>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0" name="Freeform 27">
              <a:extLst>
                <a:ext uri="{FF2B5EF4-FFF2-40B4-BE49-F238E27FC236}">
                  <a16:creationId xmlns:a16="http://schemas.microsoft.com/office/drawing/2014/main" id="{C233A629-8D55-2746-969C-F0C209AD9A2E}"/>
                </a:ext>
              </a:extLst>
            </p:cNvPr>
            <p:cNvSpPr>
              <a:spLocks/>
            </p:cNvSpPr>
            <p:nvPr/>
          </p:nvSpPr>
          <p:spPr bwMode="auto">
            <a:xfrm>
              <a:off x="2803525" y="2060575"/>
              <a:ext cx="231775" cy="28575"/>
            </a:xfrm>
            <a:custGeom>
              <a:avLst/>
              <a:gdLst>
                <a:gd name="T0" fmla="*/ 2147483647 w 146"/>
                <a:gd name="T1" fmla="*/ 2147483647 h 18"/>
                <a:gd name="T2" fmla="*/ 0 w 146"/>
                <a:gd name="T3" fmla="*/ 2147483647 h 18"/>
                <a:gd name="T4" fmla="*/ 2147483647 w 146"/>
                <a:gd name="T5" fmla="*/ 2147483647 h 18"/>
                <a:gd name="T6" fmla="*/ 2147483647 w 146"/>
                <a:gd name="T7" fmla="*/ 2147483647 h 18"/>
                <a:gd name="T8" fmla="*/ 2147483647 w 146"/>
                <a:gd name="T9" fmla="*/ 2147483647 h 18"/>
                <a:gd name="T10" fmla="*/ 2147483647 w 146"/>
                <a:gd name="T11" fmla="*/ 0 h 18"/>
                <a:gd name="T12" fmla="*/ 2147483647 w 146"/>
                <a:gd name="T13" fmla="*/ 2147483647 h 18"/>
                <a:gd name="T14" fmla="*/ 2147483647 w 146"/>
                <a:gd name="T15" fmla="*/ 2147483647 h 18"/>
                <a:gd name="T16" fmla="*/ 2147483647 w 146"/>
                <a:gd name="T17" fmla="*/ 2147483647 h 18"/>
                <a:gd name="T18" fmla="*/ 2147483647 w 146"/>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18"/>
                <a:gd name="T32" fmla="*/ 146 w 14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18">
                  <a:moveTo>
                    <a:pt x="146" y="18"/>
                  </a:moveTo>
                  <a:lnTo>
                    <a:pt x="0" y="18"/>
                  </a:lnTo>
                  <a:lnTo>
                    <a:pt x="15" y="9"/>
                  </a:lnTo>
                  <a:lnTo>
                    <a:pt x="33" y="5"/>
                  </a:lnTo>
                  <a:lnTo>
                    <a:pt x="52" y="1"/>
                  </a:lnTo>
                  <a:lnTo>
                    <a:pt x="74" y="0"/>
                  </a:lnTo>
                  <a:lnTo>
                    <a:pt x="95" y="1"/>
                  </a:lnTo>
                  <a:lnTo>
                    <a:pt x="115" y="5"/>
                  </a:lnTo>
                  <a:lnTo>
                    <a:pt x="132" y="9"/>
                  </a:lnTo>
                  <a:lnTo>
                    <a:pt x="146" y="1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1" name="Freeform 28">
              <a:extLst>
                <a:ext uri="{FF2B5EF4-FFF2-40B4-BE49-F238E27FC236}">
                  <a16:creationId xmlns:a16="http://schemas.microsoft.com/office/drawing/2014/main" id="{6BA727E0-795D-EB44-9460-170D1C7ED5BE}"/>
                </a:ext>
              </a:extLst>
            </p:cNvPr>
            <p:cNvSpPr>
              <a:spLocks/>
            </p:cNvSpPr>
            <p:nvPr/>
          </p:nvSpPr>
          <p:spPr bwMode="auto">
            <a:xfrm>
              <a:off x="5289550" y="2097088"/>
              <a:ext cx="173038" cy="30162"/>
            </a:xfrm>
            <a:custGeom>
              <a:avLst/>
              <a:gdLst>
                <a:gd name="T0" fmla="*/ 2147483647 w 109"/>
                <a:gd name="T1" fmla="*/ 2147483647 h 19"/>
                <a:gd name="T2" fmla="*/ 0 w 109"/>
                <a:gd name="T3" fmla="*/ 2147483647 h 19"/>
                <a:gd name="T4" fmla="*/ 2147483647 w 109"/>
                <a:gd name="T5" fmla="*/ 2147483647 h 19"/>
                <a:gd name="T6" fmla="*/ 2147483647 w 109"/>
                <a:gd name="T7" fmla="*/ 0 h 19"/>
                <a:gd name="T8" fmla="*/ 2147483647 w 109"/>
                <a:gd name="T9" fmla="*/ 0 h 19"/>
                <a:gd name="T10" fmla="*/ 2147483647 w 109"/>
                <a:gd name="T11" fmla="*/ 0 h 19"/>
                <a:gd name="T12" fmla="*/ 2147483647 w 109"/>
                <a:gd name="T13" fmla="*/ 2147483647 h 19"/>
                <a:gd name="T14" fmla="*/ 2147483647 w 109"/>
                <a:gd name="T15" fmla="*/ 2147483647 h 19"/>
                <a:gd name="T16" fmla="*/ 2147483647 w 109"/>
                <a:gd name="T17" fmla="*/ 2147483647 h 19"/>
                <a:gd name="T18" fmla="*/ 2147483647 w 109"/>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19"/>
                <a:gd name="T32" fmla="*/ 109 w 10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19">
                  <a:moveTo>
                    <a:pt x="109" y="19"/>
                  </a:moveTo>
                  <a:lnTo>
                    <a:pt x="0" y="10"/>
                  </a:lnTo>
                  <a:lnTo>
                    <a:pt x="12" y="3"/>
                  </a:lnTo>
                  <a:lnTo>
                    <a:pt x="25" y="0"/>
                  </a:lnTo>
                  <a:lnTo>
                    <a:pt x="40" y="0"/>
                  </a:lnTo>
                  <a:lnTo>
                    <a:pt x="54" y="0"/>
                  </a:lnTo>
                  <a:lnTo>
                    <a:pt x="69" y="3"/>
                  </a:lnTo>
                  <a:lnTo>
                    <a:pt x="82" y="8"/>
                  </a:lnTo>
                  <a:lnTo>
                    <a:pt x="97" y="13"/>
                  </a:lnTo>
                  <a:lnTo>
                    <a:pt x="109"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2" name="Freeform 30">
              <a:extLst>
                <a:ext uri="{FF2B5EF4-FFF2-40B4-BE49-F238E27FC236}">
                  <a16:creationId xmlns:a16="http://schemas.microsoft.com/office/drawing/2014/main" id="{AD24A8B4-A62B-E34B-989D-980A2E24F504}"/>
                </a:ext>
              </a:extLst>
            </p:cNvPr>
            <p:cNvSpPr>
              <a:spLocks/>
            </p:cNvSpPr>
            <p:nvPr/>
          </p:nvSpPr>
          <p:spPr bwMode="auto">
            <a:xfrm>
              <a:off x="5297488" y="2466975"/>
              <a:ext cx="214313" cy="147637"/>
            </a:xfrm>
            <a:custGeom>
              <a:avLst/>
              <a:gdLst>
                <a:gd name="T0" fmla="*/ 2147483647 w 135"/>
                <a:gd name="T1" fmla="*/ 2147483647 h 93"/>
                <a:gd name="T2" fmla="*/ 2147483647 w 135"/>
                <a:gd name="T3" fmla="*/ 2147483647 h 93"/>
                <a:gd name="T4" fmla="*/ 2147483647 w 135"/>
                <a:gd name="T5" fmla="*/ 2147483647 h 93"/>
                <a:gd name="T6" fmla="*/ 2147483647 w 135"/>
                <a:gd name="T7" fmla="*/ 2147483647 h 93"/>
                <a:gd name="T8" fmla="*/ 2147483647 w 135"/>
                <a:gd name="T9" fmla="*/ 2147483647 h 93"/>
                <a:gd name="T10" fmla="*/ 2147483647 w 135"/>
                <a:gd name="T11" fmla="*/ 2147483647 h 93"/>
                <a:gd name="T12" fmla="*/ 2147483647 w 135"/>
                <a:gd name="T13" fmla="*/ 2147483647 h 93"/>
                <a:gd name="T14" fmla="*/ 2147483647 w 135"/>
                <a:gd name="T15" fmla="*/ 2147483647 h 93"/>
                <a:gd name="T16" fmla="*/ 0 w 135"/>
                <a:gd name="T17" fmla="*/ 2147483647 h 93"/>
                <a:gd name="T18" fmla="*/ 0 w 135"/>
                <a:gd name="T19" fmla="*/ 0 h 93"/>
                <a:gd name="T20" fmla="*/ 2147483647 w 135"/>
                <a:gd name="T21" fmla="*/ 2147483647 h 93"/>
                <a:gd name="T22" fmla="*/ 2147483647 w 135"/>
                <a:gd name="T23" fmla="*/ 2147483647 h 93"/>
                <a:gd name="T24" fmla="*/ 2147483647 w 135"/>
                <a:gd name="T25" fmla="*/ 2147483647 h 93"/>
                <a:gd name="T26" fmla="*/ 2147483647 w 135"/>
                <a:gd name="T27" fmla="*/ 2147483647 h 93"/>
                <a:gd name="T28" fmla="*/ 2147483647 w 135"/>
                <a:gd name="T29" fmla="*/ 2147483647 h 93"/>
                <a:gd name="T30" fmla="*/ 2147483647 w 135"/>
                <a:gd name="T31" fmla="*/ 2147483647 h 93"/>
                <a:gd name="T32" fmla="*/ 2147483647 w 135"/>
                <a:gd name="T33" fmla="*/ 2147483647 h 93"/>
                <a:gd name="T34" fmla="*/ 2147483647 w 135"/>
                <a:gd name="T35" fmla="*/ 2147483647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3"/>
                <a:gd name="T56" fmla="*/ 135 w 135"/>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3">
                  <a:moveTo>
                    <a:pt x="135" y="93"/>
                  </a:moveTo>
                  <a:lnTo>
                    <a:pt x="119" y="81"/>
                  </a:lnTo>
                  <a:lnTo>
                    <a:pt x="102" y="68"/>
                  </a:lnTo>
                  <a:lnTo>
                    <a:pt x="86" y="56"/>
                  </a:lnTo>
                  <a:lnTo>
                    <a:pt x="71" y="45"/>
                  </a:lnTo>
                  <a:lnTo>
                    <a:pt x="54" y="35"/>
                  </a:lnTo>
                  <a:lnTo>
                    <a:pt x="38" y="25"/>
                  </a:lnTo>
                  <a:lnTo>
                    <a:pt x="20" y="17"/>
                  </a:lnTo>
                  <a:lnTo>
                    <a:pt x="0" y="10"/>
                  </a:lnTo>
                  <a:lnTo>
                    <a:pt x="0" y="0"/>
                  </a:lnTo>
                  <a:lnTo>
                    <a:pt x="20" y="7"/>
                  </a:lnTo>
                  <a:lnTo>
                    <a:pt x="41" y="12"/>
                  </a:lnTo>
                  <a:lnTo>
                    <a:pt x="61" y="20"/>
                  </a:lnTo>
                  <a:lnTo>
                    <a:pt x="81" y="30"/>
                  </a:lnTo>
                  <a:lnTo>
                    <a:pt x="97" y="42"/>
                  </a:lnTo>
                  <a:lnTo>
                    <a:pt x="114" y="55"/>
                  </a:lnTo>
                  <a:lnTo>
                    <a:pt x="125" y="73"/>
                  </a:lnTo>
                  <a:lnTo>
                    <a:pt x="135" y="9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3" name="Freeform 31">
              <a:extLst>
                <a:ext uri="{FF2B5EF4-FFF2-40B4-BE49-F238E27FC236}">
                  <a16:creationId xmlns:a16="http://schemas.microsoft.com/office/drawing/2014/main" id="{8E2A94C5-B4F6-CD41-AB1F-58ED52C0F147}"/>
                </a:ext>
              </a:extLst>
            </p:cNvPr>
            <p:cNvSpPr>
              <a:spLocks/>
            </p:cNvSpPr>
            <p:nvPr/>
          </p:nvSpPr>
          <p:spPr bwMode="auto">
            <a:xfrm>
              <a:off x="2779713" y="2595563"/>
              <a:ext cx="263525" cy="60325"/>
            </a:xfrm>
            <a:custGeom>
              <a:avLst/>
              <a:gdLst>
                <a:gd name="T0" fmla="*/ 2147483647 w 166"/>
                <a:gd name="T1" fmla="*/ 2147483647 h 38"/>
                <a:gd name="T2" fmla="*/ 2147483647 w 166"/>
                <a:gd name="T3" fmla="*/ 2147483647 h 38"/>
                <a:gd name="T4" fmla="*/ 2147483647 w 166"/>
                <a:gd name="T5" fmla="*/ 2147483647 h 38"/>
                <a:gd name="T6" fmla="*/ 2147483647 w 166"/>
                <a:gd name="T7" fmla="*/ 2147483647 h 38"/>
                <a:gd name="T8" fmla="*/ 2147483647 w 166"/>
                <a:gd name="T9" fmla="*/ 2147483647 h 38"/>
                <a:gd name="T10" fmla="*/ 2147483647 w 166"/>
                <a:gd name="T11" fmla="*/ 2147483647 h 38"/>
                <a:gd name="T12" fmla="*/ 2147483647 w 166"/>
                <a:gd name="T13" fmla="*/ 2147483647 h 38"/>
                <a:gd name="T14" fmla="*/ 2147483647 w 166"/>
                <a:gd name="T15" fmla="*/ 2147483647 h 38"/>
                <a:gd name="T16" fmla="*/ 0 w 166"/>
                <a:gd name="T17" fmla="*/ 2147483647 h 38"/>
                <a:gd name="T18" fmla="*/ 2147483647 w 166"/>
                <a:gd name="T19" fmla="*/ 2147483647 h 38"/>
                <a:gd name="T20" fmla="*/ 2147483647 w 166"/>
                <a:gd name="T21" fmla="*/ 2147483647 h 38"/>
                <a:gd name="T22" fmla="*/ 2147483647 w 166"/>
                <a:gd name="T23" fmla="*/ 2147483647 h 38"/>
                <a:gd name="T24" fmla="*/ 2147483647 w 166"/>
                <a:gd name="T25" fmla="*/ 2147483647 h 38"/>
                <a:gd name="T26" fmla="*/ 2147483647 w 166"/>
                <a:gd name="T27" fmla="*/ 2147483647 h 38"/>
                <a:gd name="T28" fmla="*/ 2147483647 w 166"/>
                <a:gd name="T29" fmla="*/ 0 h 38"/>
                <a:gd name="T30" fmla="*/ 2147483647 w 166"/>
                <a:gd name="T31" fmla="*/ 0 h 38"/>
                <a:gd name="T32" fmla="*/ 2147483647 w 166"/>
                <a:gd name="T33" fmla="*/ 2147483647 h 38"/>
                <a:gd name="T34" fmla="*/ 2147483647 w 166"/>
                <a:gd name="T35" fmla="*/ 2147483647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6"/>
                <a:gd name="T55" fmla="*/ 0 h 38"/>
                <a:gd name="T56" fmla="*/ 166 w 166"/>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6" h="38">
                  <a:moveTo>
                    <a:pt x="166" y="12"/>
                  </a:moveTo>
                  <a:lnTo>
                    <a:pt x="143" y="10"/>
                  </a:lnTo>
                  <a:lnTo>
                    <a:pt x="120" y="12"/>
                  </a:lnTo>
                  <a:lnTo>
                    <a:pt x="99" y="15"/>
                  </a:lnTo>
                  <a:lnTo>
                    <a:pt x="79" y="20"/>
                  </a:lnTo>
                  <a:lnTo>
                    <a:pt x="58" y="26"/>
                  </a:lnTo>
                  <a:lnTo>
                    <a:pt x="38" y="31"/>
                  </a:lnTo>
                  <a:lnTo>
                    <a:pt x="18" y="36"/>
                  </a:lnTo>
                  <a:lnTo>
                    <a:pt x="0" y="38"/>
                  </a:lnTo>
                  <a:lnTo>
                    <a:pt x="18" y="28"/>
                  </a:lnTo>
                  <a:lnTo>
                    <a:pt x="36" y="20"/>
                  </a:lnTo>
                  <a:lnTo>
                    <a:pt x="56" y="13"/>
                  </a:lnTo>
                  <a:lnTo>
                    <a:pt x="76" y="7"/>
                  </a:lnTo>
                  <a:lnTo>
                    <a:pt x="97" y="3"/>
                  </a:lnTo>
                  <a:lnTo>
                    <a:pt x="120" y="0"/>
                  </a:lnTo>
                  <a:lnTo>
                    <a:pt x="143" y="0"/>
                  </a:lnTo>
                  <a:lnTo>
                    <a:pt x="166" y="2"/>
                  </a:lnTo>
                  <a:lnTo>
                    <a:pt x="166" y="1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4" name="Freeform 32">
              <a:extLst>
                <a:ext uri="{FF2B5EF4-FFF2-40B4-BE49-F238E27FC236}">
                  <a16:creationId xmlns:a16="http://schemas.microsoft.com/office/drawing/2014/main" id="{6FDADB1A-A930-B640-9D2B-1BD8CA631423}"/>
                </a:ext>
              </a:extLst>
            </p:cNvPr>
            <p:cNvSpPr>
              <a:spLocks/>
            </p:cNvSpPr>
            <p:nvPr/>
          </p:nvSpPr>
          <p:spPr bwMode="auto">
            <a:xfrm>
              <a:off x="3579813" y="2817813"/>
              <a:ext cx="1127125" cy="1111250"/>
            </a:xfrm>
            <a:custGeom>
              <a:avLst/>
              <a:gdLst>
                <a:gd name="T0" fmla="*/ 2147483647 w 710"/>
                <a:gd name="T1" fmla="*/ 2147483647 h 700"/>
                <a:gd name="T2" fmla="*/ 2147483647 w 710"/>
                <a:gd name="T3" fmla="*/ 2147483647 h 700"/>
                <a:gd name="T4" fmla="*/ 2147483647 w 710"/>
                <a:gd name="T5" fmla="*/ 2147483647 h 700"/>
                <a:gd name="T6" fmla="*/ 2147483647 w 710"/>
                <a:gd name="T7" fmla="*/ 2147483647 h 700"/>
                <a:gd name="T8" fmla="*/ 2147483647 w 710"/>
                <a:gd name="T9" fmla="*/ 2147483647 h 700"/>
                <a:gd name="T10" fmla="*/ 2147483647 w 710"/>
                <a:gd name="T11" fmla="*/ 2147483647 h 700"/>
                <a:gd name="T12" fmla="*/ 2147483647 w 710"/>
                <a:gd name="T13" fmla="*/ 2147483647 h 700"/>
                <a:gd name="T14" fmla="*/ 2147483647 w 710"/>
                <a:gd name="T15" fmla="*/ 2147483647 h 700"/>
                <a:gd name="T16" fmla="*/ 2147483647 w 710"/>
                <a:gd name="T17" fmla="*/ 2147483647 h 700"/>
                <a:gd name="T18" fmla="*/ 2147483647 w 710"/>
                <a:gd name="T19" fmla="*/ 2147483647 h 700"/>
                <a:gd name="T20" fmla="*/ 2147483647 w 710"/>
                <a:gd name="T21" fmla="*/ 2147483647 h 700"/>
                <a:gd name="T22" fmla="*/ 2147483647 w 710"/>
                <a:gd name="T23" fmla="*/ 2147483647 h 700"/>
                <a:gd name="T24" fmla="*/ 2147483647 w 710"/>
                <a:gd name="T25" fmla="*/ 2147483647 h 700"/>
                <a:gd name="T26" fmla="*/ 2147483647 w 710"/>
                <a:gd name="T27" fmla="*/ 2147483647 h 700"/>
                <a:gd name="T28" fmla="*/ 2147483647 w 710"/>
                <a:gd name="T29" fmla="*/ 2147483647 h 700"/>
                <a:gd name="T30" fmla="*/ 2147483647 w 710"/>
                <a:gd name="T31" fmla="*/ 2147483647 h 700"/>
                <a:gd name="T32" fmla="*/ 2147483647 w 710"/>
                <a:gd name="T33" fmla="*/ 2147483647 h 700"/>
                <a:gd name="T34" fmla="*/ 2147483647 w 710"/>
                <a:gd name="T35" fmla="*/ 2147483647 h 700"/>
                <a:gd name="T36" fmla="*/ 2147483647 w 710"/>
                <a:gd name="T37" fmla="*/ 2147483647 h 700"/>
                <a:gd name="T38" fmla="*/ 2147483647 w 710"/>
                <a:gd name="T39" fmla="*/ 2147483647 h 700"/>
                <a:gd name="T40" fmla="*/ 2147483647 w 710"/>
                <a:gd name="T41" fmla="*/ 2147483647 h 700"/>
                <a:gd name="T42" fmla="*/ 2147483647 w 710"/>
                <a:gd name="T43" fmla="*/ 2147483647 h 700"/>
                <a:gd name="T44" fmla="*/ 0 w 710"/>
                <a:gd name="T45" fmla="*/ 2147483647 h 700"/>
                <a:gd name="T46" fmla="*/ 2147483647 w 710"/>
                <a:gd name="T47" fmla="*/ 2147483647 h 700"/>
                <a:gd name="T48" fmla="*/ 2147483647 w 710"/>
                <a:gd name="T49" fmla="*/ 2147483647 h 700"/>
                <a:gd name="T50" fmla="*/ 2147483647 w 710"/>
                <a:gd name="T51" fmla="*/ 2147483647 h 700"/>
                <a:gd name="T52" fmla="*/ 2147483647 w 710"/>
                <a:gd name="T53" fmla="*/ 2147483647 h 700"/>
                <a:gd name="T54" fmla="*/ 2147483647 w 710"/>
                <a:gd name="T55" fmla="*/ 2147483647 h 700"/>
                <a:gd name="T56" fmla="*/ 2147483647 w 710"/>
                <a:gd name="T57" fmla="*/ 2147483647 h 700"/>
                <a:gd name="T58" fmla="*/ 2147483647 w 710"/>
                <a:gd name="T59" fmla="*/ 2147483647 h 700"/>
                <a:gd name="T60" fmla="*/ 2147483647 w 710"/>
                <a:gd name="T61" fmla="*/ 2147483647 h 700"/>
                <a:gd name="T62" fmla="*/ 2147483647 w 710"/>
                <a:gd name="T63" fmla="*/ 2147483647 h 700"/>
                <a:gd name="T64" fmla="*/ 2147483647 w 710"/>
                <a:gd name="T65" fmla="*/ 2147483647 h 700"/>
                <a:gd name="T66" fmla="*/ 2147483647 w 710"/>
                <a:gd name="T67" fmla="*/ 2147483647 h 700"/>
                <a:gd name="T68" fmla="*/ 2147483647 w 710"/>
                <a:gd name="T69" fmla="*/ 2147483647 h 700"/>
                <a:gd name="T70" fmla="*/ 2147483647 w 710"/>
                <a:gd name="T71" fmla="*/ 2147483647 h 700"/>
                <a:gd name="T72" fmla="*/ 2147483647 w 710"/>
                <a:gd name="T73" fmla="*/ 2147483647 h 700"/>
                <a:gd name="T74" fmla="*/ 2147483647 w 710"/>
                <a:gd name="T75" fmla="*/ 2147483647 h 700"/>
                <a:gd name="T76" fmla="*/ 2147483647 w 710"/>
                <a:gd name="T77" fmla="*/ 2147483647 h 700"/>
                <a:gd name="T78" fmla="*/ 2147483647 w 710"/>
                <a:gd name="T79" fmla="*/ 2147483647 h 7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700"/>
                <a:gd name="T122" fmla="*/ 710 w 710"/>
                <a:gd name="T123" fmla="*/ 700 h 7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700">
                  <a:moveTo>
                    <a:pt x="641" y="120"/>
                  </a:moveTo>
                  <a:lnTo>
                    <a:pt x="664" y="158"/>
                  </a:lnTo>
                  <a:lnTo>
                    <a:pt x="682" y="199"/>
                  </a:lnTo>
                  <a:lnTo>
                    <a:pt x="697" y="242"/>
                  </a:lnTo>
                  <a:lnTo>
                    <a:pt x="705" y="288"/>
                  </a:lnTo>
                  <a:lnTo>
                    <a:pt x="710" y="334"/>
                  </a:lnTo>
                  <a:lnTo>
                    <a:pt x="706" y="379"/>
                  </a:lnTo>
                  <a:lnTo>
                    <a:pt x="698" y="423"/>
                  </a:lnTo>
                  <a:lnTo>
                    <a:pt x="683" y="466"/>
                  </a:lnTo>
                  <a:lnTo>
                    <a:pt x="670" y="491"/>
                  </a:lnTo>
                  <a:lnTo>
                    <a:pt x="655" y="514"/>
                  </a:lnTo>
                  <a:lnTo>
                    <a:pt x="641" y="535"/>
                  </a:lnTo>
                  <a:lnTo>
                    <a:pt x="622" y="557"/>
                  </a:lnTo>
                  <a:lnTo>
                    <a:pt x="606" y="575"/>
                  </a:lnTo>
                  <a:lnTo>
                    <a:pt x="586" y="593"/>
                  </a:lnTo>
                  <a:lnTo>
                    <a:pt x="566" y="608"/>
                  </a:lnTo>
                  <a:lnTo>
                    <a:pt x="547" y="622"/>
                  </a:lnTo>
                  <a:lnTo>
                    <a:pt x="525" y="637"/>
                  </a:lnTo>
                  <a:lnTo>
                    <a:pt x="502" y="649"/>
                  </a:lnTo>
                  <a:lnTo>
                    <a:pt x="479" y="660"/>
                  </a:lnTo>
                  <a:lnTo>
                    <a:pt x="456" y="670"/>
                  </a:lnTo>
                  <a:lnTo>
                    <a:pt x="433" y="678"/>
                  </a:lnTo>
                  <a:lnTo>
                    <a:pt x="408" y="687"/>
                  </a:lnTo>
                  <a:lnTo>
                    <a:pt x="382" y="693"/>
                  </a:lnTo>
                  <a:lnTo>
                    <a:pt x="357" y="700"/>
                  </a:lnTo>
                  <a:lnTo>
                    <a:pt x="334" y="698"/>
                  </a:lnTo>
                  <a:lnTo>
                    <a:pt x="313" y="695"/>
                  </a:lnTo>
                  <a:lnTo>
                    <a:pt x="290" y="692"/>
                  </a:lnTo>
                  <a:lnTo>
                    <a:pt x="267" y="687"/>
                  </a:lnTo>
                  <a:lnTo>
                    <a:pt x="244" y="682"/>
                  </a:lnTo>
                  <a:lnTo>
                    <a:pt x="222" y="675"/>
                  </a:lnTo>
                  <a:lnTo>
                    <a:pt x="199" y="667"/>
                  </a:lnTo>
                  <a:lnTo>
                    <a:pt x="179" y="659"/>
                  </a:lnTo>
                  <a:lnTo>
                    <a:pt x="160" y="647"/>
                  </a:lnTo>
                  <a:lnTo>
                    <a:pt x="140" y="636"/>
                  </a:lnTo>
                  <a:lnTo>
                    <a:pt x="123" y="622"/>
                  </a:lnTo>
                  <a:lnTo>
                    <a:pt x="107" y="606"/>
                  </a:lnTo>
                  <a:lnTo>
                    <a:pt x="94" y="588"/>
                  </a:lnTo>
                  <a:lnTo>
                    <a:pt x="81" y="570"/>
                  </a:lnTo>
                  <a:lnTo>
                    <a:pt x="71" y="547"/>
                  </a:lnTo>
                  <a:lnTo>
                    <a:pt x="62" y="524"/>
                  </a:lnTo>
                  <a:lnTo>
                    <a:pt x="41" y="494"/>
                  </a:lnTo>
                  <a:lnTo>
                    <a:pt x="25" y="463"/>
                  </a:lnTo>
                  <a:lnTo>
                    <a:pt x="11" y="428"/>
                  </a:lnTo>
                  <a:lnTo>
                    <a:pt x="3" y="392"/>
                  </a:lnTo>
                  <a:lnTo>
                    <a:pt x="0" y="356"/>
                  </a:lnTo>
                  <a:lnTo>
                    <a:pt x="2" y="318"/>
                  </a:lnTo>
                  <a:lnTo>
                    <a:pt x="8" y="283"/>
                  </a:lnTo>
                  <a:lnTo>
                    <a:pt x="20" y="249"/>
                  </a:lnTo>
                  <a:lnTo>
                    <a:pt x="30" y="229"/>
                  </a:lnTo>
                  <a:lnTo>
                    <a:pt x="39" y="208"/>
                  </a:lnTo>
                  <a:lnTo>
                    <a:pt x="51" y="188"/>
                  </a:lnTo>
                  <a:lnTo>
                    <a:pt x="62" y="168"/>
                  </a:lnTo>
                  <a:lnTo>
                    <a:pt x="76" y="148"/>
                  </a:lnTo>
                  <a:lnTo>
                    <a:pt x="90" y="130"/>
                  </a:lnTo>
                  <a:lnTo>
                    <a:pt x="105" y="112"/>
                  </a:lnTo>
                  <a:lnTo>
                    <a:pt x="122" y="94"/>
                  </a:lnTo>
                  <a:lnTo>
                    <a:pt x="138" y="79"/>
                  </a:lnTo>
                  <a:lnTo>
                    <a:pt x="156" y="64"/>
                  </a:lnTo>
                  <a:lnTo>
                    <a:pt x="176" y="51"/>
                  </a:lnTo>
                  <a:lnTo>
                    <a:pt x="196" y="40"/>
                  </a:lnTo>
                  <a:lnTo>
                    <a:pt x="217" y="30"/>
                  </a:lnTo>
                  <a:lnTo>
                    <a:pt x="239" y="21"/>
                  </a:lnTo>
                  <a:lnTo>
                    <a:pt x="262" y="17"/>
                  </a:lnTo>
                  <a:lnTo>
                    <a:pt x="285" y="13"/>
                  </a:lnTo>
                  <a:lnTo>
                    <a:pt x="310" y="8"/>
                  </a:lnTo>
                  <a:lnTo>
                    <a:pt x="336" y="5"/>
                  </a:lnTo>
                  <a:lnTo>
                    <a:pt x="361" y="2"/>
                  </a:lnTo>
                  <a:lnTo>
                    <a:pt x="387" y="0"/>
                  </a:lnTo>
                  <a:lnTo>
                    <a:pt x="412" y="2"/>
                  </a:lnTo>
                  <a:lnTo>
                    <a:pt x="436" y="3"/>
                  </a:lnTo>
                  <a:lnTo>
                    <a:pt x="461" y="7"/>
                  </a:lnTo>
                  <a:lnTo>
                    <a:pt x="486" y="12"/>
                  </a:lnTo>
                  <a:lnTo>
                    <a:pt x="509" y="20"/>
                  </a:lnTo>
                  <a:lnTo>
                    <a:pt x="532" y="28"/>
                  </a:lnTo>
                  <a:lnTo>
                    <a:pt x="553" y="40"/>
                  </a:lnTo>
                  <a:lnTo>
                    <a:pt x="573" y="51"/>
                  </a:lnTo>
                  <a:lnTo>
                    <a:pt x="593" y="66"/>
                  </a:lnTo>
                  <a:lnTo>
                    <a:pt x="609" y="82"/>
                  </a:lnTo>
                  <a:lnTo>
                    <a:pt x="626" y="101"/>
                  </a:lnTo>
                  <a:lnTo>
                    <a:pt x="641" y="1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5" name="Freeform 33">
              <a:extLst>
                <a:ext uri="{FF2B5EF4-FFF2-40B4-BE49-F238E27FC236}">
                  <a16:creationId xmlns:a16="http://schemas.microsoft.com/office/drawing/2014/main" id="{15F1B33D-6710-0145-9EDF-789C3FFC1070}"/>
                </a:ext>
              </a:extLst>
            </p:cNvPr>
            <p:cNvSpPr>
              <a:spLocks/>
            </p:cNvSpPr>
            <p:nvPr/>
          </p:nvSpPr>
          <p:spPr bwMode="auto">
            <a:xfrm>
              <a:off x="3619500" y="2851150"/>
              <a:ext cx="1036638" cy="1036637"/>
            </a:xfrm>
            <a:custGeom>
              <a:avLst/>
              <a:gdLst>
                <a:gd name="T0" fmla="*/ 2147483647 w 653"/>
                <a:gd name="T1" fmla="*/ 2147483647 h 653"/>
                <a:gd name="T2" fmla="*/ 2147483647 w 653"/>
                <a:gd name="T3" fmla="*/ 2147483647 h 653"/>
                <a:gd name="T4" fmla="*/ 2147483647 w 653"/>
                <a:gd name="T5" fmla="*/ 2147483647 h 653"/>
                <a:gd name="T6" fmla="*/ 2147483647 w 653"/>
                <a:gd name="T7" fmla="*/ 2147483647 h 653"/>
                <a:gd name="T8" fmla="*/ 2147483647 w 653"/>
                <a:gd name="T9" fmla="*/ 2147483647 h 653"/>
                <a:gd name="T10" fmla="*/ 2147483647 w 653"/>
                <a:gd name="T11" fmla="*/ 2147483647 h 653"/>
                <a:gd name="T12" fmla="*/ 2147483647 w 653"/>
                <a:gd name="T13" fmla="*/ 2147483647 h 653"/>
                <a:gd name="T14" fmla="*/ 2147483647 w 653"/>
                <a:gd name="T15" fmla="*/ 2147483647 h 653"/>
                <a:gd name="T16" fmla="*/ 2147483647 w 653"/>
                <a:gd name="T17" fmla="*/ 2147483647 h 653"/>
                <a:gd name="T18" fmla="*/ 2147483647 w 653"/>
                <a:gd name="T19" fmla="*/ 2147483647 h 653"/>
                <a:gd name="T20" fmla="*/ 2147483647 w 653"/>
                <a:gd name="T21" fmla="*/ 2147483647 h 653"/>
                <a:gd name="T22" fmla="*/ 2147483647 w 653"/>
                <a:gd name="T23" fmla="*/ 2147483647 h 653"/>
                <a:gd name="T24" fmla="*/ 2147483647 w 653"/>
                <a:gd name="T25" fmla="*/ 2147483647 h 653"/>
                <a:gd name="T26" fmla="*/ 2147483647 w 653"/>
                <a:gd name="T27" fmla="*/ 2147483647 h 653"/>
                <a:gd name="T28" fmla="*/ 2147483647 w 653"/>
                <a:gd name="T29" fmla="*/ 2147483647 h 653"/>
                <a:gd name="T30" fmla="*/ 2147483647 w 653"/>
                <a:gd name="T31" fmla="*/ 2147483647 h 653"/>
                <a:gd name="T32" fmla="*/ 2147483647 w 653"/>
                <a:gd name="T33" fmla="*/ 2147483647 h 653"/>
                <a:gd name="T34" fmla="*/ 2147483647 w 653"/>
                <a:gd name="T35" fmla="*/ 2147483647 h 653"/>
                <a:gd name="T36" fmla="*/ 2147483647 w 653"/>
                <a:gd name="T37" fmla="*/ 2147483647 h 653"/>
                <a:gd name="T38" fmla="*/ 2147483647 w 653"/>
                <a:gd name="T39" fmla="*/ 2147483647 h 653"/>
                <a:gd name="T40" fmla="*/ 0 w 653"/>
                <a:gd name="T41" fmla="*/ 2147483647 h 653"/>
                <a:gd name="T42" fmla="*/ 2147483647 w 653"/>
                <a:gd name="T43" fmla="*/ 2147483647 h 653"/>
                <a:gd name="T44" fmla="*/ 2147483647 w 653"/>
                <a:gd name="T45" fmla="*/ 2147483647 h 653"/>
                <a:gd name="T46" fmla="*/ 2147483647 w 653"/>
                <a:gd name="T47" fmla="*/ 2147483647 h 653"/>
                <a:gd name="T48" fmla="*/ 2147483647 w 653"/>
                <a:gd name="T49" fmla="*/ 2147483647 h 653"/>
                <a:gd name="T50" fmla="*/ 2147483647 w 653"/>
                <a:gd name="T51" fmla="*/ 2147483647 h 653"/>
                <a:gd name="T52" fmla="*/ 2147483647 w 653"/>
                <a:gd name="T53" fmla="*/ 2147483647 h 653"/>
                <a:gd name="T54" fmla="*/ 2147483647 w 653"/>
                <a:gd name="T55" fmla="*/ 2147483647 h 653"/>
                <a:gd name="T56" fmla="*/ 2147483647 w 653"/>
                <a:gd name="T57" fmla="*/ 2147483647 h 653"/>
                <a:gd name="T58" fmla="*/ 2147483647 w 653"/>
                <a:gd name="T59" fmla="*/ 2147483647 h 653"/>
                <a:gd name="T60" fmla="*/ 2147483647 w 653"/>
                <a:gd name="T61" fmla="*/ 2147483647 h 653"/>
                <a:gd name="T62" fmla="*/ 2147483647 w 653"/>
                <a:gd name="T63" fmla="*/ 2147483647 h 6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3"/>
                <a:gd name="T97" fmla="*/ 0 h 653"/>
                <a:gd name="T98" fmla="*/ 653 w 653"/>
                <a:gd name="T99" fmla="*/ 653 h 6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3" h="653">
                  <a:moveTo>
                    <a:pt x="596" y="116"/>
                  </a:moveTo>
                  <a:lnTo>
                    <a:pt x="614" y="147"/>
                  </a:lnTo>
                  <a:lnTo>
                    <a:pt x="629" y="180"/>
                  </a:lnTo>
                  <a:lnTo>
                    <a:pt x="639" y="215"/>
                  </a:lnTo>
                  <a:lnTo>
                    <a:pt x="647" y="251"/>
                  </a:lnTo>
                  <a:lnTo>
                    <a:pt x="652" y="287"/>
                  </a:lnTo>
                  <a:lnTo>
                    <a:pt x="653" y="325"/>
                  </a:lnTo>
                  <a:lnTo>
                    <a:pt x="652" y="363"/>
                  </a:lnTo>
                  <a:lnTo>
                    <a:pt x="649" y="399"/>
                  </a:lnTo>
                  <a:lnTo>
                    <a:pt x="640" y="422"/>
                  </a:lnTo>
                  <a:lnTo>
                    <a:pt x="630" y="445"/>
                  </a:lnTo>
                  <a:lnTo>
                    <a:pt x="617" y="466"/>
                  </a:lnTo>
                  <a:lnTo>
                    <a:pt x="604" y="488"/>
                  </a:lnTo>
                  <a:lnTo>
                    <a:pt x="589" y="508"/>
                  </a:lnTo>
                  <a:lnTo>
                    <a:pt x="571" y="527"/>
                  </a:lnTo>
                  <a:lnTo>
                    <a:pt x="553" y="545"/>
                  </a:lnTo>
                  <a:lnTo>
                    <a:pt x="533" y="562"/>
                  </a:lnTo>
                  <a:lnTo>
                    <a:pt x="512" y="578"/>
                  </a:lnTo>
                  <a:lnTo>
                    <a:pt x="490" y="593"/>
                  </a:lnTo>
                  <a:lnTo>
                    <a:pt x="469" y="605"/>
                  </a:lnTo>
                  <a:lnTo>
                    <a:pt x="446" y="616"/>
                  </a:lnTo>
                  <a:lnTo>
                    <a:pt x="421" y="626"/>
                  </a:lnTo>
                  <a:lnTo>
                    <a:pt x="398" y="633"/>
                  </a:lnTo>
                  <a:lnTo>
                    <a:pt x="373" y="639"/>
                  </a:lnTo>
                  <a:lnTo>
                    <a:pt x="349" y="643"/>
                  </a:lnTo>
                  <a:lnTo>
                    <a:pt x="329" y="649"/>
                  </a:lnTo>
                  <a:lnTo>
                    <a:pt x="309" y="653"/>
                  </a:lnTo>
                  <a:lnTo>
                    <a:pt x="288" y="653"/>
                  </a:lnTo>
                  <a:lnTo>
                    <a:pt x="266" y="649"/>
                  </a:lnTo>
                  <a:lnTo>
                    <a:pt x="243" y="644"/>
                  </a:lnTo>
                  <a:lnTo>
                    <a:pt x="222" y="638"/>
                  </a:lnTo>
                  <a:lnTo>
                    <a:pt x="202" y="631"/>
                  </a:lnTo>
                  <a:lnTo>
                    <a:pt x="182" y="623"/>
                  </a:lnTo>
                  <a:lnTo>
                    <a:pt x="146" y="598"/>
                  </a:lnTo>
                  <a:lnTo>
                    <a:pt x="115" y="572"/>
                  </a:lnTo>
                  <a:lnTo>
                    <a:pt x="90" y="542"/>
                  </a:lnTo>
                  <a:lnTo>
                    <a:pt x="67" y="511"/>
                  </a:lnTo>
                  <a:lnTo>
                    <a:pt x="47" y="478"/>
                  </a:lnTo>
                  <a:lnTo>
                    <a:pt x="31" y="442"/>
                  </a:lnTo>
                  <a:lnTo>
                    <a:pt x="16" y="404"/>
                  </a:lnTo>
                  <a:lnTo>
                    <a:pt x="1" y="363"/>
                  </a:lnTo>
                  <a:lnTo>
                    <a:pt x="0" y="318"/>
                  </a:lnTo>
                  <a:lnTo>
                    <a:pt x="6" y="277"/>
                  </a:lnTo>
                  <a:lnTo>
                    <a:pt x="18" y="238"/>
                  </a:lnTo>
                  <a:lnTo>
                    <a:pt x="36" y="201"/>
                  </a:lnTo>
                  <a:lnTo>
                    <a:pt x="56" y="167"/>
                  </a:lnTo>
                  <a:lnTo>
                    <a:pt x="80" y="132"/>
                  </a:lnTo>
                  <a:lnTo>
                    <a:pt x="105" y="101"/>
                  </a:lnTo>
                  <a:lnTo>
                    <a:pt x="131" y="70"/>
                  </a:lnTo>
                  <a:lnTo>
                    <a:pt x="156" y="56"/>
                  </a:lnTo>
                  <a:lnTo>
                    <a:pt x="184" y="43"/>
                  </a:lnTo>
                  <a:lnTo>
                    <a:pt x="214" y="32"/>
                  </a:lnTo>
                  <a:lnTo>
                    <a:pt x="245" y="20"/>
                  </a:lnTo>
                  <a:lnTo>
                    <a:pt x="276" y="12"/>
                  </a:lnTo>
                  <a:lnTo>
                    <a:pt x="309" y="5"/>
                  </a:lnTo>
                  <a:lnTo>
                    <a:pt x="342" y="2"/>
                  </a:lnTo>
                  <a:lnTo>
                    <a:pt x="375" y="0"/>
                  </a:lnTo>
                  <a:lnTo>
                    <a:pt x="408" y="2"/>
                  </a:lnTo>
                  <a:lnTo>
                    <a:pt x="439" y="7"/>
                  </a:lnTo>
                  <a:lnTo>
                    <a:pt x="471" y="15"/>
                  </a:lnTo>
                  <a:lnTo>
                    <a:pt x="500" y="27"/>
                  </a:lnTo>
                  <a:lnTo>
                    <a:pt x="528" y="42"/>
                  </a:lnTo>
                  <a:lnTo>
                    <a:pt x="553" y="61"/>
                  </a:lnTo>
                  <a:lnTo>
                    <a:pt x="576" y="86"/>
                  </a:lnTo>
                  <a:lnTo>
                    <a:pt x="596" y="116"/>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6" name="Freeform 34">
              <a:extLst>
                <a:ext uri="{FF2B5EF4-FFF2-40B4-BE49-F238E27FC236}">
                  <a16:creationId xmlns:a16="http://schemas.microsoft.com/office/drawing/2014/main" id="{D660C3EB-BBBB-8D49-9C27-8866E76C218D}"/>
                </a:ext>
              </a:extLst>
            </p:cNvPr>
            <p:cNvSpPr>
              <a:spLocks/>
            </p:cNvSpPr>
            <p:nvPr/>
          </p:nvSpPr>
          <p:spPr bwMode="auto">
            <a:xfrm>
              <a:off x="3738563" y="2947988"/>
              <a:ext cx="823913" cy="844550"/>
            </a:xfrm>
            <a:custGeom>
              <a:avLst/>
              <a:gdLst>
                <a:gd name="T0" fmla="*/ 2147483647 w 519"/>
                <a:gd name="T1" fmla="*/ 2147483647 h 532"/>
                <a:gd name="T2" fmla="*/ 2147483647 w 519"/>
                <a:gd name="T3" fmla="*/ 2147483647 h 532"/>
                <a:gd name="T4" fmla="*/ 2147483647 w 519"/>
                <a:gd name="T5" fmla="*/ 2147483647 h 532"/>
                <a:gd name="T6" fmla="*/ 2147483647 w 519"/>
                <a:gd name="T7" fmla="*/ 2147483647 h 532"/>
                <a:gd name="T8" fmla="*/ 2147483647 w 519"/>
                <a:gd name="T9" fmla="*/ 2147483647 h 532"/>
                <a:gd name="T10" fmla="*/ 2147483647 w 519"/>
                <a:gd name="T11" fmla="*/ 2147483647 h 532"/>
                <a:gd name="T12" fmla="*/ 2147483647 w 519"/>
                <a:gd name="T13" fmla="*/ 2147483647 h 532"/>
                <a:gd name="T14" fmla="*/ 2147483647 w 519"/>
                <a:gd name="T15" fmla="*/ 2147483647 h 532"/>
                <a:gd name="T16" fmla="*/ 2147483647 w 519"/>
                <a:gd name="T17" fmla="*/ 2147483647 h 532"/>
                <a:gd name="T18" fmla="*/ 2147483647 w 519"/>
                <a:gd name="T19" fmla="*/ 2147483647 h 532"/>
                <a:gd name="T20" fmla="*/ 2147483647 w 519"/>
                <a:gd name="T21" fmla="*/ 2147483647 h 532"/>
                <a:gd name="T22" fmla="*/ 2147483647 w 519"/>
                <a:gd name="T23" fmla="*/ 2147483647 h 532"/>
                <a:gd name="T24" fmla="*/ 2147483647 w 519"/>
                <a:gd name="T25" fmla="*/ 2147483647 h 532"/>
                <a:gd name="T26" fmla="*/ 2147483647 w 519"/>
                <a:gd name="T27" fmla="*/ 2147483647 h 532"/>
                <a:gd name="T28" fmla="*/ 2147483647 w 519"/>
                <a:gd name="T29" fmla="*/ 2147483647 h 532"/>
                <a:gd name="T30" fmla="*/ 2147483647 w 519"/>
                <a:gd name="T31" fmla="*/ 2147483647 h 532"/>
                <a:gd name="T32" fmla="*/ 2147483647 w 519"/>
                <a:gd name="T33" fmla="*/ 2147483647 h 532"/>
                <a:gd name="T34" fmla="*/ 2147483647 w 519"/>
                <a:gd name="T35" fmla="*/ 2147483647 h 532"/>
                <a:gd name="T36" fmla="*/ 2147483647 w 519"/>
                <a:gd name="T37" fmla="*/ 2147483647 h 532"/>
                <a:gd name="T38" fmla="*/ 2147483647 w 519"/>
                <a:gd name="T39" fmla="*/ 2147483647 h 532"/>
                <a:gd name="T40" fmla="*/ 2147483647 w 519"/>
                <a:gd name="T41" fmla="*/ 2147483647 h 532"/>
                <a:gd name="T42" fmla="*/ 2147483647 w 519"/>
                <a:gd name="T43" fmla="*/ 2147483647 h 532"/>
                <a:gd name="T44" fmla="*/ 2147483647 w 519"/>
                <a:gd name="T45" fmla="*/ 2147483647 h 532"/>
                <a:gd name="T46" fmla="*/ 2147483647 w 519"/>
                <a:gd name="T47" fmla="*/ 2147483647 h 532"/>
                <a:gd name="T48" fmla="*/ 2147483647 w 519"/>
                <a:gd name="T49" fmla="*/ 2147483647 h 532"/>
                <a:gd name="T50" fmla="*/ 2147483647 w 519"/>
                <a:gd name="T51" fmla="*/ 2147483647 h 532"/>
                <a:gd name="T52" fmla="*/ 2147483647 w 519"/>
                <a:gd name="T53" fmla="*/ 2147483647 h 532"/>
                <a:gd name="T54" fmla="*/ 2147483647 w 519"/>
                <a:gd name="T55" fmla="*/ 2147483647 h 532"/>
                <a:gd name="T56" fmla="*/ 2147483647 w 519"/>
                <a:gd name="T57" fmla="*/ 2147483647 h 532"/>
                <a:gd name="T58" fmla="*/ 2147483647 w 519"/>
                <a:gd name="T59" fmla="*/ 2147483647 h 532"/>
                <a:gd name="T60" fmla="*/ 2147483647 w 519"/>
                <a:gd name="T61" fmla="*/ 2147483647 h 532"/>
                <a:gd name="T62" fmla="*/ 2147483647 w 519"/>
                <a:gd name="T63" fmla="*/ 2147483647 h 532"/>
                <a:gd name="T64" fmla="*/ 2147483647 w 519"/>
                <a:gd name="T65" fmla="*/ 2147483647 h 532"/>
                <a:gd name="T66" fmla="*/ 2147483647 w 519"/>
                <a:gd name="T67" fmla="*/ 2147483647 h 532"/>
                <a:gd name="T68" fmla="*/ 2147483647 w 519"/>
                <a:gd name="T69" fmla="*/ 2147483647 h 532"/>
                <a:gd name="T70" fmla="*/ 2147483647 w 519"/>
                <a:gd name="T71" fmla="*/ 2147483647 h 532"/>
                <a:gd name="T72" fmla="*/ 0 w 519"/>
                <a:gd name="T73" fmla="*/ 2147483647 h 532"/>
                <a:gd name="T74" fmla="*/ 2147483647 w 519"/>
                <a:gd name="T75" fmla="*/ 2147483647 h 532"/>
                <a:gd name="T76" fmla="*/ 2147483647 w 519"/>
                <a:gd name="T77" fmla="*/ 2147483647 h 532"/>
                <a:gd name="T78" fmla="*/ 2147483647 w 519"/>
                <a:gd name="T79" fmla="*/ 2147483647 h 532"/>
                <a:gd name="T80" fmla="*/ 2147483647 w 519"/>
                <a:gd name="T81" fmla="*/ 2147483647 h 532"/>
                <a:gd name="T82" fmla="*/ 2147483647 w 519"/>
                <a:gd name="T83" fmla="*/ 2147483647 h 532"/>
                <a:gd name="T84" fmla="*/ 2147483647 w 519"/>
                <a:gd name="T85" fmla="*/ 2147483647 h 532"/>
                <a:gd name="T86" fmla="*/ 2147483647 w 519"/>
                <a:gd name="T87" fmla="*/ 2147483647 h 532"/>
                <a:gd name="T88" fmla="*/ 2147483647 w 519"/>
                <a:gd name="T89" fmla="*/ 2147483647 h 532"/>
                <a:gd name="T90" fmla="*/ 2147483647 w 519"/>
                <a:gd name="T91" fmla="*/ 2147483647 h 532"/>
                <a:gd name="T92" fmla="*/ 2147483647 w 519"/>
                <a:gd name="T93" fmla="*/ 2147483647 h 532"/>
                <a:gd name="T94" fmla="*/ 2147483647 w 519"/>
                <a:gd name="T95" fmla="*/ 2147483647 h 532"/>
                <a:gd name="T96" fmla="*/ 2147483647 w 519"/>
                <a:gd name="T97" fmla="*/ 2147483647 h 532"/>
                <a:gd name="T98" fmla="*/ 2147483647 w 519"/>
                <a:gd name="T99" fmla="*/ 0 h 532"/>
                <a:gd name="T100" fmla="*/ 2147483647 w 519"/>
                <a:gd name="T101" fmla="*/ 0 h 532"/>
                <a:gd name="T102" fmla="*/ 2147483647 w 519"/>
                <a:gd name="T103" fmla="*/ 2147483647 h 532"/>
                <a:gd name="T104" fmla="*/ 2147483647 w 519"/>
                <a:gd name="T105" fmla="*/ 2147483647 h 532"/>
                <a:gd name="T106" fmla="*/ 2147483647 w 519"/>
                <a:gd name="T107" fmla="*/ 2147483647 h 532"/>
                <a:gd name="T108" fmla="*/ 2147483647 w 519"/>
                <a:gd name="T109" fmla="*/ 2147483647 h 532"/>
                <a:gd name="T110" fmla="*/ 2147483647 w 519"/>
                <a:gd name="T111" fmla="*/ 2147483647 h 532"/>
                <a:gd name="T112" fmla="*/ 2147483647 w 519"/>
                <a:gd name="T113" fmla="*/ 2147483647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9"/>
                <a:gd name="T172" fmla="*/ 0 h 532"/>
                <a:gd name="T173" fmla="*/ 519 w 519"/>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9" h="532">
                  <a:moveTo>
                    <a:pt x="443" y="70"/>
                  </a:moveTo>
                  <a:lnTo>
                    <a:pt x="463" y="101"/>
                  </a:lnTo>
                  <a:lnTo>
                    <a:pt x="483" y="135"/>
                  </a:lnTo>
                  <a:lnTo>
                    <a:pt x="499" y="172"/>
                  </a:lnTo>
                  <a:lnTo>
                    <a:pt x="513" y="210"/>
                  </a:lnTo>
                  <a:lnTo>
                    <a:pt x="519" y="249"/>
                  </a:lnTo>
                  <a:lnTo>
                    <a:pt x="519" y="289"/>
                  </a:lnTo>
                  <a:lnTo>
                    <a:pt x="513" y="326"/>
                  </a:lnTo>
                  <a:lnTo>
                    <a:pt x="494" y="364"/>
                  </a:lnTo>
                  <a:lnTo>
                    <a:pt x="481" y="394"/>
                  </a:lnTo>
                  <a:lnTo>
                    <a:pt x="465" y="420"/>
                  </a:lnTo>
                  <a:lnTo>
                    <a:pt x="443" y="447"/>
                  </a:lnTo>
                  <a:lnTo>
                    <a:pt x="419" y="471"/>
                  </a:lnTo>
                  <a:lnTo>
                    <a:pt x="392" y="493"/>
                  </a:lnTo>
                  <a:lnTo>
                    <a:pt x="364" y="509"/>
                  </a:lnTo>
                  <a:lnTo>
                    <a:pt x="333" y="522"/>
                  </a:lnTo>
                  <a:lnTo>
                    <a:pt x="303" y="529"/>
                  </a:lnTo>
                  <a:lnTo>
                    <a:pt x="282" y="532"/>
                  </a:lnTo>
                  <a:lnTo>
                    <a:pt x="261" y="532"/>
                  </a:lnTo>
                  <a:lnTo>
                    <a:pt x="239" y="532"/>
                  </a:lnTo>
                  <a:lnTo>
                    <a:pt x="219" y="529"/>
                  </a:lnTo>
                  <a:lnTo>
                    <a:pt x="200" y="526"/>
                  </a:lnTo>
                  <a:lnTo>
                    <a:pt x="182" y="519"/>
                  </a:lnTo>
                  <a:lnTo>
                    <a:pt x="163" y="512"/>
                  </a:lnTo>
                  <a:lnTo>
                    <a:pt x="147" y="504"/>
                  </a:lnTo>
                  <a:lnTo>
                    <a:pt x="129" y="494"/>
                  </a:lnTo>
                  <a:lnTo>
                    <a:pt x="114" y="483"/>
                  </a:lnTo>
                  <a:lnTo>
                    <a:pt x="99" y="471"/>
                  </a:lnTo>
                  <a:lnTo>
                    <a:pt x="84" y="458"/>
                  </a:lnTo>
                  <a:lnTo>
                    <a:pt x="71" y="443"/>
                  </a:lnTo>
                  <a:lnTo>
                    <a:pt x="58" y="429"/>
                  </a:lnTo>
                  <a:lnTo>
                    <a:pt x="45" y="412"/>
                  </a:lnTo>
                  <a:lnTo>
                    <a:pt x="33" y="396"/>
                  </a:lnTo>
                  <a:lnTo>
                    <a:pt x="17" y="366"/>
                  </a:lnTo>
                  <a:lnTo>
                    <a:pt x="7" y="333"/>
                  </a:lnTo>
                  <a:lnTo>
                    <a:pt x="2" y="297"/>
                  </a:lnTo>
                  <a:lnTo>
                    <a:pt x="0" y="261"/>
                  </a:lnTo>
                  <a:lnTo>
                    <a:pt x="2" y="223"/>
                  </a:lnTo>
                  <a:lnTo>
                    <a:pt x="7" y="186"/>
                  </a:lnTo>
                  <a:lnTo>
                    <a:pt x="14" y="152"/>
                  </a:lnTo>
                  <a:lnTo>
                    <a:pt x="23" y="121"/>
                  </a:lnTo>
                  <a:lnTo>
                    <a:pt x="38" y="96"/>
                  </a:lnTo>
                  <a:lnTo>
                    <a:pt x="56" y="76"/>
                  </a:lnTo>
                  <a:lnTo>
                    <a:pt x="76" y="58"/>
                  </a:lnTo>
                  <a:lnTo>
                    <a:pt x="101" y="43"/>
                  </a:lnTo>
                  <a:lnTo>
                    <a:pt x="126" y="32"/>
                  </a:lnTo>
                  <a:lnTo>
                    <a:pt x="152" y="20"/>
                  </a:lnTo>
                  <a:lnTo>
                    <a:pt x="178" y="10"/>
                  </a:lnTo>
                  <a:lnTo>
                    <a:pt x="206" y="2"/>
                  </a:lnTo>
                  <a:lnTo>
                    <a:pt x="241" y="0"/>
                  </a:lnTo>
                  <a:lnTo>
                    <a:pt x="274" y="0"/>
                  </a:lnTo>
                  <a:lnTo>
                    <a:pt x="305" y="4"/>
                  </a:lnTo>
                  <a:lnTo>
                    <a:pt x="335" y="10"/>
                  </a:lnTo>
                  <a:lnTo>
                    <a:pt x="364" y="22"/>
                  </a:lnTo>
                  <a:lnTo>
                    <a:pt x="392" y="33"/>
                  </a:lnTo>
                  <a:lnTo>
                    <a:pt x="419" y="50"/>
                  </a:lnTo>
                  <a:lnTo>
                    <a:pt x="443" y="7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7" name="Freeform 35">
              <a:extLst>
                <a:ext uri="{FF2B5EF4-FFF2-40B4-BE49-F238E27FC236}">
                  <a16:creationId xmlns:a16="http://schemas.microsoft.com/office/drawing/2014/main" id="{AEF14560-1907-C642-BE1C-AE40DA301BB7}"/>
                </a:ext>
              </a:extLst>
            </p:cNvPr>
            <p:cNvSpPr>
              <a:spLocks/>
            </p:cNvSpPr>
            <p:nvPr/>
          </p:nvSpPr>
          <p:spPr bwMode="auto">
            <a:xfrm>
              <a:off x="5232400" y="2955925"/>
              <a:ext cx="230188" cy="68262"/>
            </a:xfrm>
            <a:custGeom>
              <a:avLst/>
              <a:gdLst>
                <a:gd name="T0" fmla="*/ 2147483647 w 145"/>
                <a:gd name="T1" fmla="*/ 2147483647 h 43"/>
                <a:gd name="T2" fmla="*/ 2147483647 w 145"/>
                <a:gd name="T3" fmla="*/ 2147483647 h 43"/>
                <a:gd name="T4" fmla="*/ 2147483647 w 145"/>
                <a:gd name="T5" fmla="*/ 2147483647 h 43"/>
                <a:gd name="T6" fmla="*/ 2147483647 w 145"/>
                <a:gd name="T7" fmla="*/ 2147483647 h 43"/>
                <a:gd name="T8" fmla="*/ 2147483647 w 145"/>
                <a:gd name="T9" fmla="*/ 2147483647 h 43"/>
                <a:gd name="T10" fmla="*/ 2147483647 w 145"/>
                <a:gd name="T11" fmla="*/ 2147483647 h 43"/>
                <a:gd name="T12" fmla="*/ 2147483647 w 145"/>
                <a:gd name="T13" fmla="*/ 2147483647 h 43"/>
                <a:gd name="T14" fmla="*/ 2147483647 w 145"/>
                <a:gd name="T15" fmla="*/ 2147483647 h 43"/>
                <a:gd name="T16" fmla="*/ 0 w 145"/>
                <a:gd name="T17" fmla="*/ 2147483647 h 43"/>
                <a:gd name="T18" fmla="*/ 0 w 145"/>
                <a:gd name="T19" fmla="*/ 2147483647 h 43"/>
                <a:gd name="T20" fmla="*/ 2147483647 w 145"/>
                <a:gd name="T21" fmla="*/ 2147483647 h 43"/>
                <a:gd name="T22" fmla="*/ 2147483647 w 145"/>
                <a:gd name="T23" fmla="*/ 2147483647 h 43"/>
                <a:gd name="T24" fmla="*/ 2147483647 w 145"/>
                <a:gd name="T25" fmla="*/ 2147483647 h 43"/>
                <a:gd name="T26" fmla="*/ 2147483647 w 145"/>
                <a:gd name="T27" fmla="*/ 2147483647 h 43"/>
                <a:gd name="T28" fmla="*/ 2147483647 w 145"/>
                <a:gd name="T29" fmla="*/ 2147483647 h 43"/>
                <a:gd name="T30" fmla="*/ 2147483647 w 145"/>
                <a:gd name="T31" fmla="*/ 0 h 43"/>
                <a:gd name="T32" fmla="*/ 2147483647 w 145"/>
                <a:gd name="T33" fmla="*/ 2147483647 h 43"/>
                <a:gd name="T34" fmla="*/ 2147483647 w 14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43"/>
                <a:gd name="T56" fmla="*/ 145 w 14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43">
                  <a:moveTo>
                    <a:pt x="145" y="7"/>
                  </a:moveTo>
                  <a:lnTo>
                    <a:pt x="125" y="9"/>
                  </a:lnTo>
                  <a:lnTo>
                    <a:pt x="107" y="14"/>
                  </a:lnTo>
                  <a:lnTo>
                    <a:pt x="90" y="20"/>
                  </a:lnTo>
                  <a:lnTo>
                    <a:pt x="72" y="27"/>
                  </a:lnTo>
                  <a:lnTo>
                    <a:pt x="56" y="33"/>
                  </a:lnTo>
                  <a:lnTo>
                    <a:pt x="38" y="38"/>
                  </a:lnTo>
                  <a:lnTo>
                    <a:pt x="20" y="42"/>
                  </a:lnTo>
                  <a:lnTo>
                    <a:pt x="0" y="43"/>
                  </a:lnTo>
                  <a:lnTo>
                    <a:pt x="0" y="33"/>
                  </a:lnTo>
                  <a:lnTo>
                    <a:pt x="18" y="28"/>
                  </a:lnTo>
                  <a:lnTo>
                    <a:pt x="36" y="23"/>
                  </a:lnTo>
                  <a:lnTo>
                    <a:pt x="54" y="15"/>
                  </a:lnTo>
                  <a:lnTo>
                    <a:pt x="74" y="9"/>
                  </a:lnTo>
                  <a:lnTo>
                    <a:pt x="92" y="4"/>
                  </a:lnTo>
                  <a:lnTo>
                    <a:pt x="110" y="0"/>
                  </a:lnTo>
                  <a:lnTo>
                    <a:pt x="128" y="2"/>
                  </a:lnTo>
                  <a:lnTo>
                    <a:pt x="145" y="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8" name="Freeform 36">
              <a:extLst>
                <a:ext uri="{FF2B5EF4-FFF2-40B4-BE49-F238E27FC236}">
                  <a16:creationId xmlns:a16="http://schemas.microsoft.com/office/drawing/2014/main" id="{F8A90FEA-F3D7-8841-93EB-989CB2E447ED}"/>
                </a:ext>
              </a:extLst>
            </p:cNvPr>
            <p:cNvSpPr>
              <a:spLocks/>
            </p:cNvSpPr>
            <p:nvPr/>
          </p:nvSpPr>
          <p:spPr bwMode="auto">
            <a:xfrm>
              <a:off x="3783013" y="2984500"/>
              <a:ext cx="735013" cy="763587"/>
            </a:xfrm>
            <a:custGeom>
              <a:avLst/>
              <a:gdLst>
                <a:gd name="T0" fmla="*/ 2147483647 w 463"/>
                <a:gd name="T1" fmla="*/ 2147483647 h 481"/>
                <a:gd name="T2" fmla="*/ 2147483647 w 463"/>
                <a:gd name="T3" fmla="*/ 2147483647 h 481"/>
                <a:gd name="T4" fmla="*/ 2147483647 w 463"/>
                <a:gd name="T5" fmla="*/ 2147483647 h 481"/>
                <a:gd name="T6" fmla="*/ 2147483647 w 463"/>
                <a:gd name="T7" fmla="*/ 2147483647 h 481"/>
                <a:gd name="T8" fmla="*/ 2147483647 w 463"/>
                <a:gd name="T9" fmla="*/ 2147483647 h 481"/>
                <a:gd name="T10" fmla="*/ 2147483647 w 463"/>
                <a:gd name="T11" fmla="*/ 2147483647 h 481"/>
                <a:gd name="T12" fmla="*/ 2147483647 w 463"/>
                <a:gd name="T13" fmla="*/ 2147483647 h 481"/>
                <a:gd name="T14" fmla="*/ 2147483647 w 463"/>
                <a:gd name="T15" fmla="*/ 2147483647 h 481"/>
                <a:gd name="T16" fmla="*/ 2147483647 w 463"/>
                <a:gd name="T17" fmla="*/ 2147483647 h 481"/>
                <a:gd name="T18" fmla="*/ 2147483647 w 463"/>
                <a:gd name="T19" fmla="*/ 2147483647 h 481"/>
                <a:gd name="T20" fmla="*/ 2147483647 w 463"/>
                <a:gd name="T21" fmla="*/ 2147483647 h 481"/>
                <a:gd name="T22" fmla="*/ 2147483647 w 463"/>
                <a:gd name="T23" fmla="*/ 2147483647 h 481"/>
                <a:gd name="T24" fmla="*/ 2147483647 w 463"/>
                <a:gd name="T25" fmla="*/ 2147483647 h 481"/>
                <a:gd name="T26" fmla="*/ 2147483647 w 463"/>
                <a:gd name="T27" fmla="*/ 2147483647 h 481"/>
                <a:gd name="T28" fmla="*/ 2147483647 w 463"/>
                <a:gd name="T29" fmla="*/ 2147483647 h 481"/>
                <a:gd name="T30" fmla="*/ 2147483647 w 463"/>
                <a:gd name="T31" fmla="*/ 2147483647 h 481"/>
                <a:gd name="T32" fmla="*/ 2147483647 w 463"/>
                <a:gd name="T33" fmla="*/ 2147483647 h 481"/>
                <a:gd name="T34" fmla="*/ 2147483647 w 463"/>
                <a:gd name="T35" fmla="*/ 2147483647 h 481"/>
                <a:gd name="T36" fmla="*/ 2147483647 w 463"/>
                <a:gd name="T37" fmla="*/ 2147483647 h 481"/>
                <a:gd name="T38" fmla="*/ 2147483647 w 463"/>
                <a:gd name="T39" fmla="*/ 2147483647 h 481"/>
                <a:gd name="T40" fmla="*/ 2147483647 w 463"/>
                <a:gd name="T41" fmla="*/ 2147483647 h 481"/>
                <a:gd name="T42" fmla="*/ 2147483647 w 463"/>
                <a:gd name="T43" fmla="*/ 2147483647 h 481"/>
                <a:gd name="T44" fmla="*/ 2147483647 w 463"/>
                <a:gd name="T45" fmla="*/ 2147483647 h 481"/>
                <a:gd name="T46" fmla="*/ 2147483647 w 463"/>
                <a:gd name="T47" fmla="*/ 2147483647 h 481"/>
                <a:gd name="T48" fmla="*/ 2147483647 w 463"/>
                <a:gd name="T49" fmla="*/ 2147483647 h 481"/>
                <a:gd name="T50" fmla="*/ 2147483647 w 463"/>
                <a:gd name="T51" fmla="*/ 2147483647 h 481"/>
                <a:gd name="T52" fmla="*/ 2147483647 w 463"/>
                <a:gd name="T53" fmla="*/ 2147483647 h 481"/>
                <a:gd name="T54" fmla="*/ 0 w 463"/>
                <a:gd name="T55" fmla="*/ 2147483647 h 481"/>
                <a:gd name="T56" fmla="*/ 0 w 463"/>
                <a:gd name="T57" fmla="*/ 2147483647 h 481"/>
                <a:gd name="T58" fmla="*/ 2147483647 w 463"/>
                <a:gd name="T59" fmla="*/ 2147483647 h 481"/>
                <a:gd name="T60" fmla="*/ 2147483647 w 463"/>
                <a:gd name="T61" fmla="*/ 2147483647 h 481"/>
                <a:gd name="T62" fmla="*/ 2147483647 w 463"/>
                <a:gd name="T63" fmla="*/ 2147483647 h 481"/>
                <a:gd name="T64" fmla="*/ 2147483647 w 463"/>
                <a:gd name="T65" fmla="*/ 2147483647 h 481"/>
                <a:gd name="T66" fmla="*/ 2147483647 w 463"/>
                <a:gd name="T67" fmla="*/ 2147483647 h 481"/>
                <a:gd name="T68" fmla="*/ 2147483647 w 463"/>
                <a:gd name="T69" fmla="*/ 2147483647 h 481"/>
                <a:gd name="T70" fmla="*/ 2147483647 w 463"/>
                <a:gd name="T71" fmla="*/ 2147483647 h 481"/>
                <a:gd name="T72" fmla="*/ 2147483647 w 463"/>
                <a:gd name="T73" fmla="*/ 2147483647 h 481"/>
                <a:gd name="T74" fmla="*/ 2147483647 w 463"/>
                <a:gd name="T75" fmla="*/ 2147483647 h 481"/>
                <a:gd name="T76" fmla="*/ 2147483647 w 463"/>
                <a:gd name="T77" fmla="*/ 2147483647 h 481"/>
                <a:gd name="T78" fmla="*/ 2147483647 w 463"/>
                <a:gd name="T79" fmla="*/ 2147483647 h 481"/>
                <a:gd name="T80" fmla="*/ 2147483647 w 463"/>
                <a:gd name="T81" fmla="*/ 0 h 481"/>
                <a:gd name="T82" fmla="*/ 2147483647 w 463"/>
                <a:gd name="T83" fmla="*/ 0 h 481"/>
                <a:gd name="T84" fmla="*/ 2147483647 w 463"/>
                <a:gd name="T85" fmla="*/ 2147483647 h 481"/>
                <a:gd name="T86" fmla="*/ 2147483647 w 463"/>
                <a:gd name="T87" fmla="*/ 2147483647 h 481"/>
                <a:gd name="T88" fmla="*/ 2147483647 w 463"/>
                <a:gd name="T89" fmla="*/ 2147483647 h 481"/>
                <a:gd name="T90" fmla="*/ 2147483647 w 463"/>
                <a:gd name="T91" fmla="*/ 2147483647 h 481"/>
                <a:gd name="T92" fmla="*/ 2147483647 w 463"/>
                <a:gd name="T93" fmla="*/ 2147483647 h 481"/>
                <a:gd name="T94" fmla="*/ 2147483647 w 463"/>
                <a:gd name="T95" fmla="*/ 2147483647 h 481"/>
                <a:gd name="T96" fmla="*/ 2147483647 w 463"/>
                <a:gd name="T97" fmla="*/ 2147483647 h 4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3"/>
                <a:gd name="T148" fmla="*/ 0 h 481"/>
                <a:gd name="T149" fmla="*/ 463 w 463"/>
                <a:gd name="T150" fmla="*/ 481 h 4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3" h="481">
                  <a:moveTo>
                    <a:pt x="404" y="71"/>
                  </a:moveTo>
                  <a:lnTo>
                    <a:pt x="420" y="104"/>
                  </a:lnTo>
                  <a:lnTo>
                    <a:pt x="437" y="139"/>
                  </a:lnTo>
                  <a:lnTo>
                    <a:pt x="450" y="175"/>
                  </a:lnTo>
                  <a:lnTo>
                    <a:pt x="460" y="211"/>
                  </a:lnTo>
                  <a:lnTo>
                    <a:pt x="463" y="249"/>
                  </a:lnTo>
                  <a:lnTo>
                    <a:pt x="460" y="285"/>
                  </a:lnTo>
                  <a:lnTo>
                    <a:pt x="450" y="322"/>
                  </a:lnTo>
                  <a:lnTo>
                    <a:pt x="430" y="356"/>
                  </a:lnTo>
                  <a:lnTo>
                    <a:pt x="415" y="384"/>
                  </a:lnTo>
                  <a:lnTo>
                    <a:pt x="397" y="409"/>
                  </a:lnTo>
                  <a:lnTo>
                    <a:pt x="376" y="430"/>
                  </a:lnTo>
                  <a:lnTo>
                    <a:pt x="351" y="448"/>
                  </a:lnTo>
                  <a:lnTo>
                    <a:pt x="325" y="463"/>
                  </a:lnTo>
                  <a:lnTo>
                    <a:pt x="297" y="473"/>
                  </a:lnTo>
                  <a:lnTo>
                    <a:pt x="267" y="480"/>
                  </a:lnTo>
                  <a:lnTo>
                    <a:pt x="236" y="481"/>
                  </a:lnTo>
                  <a:lnTo>
                    <a:pt x="200" y="480"/>
                  </a:lnTo>
                  <a:lnTo>
                    <a:pt x="168" y="473"/>
                  </a:lnTo>
                  <a:lnTo>
                    <a:pt x="140" y="461"/>
                  </a:lnTo>
                  <a:lnTo>
                    <a:pt x="114" y="445"/>
                  </a:lnTo>
                  <a:lnTo>
                    <a:pt x="89" y="425"/>
                  </a:lnTo>
                  <a:lnTo>
                    <a:pt x="68" y="402"/>
                  </a:lnTo>
                  <a:lnTo>
                    <a:pt x="48" y="378"/>
                  </a:lnTo>
                  <a:lnTo>
                    <a:pt x="28" y="351"/>
                  </a:lnTo>
                  <a:lnTo>
                    <a:pt x="15" y="318"/>
                  </a:lnTo>
                  <a:lnTo>
                    <a:pt x="5" y="284"/>
                  </a:lnTo>
                  <a:lnTo>
                    <a:pt x="0" y="247"/>
                  </a:lnTo>
                  <a:lnTo>
                    <a:pt x="0" y="208"/>
                  </a:lnTo>
                  <a:lnTo>
                    <a:pt x="4" y="172"/>
                  </a:lnTo>
                  <a:lnTo>
                    <a:pt x="12" y="135"/>
                  </a:lnTo>
                  <a:lnTo>
                    <a:pt x="25" y="101"/>
                  </a:lnTo>
                  <a:lnTo>
                    <a:pt x="42" y="71"/>
                  </a:lnTo>
                  <a:lnTo>
                    <a:pt x="56" y="53"/>
                  </a:lnTo>
                  <a:lnTo>
                    <a:pt x="73" y="40"/>
                  </a:lnTo>
                  <a:lnTo>
                    <a:pt x="91" y="32"/>
                  </a:lnTo>
                  <a:lnTo>
                    <a:pt x="111" y="25"/>
                  </a:lnTo>
                  <a:lnTo>
                    <a:pt x="130" y="22"/>
                  </a:lnTo>
                  <a:lnTo>
                    <a:pt x="150" y="17"/>
                  </a:lnTo>
                  <a:lnTo>
                    <a:pt x="170" y="10"/>
                  </a:lnTo>
                  <a:lnTo>
                    <a:pt x="188" y="0"/>
                  </a:lnTo>
                  <a:lnTo>
                    <a:pt x="219" y="0"/>
                  </a:lnTo>
                  <a:lnTo>
                    <a:pt x="249" y="4"/>
                  </a:lnTo>
                  <a:lnTo>
                    <a:pt x="279" y="7"/>
                  </a:lnTo>
                  <a:lnTo>
                    <a:pt x="307" y="14"/>
                  </a:lnTo>
                  <a:lnTo>
                    <a:pt x="333" y="22"/>
                  </a:lnTo>
                  <a:lnTo>
                    <a:pt x="359" y="35"/>
                  </a:lnTo>
                  <a:lnTo>
                    <a:pt x="382" y="52"/>
                  </a:lnTo>
                  <a:lnTo>
                    <a:pt x="404" y="71"/>
                  </a:lnTo>
                  <a:close/>
                </a:path>
              </a:pathLst>
            </a:custGeom>
            <a:solidFill>
              <a:srgbClr val="FFE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19" name="Freeform 37">
              <a:extLst>
                <a:ext uri="{FF2B5EF4-FFF2-40B4-BE49-F238E27FC236}">
                  <a16:creationId xmlns:a16="http://schemas.microsoft.com/office/drawing/2014/main" id="{758F9159-0E90-2B44-8BB2-054662ED6FF6}"/>
                </a:ext>
              </a:extLst>
            </p:cNvPr>
            <p:cNvSpPr>
              <a:spLocks/>
            </p:cNvSpPr>
            <p:nvPr/>
          </p:nvSpPr>
          <p:spPr bwMode="auto">
            <a:xfrm>
              <a:off x="2844800" y="3000375"/>
              <a:ext cx="174625" cy="104775"/>
            </a:xfrm>
            <a:custGeom>
              <a:avLst/>
              <a:gdLst>
                <a:gd name="T0" fmla="*/ 2147483647 w 110"/>
                <a:gd name="T1" fmla="*/ 2147483647 h 66"/>
                <a:gd name="T2" fmla="*/ 2147483647 w 110"/>
                <a:gd name="T3" fmla="*/ 2147483647 h 66"/>
                <a:gd name="T4" fmla="*/ 2147483647 w 110"/>
                <a:gd name="T5" fmla="*/ 2147483647 h 66"/>
                <a:gd name="T6" fmla="*/ 2147483647 w 110"/>
                <a:gd name="T7" fmla="*/ 2147483647 h 66"/>
                <a:gd name="T8" fmla="*/ 2147483647 w 110"/>
                <a:gd name="T9" fmla="*/ 2147483647 h 66"/>
                <a:gd name="T10" fmla="*/ 2147483647 w 110"/>
                <a:gd name="T11" fmla="*/ 2147483647 h 66"/>
                <a:gd name="T12" fmla="*/ 2147483647 w 110"/>
                <a:gd name="T13" fmla="*/ 2147483647 h 66"/>
                <a:gd name="T14" fmla="*/ 2147483647 w 110"/>
                <a:gd name="T15" fmla="*/ 2147483647 h 66"/>
                <a:gd name="T16" fmla="*/ 2147483647 w 110"/>
                <a:gd name="T17" fmla="*/ 2147483647 h 66"/>
                <a:gd name="T18" fmla="*/ 2147483647 w 110"/>
                <a:gd name="T19" fmla="*/ 2147483647 h 66"/>
                <a:gd name="T20" fmla="*/ 2147483647 w 110"/>
                <a:gd name="T21" fmla="*/ 2147483647 h 66"/>
                <a:gd name="T22" fmla="*/ 2147483647 w 110"/>
                <a:gd name="T23" fmla="*/ 2147483647 h 66"/>
                <a:gd name="T24" fmla="*/ 2147483647 w 110"/>
                <a:gd name="T25" fmla="*/ 2147483647 h 66"/>
                <a:gd name="T26" fmla="*/ 2147483647 w 110"/>
                <a:gd name="T27" fmla="*/ 2147483647 h 66"/>
                <a:gd name="T28" fmla="*/ 2147483647 w 110"/>
                <a:gd name="T29" fmla="*/ 2147483647 h 66"/>
                <a:gd name="T30" fmla="*/ 2147483647 w 110"/>
                <a:gd name="T31" fmla="*/ 2147483647 h 66"/>
                <a:gd name="T32" fmla="*/ 2147483647 w 110"/>
                <a:gd name="T33" fmla="*/ 2147483647 h 66"/>
                <a:gd name="T34" fmla="*/ 0 w 110"/>
                <a:gd name="T35" fmla="*/ 2147483647 h 66"/>
                <a:gd name="T36" fmla="*/ 2147483647 w 110"/>
                <a:gd name="T37" fmla="*/ 0 h 66"/>
                <a:gd name="T38" fmla="*/ 2147483647 w 110"/>
                <a:gd name="T39" fmla="*/ 2147483647 h 66"/>
                <a:gd name="T40" fmla="*/ 2147483647 w 110"/>
                <a:gd name="T41" fmla="*/ 2147483647 h 66"/>
                <a:gd name="T42" fmla="*/ 2147483647 w 110"/>
                <a:gd name="T43" fmla="*/ 2147483647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
                <a:gd name="T67" fmla="*/ 0 h 66"/>
                <a:gd name="T68" fmla="*/ 110 w 110"/>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 h="66">
                  <a:moveTo>
                    <a:pt x="48" y="22"/>
                  </a:moveTo>
                  <a:lnTo>
                    <a:pt x="56" y="23"/>
                  </a:lnTo>
                  <a:lnTo>
                    <a:pt x="64" y="25"/>
                  </a:lnTo>
                  <a:lnTo>
                    <a:pt x="73" y="28"/>
                  </a:lnTo>
                  <a:lnTo>
                    <a:pt x="81" y="32"/>
                  </a:lnTo>
                  <a:lnTo>
                    <a:pt x="87" y="35"/>
                  </a:lnTo>
                  <a:lnTo>
                    <a:pt x="96" y="40"/>
                  </a:lnTo>
                  <a:lnTo>
                    <a:pt x="102" y="45"/>
                  </a:lnTo>
                  <a:lnTo>
                    <a:pt x="110" y="51"/>
                  </a:lnTo>
                  <a:lnTo>
                    <a:pt x="110" y="66"/>
                  </a:lnTo>
                  <a:lnTo>
                    <a:pt x="101" y="53"/>
                  </a:lnTo>
                  <a:lnTo>
                    <a:pt x="86" y="45"/>
                  </a:lnTo>
                  <a:lnTo>
                    <a:pt x="71" y="40"/>
                  </a:lnTo>
                  <a:lnTo>
                    <a:pt x="54" y="37"/>
                  </a:lnTo>
                  <a:lnTo>
                    <a:pt x="38" y="33"/>
                  </a:lnTo>
                  <a:lnTo>
                    <a:pt x="23" y="28"/>
                  </a:lnTo>
                  <a:lnTo>
                    <a:pt x="10" y="18"/>
                  </a:lnTo>
                  <a:lnTo>
                    <a:pt x="0" y="2"/>
                  </a:lnTo>
                  <a:lnTo>
                    <a:pt x="13" y="0"/>
                  </a:lnTo>
                  <a:lnTo>
                    <a:pt x="25" y="9"/>
                  </a:lnTo>
                  <a:lnTo>
                    <a:pt x="35" y="18"/>
                  </a:lnTo>
                  <a:lnTo>
                    <a:pt x="48"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0" name="Freeform 39">
              <a:extLst>
                <a:ext uri="{FF2B5EF4-FFF2-40B4-BE49-F238E27FC236}">
                  <a16:creationId xmlns:a16="http://schemas.microsoft.com/office/drawing/2014/main" id="{5CEEECCC-3360-844D-AC0F-26F453B3B027}"/>
                </a:ext>
              </a:extLst>
            </p:cNvPr>
            <p:cNvSpPr>
              <a:spLocks/>
            </p:cNvSpPr>
            <p:nvPr/>
          </p:nvSpPr>
          <p:spPr bwMode="auto">
            <a:xfrm>
              <a:off x="3975100" y="3128963"/>
              <a:ext cx="166688" cy="149225"/>
            </a:xfrm>
            <a:custGeom>
              <a:avLst/>
              <a:gdLst>
                <a:gd name="T0" fmla="*/ 2147483647 w 105"/>
                <a:gd name="T1" fmla="*/ 2147483647 h 94"/>
                <a:gd name="T2" fmla="*/ 2147483647 w 105"/>
                <a:gd name="T3" fmla="*/ 2147483647 h 94"/>
                <a:gd name="T4" fmla="*/ 2147483647 w 105"/>
                <a:gd name="T5" fmla="*/ 2147483647 h 94"/>
                <a:gd name="T6" fmla="*/ 2147483647 w 105"/>
                <a:gd name="T7" fmla="*/ 2147483647 h 94"/>
                <a:gd name="T8" fmla="*/ 2147483647 w 105"/>
                <a:gd name="T9" fmla="*/ 2147483647 h 94"/>
                <a:gd name="T10" fmla="*/ 2147483647 w 105"/>
                <a:gd name="T11" fmla="*/ 2147483647 h 94"/>
                <a:gd name="T12" fmla="*/ 2147483647 w 105"/>
                <a:gd name="T13" fmla="*/ 2147483647 h 94"/>
                <a:gd name="T14" fmla="*/ 2147483647 w 105"/>
                <a:gd name="T15" fmla="*/ 2147483647 h 94"/>
                <a:gd name="T16" fmla="*/ 2147483647 w 105"/>
                <a:gd name="T17" fmla="*/ 2147483647 h 94"/>
                <a:gd name="T18" fmla="*/ 0 w 105"/>
                <a:gd name="T19" fmla="*/ 2147483647 h 94"/>
                <a:gd name="T20" fmla="*/ 2147483647 w 105"/>
                <a:gd name="T21" fmla="*/ 2147483647 h 94"/>
                <a:gd name="T22" fmla="*/ 2147483647 w 105"/>
                <a:gd name="T23" fmla="*/ 2147483647 h 94"/>
                <a:gd name="T24" fmla="*/ 2147483647 w 105"/>
                <a:gd name="T25" fmla="*/ 2147483647 h 94"/>
                <a:gd name="T26" fmla="*/ 2147483647 w 105"/>
                <a:gd name="T27" fmla="*/ 2147483647 h 94"/>
                <a:gd name="T28" fmla="*/ 2147483647 w 105"/>
                <a:gd name="T29" fmla="*/ 2147483647 h 94"/>
                <a:gd name="T30" fmla="*/ 2147483647 w 105"/>
                <a:gd name="T31" fmla="*/ 2147483647 h 94"/>
                <a:gd name="T32" fmla="*/ 2147483647 w 105"/>
                <a:gd name="T33" fmla="*/ 2147483647 h 94"/>
                <a:gd name="T34" fmla="*/ 2147483647 w 105"/>
                <a:gd name="T35" fmla="*/ 0 h 94"/>
                <a:gd name="T36" fmla="*/ 2147483647 w 105"/>
                <a:gd name="T37" fmla="*/ 2147483647 h 94"/>
                <a:gd name="T38" fmla="*/ 2147483647 w 105"/>
                <a:gd name="T39" fmla="*/ 2147483647 h 94"/>
                <a:gd name="T40" fmla="*/ 2147483647 w 105"/>
                <a:gd name="T41" fmla="*/ 2147483647 h 94"/>
                <a:gd name="T42" fmla="*/ 2147483647 w 105"/>
                <a:gd name="T43" fmla="*/ 2147483647 h 94"/>
                <a:gd name="T44" fmla="*/ 2147483647 w 105"/>
                <a:gd name="T45" fmla="*/ 2147483647 h 94"/>
                <a:gd name="T46" fmla="*/ 2147483647 w 105"/>
                <a:gd name="T47" fmla="*/ 2147483647 h 94"/>
                <a:gd name="T48" fmla="*/ 2147483647 w 105"/>
                <a:gd name="T49" fmla="*/ 2147483647 h 94"/>
                <a:gd name="T50" fmla="*/ 2147483647 w 105"/>
                <a:gd name="T51" fmla="*/ 2147483647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5"/>
                <a:gd name="T79" fmla="*/ 0 h 94"/>
                <a:gd name="T80" fmla="*/ 105 w 105"/>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5" h="94">
                  <a:moveTo>
                    <a:pt x="103" y="53"/>
                  </a:moveTo>
                  <a:lnTo>
                    <a:pt x="57" y="94"/>
                  </a:lnTo>
                  <a:lnTo>
                    <a:pt x="49" y="91"/>
                  </a:lnTo>
                  <a:lnTo>
                    <a:pt x="42" y="84"/>
                  </a:lnTo>
                  <a:lnTo>
                    <a:pt x="36" y="79"/>
                  </a:lnTo>
                  <a:lnTo>
                    <a:pt x="29" y="72"/>
                  </a:lnTo>
                  <a:lnTo>
                    <a:pt x="23" y="66"/>
                  </a:lnTo>
                  <a:lnTo>
                    <a:pt x="16" y="59"/>
                  </a:lnTo>
                  <a:lnTo>
                    <a:pt x="8" y="56"/>
                  </a:lnTo>
                  <a:lnTo>
                    <a:pt x="0" y="53"/>
                  </a:lnTo>
                  <a:lnTo>
                    <a:pt x="1" y="46"/>
                  </a:lnTo>
                  <a:lnTo>
                    <a:pt x="6" y="38"/>
                  </a:lnTo>
                  <a:lnTo>
                    <a:pt x="13" y="30"/>
                  </a:lnTo>
                  <a:lnTo>
                    <a:pt x="21" y="21"/>
                  </a:lnTo>
                  <a:lnTo>
                    <a:pt x="29" y="13"/>
                  </a:lnTo>
                  <a:lnTo>
                    <a:pt x="37" y="7"/>
                  </a:lnTo>
                  <a:lnTo>
                    <a:pt x="47" y="2"/>
                  </a:lnTo>
                  <a:lnTo>
                    <a:pt x="57" y="0"/>
                  </a:lnTo>
                  <a:lnTo>
                    <a:pt x="65" y="5"/>
                  </a:lnTo>
                  <a:lnTo>
                    <a:pt x="74" y="10"/>
                  </a:lnTo>
                  <a:lnTo>
                    <a:pt x="84" y="16"/>
                  </a:lnTo>
                  <a:lnTo>
                    <a:pt x="92" y="23"/>
                  </a:lnTo>
                  <a:lnTo>
                    <a:pt x="98" y="30"/>
                  </a:lnTo>
                  <a:lnTo>
                    <a:pt x="103" y="38"/>
                  </a:lnTo>
                  <a:lnTo>
                    <a:pt x="105" y="44"/>
                  </a:lnTo>
                  <a:lnTo>
                    <a:pt x="103" y="53"/>
                  </a:lnTo>
                  <a:close/>
                </a:path>
              </a:pathLst>
            </a:custGeom>
            <a:solidFill>
              <a:srgbClr val="FFE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1" name="Freeform 40">
              <a:extLst>
                <a:ext uri="{FF2B5EF4-FFF2-40B4-BE49-F238E27FC236}">
                  <a16:creationId xmlns:a16="http://schemas.microsoft.com/office/drawing/2014/main" id="{B880426D-967E-C74F-9496-93EAA0F7F598}"/>
                </a:ext>
              </a:extLst>
            </p:cNvPr>
            <p:cNvSpPr>
              <a:spLocks/>
            </p:cNvSpPr>
            <p:nvPr/>
          </p:nvSpPr>
          <p:spPr bwMode="auto">
            <a:xfrm>
              <a:off x="4097338" y="3221038"/>
              <a:ext cx="188913" cy="198437"/>
            </a:xfrm>
            <a:custGeom>
              <a:avLst/>
              <a:gdLst>
                <a:gd name="T0" fmla="*/ 2147483647 w 119"/>
                <a:gd name="T1" fmla="*/ 2147483647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2147483647 w 119"/>
                <a:gd name="T15" fmla="*/ 2147483647 h 125"/>
                <a:gd name="T16" fmla="*/ 2147483647 w 119"/>
                <a:gd name="T17" fmla="*/ 2147483647 h 125"/>
                <a:gd name="T18" fmla="*/ 0 w 119"/>
                <a:gd name="T19" fmla="*/ 2147483647 h 125"/>
                <a:gd name="T20" fmla="*/ 2147483647 w 119"/>
                <a:gd name="T21" fmla="*/ 0 h 125"/>
                <a:gd name="T22" fmla="*/ 2147483647 w 119"/>
                <a:gd name="T23" fmla="*/ 2147483647 h 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9"/>
                <a:gd name="T37" fmla="*/ 0 h 125"/>
                <a:gd name="T38" fmla="*/ 119 w 119"/>
                <a:gd name="T39" fmla="*/ 125 h 1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9" h="125">
                  <a:moveTo>
                    <a:pt x="119" y="57"/>
                  </a:moveTo>
                  <a:lnTo>
                    <a:pt x="114" y="67"/>
                  </a:lnTo>
                  <a:lnTo>
                    <a:pt x="107" y="77"/>
                  </a:lnTo>
                  <a:lnTo>
                    <a:pt x="100" y="87"/>
                  </a:lnTo>
                  <a:lnTo>
                    <a:pt x="91" y="95"/>
                  </a:lnTo>
                  <a:lnTo>
                    <a:pt x="82" y="103"/>
                  </a:lnTo>
                  <a:lnTo>
                    <a:pt x="74" y="112"/>
                  </a:lnTo>
                  <a:lnTo>
                    <a:pt x="66" y="118"/>
                  </a:lnTo>
                  <a:lnTo>
                    <a:pt x="58" y="125"/>
                  </a:lnTo>
                  <a:lnTo>
                    <a:pt x="0" y="62"/>
                  </a:lnTo>
                  <a:lnTo>
                    <a:pt x="51" y="0"/>
                  </a:lnTo>
                  <a:lnTo>
                    <a:pt x="119" y="57"/>
                  </a:lnTo>
                  <a:close/>
                </a:path>
              </a:pathLst>
            </a:custGeom>
            <a:solidFill>
              <a:srgbClr val="FFE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2" name="Freeform 41">
              <a:extLst>
                <a:ext uri="{FF2B5EF4-FFF2-40B4-BE49-F238E27FC236}">
                  <a16:creationId xmlns:a16="http://schemas.microsoft.com/office/drawing/2014/main" id="{F03DCDE2-62C9-4B48-A748-3EAB8938729B}"/>
                </a:ext>
              </a:extLst>
            </p:cNvPr>
            <p:cNvSpPr>
              <a:spLocks/>
            </p:cNvSpPr>
            <p:nvPr/>
          </p:nvSpPr>
          <p:spPr bwMode="auto">
            <a:xfrm>
              <a:off x="5270500" y="3384550"/>
              <a:ext cx="184150" cy="50800"/>
            </a:xfrm>
            <a:custGeom>
              <a:avLst/>
              <a:gdLst>
                <a:gd name="T0" fmla="*/ 2147483647 w 116"/>
                <a:gd name="T1" fmla="*/ 2147483647 h 32"/>
                <a:gd name="T2" fmla="*/ 2147483647 w 116"/>
                <a:gd name="T3" fmla="*/ 2147483647 h 32"/>
                <a:gd name="T4" fmla="*/ 2147483647 w 116"/>
                <a:gd name="T5" fmla="*/ 2147483647 h 32"/>
                <a:gd name="T6" fmla="*/ 2147483647 w 116"/>
                <a:gd name="T7" fmla="*/ 2147483647 h 32"/>
                <a:gd name="T8" fmla="*/ 2147483647 w 116"/>
                <a:gd name="T9" fmla="*/ 2147483647 h 32"/>
                <a:gd name="T10" fmla="*/ 2147483647 w 116"/>
                <a:gd name="T11" fmla="*/ 2147483647 h 32"/>
                <a:gd name="T12" fmla="*/ 2147483647 w 116"/>
                <a:gd name="T13" fmla="*/ 2147483647 h 32"/>
                <a:gd name="T14" fmla="*/ 2147483647 w 116"/>
                <a:gd name="T15" fmla="*/ 2147483647 h 32"/>
                <a:gd name="T16" fmla="*/ 2147483647 w 116"/>
                <a:gd name="T17" fmla="*/ 2147483647 h 32"/>
                <a:gd name="T18" fmla="*/ 0 w 116"/>
                <a:gd name="T19" fmla="*/ 2147483647 h 32"/>
                <a:gd name="T20" fmla="*/ 2147483647 w 116"/>
                <a:gd name="T21" fmla="*/ 2147483647 h 32"/>
                <a:gd name="T22" fmla="*/ 2147483647 w 116"/>
                <a:gd name="T23" fmla="*/ 2147483647 h 32"/>
                <a:gd name="T24" fmla="*/ 2147483647 w 116"/>
                <a:gd name="T25" fmla="*/ 2147483647 h 32"/>
                <a:gd name="T26" fmla="*/ 2147483647 w 116"/>
                <a:gd name="T27" fmla="*/ 0 h 32"/>
                <a:gd name="T28" fmla="*/ 2147483647 w 116"/>
                <a:gd name="T29" fmla="*/ 2147483647 h 32"/>
                <a:gd name="T30" fmla="*/ 2147483647 w 116"/>
                <a:gd name="T31" fmla="*/ 2147483647 h 32"/>
                <a:gd name="T32" fmla="*/ 2147483647 w 116"/>
                <a:gd name="T33" fmla="*/ 2147483647 h 32"/>
                <a:gd name="T34" fmla="*/ 2147483647 w 116"/>
                <a:gd name="T35" fmla="*/ 2147483647 h 32"/>
                <a:gd name="T36" fmla="*/ 2147483647 w 116"/>
                <a:gd name="T37" fmla="*/ 2147483647 h 32"/>
                <a:gd name="T38" fmla="*/ 2147483647 w 116"/>
                <a:gd name="T39" fmla="*/ 2147483647 h 32"/>
                <a:gd name="T40" fmla="*/ 2147483647 w 116"/>
                <a:gd name="T41" fmla="*/ 2147483647 h 32"/>
                <a:gd name="T42" fmla="*/ 2147483647 w 116"/>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32"/>
                <a:gd name="T68" fmla="*/ 116 w 1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32">
                  <a:moveTo>
                    <a:pt x="116" y="22"/>
                  </a:moveTo>
                  <a:lnTo>
                    <a:pt x="116" y="32"/>
                  </a:lnTo>
                  <a:lnTo>
                    <a:pt x="103" y="27"/>
                  </a:lnTo>
                  <a:lnTo>
                    <a:pt x="89" y="23"/>
                  </a:lnTo>
                  <a:lnTo>
                    <a:pt x="75" y="20"/>
                  </a:lnTo>
                  <a:lnTo>
                    <a:pt x="61" y="18"/>
                  </a:lnTo>
                  <a:lnTo>
                    <a:pt x="47" y="17"/>
                  </a:lnTo>
                  <a:lnTo>
                    <a:pt x="32" y="15"/>
                  </a:lnTo>
                  <a:lnTo>
                    <a:pt x="17" y="15"/>
                  </a:lnTo>
                  <a:lnTo>
                    <a:pt x="0" y="17"/>
                  </a:lnTo>
                  <a:lnTo>
                    <a:pt x="5" y="7"/>
                  </a:lnTo>
                  <a:lnTo>
                    <a:pt x="17" y="5"/>
                  </a:lnTo>
                  <a:lnTo>
                    <a:pt x="28" y="5"/>
                  </a:lnTo>
                  <a:lnTo>
                    <a:pt x="37" y="0"/>
                  </a:lnTo>
                  <a:lnTo>
                    <a:pt x="47" y="2"/>
                  </a:lnTo>
                  <a:lnTo>
                    <a:pt x="56" y="4"/>
                  </a:lnTo>
                  <a:lnTo>
                    <a:pt x="68" y="5"/>
                  </a:lnTo>
                  <a:lnTo>
                    <a:pt x="78" y="9"/>
                  </a:lnTo>
                  <a:lnTo>
                    <a:pt x="88" y="10"/>
                  </a:lnTo>
                  <a:lnTo>
                    <a:pt x="98" y="14"/>
                  </a:lnTo>
                  <a:lnTo>
                    <a:pt x="108" y="17"/>
                  </a:lnTo>
                  <a:lnTo>
                    <a:pt x="116"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3" name="Freeform 42">
              <a:extLst>
                <a:ext uri="{FF2B5EF4-FFF2-40B4-BE49-F238E27FC236}">
                  <a16:creationId xmlns:a16="http://schemas.microsoft.com/office/drawing/2014/main" id="{DAFC00A7-1664-A14F-8EAF-39332A5FDDEF}"/>
                </a:ext>
              </a:extLst>
            </p:cNvPr>
            <p:cNvSpPr>
              <a:spLocks/>
            </p:cNvSpPr>
            <p:nvPr/>
          </p:nvSpPr>
          <p:spPr bwMode="auto">
            <a:xfrm>
              <a:off x="2779713" y="3508375"/>
              <a:ext cx="198438" cy="33337"/>
            </a:xfrm>
            <a:custGeom>
              <a:avLst/>
              <a:gdLst>
                <a:gd name="T0" fmla="*/ 2147483647 w 125"/>
                <a:gd name="T1" fmla="*/ 2147483647 h 21"/>
                <a:gd name="T2" fmla="*/ 2147483647 w 125"/>
                <a:gd name="T3" fmla="*/ 2147483647 h 21"/>
                <a:gd name="T4" fmla="*/ 2147483647 w 125"/>
                <a:gd name="T5" fmla="*/ 2147483647 h 21"/>
                <a:gd name="T6" fmla="*/ 2147483647 w 125"/>
                <a:gd name="T7" fmla="*/ 2147483647 h 21"/>
                <a:gd name="T8" fmla="*/ 2147483647 w 125"/>
                <a:gd name="T9" fmla="*/ 2147483647 h 21"/>
                <a:gd name="T10" fmla="*/ 2147483647 w 125"/>
                <a:gd name="T11" fmla="*/ 2147483647 h 21"/>
                <a:gd name="T12" fmla="*/ 2147483647 w 125"/>
                <a:gd name="T13" fmla="*/ 2147483647 h 21"/>
                <a:gd name="T14" fmla="*/ 2147483647 w 125"/>
                <a:gd name="T15" fmla="*/ 2147483647 h 21"/>
                <a:gd name="T16" fmla="*/ 2147483647 w 125"/>
                <a:gd name="T17" fmla="*/ 2147483647 h 21"/>
                <a:gd name="T18" fmla="*/ 0 w 125"/>
                <a:gd name="T19" fmla="*/ 2147483647 h 21"/>
                <a:gd name="T20" fmla="*/ 0 w 125"/>
                <a:gd name="T21" fmla="*/ 2147483647 h 21"/>
                <a:gd name="T22" fmla="*/ 2147483647 w 125"/>
                <a:gd name="T23" fmla="*/ 2147483647 h 21"/>
                <a:gd name="T24" fmla="*/ 2147483647 w 125"/>
                <a:gd name="T25" fmla="*/ 2147483647 h 21"/>
                <a:gd name="T26" fmla="*/ 2147483647 w 125"/>
                <a:gd name="T27" fmla="*/ 2147483647 h 21"/>
                <a:gd name="T28" fmla="*/ 2147483647 w 125"/>
                <a:gd name="T29" fmla="*/ 2147483647 h 21"/>
                <a:gd name="T30" fmla="*/ 2147483647 w 125"/>
                <a:gd name="T31" fmla="*/ 2147483647 h 21"/>
                <a:gd name="T32" fmla="*/ 2147483647 w 125"/>
                <a:gd name="T33" fmla="*/ 2147483647 h 21"/>
                <a:gd name="T34" fmla="*/ 2147483647 w 125"/>
                <a:gd name="T35" fmla="*/ 0 h 21"/>
                <a:gd name="T36" fmla="*/ 2147483647 w 125"/>
                <a:gd name="T37" fmla="*/ 0 h 21"/>
                <a:gd name="T38" fmla="*/ 2147483647 w 125"/>
                <a:gd name="T39" fmla="*/ 2147483647 h 21"/>
                <a:gd name="T40" fmla="*/ 2147483647 w 125"/>
                <a:gd name="T41" fmla="*/ 2147483647 h 21"/>
                <a:gd name="T42" fmla="*/ 2147483647 w 125"/>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5"/>
                <a:gd name="T67" fmla="*/ 0 h 21"/>
                <a:gd name="T68" fmla="*/ 125 w 125"/>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5" h="21">
                  <a:moveTo>
                    <a:pt x="125" y="11"/>
                  </a:moveTo>
                  <a:lnTo>
                    <a:pt x="125" y="21"/>
                  </a:lnTo>
                  <a:lnTo>
                    <a:pt x="110" y="16"/>
                  </a:lnTo>
                  <a:lnTo>
                    <a:pt x="95" y="13"/>
                  </a:lnTo>
                  <a:lnTo>
                    <a:pt x="79" y="11"/>
                  </a:lnTo>
                  <a:lnTo>
                    <a:pt x="63" y="13"/>
                  </a:lnTo>
                  <a:lnTo>
                    <a:pt x="48" y="15"/>
                  </a:lnTo>
                  <a:lnTo>
                    <a:pt x="31" y="18"/>
                  </a:lnTo>
                  <a:lnTo>
                    <a:pt x="15" y="20"/>
                  </a:lnTo>
                  <a:lnTo>
                    <a:pt x="0" y="21"/>
                  </a:lnTo>
                  <a:lnTo>
                    <a:pt x="0" y="13"/>
                  </a:lnTo>
                  <a:lnTo>
                    <a:pt x="7" y="8"/>
                  </a:lnTo>
                  <a:lnTo>
                    <a:pt x="15" y="5"/>
                  </a:lnTo>
                  <a:lnTo>
                    <a:pt x="21" y="1"/>
                  </a:lnTo>
                  <a:lnTo>
                    <a:pt x="35" y="1"/>
                  </a:lnTo>
                  <a:lnTo>
                    <a:pt x="48" y="1"/>
                  </a:lnTo>
                  <a:lnTo>
                    <a:pt x="61" y="1"/>
                  </a:lnTo>
                  <a:lnTo>
                    <a:pt x="76" y="0"/>
                  </a:lnTo>
                  <a:lnTo>
                    <a:pt x="89" y="0"/>
                  </a:lnTo>
                  <a:lnTo>
                    <a:pt x="102" y="1"/>
                  </a:lnTo>
                  <a:lnTo>
                    <a:pt x="114" y="5"/>
                  </a:lnTo>
                  <a:lnTo>
                    <a:pt x="125"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4" name="Freeform 43">
              <a:extLst>
                <a:ext uri="{FF2B5EF4-FFF2-40B4-BE49-F238E27FC236}">
                  <a16:creationId xmlns:a16="http://schemas.microsoft.com/office/drawing/2014/main" id="{5DB9622A-3652-874E-B44D-2027A45BE6CA}"/>
                </a:ext>
              </a:extLst>
            </p:cNvPr>
            <p:cNvSpPr>
              <a:spLocks/>
            </p:cNvSpPr>
            <p:nvPr/>
          </p:nvSpPr>
          <p:spPr bwMode="auto">
            <a:xfrm>
              <a:off x="5265738" y="3783013"/>
              <a:ext cx="238125" cy="169862"/>
            </a:xfrm>
            <a:custGeom>
              <a:avLst/>
              <a:gdLst>
                <a:gd name="T0" fmla="*/ 2147483647 w 150"/>
                <a:gd name="T1" fmla="*/ 2147483647 h 107"/>
                <a:gd name="T2" fmla="*/ 2147483647 w 150"/>
                <a:gd name="T3" fmla="*/ 2147483647 h 107"/>
                <a:gd name="T4" fmla="*/ 2147483647 w 150"/>
                <a:gd name="T5" fmla="*/ 2147483647 h 107"/>
                <a:gd name="T6" fmla="*/ 2147483647 w 150"/>
                <a:gd name="T7" fmla="*/ 2147483647 h 107"/>
                <a:gd name="T8" fmla="*/ 2147483647 w 150"/>
                <a:gd name="T9" fmla="*/ 2147483647 h 107"/>
                <a:gd name="T10" fmla="*/ 2147483647 w 150"/>
                <a:gd name="T11" fmla="*/ 2147483647 h 107"/>
                <a:gd name="T12" fmla="*/ 2147483647 w 150"/>
                <a:gd name="T13" fmla="*/ 2147483647 h 107"/>
                <a:gd name="T14" fmla="*/ 2147483647 w 150"/>
                <a:gd name="T15" fmla="*/ 2147483647 h 107"/>
                <a:gd name="T16" fmla="*/ 0 w 150"/>
                <a:gd name="T17" fmla="*/ 0 h 107"/>
                <a:gd name="T18" fmla="*/ 2147483647 w 150"/>
                <a:gd name="T19" fmla="*/ 2147483647 h 107"/>
                <a:gd name="T20" fmla="*/ 2147483647 w 150"/>
                <a:gd name="T21" fmla="*/ 2147483647 h 107"/>
                <a:gd name="T22" fmla="*/ 2147483647 w 150"/>
                <a:gd name="T23" fmla="*/ 2147483647 h 107"/>
                <a:gd name="T24" fmla="*/ 2147483647 w 150"/>
                <a:gd name="T25" fmla="*/ 2147483647 h 107"/>
                <a:gd name="T26" fmla="*/ 2147483647 w 150"/>
                <a:gd name="T27" fmla="*/ 2147483647 h 107"/>
                <a:gd name="T28" fmla="*/ 2147483647 w 150"/>
                <a:gd name="T29" fmla="*/ 2147483647 h 107"/>
                <a:gd name="T30" fmla="*/ 2147483647 w 150"/>
                <a:gd name="T31" fmla="*/ 2147483647 h 107"/>
                <a:gd name="T32" fmla="*/ 2147483647 w 150"/>
                <a:gd name="T33" fmla="*/ 2147483647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107"/>
                <a:gd name="T53" fmla="*/ 150 w 150"/>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107">
                  <a:moveTo>
                    <a:pt x="150" y="107"/>
                  </a:moveTo>
                  <a:lnTo>
                    <a:pt x="129" y="97"/>
                  </a:lnTo>
                  <a:lnTo>
                    <a:pt x="109" y="84"/>
                  </a:lnTo>
                  <a:lnTo>
                    <a:pt x="91" y="69"/>
                  </a:lnTo>
                  <a:lnTo>
                    <a:pt x="73" y="52"/>
                  </a:lnTo>
                  <a:lnTo>
                    <a:pt x="55" y="38"/>
                  </a:lnTo>
                  <a:lnTo>
                    <a:pt x="36" y="23"/>
                  </a:lnTo>
                  <a:lnTo>
                    <a:pt x="18" y="10"/>
                  </a:lnTo>
                  <a:lnTo>
                    <a:pt x="0" y="0"/>
                  </a:lnTo>
                  <a:lnTo>
                    <a:pt x="22" y="6"/>
                  </a:lnTo>
                  <a:lnTo>
                    <a:pt x="43" y="16"/>
                  </a:lnTo>
                  <a:lnTo>
                    <a:pt x="63" y="29"/>
                  </a:lnTo>
                  <a:lnTo>
                    <a:pt x="83" y="42"/>
                  </a:lnTo>
                  <a:lnTo>
                    <a:pt x="101" y="59"/>
                  </a:lnTo>
                  <a:lnTo>
                    <a:pt x="119" y="75"/>
                  </a:lnTo>
                  <a:lnTo>
                    <a:pt x="135" y="90"/>
                  </a:lnTo>
                  <a:lnTo>
                    <a:pt x="150" y="10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5" name="Freeform 44">
              <a:extLst>
                <a:ext uri="{FF2B5EF4-FFF2-40B4-BE49-F238E27FC236}">
                  <a16:creationId xmlns:a16="http://schemas.microsoft.com/office/drawing/2014/main" id="{46B5375D-7899-734F-ACBF-DB2392D14270}"/>
                </a:ext>
              </a:extLst>
            </p:cNvPr>
            <p:cNvSpPr>
              <a:spLocks/>
            </p:cNvSpPr>
            <p:nvPr/>
          </p:nvSpPr>
          <p:spPr bwMode="auto">
            <a:xfrm>
              <a:off x="2813050" y="3910013"/>
              <a:ext cx="222250" cy="100012"/>
            </a:xfrm>
            <a:custGeom>
              <a:avLst/>
              <a:gdLst>
                <a:gd name="T0" fmla="*/ 2147483647 w 140"/>
                <a:gd name="T1" fmla="*/ 2147483647 h 63"/>
                <a:gd name="T2" fmla="*/ 2147483647 w 140"/>
                <a:gd name="T3" fmla="*/ 2147483647 h 63"/>
                <a:gd name="T4" fmla="*/ 2147483647 w 140"/>
                <a:gd name="T5" fmla="*/ 2147483647 h 63"/>
                <a:gd name="T6" fmla="*/ 2147483647 w 140"/>
                <a:gd name="T7" fmla="*/ 2147483647 h 63"/>
                <a:gd name="T8" fmla="*/ 2147483647 w 140"/>
                <a:gd name="T9" fmla="*/ 2147483647 h 63"/>
                <a:gd name="T10" fmla="*/ 2147483647 w 140"/>
                <a:gd name="T11" fmla="*/ 2147483647 h 63"/>
                <a:gd name="T12" fmla="*/ 2147483647 w 140"/>
                <a:gd name="T13" fmla="*/ 2147483647 h 63"/>
                <a:gd name="T14" fmla="*/ 2147483647 w 140"/>
                <a:gd name="T15" fmla="*/ 2147483647 h 63"/>
                <a:gd name="T16" fmla="*/ 2147483647 w 140"/>
                <a:gd name="T17" fmla="*/ 2147483647 h 63"/>
                <a:gd name="T18" fmla="*/ 2147483647 w 140"/>
                <a:gd name="T19" fmla="*/ 2147483647 h 63"/>
                <a:gd name="T20" fmla="*/ 2147483647 w 140"/>
                <a:gd name="T21" fmla="*/ 2147483647 h 63"/>
                <a:gd name="T22" fmla="*/ 2147483647 w 140"/>
                <a:gd name="T23" fmla="*/ 2147483647 h 63"/>
                <a:gd name="T24" fmla="*/ 2147483647 w 140"/>
                <a:gd name="T25" fmla="*/ 2147483647 h 63"/>
                <a:gd name="T26" fmla="*/ 2147483647 w 140"/>
                <a:gd name="T27" fmla="*/ 2147483647 h 63"/>
                <a:gd name="T28" fmla="*/ 2147483647 w 140"/>
                <a:gd name="T29" fmla="*/ 2147483647 h 63"/>
                <a:gd name="T30" fmla="*/ 2147483647 w 140"/>
                <a:gd name="T31" fmla="*/ 2147483647 h 63"/>
                <a:gd name="T32" fmla="*/ 0 w 140"/>
                <a:gd name="T33" fmla="*/ 2147483647 h 63"/>
                <a:gd name="T34" fmla="*/ 2147483647 w 140"/>
                <a:gd name="T35" fmla="*/ 2147483647 h 63"/>
                <a:gd name="T36" fmla="*/ 2147483647 w 140"/>
                <a:gd name="T37" fmla="*/ 2147483647 h 63"/>
                <a:gd name="T38" fmla="*/ 2147483647 w 140"/>
                <a:gd name="T39" fmla="*/ 2147483647 h 63"/>
                <a:gd name="T40" fmla="*/ 2147483647 w 140"/>
                <a:gd name="T41" fmla="*/ 2147483647 h 63"/>
                <a:gd name="T42" fmla="*/ 2147483647 w 140"/>
                <a:gd name="T43" fmla="*/ 2147483647 h 63"/>
                <a:gd name="T44" fmla="*/ 2147483647 w 140"/>
                <a:gd name="T45" fmla="*/ 2147483647 h 63"/>
                <a:gd name="T46" fmla="*/ 2147483647 w 140"/>
                <a:gd name="T47" fmla="*/ 0 h 63"/>
                <a:gd name="T48" fmla="*/ 2147483647 w 140"/>
                <a:gd name="T49" fmla="*/ 2147483647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0"/>
                <a:gd name="T76" fmla="*/ 0 h 63"/>
                <a:gd name="T77" fmla="*/ 140 w 140"/>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0" h="63">
                  <a:moveTo>
                    <a:pt x="140" y="2"/>
                  </a:moveTo>
                  <a:lnTo>
                    <a:pt x="132" y="7"/>
                  </a:lnTo>
                  <a:lnTo>
                    <a:pt x="124" y="10"/>
                  </a:lnTo>
                  <a:lnTo>
                    <a:pt x="114" y="15"/>
                  </a:lnTo>
                  <a:lnTo>
                    <a:pt x="106" y="18"/>
                  </a:lnTo>
                  <a:lnTo>
                    <a:pt x="96" y="22"/>
                  </a:lnTo>
                  <a:lnTo>
                    <a:pt x="86" y="25"/>
                  </a:lnTo>
                  <a:lnTo>
                    <a:pt x="76" y="30"/>
                  </a:lnTo>
                  <a:lnTo>
                    <a:pt x="68" y="33"/>
                  </a:lnTo>
                  <a:lnTo>
                    <a:pt x="60" y="38"/>
                  </a:lnTo>
                  <a:lnTo>
                    <a:pt x="51" y="45"/>
                  </a:lnTo>
                  <a:lnTo>
                    <a:pt x="43" y="51"/>
                  </a:lnTo>
                  <a:lnTo>
                    <a:pt x="35" y="56"/>
                  </a:lnTo>
                  <a:lnTo>
                    <a:pt x="27" y="61"/>
                  </a:lnTo>
                  <a:lnTo>
                    <a:pt x="18" y="63"/>
                  </a:lnTo>
                  <a:lnTo>
                    <a:pt x="10" y="63"/>
                  </a:lnTo>
                  <a:lnTo>
                    <a:pt x="0" y="60"/>
                  </a:lnTo>
                  <a:lnTo>
                    <a:pt x="15" y="51"/>
                  </a:lnTo>
                  <a:lnTo>
                    <a:pt x="32" y="40"/>
                  </a:lnTo>
                  <a:lnTo>
                    <a:pt x="46" y="30"/>
                  </a:lnTo>
                  <a:lnTo>
                    <a:pt x="63" y="18"/>
                  </a:lnTo>
                  <a:lnTo>
                    <a:pt x="81" y="10"/>
                  </a:lnTo>
                  <a:lnTo>
                    <a:pt x="99" y="4"/>
                  </a:lnTo>
                  <a:lnTo>
                    <a:pt x="119" y="0"/>
                  </a:lnTo>
                  <a:lnTo>
                    <a:pt x="140"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6" name="Freeform 45">
              <a:extLst>
                <a:ext uri="{FF2B5EF4-FFF2-40B4-BE49-F238E27FC236}">
                  <a16:creationId xmlns:a16="http://schemas.microsoft.com/office/drawing/2014/main" id="{660BC47E-D4F7-D142-9EB8-C7E4619312DD}"/>
                </a:ext>
              </a:extLst>
            </p:cNvPr>
            <p:cNvSpPr>
              <a:spLocks/>
            </p:cNvSpPr>
            <p:nvPr/>
          </p:nvSpPr>
          <p:spPr bwMode="auto">
            <a:xfrm>
              <a:off x="3603625" y="4098925"/>
              <a:ext cx="1103313" cy="1111250"/>
            </a:xfrm>
            <a:custGeom>
              <a:avLst/>
              <a:gdLst>
                <a:gd name="T0" fmla="*/ 2147483647 w 695"/>
                <a:gd name="T1" fmla="*/ 2147483647 h 700"/>
                <a:gd name="T2" fmla="*/ 2147483647 w 695"/>
                <a:gd name="T3" fmla="*/ 2147483647 h 700"/>
                <a:gd name="T4" fmla="*/ 2147483647 w 695"/>
                <a:gd name="T5" fmla="*/ 2147483647 h 700"/>
                <a:gd name="T6" fmla="*/ 2147483647 w 695"/>
                <a:gd name="T7" fmla="*/ 2147483647 h 700"/>
                <a:gd name="T8" fmla="*/ 2147483647 w 695"/>
                <a:gd name="T9" fmla="*/ 2147483647 h 700"/>
                <a:gd name="T10" fmla="*/ 2147483647 w 695"/>
                <a:gd name="T11" fmla="*/ 2147483647 h 700"/>
                <a:gd name="T12" fmla="*/ 2147483647 w 695"/>
                <a:gd name="T13" fmla="*/ 2147483647 h 700"/>
                <a:gd name="T14" fmla="*/ 2147483647 w 695"/>
                <a:gd name="T15" fmla="*/ 2147483647 h 700"/>
                <a:gd name="T16" fmla="*/ 2147483647 w 695"/>
                <a:gd name="T17" fmla="*/ 2147483647 h 700"/>
                <a:gd name="T18" fmla="*/ 2147483647 w 695"/>
                <a:gd name="T19" fmla="*/ 2147483647 h 700"/>
                <a:gd name="T20" fmla="*/ 2147483647 w 695"/>
                <a:gd name="T21" fmla="*/ 2147483647 h 700"/>
                <a:gd name="T22" fmla="*/ 2147483647 w 695"/>
                <a:gd name="T23" fmla="*/ 2147483647 h 700"/>
                <a:gd name="T24" fmla="*/ 2147483647 w 695"/>
                <a:gd name="T25" fmla="*/ 2147483647 h 700"/>
                <a:gd name="T26" fmla="*/ 2147483647 w 695"/>
                <a:gd name="T27" fmla="*/ 2147483647 h 700"/>
                <a:gd name="T28" fmla="*/ 2147483647 w 695"/>
                <a:gd name="T29" fmla="*/ 2147483647 h 700"/>
                <a:gd name="T30" fmla="*/ 2147483647 w 695"/>
                <a:gd name="T31" fmla="*/ 2147483647 h 700"/>
                <a:gd name="T32" fmla="*/ 2147483647 w 695"/>
                <a:gd name="T33" fmla="*/ 2147483647 h 700"/>
                <a:gd name="T34" fmla="*/ 2147483647 w 695"/>
                <a:gd name="T35" fmla="*/ 2147483647 h 700"/>
                <a:gd name="T36" fmla="*/ 2147483647 w 695"/>
                <a:gd name="T37" fmla="*/ 2147483647 h 700"/>
                <a:gd name="T38" fmla="*/ 2147483647 w 695"/>
                <a:gd name="T39" fmla="*/ 2147483647 h 700"/>
                <a:gd name="T40" fmla="*/ 2147483647 w 695"/>
                <a:gd name="T41" fmla="*/ 2147483647 h 700"/>
                <a:gd name="T42" fmla="*/ 2147483647 w 695"/>
                <a:gd name="T43" fmla="*/ 2147483647 h 700"/>
                <a:gd name="T44" fmla="*/ 2147483647 w 695"/>
                <a:gd name="T45" fmla="*/ 2147483647 h 700"/>
                <a:gd name="T46" fmla="*/ 2147483647 w 695"/>
                <a:gd name="T47" fmla="*/ 2147483647 h 700"/>
                <a:gd name="T48" fmla="*/ 2147483647 w 695"/>
                <a:gd name="T49" fmla="*/ 2147483647 h 700"/>
                <a:gd name="T50" fmla="*/ 2147483647 w 695"/>
                <a:gd name="T51" fmla="*/ 2147483647 h 700"/>
                <a:gd name="T52" fmla="*/ 2147483647 w 695"/>
                <a:gd name="T53" fmla="*/ 2147483647 h 700"/>
                <a:gd name="T54" fmla="*/ 2147483647 w 695"/>
                <a:gd name="T55" fmla="*/ 2147483647 h 700"/>
                <a:gd name="T56" fmla="*/ 2147483647 w 695"/>
                <a:gd name="T57" fmla="*/ 2147483647 h 700"/>
                <a:gd name="T58" fmla="*/ 2147483647 w 695"/>
                <a:gd name="T59" fmla="*/ 2147483647 h 700"/>
                <a:gd name="T60" fmla="*/ 2147483647 w 695"/>
                <a:gd name="T61" fmla="*/ 2147483647 h 700"/>
                <a:gd name="T62" fmla="*/ 2147483647 w 695"/>
                <a:gd name="T63" fmla="*/ 2147483647 h 700"/>
                <a:gd name="T64" fmla="*/ 0 w 695"/>
                <a:gd name="T65" fmla="*/ 2147483647 h 700"/>
                <a:gd name="T66" fmla="*/ 2147483647 w 695"/>
                <a:gd name="T67" fmla="*/ 2147483647 h 700"/>
                <a:gd name="T68" fmla="*/ 2147483647 w 695"/>
                <a:gd name="T69" fmla="*/ 2147483647 h 700"/>
                <a:gd name="T70" fmla="*/ 2147483647 w 695"/>
                <a:gd name="T71" fmla="*/ 2147483647 h 700"/>
                <a:gd name="T72" fmla="*/ 2147483647 w 695"/>
                <a:gd name="T73" fmla="*/ 2147483647 h 700"/>
                <a:gd name="T74" fmla="*/ 2147483647 w 695"/>
                <a:gd name="T75" fmla="*/ 2147483647 h 700"/>
                <a:gd name="T76" fmla="*/ 2147483647 w 695"/>
                <a:gd name="T77" fmla="*/ 2147483647 h 700"/>
                <a:gd name="T78" fmla="*/ 2147483647 w 695"/>
                <a:gd name="T79" fmla="*/ 2147483647 h 700"/>
                <a:gd name="T80" fmla="*/ 2147483647 w 695"/>
                <a:gd name="T81" fmla="*/ 2147483647 h 700"/>
                <a:gd name="T82" fmla="*/ 2147483647 w 695"/>
                <a:gd name="T83" fmla="*/ 2147483647 h 700"/>
                <a:gd name="T84" fmla="*/ 2147483647 w 695"/>
                <a:gd name="T85" fmla="*/ 2147483647 h 700"/>
                <a:gd name="T86" fmla="*/ 2147483647 w 695"/>
                <a:gd name="T87" fmla="*/ 2147483647 h 700"/>
                <a:gd name="T88" fmla="*/ 2147483647 w 695"/>
                <a:gd name="T89" fmla="*/ 0 h 700"/>
                <a:gd name="T90" fmla="*/ 2147483647 w 695"/>
                <a:gd name="T91" fmla="*/ 2147483647 h 700"/>
                <a:gd name="T92" fmla="*/ 2147483647 w 695"/>
                <a:gd name="T93" fmla="*/ 2147483647 h 700"/>
                <a:gd name="T94" fmla="*/ 2147483647 w 695"/>
                <a:gd name="T95" fmla="*/ 2147483647 h 700"/>
                <a:gd name="T96" fmla="*/ 2147483647 w 695"/>
                <a:gd name="T97" fmla="*/ 2147483647 h 700"/>
                <a:gd name="T98" fmla="*/ 2147483647 w 695"/>
                <a:gd name="T99" fmla="*/ 2147483647 h 700"/>
                <a:gd name="T100" fmla="*/ 2147483647 w 695"/>
                <a:gd name="T101" fmla="*/ 2147483647 h 700"/>
                <a:gd name="T102" fmla="*/ 2147483647 w 695"/>
                <a:gd name="T103" fmla="*/ 2147483647 h 700"/>
                <a:gd name="T104" fmla="*/ 2147483647 w 695"/>
                <a:gd name="T105" fmla="*/ 2147483647 h 700"/>
                <a:gd name="T106" fmla="*/ 2147483647 w 695"/>
                <a:gd name="T107" fmla="*/ 2147483647 h 700"/>
                <a:gd name="T108" fmla="*/ 2147483647 w 695"/>
                <a:gd name="T109" fmla="*/ 2147483647 h 700"/>
                <a:gd name="T110" fmla="*/ 2147483647 w 695"/>
                <a:gd name="T111" fmla="*/ 2147483647 h 700"/>
                <a:gd name="T112" fmla="*/ 2147483647 w 695"/>
                <a:gd name="T113" fmla="*/ 2147483647 h 7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5"/>
                <a:gd name="T172" fmla="*/ 0 h 700"/>
                <a:gd name="T173" fmla="*/ 695 w 695"/>
                <a:gd name="T174" fmla="*/ 700 h 7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5" h="700">
                  <a:moveTo>
                    <a:pt x="668" y="194"/>
                  </a:moveTo>
                  <a:lnTo>
                    <a:pt x="682" y="240"/>
                  </a:lnTo>
                  <a:lnTo>
                    <a:pt x="690" y="288"/>
                  </a:lnTo>
                  <a:lnTo>
                    <a:pt x="695" y="336"/>
                  </a:lnTo>
                  <a:lnTo>
                    <a:pt x="693" y="385"/>
                  </a:lnTo>
                  <a:lnTo>
                    <a:pt x="687" y="433"/>
                  </a:lnTo>
                  <a:lnTo>
                    <a:pt x="673" y="479"/>
                  </a:lnTo>
                  <a:lnTo>
                    <a:pt x="654" y="523"/>
                  </a:lnTo>
                  <a:lnTo>
                    <a:pt x="626" y="563"/>
                  </a:lnTo>
                  <a:lnTo>
                    <a:pt x="607" y="586"/>
                  </a:lnTo>
                  <a:lnTo>
                    <a:pt x="588" y="606"/>
                  </a:lnTo>
                  <a:lnTo>
                    <a:pt x="566" y="624"/>
                  </a:lnTo>
                  <a:lnTo>
                    <a:pt x="545" y="640"/>
                  </a:lnTo>
                  <a:lnTo>
                    <a:pt x="522" y="655"/>
                  </a:lnTo>
                  <a:lnTo>
                    <a:pt x="499" y="667"/>
                  </a:lnTo>
                  <a:lnTo>
                    <a:pt x="474" y="677"/>
                  </a:lnTo>
                  <a:lnTo>
                    <a:pt x="448" y="685"/>
                  </a:lnTo>
                  <a:lnTo>
                    <a:pt x="421" y="691"/>
                  </a:lnTo>
                  <a:lnTo>
                    <a:pt x="395" y="695"/>
                  </a:lnTo>
                  <a:lnTo>
                    <a:pt x="369" y="698"/>
                  </a:lnTo>
                  <a:lnTo>
                    <a:pt x="341" y="700"/>
                  </a:lnTo>
                  <a:lnTo>
                    <a:pt x="313" y="698"/>
                  </a:lnTo>
                  <a:lnTo>
                    <a:pt x="285" y="696"/>
                  </a:lnTo>
                  <a:lnTo>
                    <a:pt x="257" y="691"/>
                  </a:lnTo>
                  <a:lnTo>
                    <a:pt x="229" y="687"/>
                  </a:lnTo>
                  <a:lnTo>
                    <a:pt x="178" y="663"/>
                  </a:lnTo>
                  <a:lnTo>
                    <a:pt x="133" y="634"/>
                  </a:lnTo>
                  <a:lnTo>
                    <a:pt x="95" y="596"/>
                  </a:lnTo>
                  <a:lnTo>
                    <a:pt x="64" y="551"/>
                  </a:lnTo>
                  <a:lnTo>
                    <a:pt x="38" y="504"/>
                  </a:lnTo>
                  <a:lnTo>
                    <a:pt x="19" y="451"/>
                  </a:lnTo>
                  <a:lnTo>
                    <a:pt x="6" y="395"/>
                  </a:lnTo>
                  <a:lnTo>
                    <a:pt x="0" y="339"/>
                  </a:lnTo>
                  <a:lnTo>
                    <a:pt x="11" y="293"/>
                  </a:lnTo>
                  <a:lnTo>
                    <a:pt x="24" y="245"/>
                  </a:lnTo>
                  <a:lnTo>
                    <a:pt x="43" y="199"/>
                  </a:lnTo>
                  <a:lnTo>
                    <a:pt x="62" y="155"/>
                  </a:lnTo>
                  <a:lnTo>
                    <a:pt x="89" y="114"/>
                  </a:lnTo>
                  <a:lnTo>
                    <a:pt x="118" y="79"/>
                  </a:lnTo>
                  <a:lnTo>
                    <a:pt x="155" y="49"/>
                  </a:lnTo>
                  <a:lnTo>
                    <a:pt x="197" y="28"/>
                  </a:lnTo>
                  <a:lnTo>
                    <a:pt x="230" y="16"/>
                  </a:lnTo>
                  <a:lnTo>
                    <a:pt x="265" y="6"/>
                  </a:lnTo>
                  <a:lnTo>
                    <a:pt x="299" y="2"/>
                  </a:lnTo>
                  <a:lnTo>
                    <a:pt x="336" y="0"/>
                  </a:lnTo>
                  <a:lnTo>
                    <a:pt x="370" y="2"/>
                  </a:lnTo>
                  <a:lnTo>
                    <a:pt x="405" y="5"/>
                  </a:lnTo>
                  <a:lnTo>
                    <a:pt x="438" y="11"/>
                  </a:lnTo>
                  <a:lnTo>
                    <a:pt x="471" y="21"/>
                  </a:lnTo>
                  <a:lnTo>
                    <a:pt x="502" y="34"/>
                  </a:lnTo>
                  <a:lnTo>
                    <a:pt x="532" y="51"/>
                  </a:lnTo>
                  <a:lnTo>
                    <a:pt x="561" y="69"/>
                  </a:lnTo>
                  <a:lnTo>
                    <a:pt x="588" y="89"/>
                  </a:lnTo>
                  <a:lnTo>
                    <a:pt x="611" y="112"/>
                  </a:lnTo>
                  <a:lnTo>
                    <a:pt x="634" y="137"/>
                  </a:lnTo>
                  <a:lnTo>
                    <a:pt x="652" y="165"/>
                  </a:lnTo>
                  <a:lnTo>
                    <a:pt x="668" y="19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7" name="Freeform 46">
              <a:extLst>
                <a:ext uri="{FF2B5EF4-FFF2-40B4-BE49-F238E27FC236}">
                  <a16:creationId xmlns:a16="http://schemas.microsoft.com/office/drawing/2014/main" id="{6B720F86-1AE6-B44A-80F9-8B45EB9EEC07}"/>
                </a:ext>
              </a:extLst>
            </p:cNvPr>
            <p:cNvSpPr>
              <a:spLocks/>
            </p:cNvSpPr>
            <p:nvPr/>
          </p:nvSpPr>
          <p:spPr bwMode="auto">
            <a:xfrm>
              <a:off x="3649663" y="4143375"/>
              <a:ext cx="1004888" cy="1022350"/>
            </a:xfrm>
            <a:custGeom>
              <a:avLst/>
              <a:gdLst>
                <a:gd name="T0" fmla="*/ 2147483647 w 633"/>
                <a:gd name="T1" fmla="*/ 2147483647 h 644"/>
                <a:gd name="T2" fmla="*/ 2147483647 w 633"/>
                <a:gd name="T3" fmla="*/ 2147483647 h 644"/>
                <a:gd name="T4" fmla="*/ 2147483647 w 633"/>
                <a:gd name="T5" fmla="*/ 2147483647 h 644"/>
                <a:gd name="T6" fmla="*/ 2147483647 w 633"/>
                <a:gd name="T7" fmla="*/ 2147483647 h 644"/>
                <a:gd name="T8" fmla="*/ 2147483647 w 633"/>
                <a:gd name="T9" fmla="*/ 2147483647 h 644"/>
                <a:gd name="T10" fmla="*/ 2147483647 w 633"/>
                <a:gd name="T11" fmla="*/ 2147483647 h 644"/>
                <a:gd name="T12" fmla="*/ 2147483647 w 633"/>
                <a:gd name="T13" fmla="*/ 2147483647 h 644"/>
                <a:gd name="T14" fmla="*/ 2147483647 w 633"/>
                <a:gd name="T15" fmla="*/ 2147483647 h 644"/>
                <a:gd name="T16" fmla="*/ 2147483647 w 633"/>
                <a:gd name="T17" fmla="*/ 2147483647 h 644"/>
                <a:gd name="T18" fmla="*/ 2147483647 w 633"/>
                <a:gd name="T19" fmla="*/ 2147483647 h 644"/>
                <a:gd name="T20" fmla="*/ 2147483647 w 633"/>
                <a:gd name="T21" fmla="*/ 2147483647 h 644"/>
                <a:gd name="T22" fmla="*/ 2147483647 w 633"/>
                <a:gd name="T23" fmla="*/ 2147483647 h 644"/>
                <a:gd name="T24" fmla="*/ 2147483647 w 633"/>
                <a:gd name="T25" fmla="*/ 2147483647 h 644"/>
                <a:gd name="T26" fmla="*/ 2147483647 w 633"/>
                <a:gd name="T27" fmla="*/ 2147483647 h 644"/>
                <a:gd name="T28" fmla="*/ 2147483647 w 633"/>
                <a:gd name="T29" fmla="*/ 2147483647 h 644"/>
                <a:gd name="T30" fmla="*/ 2147483647 w 633"/>
                <a:gd name="T31" fmla="*/ 2147483647 h 644"/>
                <a:gd name="T32" fmla="*/ 2147483647 w 633"/>
                <a:gd name="T33" fmla="*/ 2147483647 h 644"/>
                <a:gd name="T34" fmla="*/ 2147483647 w 633"/>
                <a:gd name="T35" fmla="*/ 2147483647 h 644"/>
                <a:gd name="T36" fmla="*/ 2147483647 w 633"/>
                <a:gd name="T37" fmla="*/ 2147483647 h 644"/>
                <a:gd name="T38" fmla="*/ 2147483647 w 633"/>
                <a:gd name="T39" fmla="*/ 2147483647 h 644"/>
                <a:gd name="T40" fmla="*/ 2147483647 w 633"/>
                <a:gd name="T41" fmla="*/ 2147483647 h 644"/>
                <a:gd name="T42" fmla="*/ 2147483647 w 633"/>
                <a:gd name="T43" fmla="*/ 2147483647 h 644"/>
                <a:gd name="T44" fmla="*/ 2147483647 w 633"/>
                <a:gd name="T45" fmla="*/ 2147483647 h 644"/>
                <a:gd name="T46" fmla="*/ 2147483647 w 633"/>
                <a:gd name="T47" fmla="*/ 2147483647 h 644"/>
                <a:gd name="T48" fmla="*/ 2147483647 w 633"/>
                <a:gd name="T49" fmla="*/ 2147483647 h 644"/>
                <a:gd name="T50" fmla="*/ 2147483647 w 633"/>
                <a:gd name="T51" fmla="*/ 2147483647 h 644"/>
                <a:gd name="T52" fmla="*/ 2147483647 w 633"/>
                <a:gd name="T53" fmla="*/ 2147483647 h 644"/>
                <a:gd name="T54" fmla="*/ 2147483647 w 633"/>
                <a:gd name="T55" fmla="*/ 2147483647 h 644"/>
                <a:gd name="T56" fmla="*/ 2147483647 w 633"/>
                <a:gd name="T57" fmla="*/ 2147483647 h 644"/>
                <a:gd name="T58" fmla="*/ 2147483647 w 633"/>
                <a:gd name="T59" fmla="*/ 2147483647 h 644"/>
                <a:gd name="T60" fmla="*/ 2147483647 w 633"/>
                <a:gd name="T61" fmla="*/ 2147483647 h 644"/>
                <a:gd name="T62" fmla="*/ 2147483647 w 633"/>
                <a:gd name="T63" fmla="*/ 2147483647 h 644"/>
                <a:gd name="T64" fmla="*/ 2147483647 w 633"/>
                <a:gd name="T65" fmla="*/ 2147483647 h 644"/>
                <a:gd name="T66" fmla="*/ 2147483647 w 633"/>
                <a:gd name="T67" fmla="*/ 2147483647 h 644"/>
                <a:gd name="T68" fmla="*/ 2147483647 w 633"/>
                <a:gd name="T69" fmla="*/ 2147483647 h 644"/>
                <a:gd name="T70" fmla="*/ 2147483647 w 633"/>
                <a:gd name="T71" fmla="*/ 2147483647 h 6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3"/>
                <a:gd name="T109" fmla="*/ 0 h 644"/>
                <a:gd name="T110" fmla="*/ 633 w 633"/>
                <a:gd name="T111" fmla="*/ 644 h 6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3" h="644">
                  <a:moveTo>
                    <a:pt x="565" y="99"/>
                  </a:moveTo>
                  <a:lnTo>
                    <a:pt x="590" y="135"/>
                  </a:lnTo>
                  <a:lnTo>
                    <a:pt x="608" y="173"/>
                  </a:lnTo>
                  <a:lnTo>
                    <a:pt x="621" y="214"/>
                  </a:lnTo>
                  <a:lnTo>
                    <a:pt x="630" y="257"/>
                  </a:lnTo>
                  <a:lnTo>
                    <a:pt x="633" y="301"/>
                  </a:lnTo>
                  <a:lnTo>
                    <a:pt x="633" y="346"/>
                  </a:lnTo>
                  <a:lnTo>
                    <a:pt x="630" y="390"/>
                  </a:lnTo>
                  <a:lnTo>
                    <a:pt x="623" y="435"/>
                  </a:lnTo>
                  <a:lnTo>
                    <a:pt x="615" y="454"/>
                  </a:lnTo>
                  <a:lnTo>
                    <a:pt x="603" y="472"/>
                  </a:lnTo>
                  <a:lnTo>
                    <a:pt x="592" y="492"/>
                  </a:lnTo>
                  <a:lnTo>
                    <a:pt x="580" y="510"/>
                  </a:lnTo>
                  <a:lnTo>
                    <a:pt x="565" y="527"/>
                  </a:lnTo>
                  <a:lnTo>
                    <a:pt x="550" y="545"/>
                  </a:lnTo>
                  <a:lnTo>
                    <a:pt x="534" y="561"/>
                  </a:lnTo>
                  <a:lnTo>
                    <a:pt x="518" y="576"/>
                  </a:lnTo>
                  <a:lnTo>
                    <a:pt x="499" y="589"/>
                  </a:lnTo>
                  <a:lnTo>
                    <a:pt x="481" y="603"/>
                  </a:lnTo>
                  <a:lnTo>
                    <a:pt x="462" y="614"/>
                  </a:lnTo>
                  <a:lnTo>
                    <a:pt x="442" y="624"/>
                  </a:lnTo>
                  <a:lnTo>
                    <a:pt x="422" y="631"/>
                  </a:lnTo>
                  <a:lnTo>
                    <a:pt x="402" y="637"/>
                  </a:lnTo>
                  <a:lnTo>
                    <a:pt x="381" y="640"/>
                  </a:lnTo>
                  <a:lnTo>
                    <a:pt x="359" y="642"/>
                  </a:lnTo>
                  <a:lnTo>
                    <a:pt x="340" y="644"/>
                  </a:lnTo>
                  <a:lnTo>
                    <a:pt x="318" y="644"/>
                  </a:lnTo>
                  <a:lnTo>
                    <a:pt x="298" y="642"/>
                  </a:lnTo>
                  <a:lnTo>
                    <a:pt x="279" y="640"/>
                  </a:lnTo>
                  <a:lnTo>
                    <a:pt x="259" y="639"/>
                  </a:lnTo>
                  <a:lnTo>
                    <a:pt x="239" y="635"/>
                  </a:lnTo>
                  <a:lnTo>
                    <a:pt x="219" y="632"/>
                  </a:lnTo>
                  <a:lnTo>
                    <a:pt x="201" y="627"/>
                  </a:lnTo>
                  <a:lnTo>
                    <a:pt x="183" y="621"/>
                  </a:lnTo>
                  <a:lnTo>
                    <a:pt x="165" y="614"/>
                  </a:lnTo>
                  <a:lnTo>
                    <a:pt x="149" y="606"/>
                  </a:lnTo>
                  <a:lnTo>
                    <a:pt x="132" y="596"/>
                  </a:lnTo>
                  <a:lnTo>
                    <a:pt x="116" y="584"/>
                  </a:lnTo>
                  <a:lnTo>
                    <a:pt x="101" y="573"/>
                  </a:lnTo>
                  <a:lnTo>
                    <a:pt x="88" y="560"/>
                  </a:lnTo>
                  <a:lnTo>
                    <a:pt x="74" y="545"/>
                  </a:lnTo>
                  <a:lnTo>
                    <a:pt x="56" y="507"/>
                  </a:lnTo>
                  <a:lnTo>
                    <a:pt x="38" y="469"/>
                  </a:lnTo>
                  <a:lnTo>
                    <a:pt x="23" y="428"/>
                  </a:lnTo>
                  <a:lnTo>
                    <a:pt x="10" y="387"/>
                  </a:lnTo>
                  <a:lnTo>
                    <a:pt x="2" y="344"/>
                  </a:lnTo>
                  <a:lnTo>
                    <a:pt x="0" y="301"/>
                  </a:lnTo>
                  <a:lnTo>
                    <a:pt x="7" y="260"/>
                  </a:lnTo>
                  <a:lnTo>
                    <a:pt x="22" y="217"/>
                  </a:lnTo>
                  <a:lnTo>
                    <a:pt x="32" y="188"/>
                  </a:lnTo>
                  <a:lnTo>
                    <a:pt x="43" y="160"/>
                  </a:lnTo>
                  <a:lnTo>
                    <a:pt x="58" y="133"/>
                  </a:lnTo>
                  <a:lnTo>
                    <a:pt x="74" y="109"/>
                  </a:lnTo>
                  <a:lnTo>
                    <a:pt x="94" y="84"/>
                  </a:lnTo>
                  <a:lnTo>
                    <a:pt x="116" y="62"/>
                  </a:lnTo>
                  <a:lnTo>
                    <a:pt x="140" y="43"/>
                  </a:lnTo>
                  <a:lnTo>
                    <a:pt x="168" y="26"/>
                  </a:lnTo>
                  <a:lnTo>
                    <a:pt x="195" y="18"/>
                  </a:lnTo>
                  <a:lnTo>
                    <a:pt x="221" y="11"/>
                  </a:lnTo>
                  <a:lnTo>
                    <a:pt x="247" y="6"/>
                  </a:lnTo>
                  <a:lnTo>
                    <a:pt x="274" y="3"/>
                  </a:lnTo>
                  <a:lnTo>
                    <a:pt x="302" y="2"/>
                  </a:lnTo>
                  <a:lnTo>
                    <a:pt x="328" y="0"/>
                  </a:lnTo>
                  <a:lnTo>
                    <a:pt x="354" y="2"/>
                  </a:lnTo>
                  <a:lnTo>
                    <a:pt x="381" y="5"/>
                  </a:lnTo>
                  <a:lnTo>
                    <a:pt x="407" y="10"/>
                  </a:lnTo>
                  <a:lnTo>
                    <a:pt x="432" y="16"/>
                  </a:lnTo>
                  <a:lnTo>
                    <a:pt x="457" y="25"/>
                  </a:lnTo>
                  <a:lnTo>
                    <a:pt x="481" y="34"/>
                  </a:lnTo>
                  <a:lnTo>
                    <a:pt x="504" y="48"/>
                  </a:lnTo>
                  <a:lnTo>
                    <a:pt x="526" y="62"/>
                  </a:lnTo>
                  <a:lnTo>
                    <a:pt x="546" y="79"/>
                  </a:lnTo>
                  <a:lnTo>
                    <a:pt x="565" y="99"/>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8" name="Freeform 47">
              <a:extLst>
                <a:ext uri="{FF2B5EF4-FFF2-40B4-BE49-F238E27FC236}">
                  <a16:creationId xmlns:a16="http://schemas.microsoft.com/office/drawing/2014/main" id="{6CC5088B-1990-D941-9364-94DC460E9651}"/>
                </a:ext>
              </a:extLst>
            </p:cNvPr>
            <p:cNvSpPr>
              <a:spLocks/>
            </p:cNvSpPr>
            <p:nvPr/>
          </p:nvSpPr>
          <p:spPr bwMode="auto">
            <a:xfrm>
              <a:off x="5224463" y="4143375"/>
              <a:ext cx="230188" cy="84137"/>
            </a:xfrm>
            <a:custGeom>
              <a:avLst/>
              <a:gdLst>
                <a:gd name="T0" fmla="*/ 2147483647 w 145"/>
                <a:gd name="T1" fmla="*/ 2147483647 h 53"/>
                <a:gd name="T2" fmla="*/ 2147483647 w 145"/>
                <a:gd name="T3" fmla="*/ 2147483647 h 53"/>
                <a:gd name="T4" fmla="*/ 2147483647 w 145"/>
                <a:gd name="T5" fmla="*/ 2147483647 h 53"/>
                <a:gd name="T6" fmla="*/ 2147483647 w 145"/>
                <a:gd name="T7" fmla="*/ 2147483647 h 53"/>
                <a:gd name="T8" fmla="*/ 2147483647 w 145"/>
                <a:gd name="T9" fmla="*/ 2147483647 h 53"/>
                <a:gd name="T10" fmla="*/ 2147483647 w 145"/>
                <a:gd name="T11" fmla="*/ 2147483647 h 53"/>
                <a:gd name="T12" fmla="*/ 2147483647 w 145"/>
                <a:gd name="T13" fmla="*/ 2147483647 h 53"/>
                <a:gd name="T14" fmla="*/ 2147483647 w 145"/>
                <a:gd name="T15" fmla="*/ 2147483647 h 53"/>
                <a:gd name="T16" fmla="*/ 0 w 145"/>
                <a:gd name="T17" fmla="*/ 2147483647 h 53"/>
                <a:gd name="T18" fmla="*/ 2147483647 w 145"/>
                <a:gd name="T19" fmla="*/ 2147483647 h 53"/>
                <a:gd name="T20" fmla="*/ 2147483647 w 145"/>
                <a:gd name="T21" fmla="*/ 2147483647 h 53"/>
                <a:gd name="T22" fmla="*/ 2147483647 w 145"/>
                <a:gd name="T23" fmla="*/ 2147483647 h 53"/>
                <a:gd name="T24" fmla="*/ 2147483647 w 145"/>
                <a:gd name="T25" fmla="*/ 2147483647 h 53"/>
                <a:gd name="T26" fmla="*/ 2147483647 w 145"/>
                <a:gd name="T27" fmla="*/ 2147483647 h 53"/>
                <a:gd name="T28" fmla="*/ 2147483647 w 145"/>
                <a:gd name="T29" fmla="*/ 2147483647 h 53"/>
                <a:gd name="T30" fmla="*/ 2147483647 w 145"/>
                <a:gd name="T31" fmla="*/ 2147483647 h 53"/>
                <a:gd name="T32" fmla="*/ 2147483647 w 145"/>
                <a:gd name="T33" fmla="*/ 0 h 53"/>
                <a:gd name="T34" fmla="*/ 2147483647 w 145"/>
                <a:gd name="T35" fmla="*/ 2147483647 h 53"/>
                <a:gd name="T36" fmla="*/ 2147483647 w 145"/>
                <a:gd name="T37" fmla="*/ 0 h 53"/>
                <a:gd name="T38" fmla="*/ 2147483647 w 145"/>
                <a:gd name="T39" fmla="*/ 2147483647 h 53"/>
                <a:gd name="T40" fmla="*/ 2147483647 w 145"/>
                <a:gd name="T41" fmla="*/ 2147483647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5"/>
                <a:gd name="T64" fmla="*/ 0 h 53"/>
                <a:gd name="T65" fmla="*/ 145 w 145"/>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5" h="53">
                  <a:moveTo>
                    <a:pt x="145" y="10"/>
                  </a:moveTo>
                  <a:lnTo>
                    <a:pt x="127" y="10"/>
                  </a:lnTo>
                  <a:lnTo>
                    <a:pt x="109" y="13"/>
                  </a:lnTo>
                  <a:lnTo>
                    <a:pt x="90" y="20"/>
                  </a:lnTo>
                  <a:lnTo>
                    <a:pt x="72" y="28"/>
                  </a:lnTo>
                  <a:lnTo>
                    <a:pt x="56" y="36"/>
                  </a:lnTo>
                  <a:lnTo>
                    <a:pt x="38" y="44"/>
                  </a:lnTo>
                  <a:lnTo>
                    <a:pt x="20" y="49"/>
                  </a:lnTo>
                  <a:lnTo>
                    <a:pt x="0" y="53"/>
                  </a:lnTo>
                  <a:lnTo>
                    <a:pt x="8" y="43"/>
                  </a:lnTo>
                  <a:lnTo>
                    <a:pt x="18" y="34"/>
                  </a:lnTo>
                  <a:lnTo>
                    <a:pt x="29" y="28"/>
                  </a:lnTo>
                  <a:lnTo>
                    <a:pt x="43" y="23"/>
                  </a:lnTo>
                  <a:lnTo>
                    <a:pt x="57" y="16"/>
                  </a:lnTo>
                  <a:lnTo>
                    <a:pt x="71" y="11"/>
                  </a:lnTo>
                  <a:lnTo>
                    <a:pt x="85" y="6"/>
                  </a:lnTo>
                  <a:lnTo>
                    <a:pt x="99" y="0"/>
                  </a:lnTo>
                  <a:lnTo>
                    <a:pt x="112" y="2"/>
                  </a:lnTo>
                  <a:lnTo>
                    <a:pt x="125" y="0"/>
                  </a:lnTo>
                  <a:lnTo>
                    <a:pt x="138" y="2"/>
                  </a:lnTo>
                  <a:lnTo>
                    <a:pt x="145" y="1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29" name="Freeform 48">
              <a:extLst>
                <a:ext uri="{FF2B5EF4-FFF2-40B4-BE49-F238E27FC236}">
                  <a16:creationId xmlns:a16="http://schemas.microsoft.com/office/drawing/2014/main" id="{D495A3C7-1570-5549-8224-CEEA4DEE7105}"/>
                </a:ext>
              </a:extLst>
            </p:cNvPr>
            <p:cNvSpPr>
              <a:spLocks/>
            </p:cNvSpPr>
            <p:nvPr/>
          </p:nvSpPr>
          <p:spPr bwMode="auto">
            <a:xfrm>
              <a:off x="2855913" y="4235450"/>
              <a:ext cx="203200" cy="98425"/>
            </a:xfrm>
            <a:custGeom>
              <a:avLst/>
              <a:gdLst>
                <a:gd name="T0" fmla="*/ 2147483647 w 128"/>
                <a:gd name="T1" fmla="*/ 2147483647 h 62"/>
                <a:gd name="T2" fmla="*/ 2147483647 w 128"/>
                <a:gd name="T3" fmla="*/ 2147483647 h 62"/>
                <a:gd name="T4" fmla="*/ 2147483647 w 128"/>
                <a:gd name="T5" fmla="*/ 2147483647 h 62"/>
                <a:gd name="T6" fmla="*/ 2147483647 w 128"/>
                <a:gd name="T7" fmla="*/ 2147483647 h 62"/>
                <a:gd name="T8" fmla="*/ 2147483647 w 128"/>
                <a:gd name="T9" fmla="*/ 2147483647 h 62"/>
                <a:gd name="T10" fmla="*/ 2147483647 w 128"/>
                <a:gd name="T11" fmla="*/ 2147483647 h 62"/>
                <a:gd name="T12" fmla="*/ 2147483647 w 128"/>
                <a:gd name="T13" fmla="*/ 2147483647 h 62"/>
                <a:gd name="T14" fmla="*/ 2147483647 w 128"/>
                <a:gd name="T15" fmla="*/ 2147483647 h 62"/>
                <a:gd name="T16" fmla="*/ 2147483647 w 128"/>
                <a:gd name="T17" fmla="*/ 2147483647 h 62"/>
                <a:gd name="T18" fmla="*/ 0 w 128"/>
                <a:gd name="T19" fmla="*/ 0 h 62"/>
                <a:gd name="T20" fmla="*/ 2147483647 w 128"/>
                <a:gd name="T21" fmla="*/ 2147483647 h 62"/>
                <a:gd name="T22" fmla="*/ 2147483647 w 128"/>
                <a:gd name="T23" fmla="*/ 2147483647 h 62"/>
                <a:gd name="T24" fmla="*/ 2147483647 w 128"/>
                <a:gd name="T25" fmla="*/ 2147483647 h 62"/>
                <a:gd name="T26" fmla="*/ 2147483647 w 128"/>
                <a:gd name="T27" fmla="*/ 2147483647 h 62"/>
                <a:gd name="T28" fmla="*/ 2147483647 w 128"/>
                <a:gd name="T29" fmla="*/ 2147483647 h 62"/>
                <a:gd name="T30" fmla="*/ 2147483647 w 128"/>
                <a:gd name="T31" fmla="*/ 2147483647 h 62"/>
                <a:gd name="T32" fmla="*/ 2147483647 w 128"/>
                <a:gd name="T33" fmla="*/ 2147483647 h 62"/>
                <a:gd name="T34" fmla="*/ 2147483647 w 128"/>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8"/>
                <a:gd name="T55" fmla="*/ 0 h 62"/>
                <a:gd name="T56" fmla="*/ 128 w 128"/>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8" h="62">
                  <a:moveTo>
                    <a:pt x="128" y="62"/>
                  </a:moveTo>
                  <a:lnTo>
                    <a:pt x="115" y="52"/>
                  </a:lnTo>
                  <a:lnTo>
                    <a:pt x="100" y="44"/>
                  </a:lnTo>
                  <a:lnTo>
                    <a:pt x="85" y="37"/>
                  </a:lnTo>
                  <a:lnTo>
                    <a:pt x="71" y="31"/>
                  </a:lnTo>
                  <a:lnTo>
                    <a:pt x="54" y="26"/>
                  </a:lnTo>
                  <a:lnTo>
                    <a:pt x="38" y="23"/>
                  </a:lnTo>
                  <a:lnTo>
                    <a:pt x="21" y="21"/>
                  </a:lnTo>
                  <a:lnTo>
                    <a:pt x="3" y="19"/>
                  </a:lnTo>
                  <a:lnTo>
                    <a:pt x="0" y="0"/>
                  </a:lnTo>
                  <a:lnTo>
                    <a:pt x="18" y="3"/>
                  </a:lnTo>
                  <a:lnTo>
                    <a:pt x="36" y="6"/>
                  </a:lnTo>
                  <a:lnTo>
                    <a:pt x="52" y="11"/>
                  </a:lnTo>
                  <a:lnTo>
                    <a:pt x="71" y="18"/>
                  </a:lnTo>
                  <a:lnTo>
                    <a:pt x="87" y="28"/>
                  </a:lnTo>
                  <a:lnTo>
                    <a:pt x="102" y="37"/>
                  </a:lnTo>
                  <a:lnTo>
                    <a:pt x="115" y="49"/>
                  </a:lnTo>
                  <a:lnTo>
                    <a:pt x="128" y="6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0" name="Freeform 49">
              <a:extLst>
                <a:ext uri="{FF2B5EF4-FFF2-40B4-BE49-F238E27FC236}">
                  <a16:creationId xmlns:a16="http://schemas.microsoft.com/office/drawing/2014/main" id="{35D1991D-45C5-2549-B3BF-EB2E15F2CA8F}"/>
                </a:ext>
              </a:extLst>
            </p:cNvPr>
            <p:cNvSpPr>
              <a:spLocks/>
            </p:cNvSpPr>
            <p:nvPr/>
          </p:nvSpPr>
          <p:spPr bwMode="auto">
            <a:xfrm>
              <a:off x="3744913" y="4237038"/>
              <a:ext cx="833438" cy="847725"/>
            </a:xfrm>
            <a:custGeom>
              <a:avLst/>
              <a:gdLst>
                <a:gd name="T0" fmla="*/ 2147483647 w 525"/>
                <a:gd name="T1" fmla="*/ 2147483647 h 534"/>
                <a:gd name="T2" fmla="*/ 2147483647 w 525"/>
                <a:gd name="T3" fmla="*/ 2147483647 h 534"/>
                <a:gd name="T4" fmla="*/ 2147483647 w 525"/>
                <a:gd name="T5" fmla="*/ 2147483647 h 534"/>
                <a:gd name="T6" fmla="*/ 2147483647 w 525"/>
                <a:gd name="T7" fmla="*/ 2147483647 h 534"/>
                <a:gd name="T8" fmla="*/ 2147483647 w 525"/>
                <a:gd name="T9" fmla="*/ 2147483647 h 534"/>
                <a:gd name="T10" fmla="*/ 2147483647 w 525"/>
                <a:gd name="T11" fmla="*/ 2147483647 h 534"/>
                <a:gd name="T12" fmla="*/ 2147483647 w 525"/>
                <a:gd name="T13" fmla="*/ 2147483647 h 534"/>
                <a:gd name="T14" fmla="*/ 2147483647 w 525"/>
                <a:gd name="T15" fmla="*/ 2147483647 h 534"/>
                <a:gd name="T16" fmla="*/ 2147483647 w 525"/>
                <a:gd name="T17" fmla="*/ 2147483647 h 534"/>
                <a:gd name="T18" fmla="*/ 2147483647 w 525"/>
                <a:gd name="T19" fmla="*/ 2147483647 h 534"/>
                <a:gd name="T20" fmla="*/ 2147483647 w 525"/>
                <a:gd name="T21" fmla="*/ 2147483647 h 534"/>
                <a:gd name="T22" fmla="*/ 2147483647 w 525"/>
                <a:gd name="T23" fmla="*/ 2147483647 h 534"/>
                <a:gd name="T24" fmla="*/ 2147483647 w 525"/>
                <a:gd name="T25" fmla="*/ 2147483647 h 534"/>
                <a:gd name="T26" fmla="*/ 2147483647 w 525"/>
                <a:gd name="T27" fmla="*/ 2147483647 h 534"/>
                <a:gd name="T28" fmla="*/ 2147483647 w 525"/>
                <a:gd name="T29" fmla="*/ 2147483647 h 534"/>
                <a:gd name="T30" fmla="*/ 2147483647 w 525"/>
                <a:gd name="T31" fmla="*/ 2147483647 h 534"/>
                <a:gd name="T32" fmla="*/ 2147483647 w 525"/>
                <a:gd name="T33" fmla="*/ 2147483647 h 534"/>
                <a:gd name="T34" fmla="*/ 2147483647 w 525"/>
                <a:gd name="T35" fmla="*/ 2147483647 h 534"/>
                <a:gd name="T36" fmla="*/ 2147483647 w 525"/>
                <a:gd name="T37" fmla="*/ 2147483647 h 534"/>
                <a:gd name="T38" fmla="*/ 2147483647 w 525"/>
                <a:gd name="T39" fmla="*/ 2147483647 h 534"/>
                <a:gd name="T40" fmla="*/ 2147483647 w 525"/>
                <a:gd name="T41" fmla="*/ 2147483647 h 534"/>
                <a:gd name="T42" fmla="*/ 2147483647 w 525"/>
                <a:gd name="T43" fmla="*/ 2147483647 h 534"/>
                <a:gd name="T44" fmla="*/ 2147483647 w 525"/>
                <a:gd name="T45" fmla="*/ 2147483647 h 534"/>
                <a:gd name="T46" fmla="*/ 2147483647 w 525"/>
                <a:gd name="T47" fmla="*/ 2147483647 h 534"/>
                <a:gd name="T48" fmla="*/ 2147483647 w 525"/>
                <a:gd name="T49" fmla="*/ 2147483647 h 534"/>
                <a:gd name="T50" fmla="*/ 2147483647 w 525"/>
                <a:gd name="T51" fmla="*/ 2147483647 h 534"/>
                <a:gd name="T52" fmla="*/ 2147483647 w 525"/>
                <a:gd name="T53" fmla="*/ 2147483647 h 534"/>
                <a:gd name="T54" fmla="*/ 2147483647 w 525"/>
                <a:gd name="T55" fmla="*/ 2147483647 h 534"/>
                <a:gd name="T56" fmla="*/ 2147483647 w 525"/>
                <a:gd name="T57" fmla="*/ 2147483647 h 534"/>
                <a:gd name="T58" fmla="*/ 2147483647 w 525"/>
                <a:gd name="T59" fmla="*/ 2147483647 h 534"/>
                <a:gd name="T60" fmla="*/ 2147483647 w 525"/>
                <a:gd name="T61" fmla="*/ 2147483647 h 534"/>
                <a:gd name="T62" fmla="*/ 2147483647 w 525"/>
                <a:gd name="T63" fmla="*/ 2147483647 h 534"/>
                <a:gd name="T64" fmla="*/ 0 w 525"/>
                <a:gd name="T65" fmla="*/ 2147483647 h 534"/>
                <a:gd name="T66" fmla="*/ 2147483647 w 525"/>
                <a:gd name="T67" fmla="*/ 2147483647 h 534"/>
                <a:gd name="T68" fmla="*/ 2147483647 w 525"/>
                <a:gd name="T69" fmla="*/ 2147483647 h 534"/>
                <a:gd name="T70" fmla="*/ 2147483647 w 525"/>
                <a:gd name="T71" fmla="*/ 2147483647 h 534"/>
                <a:gd name="T72" fmla="*/ 2147483647 w 525"/>
                <a:gd name="T73" fmla="*/ 2147483647 h 534"/>
                <a:gd name="T74" fmla="*/ 2147483647 w 525"/>
                <a:gd name="T75" fmla="*/ 2147483647 h 534"/>
                <a:gd name="T76" fmla="*/ 2147483647 w 525"/>
                <a:gd name="T77" fmla="*/ 2147483647 h 534"/>
                <a:gd name="T78" fmla="*/ 2147483647 w 525"/>
                <a:gd name="T79" fmla="*/ 2147483647 h 534"/>
                <a:gd name="T80" fmla="*/ 2147483647 w 525"/>
                <a:gd name="T81" fmla="*/ 2147483647 h 534"/>
                <a:gd name="T82" fmla="*/ 2147483647 w 525"/>
                <a:gd name="T83" fmla="*/ 2147483647 h 534"/>
                <a:gd name="T84" fmla="*/ 2147483647 w 525"/>
                <a:gd name="T85" fmla="*/ 2147483647 h 534"/>
                <a:gd name="T86" fmla="*/ 2147483647 w 525"/>
                <a:gd name="T87" fmla="*/ 2147483647 h 534"/>
                <a:gd name="T88" fmla="*/ 2147483647 w 525"/>
                <a:gd name="T89" fmla="*/ 2147483647 h 534"/>
                <a:gd name="T90" fmla="*/ 2147483647 w 525"/>
                <a:gd name="T91" fmla="*/ 2147483647 h 534"/>
                <a:gd name="T92" fmla="*/ 2147483647 w 525"/>
                <a:gd name="T93" fmla="*/ 2147483647 h 534"/>
                <a:gd name="T94" fmla="*/ 2147483647 w 525"/>
                <a:gd name="T95" fmla="*/ 0 h 534"/>
                <a:gd name="T96" fmla="*/ 2147483647 w 525"/>
                <a:gd name="T97" fmla="*/ 2147483647 h 534"/>
                <a:gd name="T98" fmla="*/ 2147483647 w 525"/>
                <a:gd name="T99" fmla="*/ 2147483647 h 534"/>
                <a:gd name="T100" fmla="*/ 2147483647 w 525"/>
                <a:gd name="T101" fmla="*/ 2147483647 h 534"/>
                <a:gd name="T102" fmla="*/ 2147483647 w 525"/>
                <a:gd name="T103" fmla="*/ 2147483647 h 534"/>
                <a:gd name="T104" fmla="*/ 2147483647 w 525"/>
                <a:gd name="T105" fmla="*/ 2147483647 h 534"/>
                <a:gd name="T106" fmla="*/ 2147483647 w 525"/>
                <a:gd name="T107" fmla="*/ 2147483647 h 534"/>
                <a:gd name="T108" fmla="*/ 2147483647 w 525"/>
                <a:gd name="T109" fmla="*/ 2147483647 h 534"/>
                <a:gd name="T110" fmla="*/ 2147483647 w 525"/>
                <a:gd name="T111" fmla="*/ 2147483647 h 534"/>
                <a:gd name="T112" fmla="*/ 2147483647 w 525"/>
                <a:gd name="T113" fmla="*/ 2147483647 h 5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5"/>
                <a:gd name="T172" fmla="*/ 0 h 534"/>
                <a:gd name="T173" fmla="*/ 525 w 525"/>
                <a:gd name="T174" fmla="*/ 534 h 5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5" h="534">
                  <a:moveTo>
                    <a:pt x="486" y="122"/>
                  </a:moveTo>
                  <a:lnTo>
                    <a:pt x="504" y="157"/>
                  </a:lnTo>
                  <a:lnTo>
                    <a:pt x="517" y="193"/>
                  </a:lnTo>
                  <a:lnTo>
                    <a:pt x="523" y="232"/>
                  </a:lnTo>
                  <a:lnTo>
                    <a:pt x="525" y="272"/>
                  </a:lnTo>
                  <a:lnTo>
                    <a:pt x="520" y="311"/>
                  </a:lnTo>
                  <a:lnTo>
                    <a:pt x="510" y="349"/>
                  </a:lnTo>
                  <a:lnTo>
                    <a:pt x="497" y="385"/>
                  </a:lnTo>
                  <a:lnTo>
                    <a:pt x="479" y="418"/>
                  </a:lnTo>
                  <a:lnTo>
                    <a:pt x="467" y="438"/>
                  </a:lnTo>
                  <a:lnTo>
                    <a:pt x="453" y="456"/>
                  </a:lnTo>
                  <a:lnTo>
                    <a:pt x="436" y="473"/>
                  </a:lnTo>
                  <a:lnTo>
                    <a:pt x="418" y="486"/>
                  </a:lnTo>
                  <a:lnTo>
                    <a:pt x="398" y="497"/>
                  </a:lnTo>
                  <a:lnTo>
                    <a:pt x="378" y="509"/>
                  </a:lnTo>
                  <a:lnTo>
                    <a:pt x="359" y="519"/>
                  </a:lnTo>
                  <a:lnTo>
                    <a:pt x="337" y="527"/>
                  </a:lnTo>
                  <a:lnTo>
                    <a:pt x="304" y="532"/>
                  </a:lnTo>
                  <a:lnTo>
                    <a:pt x="271" y="534"/>
                  </a:lnTo>
                  <a:lnTo>
                    <a:pt x="240" y="532"/>
                  </a:lnTo>
                  <a:lnTo>
                    <a:pt x="209" y="527"/>
                  </a:lnTo>
                  <a:lnTo>
                    <a:pt x="179" y="520"/>
                  </a:lnTo>
                  <a:lnTo>
                    <a:pt x="151" y="509"/>
                  </a:lnTo>
                  <a:lnTo>
                    <a:pt x="123" y="494"/>
                  </a:lnTo>
                  <a:lnTo>
                    <a:pt x="98" y="476"/>
                  </a:lnTo>
                  <a:lnTo>
                    <a:pt x="74" y="446"/>
                  </a:lnTo>
                  <a:lnTo>
                    <a:pt x="52" y="415"/>
                  </a:lnTo>
                  <a:lnTo>
                    <a:pt x="36" y="381"/>
                  </a:lnTo>
                  <a:lnTo>
                    <a:pt x="23" y="346"/>
                  </a:lnTo>
                  <a:lnTo>
                    <a:pt x="13" y="310"/>
                  </a:lnTo>
                  <a:lnTo>
                    <a:pt x="6" y="273"/>
                  </a:lnTo>
                  <a:lnTo>
                    <a:pt x="1" y="234"/>
                  </a:lnTo>
                  <a:lnTo>
                    <a:pt x="0" y="194"/>
                  </a:lnTo>
                  <a:lnTo>
                    <a:pt x="8" y="175"/>
                  </a:lnTo>
                  <a:lnTo>
                    <a:pt x="14" y="155"/>
                  </a:lnTo>
                  <a:lnTo>
                    <a:pt x="23" y="137"/>
                  </a:lnTo>
                  <a:lnTo>
                    <a:pt x="29" y="117"/>
                  </a:lnTo>
                  <a:lnTo>
                    <a:pt x="38" y="97"/>
                  </a:lnTo>
                  <a:lnTo>
                    <a:pt x="47" y="79"/>
                  </a:lnTo>
                  <a:lnTo>
                    <a:pt x="59" y="61"/>
                  </a:lnTo>
                  <a:lnTo>
                    <a:pt x="72" y="45"/>
                  </a:lnTo>
                  <a:lnTo>
                    <a:pt x="97" y="35"/>
                  </a:lnTo>
                  <a:lnTo>
                    <a:pt x="123" y="25"/>
                  </a:lnTo>
                  <a:lnTo>
                    <a:pt x="151" y="17"/>
                  </a:lnTo>
                  <a:lnTo>
                    <a:pt x="181" y="10"/>
                  </a:lnTo>
                  <a:lnTo>
                    <a:pt x="210" y="5"/>
                  </a:lnTo>
                  <a:lnTo>
                    <a:pt x="240" y="2"/>
                  </a:lnTo>
                  <a:lnTo>
                    <a:pt x="270" y="0"/>
                  </a:lnTo>
                  <a:lnTo>
                    <a:pt x="299" y="2"/>
                  </a:lnTo>
                  <a:lnTo>
                    <a:pt x="329" y="5"/>
                  </a:lnTo>
                  <a:lnTo>
                    <a:pt x="357" y="12"/>
                  </a:lnTo>
                  <a:lnTo>
                    <a:pt x="383" y="22"/>
                  </a:lnTo>
                  <a:lnTo>
                    <a:pt x="408" y="35"/>
                  </a:lnTo>
                  <a:lnTo>
                    <a:pt x="431" y="51"/>
                  </a:lnTo>
                  <a:lnTo>
                    <a:pt x="453" y="71"/>
                  </a:lnTo>
                  <a:lnTo>
                    <a:pt x="471" y="94"/>
                  </a:lnTo>
                  <a:lnTo>
                    <a:pt x="486" y="1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1" name="Freeform 50">
              <a:extLst>
                <a:ext uri="{FF2B5EF4-FFF2-40B4-BE49-F238E27FC236}">
                  <a16:creationId xmlns:a16="http://schemas.microsoft.com/office/drawing/2014/main" id="{E6BC650B-C19B-F64E-AF45-9FF3543D7F2E}"/>
                </a:ext>
              </a:extLst>
            </p:cNvPr>
            <p:cNvSpPr>
              <a:spLocks/>
            </p:cNvSpPr>
            <p:nvPr/>
          </p:nvSpPr>
          <p:spPr bwMode="auto">
            <a:xfrm>
              <a:off x="3794125" y="4273550"/>
              <a:ext cx="739775" cy="768350"/>
            </a:xfrm>
            <a:custGeom>
              <a:avLst/>
              <a:gdLst>
                <a:gd name="T0" fmla="*/ 2147483647 w 466"/>
                <a:gd name="T1" fmla="*/ 2147483647 h 484"/>
                <a:gd name="T2" fmla="*/ 2147483647 w 466"/>
                <a:gd name="T3" fmla="*/ 2147483647 h 484"/>
                <a:gd name="T4" fmla="*/ 2147483647 w 466"/>
                <a:gd name="T5" fmla="*/ 2147483647 h 484"/>
                <a:gd name="T6" fmla="*/ 2147483647 w 466"/>
                <a:gd name="T7" fmla="*/ 2147483647 h 484"/>
                <a:gd name="T8" fmla="*/ 2147483647 w 466"/>
                <a:gd name="T9" fmla="*/ 2147483647 h 484"/>
                <a:gd name="T10" fmla="*/ 2147483647 w 466"/>
                <a:gd name="T11" fmla="*/ 2147483647 h 484"/>
                <a:gd name="T12" fmla="*/ 2147483647 w 466"/>
                <a:gd name="T13" fmla="*/ 2147483647 h 484"/>
                <a:gd name="T14" fmla="*/ 2147483647 w 466"/>
                <a:gd name="T15" fmla="*/ 2147483647 h 484"/>
                <a:gd name="T16" fmla="*/ 2147483647 w 466"/>
                <a:gd name="T17" fmla="*/ 2147483647 h 484"/>
                <a:gd name="T18" fmla="*/ 2147483647 w 466"/>
                <a:gd name="T19" fmla="*/ 2147483647 h 484"/>
                <a:gd name="T20" fmla="*/ 2147483647 w 466"/>
                <a:gd name="T21" fmla="*/ 2147483647 h 484"/>
                <a:gd name="T22" fmla="*/ 2147483647 w 466"/>
                <a:gd name="T23" fmla="*/ 2147483647 h 484"/>
                <a:gd name="T24" fmla="*/ 2147483647 w 466"/>
                <a:gd name="T25" fmla="*/ 2147483647 h 484"/>
                <a:gd name="T26" fmla="*/ 2147483647 w 466"/>
                <a:gd name="T27" fmla="*/ 2147483647 h 484"/>
                <a:gd name="T28" fmla="*/ 2147483647 w 466"/>
                <a:gd name="T29" fmla="*/ 2147483647 h 484"/>
                <a:gd name="T30" fmla="*/ 2147483647 w 466"/>
                <a:gd name="T31" fmla="*/ 2147483647 h 484"/>
                <a:gd name="T32" fmla="*/ 2147483647 w 466"/>
                <a:gd name="T33" fmla="*/ 2147483647 h 484"/>
                <a:gd name="T34" fmla="*/ 2147483647 w 466"/>
                <a:gd name="T35" fmla="*/ 2147483647 h 484"/>
                <a:gd name="T36" fmla="*/ 2147483647 w 466"/>
                <a:gd name="T37" fmla="*/ 2147483647 h 484"/>
                <a:gd name="T38" fmla="*/ 2147483647 w 466"/>
                <a:gd name="T39" fmla="*/ 2147483647 h 484"/>
                <a:gd name="T40" fmla="*/ 2147483647 w 466"/>
                <a:gd name="T41" fmla="*/ 2147483647 h 484"/>
                <a:gd name="T42" fmla="*/ 2147483647 w 466"/>
                <a:gd name="T43" fmla="*/ 2147483647 h 484"/>
                <a:gd name="T44" fmla="*/ 2147483647 w 466"/>
                <a:gd name="T45" fmla="*/ 2147483647 h 484"/>
                <a:gd name="T46" fmla="*/ 2147483647 w 466"/>
                <a:gd name="T47" fmla="*/ 2147483647 h 484"/>
                <a:gd name="T48" fmla="*/ 2147483647 w 466"/>
                <a:gd name="T49" fmla="*/ 2147483647 h 484"/>
                <a:gd name="T50" fmla="*/ 2147483647 w 466"/>
                <a:gd name="T51" fmla="*/ 2147483647 h 484"/>
                <a:gd name="T52" fmla="*/ 2147483647 w 466"/>
                <a:gd name="T53" fmla="*/ 2147483647 h 484"/>
                <a:gd name="T54" fmla="*/ 2147483647 w 466"/>
                <a:gd name="T55" fmla="*/ 2147483647 h 484"/>
                <a:gd name="T56" fmla="*/ 2147483647 w 466"/>
                <a:gd name="T57" fmla="*/ 2147483647 h 484"/>
                <a:gd name="T58" fmla="*/ 0 w 466"/>
                <a:gd name="T59" fmla="*/ 2147483647 h 484"/>
                <a:gd name="T60" fmla="*/ 0 w 466"/>
                <a:gd name="T61" fmla="*/ 2147483647 h 484"/>
                <a:gd name="T62" fmla="*/ 2147483647 w 466"/>
                <a:gd name="T63" fmla="*/ 2147483647 h 484"/>
                <a:gd name="T64" fmla="*/ 2147483647 w 466"/>
                <a:gd name="T65" fmla="*/ 2147483647 h 484"/>
                <a:gd name="T66" fmla="*/ 2147483647 w 466"/>
                <a:gd name="T67" fmla="*/ 2147483647 h 484"/>
                <a:gd name="T68" fmla="*/ 2147483647 w 466"/>
                <a:gd name="T69" fmla="*/ 2147483647 h 484"/>
                <a:gd name="T70" fmla="*/ 2147483647 w 466"/>
                <a:gd name="T71" fmla="*/ 2147483647 h 484"/>
                <a:gd name="T72" fmla="*/ 2147483647 w 466"/>
                <a:gd name="T73" fmla="*/ 2147483647 h 484"/>
                <a:gd name="T74" fmla="*/ 2147483647 w 466"/>
                <a:gd name="T75" fmla="*/ 2147483647 h 484"/>
                <a:gd name="T76" fmla="*/ 2147483647 w 466"/>
                <a:gd name="T77" fmla="*/ 2147483647 h 484"/>
                <a:gd name="T78" fmla="*/ 2147483647 w 466"/>
                <a:gd name="T79" fmla="*/ 2147483647 h 484"/>
                <a:gd name="T80" fmla="*/ 2147483647 w 466"/>
                <a:gd name="T81" fmla="*/ 2147483647 h 484"/>
                <a:gd name="T82" fmla="*/ 2147483647 w 466"/>
                <a:gd name="T83" fmla="*/ 2147483647 h 484"/>
                <a:gd name="T84" fmla="*/ 2147483647 w 466"/>
                <a:gd name="T85" fmla="*/ 2147483647 h 484"/>
                <a:gd name="T86" fmla="*/ 2147483647 w 466"/>
                <a:gd name="T87" fmla="*/ 2147483647 h 484"/>
                <a:gd name="T88" fmla="*/ 2147483647 w 466"/>
                <a:gd name="T89" fmla="*/ 2147483647 h 484"/>
                <a:gd name="T90" fmla="*/ 2147483647 w 466"/>
                <a:gd name="T91" fmla="*/ 2147483647 h 484"/>
                <a:gd name="T92" fmla="*/ 2147483647 w 466"/>
                <a:gd name="T93" fmla="*/ 0 h 484"/>
                <a:gd name="T94" fmla="*/ 2147483647 w 466"/>
                <a:gd name="T95" fmla="*/ 2147483647 h 484"/>
                <a:gd name="T96" fmla="*/ 2147483647 w 466"/>
                <a:gd name="T97" fmla="*/ 2147483647 h 484"/>
                <a:gd name="T98" fmla="*/ 2147483647 w 466"/>
                <a:gd name="T99" fmla="*/ 2147483647 h 484"/>
                <a:gd name="T100" fmla="*/ 2147483647 w 466"/>
                <a:gd name="T101" fmla="*/ 2147483647 h 484"/>
                <a:gd name="T102" fmla="*/ 2147483647 w 466"/>
                <a:gd name="T103" fmla="*/ 2147483647 h 484"/>
                <a:gd name="T104" fmla="*/ 2147483647 w 466"/>
                <a:gd name="T105" fmla="*/ 2147483647 h 484"/>
                <a:gd name="T106" fmla="*/ 2147483647 w 466"/>
                <a:gd name="T107" fmla="*/ 2147483647 h 484"/>
                <a:gd name="T108" fmla="*/ 2147483647 w 466"/>
                <a:gd name="T109" fmla="*/ 2147483647 h 484"/>
                <a:gd name="T110" fmla="*/ 2147483647 w 466"/>
                <a:gd name="T111" fmla="*/ 2147483647 h 484"/>
                <a:gd name="T112" fmla="*/ 2147483647 w 466"/>
                <a:gd name="T113" fmla="*/ 2147483647 h 4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6"/>
                <a:gd name="T172" fmla="*/ 0 h 484"/>
                <a:gd name="T173" fmla="*/ 466 w 466"/>
                <a:gd name="T174" fmla="*/ 484 h 4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6" h="484">
                  <a:moveTo>
                    <a:pt x="435" y="115"/>
                  </a:moveTo>
                  <a:lnTo>
                    <a:pt x="451" y="145"/>
                  </a:lnTo>
                  <a:lnTo>
                    <a:pt x="461" y="178"/>
                  </a:lnTo>
                  <a:lnTo>
                    <a:pt x="466" y="214"/>
                  </a:lnTo>
                  <a:lnTo>
                    <a:pt x="464" y="250"/>
                  </a:lnTo>
                  <a:lnTo>
                    <a:pt x="459" y="287"/>
                  </a:lnTo>
                  <a:lnTo>
                    <a:pt x="451" y="323"/>
                  </a:lnTo>
                  <a:lnTo>
                    <a:pt x="438" y="356"/>
                  </a:lnTo>
                  <a:lnTo>
                    <a:pt x="423" y="386"/>
                  </a:lnTo>
                  <a:lnTo>
                    <a:pt x="408" y="404"/>
                  </a:lnTo>
                  <a:lnTo>
                    <a:pt x="394" y="420"/>
                  </a:lnTo>
                  <a:lnTo>
                    <a:pt x="377" y="437"/>
                  </a:lnTo>
                  <a:lnTo>
                    <a:pt x="359" y="450"/>
                  </a:lnTo>
                  <a:lnTo>
                    <a:pt x="341" y="461"/>
                  </a:lnTo>
                  <a:lnTo>
                    <a:pt x="321" y="471"/>
                  </a:lnTo>
                  <a:lnTo>
                    <a:pt x="301" y="478"/>
                  </a:lnTo>
                  <a:lnTo>
                    <a:pt x="280" y="483"/>
                  </a:lnTo>
                  <a:lnTo>
                    <a:pt x="250" y="484"/>
                  </a:lnTo>
                  <a:lnTo>
                    <a:pt x="222" y="484"/>
                  </a:lnTo>
                  <a:lnTo>
                    <a:pt x="196" y="483"/>
                  </a:lnTo>
                  <a:lnTo>
                    <a:pt x="170" y="476"/>
                  </a:lnTo>
                  <a:lnTo>
                    <a:pt x="145" y="469"/>
                  </a:lnTo>
                  <a:lnTo>
                    <a:pt x="120" y="458"/>
                  </a:lnTo>
                  <a:lnTo>
                    <a:pt x="99" y="443"/>
                  </a:lnTo>
                  <a:lnTo>
                    <a:pt x="77" y="427"/>
                  </a:lnTo>
                  <a:lnTo>
                    <a:pt x="51" y="394"/>
                  </a:lnTo>
                  <a:lnTo>
                    <a:pt x="31" y="358"/>
                  </a:lnTo>
                  <a:lnTo>
                    <a:pt x="15" y="318"/>
                  </a:lnTo>
                  <a:lnTo>
                    <a:pt x="5" y="278"/>
                  </a:lnTo>
                  <a:lnTo>
                    <a:pt x="0" y="236"/>
                  </a:lnTo>
                  <a:lnTo>
                    <a:pt x="0" y="195"/>
                  </a:lnTo>
                  <a:lnTo>
                    <a:pt x="5" y="155"/>
                  </a:lnTo>
                  <a:lnTo>
                    <a:pt x="15" y="115"/>
                  </a:lnTo>
                  <a:lnTo>
                    <a:pt x="21" y="104"/>
                  </a:lnTo>
                  <a:lnTo>
                    <a:pt x="28" y="91"/>
                  </a:lnTo>
                  <a:lnTo>
                    <a:pt x="35" y="78"/>
                  </a:lnTo>
                  <a:lnTo>
                    <a:pt x="41" y="64"/>
                  </a:lnTo>
                  <a:lnTo>
                    <a:pt x="51" y="53"/>
                  </a:lnTo>
                  <a:lnTo>
                    <a:pt x="61" y="45"/>
                  </a:lnTo>
                  <a:lnTo>
                    <a:pt x="72" y="40"/>
                  </a:lnTo>
                  <a:lnTo>
                    <a:pt x="87" y="41"/>
                  </a:lnTo>
                  <a:lnTo>
                    <a:pt x="107" y="30"/>
                  </a:lnTo>
                  <a:lnTo>
                    <a:pt x="130" y="18"/>
                  </a:lnTo>
                  <a:lnTo>
                    <a:pt x="153" y="12"/>
                  </a:lnTo>
                  <a:lnTo>
                    <a:pt x="178" y="5"/>
                  </a:lnTo>
                  <a:lnTo>
                    <a:pt x="203" y="2"/>
                  </a:lnTo>
                  <a:lnTo>
                    <a:pt x="227" y="0"/>
                  </a:lnTo>
                  <a:lnTo>
                    <a:pt x="254" y="2"/>
                  </a:lnTo>
                  <a:lnTo>
                    <a:pt x="278" y="4"/>
                  </a:lnTo>
                  <a:lnTo>
                    <a:pt x="303" y="10"/>
                  </a:lnTo>
                  <a:lnTo>
                    <a:pt x="328" y="18"/>
                  </a:lnTo>
                  <a:lnTo>
                    <a:pt x="351" y="28"/>
                  </a:lnTo>
                  <a:lnTo>
                    <a:pt x="372" y="40"/>
                  </a:lnTo>
                  <a:lnTo>
                    <a:pt x="390" y="56"/>
                  </a:lnTo>
                  <a:lnTo>
                    <a:pt x="408" y="73"/>
                  </a:lnTo>
                  <a:lnTo>
                    <a:pt x="423" y="92"/>
                  </a:lnTo>
                  <a:lnTo>
                    <a:pt x="435" y="115"/>
                  </a:lnTo>
                  <a:close/>
                </a:path>
              </a:pathLst>
            </a:custGeom>
            <a:solidFill>
              <a:srgbClr val="82FF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2" name="Freeform 52">
              <a:extLst>
                <a:ext uri="{FF2B5EF4-FFF2-40B4-BE49-F238E27FC236}">
                  <a16:creationId xmlns:a16="http://schemas.microsoft.com/office/drawing/2014/main" id="{AD853E93-E837-5C47-AF82-9246E4DB7915}"/>
                </a:ext>
              </a:extLst>
            </p:cNvPr>
            <p:cNvSpPr>
              <a:spLocks/>
            </p:cNvSpPr>
            <p:nvPr/>
          </p:nvSpPr>
          <p:spPr bwMode="auto">
            <a:xfrm>
              <a:off x="4008438" y="4430713"/>
              <a:ext cx="180975" cy="174625"/>
            </a:xfrm>
            <a:custGeom>
              <a:avLst/>
              <a:gdLst>
                <a:gd name="T0" fmla="*/ 2147483647 w 114"/>
                <a:gd name="T1" fmla="*/ 2147483647 h 110"/>
                <a:gd name="T2" fmla="*/ 2147483647 w 114"/>
                <a:gd name="T3" fmla="*/ 2147483647 h 110"/>
                <a:gd name="T4" fmla="*/ 2147483647 w 114"/>
                <a:gd name="T5" fmla="*/ 2147483647 h 110"/>
                <a:gd name="T6" fmla="*/ 2147483647 w 114"/>
                <a:gd name="T7" fmla="*/ 2147483647 h 110"/>
                <a:gd name="T8" fmla="*/ 2147483647 w 114"/>
                <a:gd name="T9" fmla="*/ 2147483647 h 110"/>
                <a:gd name="T10" fmla="*/ 2147483647 w 114"/>
                <a:gd name="T11" fmla="*/ 2147483647 h 110"/>
                <a:gd name="T12" fmla="*/ 2147483647 w 114"/>
                <a:gd name="T13" fmla="*/ 2147483647 h 110"/>
                <a:gd name="T14" fmla="*/ 2147483647 w 114"/>
                <a:gd name="T15" fmla="*/ 2147483647 h 110"/>
                <a:gd name="T16" fmla="*/ 2147483647 w 114"/>
                <a:gd name="T17" fmla="*/ 2147483647 h 110"/>
                <a:gd name="T18" fmla="*/ 2147483647 w 114"/>
                <a:gd name="T19" fmla="*/ 2147483647 h 110"/>
                <a:gd name="T20" fmla="*/ 2147483647 w 114"/>
                <a:gd name="T21" fmla="*/ 2147483647 h 110"/>
                <a:gd name="T22" fmla="*/ 2147483647 w 114"/>
                <a:gd name="T23" fmla="*/ 2147483647 h 110"/>
                <a:gd name="T24" fmla="*/ 2147483647 w 114"/>
                <a:gd name="T25" fmla="*/ 2147483647 h 110"/>
                <a:gd name="T26" fmla="*/ 2147483647 w 114"/>
                <a:gd name="T27" fmla="*/ 2147483647 h 110"/>
                <a:gd name="T28" fmla="*/ 2147483647 w 114"/>
                <a:gd name="T29" fmla="*/ 2147483647 h 110"/>
                <a:gd name="T30" fmla="*/ 2147483647 w 114"/>
                <a:gd name="T31" fmla="*/ 2147483647 h 110"/>
                <a:gd name="T32" fmla="*/ 0 w 114"/>
                <a:gd name="T33" fmla="*/ 2147483647 h 110"/>
                <a:gd name="T34" fmla="*/ 2147483647 w 114"/>
                <a:gd name="T35" fmla="*/ 2147483647 h 110"/>
                <a:gd name="T36" fmla="*/ 2147483647 w 114"/>
                <a:gd name="T37" fmla="*/ 2147483647 h 110"/>
                <a:gd name="T38" fmla="*/ 2147483647 w 114"/>
                <a:gd name="T39" fmla="*/ 0 h 110"/>
                <a:gd name="T40" fmla="*/ 2147483647 w 114"/>
                <a:gd name="T41" fmla="*/ 2147483647 h 110"/>
                <a:gd name="T42" fmla="*/ 2147483647 w 114"/>
                <a:gd name="T43" fmla="*/ 2147483647 h 110"/>
                <a:gd name="T44" fmla="*/ 2147483647 w 114"/>
                <a:gd name="T45" fmla="*/ 2147483647 h 110"/>
                <a:gd name="T46" fmla="*/ 2147483647 w 114"/>
                <a:gd name="T47" fmla="*/ 2147483647 h 110"/>
                <a:gd name="T48" fmla="*/ 2147483647 w 114"/>
                <a:gd name="T49" fmla="*/ 2147483647 h 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10"/>
                <a:gd name="T77" fmla="*/ 114 w 114"/>
                <a:gd name="T78" fmla="*/ 110 h 1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10">
                  <a:moveTo>
                    <a:pt x="114" y="63"/>
                  </a:moveTo>
                  <a:lnTo>
                    <a:pt x="109" y="69"/>
                  </a:lnTo>
                  <a:lnTo>
                    <a:pt x="102" y="77"/>
                  </a:lnTo>
                  <a:lnTo>
                    <a:pt x="97" y="86"/>
                  </a:lnTo>
                  <a:lnTo>
                    <a:pt x="91" y="94"/>
                  </a:lnTo>
                  <a:lnTo>
                    <a:pt x="84" y="100"/>
                  </a:lnTo>
                  <a:lnTo>
                    <a:pt x="77" y="105"/>
                  </a:lnTo>
                  <a:lnTo>
                    <a:pt x="69" y="109"/>
                  </a:lnTo>
                  <a:lnTo>
                    <a:pt x="61" y="110"/>
                  </a:lnTo>
                  <a:lnTo>
                    <a:pt x="54" y="100"/>
                  </a:lnTo>
                  <a:lnTo>
                    <a:pt x="48" y="91"/>
                  </a:lnTo>
                  <a:lnTo>
                    <a:pt x="40" y="82"/>
                  </a:lnTo>
                  <a:lnTo>
                    <a:pt x="33" y="74"/>
                  </a:lnTo>
                  <a:lnTo>
                    <a:pt x="25" y="68"/>
                  </a:lnTo>
                  <a:lnTo>
                    <a:pt x="16" y="59"/>
                  </a:lnTo>
                  <a:lnTo>
                    <a:pt x="8" y="51"/>
                  </a:lnTo>
                  <a:lnTo>
                    <a:pt x="0" y="43"/>
                  </a:lnTo>
                  <a:lnTo>
                    <a:pt x="10" y="16"/>
                  </a:lnTo>
                  <a:lnTo>
                    <a:pt x="23" y="3"/>
                  </a:lnTo>
                  <a:lnTo>
                    <a:pt x="38" y="0"/>
                  </a:lnTo>
                  <a:lnTo>
                    <a:pt x="54" y="5"/>
                  </a:lnTo>
                  <a:lnTo>
                    <a:pt x="71" y="16"/>
                  </a:lnTo>
                  <a:lnTo>
                    <a:pt x="87" y="31"/>
                  </a:lnTo>
                  <a:lnTo>
                    <a:pt x="102" y="48"/>
                  </a:lnTo>
                  <a:lnTo>
                    <a:pt x="114" y="63"/>
                  </a:lnTo>
                  <a:close/>
                </a:path>
              </a:pathLst>
            </a:custGeom>
            <a:solidFill>
              <a:srgbClr val="82FF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3" name="Freeform 53">
              <a:extLst>
                <a:ext uri="{FF2B5EF4-FFF2-40B4-BE49-F238E27FC236}">
                  <a16:creationId xmlns:a16="http://schemas.microsoft.com/office/drawing/2014/main" id="{EE6CE3DA-32B8-C24E-9B65-542728A0F1DA}"/>
                </a:ext>
              </a:extLst>
            </p:cNvPr>
            <p:cNvSpPr>
              <a:spLocks/>
            </p:cNvSpPr>
            <p:nvPr/>
          </p:nvSpPr>
          <p:spPr bwMode="auto">
            <a:xfrm>
              <a:off x="5248275" y="4668838"/>
              <a:ext cx="230188" cy="57150"/>
            </a:xfrm>
            <a:custGeom>
              <a:avLst/>
              <a:gdLst>
                <a:gd name="T0" fmla="*/ 2147483647 w 145"/>
                <a:gd name="T1" fmla="*/ 2147483647 h 36"/>
                <a:gd name="T2" fmla="*/ 2147483647 w 145"/>
                <a:gd name="T3" fmla="*/ 2147483647 h 36"/>
                <a:gd name="T4" fmla="*/ 2147483647 w 145"/>
                <a:gd name="T5" fmla="*/ 2147483647 h 36"/>
                <a:gd name="T6" fmla="*/ 2147483647 w 145"/>
                <a:gd name="T7" fmla="*/ 2147483647 h 36"/>
                <a:gd name="T8" fmla="*/ 2147483647 w 145"/>
                <a:gd name="T9" fmla="*/ 2147483647 h 36"/>
                <a:gd name="T10" fmla="*/ 0 w 145"/>
                <a:gd name="T11" fmla="*/ 2147483647 h 36"/>
                <a:gd name="T12" fmla="*/ 0 w 145"/>
                <a:gd name="T13" fmla="*/ 0 h 36"/>
                <a:gd name="T14" fmla="*/ 2147483647 w 145"/>
                <a:gd name="T15" fmla="*/ 0 h 36"/>
                <a:gd name="T16" fmla="*/ 2147483647 w 145"/>
                <a:gd name="T17" fmla="*/ 0 h 36"/>
                <a:gd name="T18" fmla="*/ 2147483647 w 145"/>
                <a:gd name="T19" fmla="*/ 0 h 36"/>
                <a:gd name="T20" fmla="*/ 2147483647 w 145"/>
                <a:gd name="T21" fmla="*/ 2147483647 h 36"/>
                <a:gd name="T22" fmla="*/ 2147483647 w 145"/>
                <a:gd name="T23" fmla="*/ 2147483647 h 36"/>
                <a:gd name="T24" fmla="*/ 2147483647 w 145"/>
                <a:gd name="T25" fmla="*/ 2147483647 h 36"/>
                <a:gd name="T26" fmla="*/ 2147483647 w 145"/>
                <a:gd name="T27" fmla="*/ 2147483647 h 36"/>
                <a:gd name="T28" fmla="*/ 2147483647 w 145"/>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5"/>
                <a:gd name="T46" fmla="*/ 0 h 36"/>
                <a:gd name="T47" fmla="*/ 145 w 145"/>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5" h="36">
                  <a:moveTo>
                    <a:pt x="145" y="33"/>
                  </a:moveTo>
                  <a:lnTo>
                    <a:pt x="136" y="36"/>
                  </a:lnTo>
                  <a:lnTo>
                    <a:pt x="125" y="33"/>
                  </a:lnTo>
                  <a:lnTo>
                    <a:pt x="112" y="26"/>
                  </a:lnTo>
                  <a:lnTo>
                    <a:pt x="98" y="21"/>
                  </a:lnTo>
                  <a:lnTo>
                    <a:pt x="0" y="21"/>
                  </a:lnTo>
                  <a:lnTo>
                    <a:pt x="0" y="0"/>
                  </a:lnTo>
                  <a:lnTo>
                    <a:pt x="19" y="0"/>
                  </a:lnTo>
                  <a:lnTo>
                    <a:pt x="39" y="0"/>
                  </a:lnTo>
                  <a:lnTo>
                    <a:pt x="59" y="0"/>
                  </a:lnTo>
                  <a:lnTo>
                    <a:pt x="79" y="1"/>
                  </a:lnTo>
                  <a:lnTo>
                    <a:pt x="97" y="5"/>
                  </a:lnTo>
                  <a:lnTo>
                    <a:pt x="115" y="10"/>
                  </a:lnTo>
                  <a:lnTo>
                    <a:pt x="130" y="20"/>
                  </a:lnTo>
                  <a:lnTo>
                    <a:pt x="145" y="3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4" name="Freeform 54">
              <a:extLst>
                <a:ext uri="{FF2B5EF4-FFF2-40B4-BE49-F238E27FC236}">
                  <a16:creationId xmlns:a16="http://schemas.microsoft.com/office/drawing/2014/main" id="{1728BECA-B6E7-8840-ABC4-092534EAF23B}"/>
                </a:ext>
              </a:extLst>
            </p:cNvPr>
            <p:cNvSpPr>
              <a:spLocks/>
            </p:cNvSpPr>
            <p:nvPr/>
          </p:nvSpPr>
          <p:spPr bwMode="auto">
            <a:xfrm>
              <a:off x="2803525" y="4775200"/>
              <a:ext cx="239713" cy="42862"/>
            </a:xfrm>
            <a:custGeom>
              <a:avLst/>
              <a:gdLst>
                <a:gd name="T0" fmla="*/ 2147483647 w 151"/>
                <a:gd name="T1" fmla="*/ 2147483647 h 27"/>
                <a:gd name="T2" fmla="*/ 2147483647 w 151"/>
                <a:gd name="T3" fmla="*/ 2147483647 h 27"/>
                <a:gd name="T4" fmla="*/ 2147483647 w 151"/>
                <a:gd name="T5" fmla="*/ 2147483647 h 27"/>
                <a:gd name="T6" fmla="*/ 2147483647 w 151"/>
                <a:gd name="T7" fmla="*/ 2147483647 h 27"/>
                <a:gd name="T8" fmla="*/ 2147483647 w 151"/>
                <a:gd name="T9" fmla="*/ 2147483647 h 27"/>
                <a:gd name="T10" fmla="*/ 2147483647 w 151"/>
                <a:gd name="T11" fmla="*/ 2147483647 h 27"/>
                <a:gd name="T12" fmla="*/ 2147483647 w 151"/>
                <a:gd name="T13" fmla="*/ 2147483647 h 27"/>
                <a:gd name="T14" fmla="*/ 2147483647 w 151"/>
                <a:gd name="T15" fmla="*/ 2147483647 h 27"/>
                <a:gd name="T16" fmla="*/ 0 w 151"/>
                <a:gd name="T17" fmla="*/ 2147483647 h 27"/>
                <a:gd name="T18" fmla="*/ 2147483647 w 151"/>
                <a:gd name="T19" fmla="*/ 2147483647 h 27"/>
                <a:gd name="T20" fmla="*/ 2147483647 w 151"/>
                <a:gd name="T21" fmla="*/ 2147483647 h 27"/>
                <a:gd name="T22" fmla="*/ 2147483647 w 151"/>
                <a:gd name="T23" fmla="*/ 2147483647 h 27"/>
                <a:gd name="T24" fmla="*/ 2147483647 w 151"/>
                <a:gd name="T25" fmla="*/ 0 h 27"/>
                <a:gd name="T26" fmla="*/ 2147483647 w 151"/>
                <a:gd name="T27" fmla="*/ 2147483647 h 27"/>
                <a:gd name="T28" fmla="*/ 2147483647 w 151"/>
                <a:gd name="T29" fmla="*/ 2147483647 h 27"/>
                <a:gd name="T30" fmla="*/ 2147483647 w 151"/>
                <a:gd name="T31" fmla="*/ 2147483647 h 27"/>
                <a:gd name="T32" fmla="*/ 2147483647 w 151"/>
                <a:gd name="T33" fmla="*/ 2147483647 h 27"/>
                <a:gd name="T34" fmla="*/ 2147483647 w 151"/>
                <a:gd name="T35" fmla="*/ 2147483647 h 27"/>
                <a:gd name="T36" fmla="*/ 2147483647 w 151"/>
                <a:gd name="T37" fmla="*/ 2147483647 h 27"/>
                <a:gd name="T38" fmla="*/ 2147483647 w 151"/>
                <a:gd name="T39" fmla="*/ 2147483647 h 27"/>
                <a:gd name="T40" fmla="*/ 2147483647 w 151"/>
                <a:gd name="T41" fmla="*/ 2147483647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27"/>
                <a:gd name="T65" fmla="*/ 151 w 151"/>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27">
                  <a:moveTo>
                    <a:pt x="151" y="27"/>
                  </a:moveTo>
                  <a:lnTo>
                    <a:pt x="135" y="27"/>
                  </a:lnTo>
                  <a:lnTo>
                    <a:pt x="118" y="23"/>
                  </a:lnTo>
                  <a:lnTo>
                    <a:pt x="99" y="20"/>
                  </a:lnTo>
                  <a:lnTo>
                    <a:pt x="79" y="18"/>
                  </a:lnTo>
                  <a:lnTo>
                    <a:pt x="59" y="17"/>
                  </a:lnTo>
                  <a:lnTo>
                    <a:pt x="38" y="17"/>
                  </a:lnTo>
                  <a:lnTo>
                    <a:pt x="18" y="20"/>
                  </a:lnTo>
                  <a:lnTo>
                    <a:pt x="0" y="27"/>
                  </a:lnTo>
                  <a:lnTo>
                    <a:pt x="5" y="14"/>
                  </a:lnTo>
                  <a:lnTo>
                    <a:pt x="18" y="9"/>
                  </a:lnTo>
                  <a:lnTo>
                    <a:pt x="34" y="5"/>
                  </a:lnTo>
                  <a:lnTo>
                    <a:pt x="48" y="0"/>
                  </a:lnTo>
                  <a:lnTo>
                    <a:pt x="61" y="2"/>
                  </a:lnTo>
                  <a:lnTo>
                    <a:pt x="74" y="4"/>
                  </a:lnTo>
                  <a:lnTo>
                    <a:pt x="87" y="7"/>
                  </a:lnTo>
                  <a:lnTo>
                    <a:pt x="100" y="9"/>
                  </a:lnTo>
                  <a:lnTo>
                    <a:pt x="113" y="14"/>
                  </a:lnTo>
                  <a:lnTo>
                    <a:pt x="127" y="17"/>
                  </a:lnTo>
                  <a:lnTo>
                    <a:pt x="138" y="22"/>
                  </a:lnTo>
                  <a:lnTo>
                    <a:pt x="151"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5" name="Freeform 56">
              <a:extLst>
                <a:ext uri="{FF2B5EF4-FFF2-40B4-BE49-F238E27FC236}">
                  <a16:creationId xmlns:a16="http://schemas.microsoft.com/office/drawing/2014/main" id="{E038CA9B-8C16-3340-82B1-3EC4BD8BB737}"/>
                </a:ext>
              </a:extLst>
            </p:cNvPr>
            <p:cNvSpPr>
              <a:spLocks/>
            </p:cNvSpPr>
            <p:nvPr/>
          </p:nvSpPr>
          <p:spPr bwMode="auto">
            <a:xfrm>
              <a:off x="4703763" y="5033963"/>
              <a:ext cx="157163" cy="161925"/>
            </a:xfrm>
            <a:custGeom>
              <a:avLst/>
              <a:gdLst>
                <a:gd name="T0" fmla="*/ 2147483647 w 99"/>
                <a:gd name="T1" fmla="*/ 2147483647 h 102"/>
                <a:gd name="T2" fmla="*/ 2147483647 w 99"/>
                <a:gd name="T3" fmla="*/ 2147483647 h 102"/>
                <a:gd name="T4" fmla="*/ 2147483647 w 99"/>
                <a:gd name="T5" fmla="*/ 2147483647 h 102"/>
                <a:gd name="T6" fmla="*/ 2147483647 w 99"/>
                <a:gd name="T7" fmla="*/ 2147483647 h 102"/>
                <a:gd name="T8" fmla="*/ 2147483647 w 99"/>
                <a:gd name="T9" fmla="*/ 2147483647 h 102"/>
                <a:gd name="T10" fmla="*/ 2147483647 w 99"/>
                <a:gd name="T11" fmla="*/ 2147483647 h 102"/>
                <a:gd name="T12" fmla="*/ 2147483647 w 99"/>
                <a:gd name="T13" fmla="*/ 2147483647 h 102"/>
                <a:gd name="T14" fmla="*/ 2147483647 w 99"/>
                <a:gd name="T15" fmla="*/ 2147483647 h 102"/>
                <a:gd name="T16" fmla="*/ 2147483647 w 99"/>
                <a:gd name="T17" fmla="*/ 2147483647 h 102"/>
                <a:gd name="T18" fmla="*/ 2147483647 w 99"/>
                <a:gd name="T19" fmla="*/ 2147483647 h 102"/>
                <a:gd name="T20" fmla="*/ 2147483647 w 99"/>
                <a:gd name="T21" fmla="*/ 2147483647 h 102"/>
                <a:gd name="T22" fmla="*/ 0 w 99"/>
                <a:gd name="T23" fmla="*/ 2147483647 h 102"/>
                <a:gd name="T24" fmla="*/ 2147483647 w 99"/>
                <a:gd name="T25" fmla="*/ 2147483647 h 102"/>
                <a:gd name="T26" fmla="*/ 2147483647 w 99"/>
                <a:gd name="T27" fmla="*/ 2147483647 h 102"/>
                <a:gd name="T28" fmla="*/ 2147483647 w 99"/>
                <a:gd name="T29" fmla="*/ 2147483647 h 102"/>
                <a:gd name="T30" fmla="*/ 2147483647 w 99"/>
                <a:gd name="T31" fmla="*/ 0 h 102"/>
                <a:gd name="T32" fmla="*/ 2147483647 w 99"/>
                <a:gd name="T33" fmla="*/ 2147483647 h 102"/>
                <a:gd name="T34" fmla="*/ 2147483647 w 99"/>
                <a:gd name="T35" fmla="*/ 2147483647 h 102"/>
                <a:gd name="T36" fmla="*/ 2147483647 w 99"/>
                <a:gd name="T37" fmla="*/ 2147483647 h 102"/>
                <a:gd name="T38" fmla="*/ 2147483647 w 99"/>
                <a:gd name="T39" fmla="*/ 2147483647 h 102"/>
                <a:gd name="T40" fmla="*/ 2147483647 w 99"/>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102"/>
                <a:gd name="T65" fmla="*/ 99 w 99"/>
                <a:gd name="T66" fmla="*/ 102 h 1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102">
                  <a:moveTo>
                    <a:pt x="89" y="78"/>
                  </a:moveTo>
                  <a:lnTo>
                    <a:pt x="81" y="84"/>
                  </a:lnTo>
                  <a:lnTo>
                    <a:pt x="73" y="91"/>
                  </a:lnTo>
                  <a:lnTo>
                    <a:pt x="63" y="96"/>
                  </a:lnTo>
                  <a:lnTo>
                    <a:pt x="54" y="99"/>
                  </a:lnTo>
                  <a:lnTo>
                    <a:pt x="45" y="102"/>
                  </a:lnTo>
                  <a:lnTo>
                    <a:pt x="35" y="102"/>
                  </a:lnTo>
                  <a:lnTo>
                    <a:pt x="25" y="99"/>
                  </a:lnTo>
                  <a:lnTo>
                    <a:pt x="17" y="93"/>
                  </a:lnTo>
                  <a:lnTo>
                    <a:pt x="8" y="81"/>
                  </a:lnTo>
                  <a:lnTo>
                    <a:pt x="2" y="66"/>
                  </a:lnTo>
                  <a:lnTo>
                    <a:pt x="0" y="51"/>
                  </a:lnTo>
                  <a:lnTo>
                    <a:pt x="5" y="35"/>
                  </a:lnTo>
                  <a:lnTo>
                    <a:pt x="17" y="14"/>
                  </a:lnTo>
                  <a:lnTo>
                    <a:pt x="33" y="4"/>
                  </a:lnTo>
                  <a:lnTo>
                    <a:pt x="53" y="0"/>
                  </a:lnTo>
                  <a:lnTo>
                    <a:pt x="71" y="7"/>
                  </a:lnTo>
                  <a:lnTo>
                    <a:pt x="87" y="18"/>
                  </a:lnTo>
                  <a:lnTo>
                    <a:pt x="97" y="35"/>
                  </a:lnTo>
                  <a:lnTo>
                    <a:pt x="99" y="55"/>
                  </a:lnTo>
                  <a:lnTo>
                    <a:pt x="89" y="7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6" name="Freeform 57">
              <a:extLst>
                <a:ext uri="{FF2B5EF4-FFF2-40B4-BE49-F238E27FC236}">
                  <a16:creationId xmlns:a16="http://schemas.microsoft.com/office/drawing/2014/main" id="{11A57BD2-26D5-D241-8350-8FD388A391B0}"/>
                </a:ext>
              </a:extLst>
            </p:cNvPr>
            <p:cNvSpPr>
              <a:spLocks/>
            </p:cNvSpPr>
            <p:nvPr/>
          </p:nvSpPr>
          <p:spPr bwMode="auto">
            <a:xfrm>
              <a:off x="4751388" y="5073650"/>
              <a:ext cx="69850" cy="73025"/>
            </a:xfrm>
            <a:custGeom>
              <a:avLst/>
              <a:gdLst>
                <a:gd name="T0" fmla="*/ 2147483647 w 44"/>
                <a:gd name="T1" fmla="*/ 2147483647 h 46"/>
                <a:gd name="T2" fmla="*/ 2147483647 w 44"/>
                <a:gd name="T3" fmla="*/ 2147483647 h 46"/>
                <a:gd name="T4" fmla="*/ 2147483647 w 44"/>
                <a:gd name="T5" fmla="*/ 2147483647 h 46"/>
                <a:gd name="T6" fmla="*/ 2147483647 w 44"/>
                <a:gd name="T7" fmla="*/ 2147483647 h 46"/>
                <a:gd name="T8" fmla="*/ 2147483647 w 44"/>
                <a:gd name="T9" fmla="*/ 2147483647 h 46"/>
                <a:gd name="T10" fmla="*/ 2147483647 w 44"/>
                <a:gd name="T11" fmla="*/ 2147483647 h 46"/>
                <a:gd name="T12" fmla="*/ 2147483647 w 44"/>
                <a:gd name="T13" fmla="*/ 2147483647 h 46"/>
                <a:gd name="T14" fmla="*/ 0 w 44"/>
                <a:gd name="T15" fmla="*/ 2147483647 h 46"/>
                <a:gd name="T16" fmla="*/ 2147483647 w 44"/>
                <a:gd name="T17" fmla="*/ 2147483647 h 46"/>
                <a:gd name="T18" fmla="*/ 2147483647 w 44"/>
                <a:gd name="T19" fmla="*/ 0 h 46"/>
                <a:gd name="T20" fmla="*/ 2147483647 w 44"/>
                <a:gd name="T21" fmla="*/ 0 h 46"/>
                <a:gd name="T22" fmla="*/ 2147483647 w 44"/>
                <a:gd name="T23" fmla="*/ 2147483647 h 46"/>
                <a:gd name="T24" fmla="*/ 2147483647 w 44"/>
                <a:gd name="T25" fmla="*/ 2147483647 h 46"/>
                <a:gd name="T26" fmla="*/ 2147483647 w 44"/>
                <a:gd name="T27" fmla="*/ 2147483647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6"/>
                <a:gd name="T44" fmla="*/ 44 w 44"/>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6">
                  <a:moveTo>
                    <a:pt x="43" y="10"/>
                  </a:moveTo>
                  <a:lnTo>
                    <a:pt x="44" y="23"/>
                  </a:lnTo>
                  <a:lnTo>
                    <a:pt x="41" y="33"/>
                  </a:lnTo>
                  <a:lnTo>
                    <a:pt x="36" y="40"/>
                  </a:lnTo>
                  <a:lnTo>
                    <a:pt x="28" y="46"/>
                  </a:lnTo>
                  <a:lnTo>
                    <a:pt x="1" y="46"/>
                  </a:lnTo>
                  <a:lnTo>
                    <a:pt x="1" y="31"/>
                  </a:lnTo>
                  <a:lnTo>
                    <a:pt x="0" y="18"/>
                  </a:lnTo>
                  <a:lnTo>
                    <a:pt x="3" y="8"/>
                  </a:lnTo>
                  <a:lnTo>
                    <a:pt x="16" y="0"/>
                  </a:lnTo>
                  <a:lnTo>
                    <a:pt x="24" y="0"/>
                  </a:lnTo>
                  <a:lnTo>
                    <a:pt x="33" y="2"/>
                  </a:lnTo>
                  <a:lnTo>
                    <a:pt x="38" y="5"/>
                  </a:lnTo>
                  <a:lnTo>
                    <a:pt x="43" y="1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7" name="Freeform 58">
              <a:extLst>
                <a:ext uri="{FF2B5EF4-FFF2-40B4-BE49-F238E27FC236}">
                  <a16:creationId xmlns:a16="http://schemas.microsoft.com/office/drawing/2014/main" id="{9BBBA3D5-1A5F-BE4F-A194-CB7B5A63D435}"/>
                </a:ext>
              </a:extLst>
            </p:cNvPr>
            <p:cNvSpPr>
              <a:spLocks/>
            </p:cNvSpPr>
            <p:nvPr/>
          </p:nvSpPr>
          <p:spPr bwMode="auto">
            <a:xfrm>
              <a:off x="3519488" y="5114925"/>
              <a:ext cx="152400" cy="168275"/>
            </a:xfrm>
            <a:custGeom>
              <a:avLst/>
              <a:gdLst>
                <a:gd name="T0" fmla="*/ 2147483647 w 96"/>
                <a:gd name="T1" fmla="*/ 2147483647 h 106"/>
                <a:gd name="T2" fmla="*/ 2147483647 w 96"/>
                <a:gd name="T3" fmla="*/ 2147483647 h 106"/>
                <a:gd name="T4" fmla="*/ 2147483647 w 96"/>
                <a:gd name="T5" fmla="*/ 2147483647 h 106"/>
                <a:gd name="T6" fmla="*/ 2147483647 w 96"/>
                <a:gd name="T7" fmla="*/ 2147483647 h 106"/>
                <a:gd name="T8" fmla="*/ 2147483647 w 96"/>
                <a:gd name="T9" fmla="*/ 2147483647 h 106"/>
                <a:gd name="T10" fmla="*/ 2147483647 w 96"/>
                <a:gd name="T11" fmla="*/ 2147483647 h 106"/>
                <a:gd name="T12" fmla="*/ 2147483647 w 96"/>
                <a:gd name="T13" fmla="*/ 2147483647 h 106"/>
                <a:gd name="T14" fmla="*/ 2147483647 w 96"/>
                <a:gd name="T15" fmla="*/ 2147483647 h 106"/>
                <a:gd name="T16" fmla="*/ 2147483647 w 96"/>
                <a:gd name="T17" fmla="*/ 2147483647 h 106"/>
                <a:gd name="T18" fmla="*/ 2147483647 w 96"/>
                <a:gd name="T19" fmla="*/ 2147483647 h 106"/>
                <a:gd name="T20" fmla="*/ 2147483647 w 96"/>
                <a:gd name="T21" fmla="*/ 2147483647 h 106"/>
                <a:gd name="T22" fmla="*/ 2147483647 w 96"/>
                <a:gd name="T23" fmla="*/ 2147483647 h 106"/>
                <a:gd name="T24" fmla="*/ 0 w 96"/>
                <a:gd name="T25" fmla="*/ 2147483647 h 106"/>
                <a:gd name="T26" fmla="*/ 0 w 96"/>
                <a:gd name="T27" fmla="*/ 2147483647 h 106"/>
                <a:gd name="T28" fmla="*/ 2147483647 w 96"/>
                <a:gd name="T29" fmla="*/ 2147483647 h 106"/>
                <a:gd name="T30" fmla="*/ 2147483647 w 96"/>
                <a:gd name="T31" fmla="*/ 2147483647 h 106"/>
                <a:gd name="T32" fmla="*/ 2147483647 w 96"/>
                <a:gd name="T33" fmla="*/ 2147483647 h 106"/>
                <a:gd name="T34" fmla="*/ 2147483647 w 96"/>
                <a:gd name="T35" fmla="*/ 2147483647 h 106"/>
                <a:gd name="T36" fmla="*/ 2147483647 w 96"/>
                <a:gd name="T37" fmla="*/ 0 h 106"/>
                <a:gd name="T38" fmla="*/ 2147483647 w 96"/>
                <a:gd name="T39" fmla="*/ 0 h 106"/>
                <a:gd name="T40" fmla="*/ 2147483647 w 96"/>
                <a:gd name="T41" fmla="*/ 2147483647 h 106"/>
                <a:gd name="T42" fmla="*/ 2147483647 w 96"/>
                <a:gd name="T43" fmla="*/ 2147483647 h 106"/>
                <a:gd name="T44" fmla="*/ 2147483647 w 96"/>
                <a:gd name="T45" fmla="*/ 2147483647 h 106"/>
                <a:gd name="T46" fmla="*/ 2147483647 w 96"/>
                <a:gd name="T47" fmla="*/ 2147483647 h 106"/>
                <a:gd name="T48" fmla="*/ 2147483647 w 96"/>
                <a:gd name="T49" fmla="*/ 2147483647 h 1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06"/>
                <a:gd name="T77" fmla="*/ 96 w 96"/>
                <a:gd name="T78" fmla="*/ 106 h 1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06">
                  <a:moveTo>
                    <a:pt x="94" y="30"/>
                  </a:moveTo>
                  <a:lnTo>
                    <a:pt x="96" y="55"/>
                  </a:lnTo>
                  <a:lnTo>
                    <a:pt x="91" y="76"/>
                  </a:lnTo>
                  <a:lnTo>
                    <a:pt x="77" y="94"/>
                  </a:lnTo>
                  <a:lnTo>
                    <a:pt x="58" y="104"/>
                  </a:lnTo>
                  <a:lnTo>
                    <a:pt x="48" y="106"/>
                  </a:lnTo>
                  <a:lnTo>
                    <a:pt x="38" y="104"/>
                  </a:lnTo>
                  <a:lnTo>
                    <a:pt x="30" y="102"/>
                  </a:lnTo>
                  <a:lnTo>
                    <a:pt x="21" y="99"/>
                  </a:lnTo>
                  <a:lnTo>
                    <a:pt x="13" y="94"/>
                  </a:lnTo>
                  <a:lnTo>
                    <a:pt x="7" y="89"/>
                  </a:lnTo>
                  <a:lnTo>
                    <a:pt x="2" y="81"/>
                  </a:lnTo>
                  <a:lnTo>
                    <a:pt x="0" y="73"/>
                  </a:lnTo>
                  <a:lnTo>
                    <a:pt x="0" y="53"/>
                  </a:lnTo>
                  <a:lnTo>
                    <a:pt x="2" y="35"/>
                  </a:lnTo>
                  <a:lnTo>
                    <a:pt x="8" y="19"/>
                  </a:lnTo>
                  <a:lnTo>
                    <a:pt x="21" y="5"/>
                  </a:lnTo>
                  <a:lnTo>
                    <a:pt x="31" y="2"/>
                  </a:lnTo>
                  <a:lnTo>
                    <a:pt x="43" y="0"/>
                  </a:lnTo>
                  <a:lnTo>
                    <a:pt x="53" y="0"/>
                  </a:lnTo>
                  <a:lnTo>
                    <a:pt x="64" y="2"/>
                  </a:lnTo>
                  <a:lnTo>
                    <a:pt x="74" y="5"/>
                  </a:lnTo>
                  <a:lnTo>
                    <a:pt x="82" y="12"/>
                  </a:lnTo>
                  <a:lnTo>
                    <a:pt x="89" y="20"/>
                  </a:lnTo>
                  <a:lnTo>
                    <a:pt x="94" y="3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8" name="Freeform 59">
              <a:extLst>
                <a:ext uri="{FF2B5EF4-FFF2-40B4-BE49-F238E27FC236}">
                  <a16:creationId xmlns:a16="http://schemas.microsoft.com/office/drawing/2014/main" id="{39043C52-EAA6-FE47-B41A-FC020D324533}"/>
                </a:ext>
              </a:extLst>
            </p:cNvPr>
            <p:cNvSpPr>
              <a:spLocks/>
            </p:cNvSpPr>
            <p:nvPr/>
          </p:nvSpPr>
          <p:spPr bwMode="auto">
            <a:xfrm>
              <a:off x="5189538" y="5114925"/>
              <a:ext cx="246063" cy="115887"/>
            </a:xfrm>
            <a:custGeom>
              <a:avLst/>
              <a:gdLst>
                <a:gd name="T0" fmla="*/ 2147483647 w 155"/>
                <a:gd name="T1" fmla="*/ 2147483647 h 73"/>
                <a:gd name="T2" fmla="*/ 2147483647 w 155"/>
                <a:gd name="T3" fmla="*/ 2147483647 h 73"/>
                <a:gd name="T4" fmla="*/ 2147483647 w 155"/>
                <a:gd name="T5" fmla="*/ 2147483647 h 73"/>
                <a:gd name="T6" fmla="*/ 2147483647 w 155"/>
                <a:gd name="T7" fmla="*/ 2147483647 h 73"/>
                <a:gd name="T8" fmla="*/ 2147483647 w 155"/>
                <a:gd name="T9" fmla="*/ 2147483647 h 73"/>
                <a:gd name="T10" fmla="*/ 2147483647 w 155"/>
                <a:gd name="T11" fmla="*/ 2147483647 h 73"/>
                <a:gd name="T12" fmla="*/ 2147483647 w 155"/>
                <a:gd name="T13" fmla="*/ 2147483647 h 73"/>
                <a:gd name="T14" fmla="*/ 2147483647 w 155"/>
                <a:gd name="T15" fmla="*/ 2147483647 h 73"/>
                <a:gd name="T16" fmla="*/ 2147483647 w 155"/>
                <a:gd name="T17" fmla="*/ 2147483647 h 73"/>
                <a:gd name="T18" fmla="*/ 2147483647 w 155"/>
                <a:gd name="T19" fmla="*/ 2147483647 h 73"/>
                <a:gd name="T20" fmla="*/ 0 w 155"/>
                <a:gd name="T21" fmla="*/ 0 h 73"/>
                <a:gd name="T22" fmla="*/ 2147483647 w 155"/>
                <a:gd name="T23" fmla="*/ 2147483647 h 73"/>
                <a:gd name="T24" fmla="*/ 2147483647 w 155"/>
                <a:gd name="T25" fmla="*/ 2147483647 h 73"/>
                <a:gd name="T26" fmla="*/ 2147483647 w 155"/>
                <a:gd name="T27" fmla="*/ 2147483647 h 73"/>
                <a:gd name="T28" fmla="*/ 2147483647 w 155"/>
                <a:gd name="T29" fmla="*/ 2147483647 h 73"/>
                <a:gd name="T30" fmla="*/ 2147483647 w 155"/>
                <a:gd name="T31" fmla="*/ 2147483647 h 73"/>
                <a:gd name="T32" fmla="*/ 2147483647 w 155"/>
                <a:gd name="T33" fmla="*/ 2147483647 h 73"/>
                <a:gd name="T34" fmla="*/ 2147483647 w 155"/>
                <a:gd name="T35" fmla="*/ 2147483647 h 73"/>
                <a:gd name="T36" fmla="*/ 2147483647 w 155"/>
                <a:gd name="T37" fmla="*/ 2147483647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73"/>
                <a:gd name="T59" fmla="*/ 155 w 155"/>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73">
                  <a:moveTo>
                    <a:pt x="155" y="63"/>
                  </a:moveTo>
                  <a:lnTo>
                    <a:pt x="155" y="73"/>
                  </a:lnTo>
                  <a:lnTo>
                    <a:pt x="135" y="66"/>
                  </a:lnTo>
                  <a:lnTo>
                    <a:pt x="117" y="58"/>
                  </a:lnTo>
                  <a:lnTo>
                    <a:pt x="99" y="50"/>
                  </a:lnTo>
                  <a:lnTo>
                    <a:pt x="83" y="40"/>
                  </a:lnTo>
                  <a:lnTo>
                    <a:pt x="65" y="32"/>
                  </a:lnTo>
                  <a:lnTo>
                    <a:pt x="45" y="23"/>
                  </a:lnTo>
                  <a:lnTo>
                    <a:pt x="27" y="19"/>
                  </a:lnTo>
                  <a:lnTo>
                    <a:pt x="5" y="17"/>
                  </a:lnTo>
                  <a:lnTo>
                    <a:pt x="0" y="0"/>
                  </a:lnTo>
                  <a:lnTo>
                    <a:pt x="22" y="2"/>
                  </a:lnTo>
                  <a:lnTo>
                    <a:pt x="43" y="7"/>
                  </a:lnTo>
                  <a:lnTo>
                    <a:pt x="63" y="14"/>
                  </a:lnTo>
                  <a:lnTo>
                    <a:pt x="83" y="22"/>
                  </a:lnTo>
                  <a:lnTo>
                    <a:pt x="101" y="32"/>
                  </a:lnTo>
                  <a:lnTo>
                    <a:pt x="119" y="42"/>
                  </a:lnTo>
                  <a:lnTo>
                    <a:pt x="137" y="51"/>
                  </a:lnTo>
                  <a:lnTo>
                    <a:pt x="155" y="6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39" name="Freeform 60">
              <a:extLst>
                <a:ext uri="{FF2B5EF4-FFF2-40B4-BE49-F238E27FC236}">
                  <a16:creationId xmlns:a16="http://schemas.microsoft.com/office/drawing/2014/main" id="{517A199A-A29D-1045-8925-58B813D27E4E}"/>
                </a:ext>
              </a:extLst>
            </p:cNvPr>
            <p:cNvSpPr>
              <a:spLocks/>
            </p:cNvSpPr>
            <p:nvPr/>
          </p:nvSpPr>
          <p:spPr bwMode="auto">
            <a:xfrm>
              <a:off x="3551238" y="5157788"/>
              <a:ext cx="76200" cy="88900"/>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2147483647 h 56"/>
                <a:gd name="T12" fmla="*/ 2147483647 w 48"/>
                <a:gd name="T13" fmla="*/ 2147483647 h 56"/>
                <a:gd name="T14" fmla="*/ 2147483647 w 48"/>
                <a:gd name="T15" fmla="*/ 2147483647 h 56"/>
                <a:gd name="T16" fmla="*/ 2147483647 w 48"/>
                <a:gd name="T17" fmla="*/ 2147483647 h 56"/>
                <a:gd name="T18" fmla="*/ 0 w 48"/>
                <a:gd name="T19" fmla="*/ 2147483647 h 56"/>
                <a:gd name="T20" fmla="*/ 2147483647 w 48"/>
                <a:gd name="T21" fmla="*/ 2147483647 h 56"/>
                <a:gd name="T22" fmla="*/ 2147483647 w 48"/>
                <a:gd name="T23" fmla="*/ 2147483647 h 56"/>
                <a:gd name="T24" fmla="*/ 2147483647 w 48"/>
                <a:gd name="T25" fmla="*/ 2147483647 h 56"/>
                <a:gd name="T26" fmla="*/ 2147483647 w 48"/>
                <a:gd name="T27" fmla="*/ 0 h 56"/>
                <a:gd name="T28" fmla="*/ 2147483647 w 48"/>
                <a:gd name="T29" fmla="*/ 0 h 56"/>
                <a:gd name="T30" fmla="*/ 2147483647 w 48"/>
                <a:gd name="T31" fmla="*/ 2147483647 h 56"/>
                <a:gd name="T32" fmla="*/ 2147483647 w 48"/>
                <a:gd name="T33" fmla="*/ 2147483647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56"/>
                <a:gd name="T53" fmla="*/ 48 w 48"/>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56">
                  <a:moveTo>
                    <a:pt x="48" y="10"/>
                  </a:moveTo>
                  <a:lnTo>
                    <a:pt x="48" y="24"/>
                  </a:lnTo>
                  <a:lnTo>
                    <a:pt x="46" y="38"/>
                  </a:lnTo>
                  <a:lnTo>
                    <a:pt x="41" y="49"/>
                  </a:lnTo>
                  <a:lnTo>
                    <a:pt x="28" y="56"/>
                  </a:lnTo>
                  <a:lnTo>
                    <a:pt x="18" y="54"/>
                  </a:lnTo>
                  <a:lnTo>
                    <a:pt x="10" y="47"/>
                  </a:lnTo>
                  <a:lnTo>
                    <a:pt x="5" y="39"/>
                  </a:lnTo>
                  <a:lnTo>
                    <a:pt x="1" y="29"/>
                  </a:lnTo>
                  <a:lnTo>
                    <a:pt x="0" y="20"/>
                  </a:lnTo>
                  <a:lnTo>
                    <a:pt x="3" y="11"/>
                  </a:lnTo>
                  <a:lnTo>
                    <a:pt x="8" y="6"/>
                  </a:lnTo>
                  <a:lnTo>
                    <a:pt x="15" y="1"/>
                  </a:lnTo>
                  <a:lnTo>
                    <a:pt x="23" y="0"/>
                  </a:lnTo>
                  <a:lnTo>
                    <a:pt x="33" y="0"/>
                  </a:lnTo>
                  <a:lnTo>
                    <a:pt x="41" y="3"/>
                  </a:lnTo>
                  <a:lnTo>
                    <a:pt x="48" y="1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0" name="Freeform 61">
              <a:extLst>
                <a:ext uri="{FF2B5EF4-FFF2-40B4-BE49-F238E27FC236}">
                  <a16:creationId xmlns:a16="http://schemas.microsoft.com/office/drawing/2014/main" id="{045D5581-1EBF-4841-A469-7D56F1EAE60C}"/>
                </a:ext>
              </a:extLst>
            </p:cNvPr>
            <p:cNvSpPr>
              <a:spLocks/>
            </p:cNvSpPr>
            <p:nvPr/>
          </p:nvSpPr>
          <p:spPr bwMode="auto">
            <a:xfrm>
              <a:off x="2894013" y="5264150"/>
              <a:ext cx="207963" cy="73025"/>
            </a:xfrm>
            <a:custGeom>
              <a:avLst/>
              <a:gdLst>
                <a:gd name="T0" fmla="*/ 2147483647 w 131"/>
                <a:gd name="T1" fmla="*/ 0 h 46"/>
                <a:gd name="T2" fmla="*/ 2147483647 w 131"/>
                <a:gd name="T3" fmla="*/ 2147483647 h 46"/>
                <a:gd name="T4" fmla="*/ 2147483647 w 131"/>
                <a:gd name="T5" fmla="*/ 2147483647 h 46"/>
                <a:gd name="T6" fmla="*/ 2147483647 w 131"/>
                <a:gd name="T7" fmla="*/ 2147483647 h 46"/>
                <a:gd name="T8" fmla="*/ 2147483647 w 131"/>
                <a:gd name="T9" fmla="*/ 2147483647 h 46"/>
                <a:gd name="T10" fmla="*/ 2147483647 w 131"/>
                <a:gd name="T11" fmla="*/ 2147483647 h 46"/>
                <a:gd name="T12" fmla="*/ 2147483647 w 131"/>
                <a:gd name="T13" fmla="*/ 2147483647 h 46"/>
                <a:gd name="T14" fmla="*/ 2147483647 w 131"/>
                <a:gd name="T15" fmla="*/ 2147483647 h 46"/>
                <a:gd name="T16" fmla="*/ 0 w 131"/>
                <a:gd name="T17" fmla="*/ 2147483647 h 46"/>
                <a:gd name="T18" fmla="*/ 0 w 131"/>
                <a:gd name="T19" fmla="*/ 2147483647 h 46"/>
                <a:gd name="T20" fmla="*/ 2147483647 w 131"/>
                <a:gd name="T21" fmla="*/ 2147483647 h 46"/>
                <a:gd name="T22" fmla="*/ 2147483647 w 131"/>
                <a:gd name="T23" fmla="*/ 2147483647 h 46"/>
                <a:gd name="T24" fmla="*/ 2147483647 w 131"/>
                <a:gd name="T25" fmla="*/ 2147483647 h 46"/>
                <a:gd name="T26" fmla="*/ 2147483647 w 131"/>
                <a:gd name="T27" fmla="*/ 2147483647 h 46"/>
                <a:gd name="T28" fmla="*/ 2147483647 w 131"/>
                <a:gd name="T29" fmla="*/ 2147483647 h 46"/>
                <a:gd name="T30" fmla="*/ 2147483647 w 131"/>
                <a:gd name="T31" fmla="*/ 2147483647 h 46"/>
                <a:gd name="T32" fmla="*/ 2147483647 w 131"/>
                <a:gd name="T33" fmla="*/ 2147483647 h 46"/>
                <a:gd name="T34" fmla="*/ 2147483647 w 131"/>
                <a:gd name="T35" fmla="*/ 0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1"/>
                <a:gd name="T55" fmla="*/ 0 h 46"/>
                <a:gd name="T56" fmla="*/ 131 w 131"/>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1" h="46">
                  <a:moveTo>
                    <a:pt x="131" y="0"/>
                  </a:moveTo>
                  <a:lnTo>
                    <a:pt x="117" y="8"/>
                  </a:lnTo>
                  <a:lnTo>
                    <a:pt x="101" y="15"/>
                  </a:lnTo>
                  <a:lnTo>
                    <a:pt x="86" y="22"/>
                  </a:lnTo>
                  <a:lnTo>
                    <a:pt x="68" y="25"/>
                  </a:lnTo>
                  <a:lnTo>
                    <a:pt x="51" y="30"/>
                  </a:lnTo>
                  <a:lnTo>
                    <a:pt x="33" y="35"/>
                  </a:lnTo>
                  <a:lnTo>
                    <a:pt x="17" y="40"/>
                  </a:lnTo>
                  <a:lnTo>
                    <a:pt x="0" y="46"/>
                  </a:lnTo>
                  <a:lnTo>
                    <a:pt x="0" y="36"/>
                  </a:lnTo>
                  <a:lnTo>
                    <a:pt x="17" y="30"/>
                  </a:lnTo>
                  <a:lnTo>
                    <a:pt x="32" y="23"/>
                  </a:lnTo>
                  <a:lnTo>
                    <a:pt x="48" y="18"/>
                  </a:lnTo>
                  <a:lnTo>
                    <a:pt x="65" y="15"/>
                  </a:lnTo>
                  <a:lnTo>
                    <a:pt x="81" y="12"/>
                  </a:lnTo>
                  <a:lnTo>
                    <a:pt x="98" y="8"/>
                  </a:lnTo>
                  <a:lnTo>
                    <a:pt x="114" y="4"/>
                  </a:lnTo>
                  <a:lnTo>
                    <a:pt x="131"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1" name="Freeform 62">
              <a:extLst>
                <a:ext uri="{FF2B5EF4-FFF2-40B4-BE49-F238E27FC236}">
                  <a16:creationId xmlns:a16="http://schemas.microsoft.com/office/drawing/2014/main" id="{5C044022-4E05-6449-9D94-B288BA7687B5}"/>
                </a:ext>
              </a:extLst>
            </p:cNvPr>
            <p:cNvSpPr>
              <a:spLocks/>
            </p:cNvSpPr>
            <p:nvPr/>
          </p:nvSpPr>
          <p:spPr bwMode="auto">
            <a:xfrm>
              <a:off x="3627438" y="5656263"/>
              <a:ext cx="117475" cy="206375"/>
            </a:xfrm>
            <a:custGeom>
              <a:avLst/>
              <a:gdLst>
                <a:gd name="T0" fmla="*/ 2147483647 w 74"/>
                <a:gd name="T1" fmla="*/ 2147483647 h 130"/>
                <a:gd name="T2" fmla="*/ 0 w 74"/>
                <a:gd name="T3" fmla="*/ 2147483647 h 130"/>
                <a:gd name="T4" fmla="*/ 2147483647 w 74"/>
                <a:gd name="T5" fmla="*/ 2147483647 h 130"/>
                <a:gd name="T6" fmla="*/ 2147483647 w 74"/>
                <a:gd name="T7" fmla="*/ 2147483647 h 130"/>
                <a:gd name="T8" fmla="*/ 2147483647 w 74"/>
                <a:gd name="T9" fmla="*/ 2147483647 h 130"/>
                <a:gd name="T10" fmla="*/ 2147483647 w 74"/>
                <a:gd name="T11" fmla="*/ 2147483647 h 130"/>
                <a:gd name="T12" fmla="*/ 2147483647 w 74"/>
                <a:gd name="T13" fmla="*/ 2147483647 h 130"/>
                <a:gd name="T14" fmla="*/ 2147483647 w 74"/>
                <a:gd name="T15" fmla="*/ 2147483647 h 130"/>
                <a:gd name="T16" fmla="*/ 2147483647 w 74"/>
                <a:gd name="T17" fmla="*/ 2147483647 h 130"/>
                <a:gd name="T18" fmla="*/ 2147483647 w 74"/>
                <a:gd name="T19" fmla="*/ 0 h 130"/>
                <a:gd name="T20" fmla="*/ 2147483647 w 74"/>
                <a:gd name="T21" fmla="*/ 0 h 130"/>
                <a:gd name="T22" fmla="*/ 2147483647 w 74"/>
                <a:gd name="T23" fmla="*/ 2147483647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130"/>
                <a:gd name="T38" fmla="*/ 74 w 7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130">
                  <a:moveTo>
                    <a:pt x="11" y="130"/>
                  </a:moveTo>
                  <a:lnTo>
                    <a:pt x="0" y="130"/>
                  </a:lnTo>
                  <a:lnTo>
                    <a:pt x="1" y="111"/>
                  </a:lnTo>
                  <a:lnTo>
                    <a:pt x="6" y="94"/>
                  </a:lnTo>
                  <a:lnTo>
                    <a:pt x="13" y="79"/>
                  </a:lnTo>
                  <a:lnTo>
                    <a:pt x="23" y="64"/>
                  </a:lnTo>
                  <a:lnTo>
                    <a:pt x="32" y="50"/>
                  </a:lnTo>
                  <a:lnTo>
                    <a:pt x="41" y="35"/>
                  </a:lnTo>
                  <a:lnTo>
                    <a:pt x="51" y="18"/>
                  </a:lnTo>
                  <a:lnTo>
                    <a:pt x="57" y="0"/>
                  </a:lnTo>
                  <a:lnTo>
                    <a:pt x="74" y="0"/>
                  </a:lnTo>
                  <a:lnTo>
                    <a:pt x="11" y="13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2" name="Freeform 63">
              <a:extLst>
                <a:ext uri="{FF2B5EF4-FFF2-40B4-BE49-F238E27FC236}">
                  <a16:creationId xmlns:a16="http://schemas.microsoft.com/office/drawing/2014/main" id="{8E3D1C6F-4719-A746-9333-21B3C80CE765}"/>
                </a:ext>
              </a:extLst>
            </p:cNvPr>
            <p:cNvSpPr>
              <a:spLocks/>
            </p:cNvSpPr>
            <p:nvPr/>
          </p:nvSpPr>
          <p:spPr bwMode="auto">
            <a:xfrm>
              <a:off x="4170363" y="5675313"/>
              <a:ext cx="26988" cy="222250"/>
            </a:xfrm>
            <a:custGeom>
              <a:avLst/>
              <a:gdLst>
                <a:gd name="T0" fmla="*/ 2147483647 w 17"/>
                <a:gd name="T1" fmla="*/ 2147483647 h 140"/>
                <a:gd name="T2" fmla="*/ 2147483647 w 17"/>
                <a:gd name="T3" fmla="*/ 2147483647 h 140"/>
                <a:gd name="T4" fmla="*/ 0 w 17"/>
                <a:gd name="T5" fmla="*/ 2147483647 h 140"/>
                <a:gd name="T6" fmla="*/ 2147483647 w 17"/>
                <a:gd name="T7" fmla="*/ 2147483647 h 140"/>
                <a:gd name="T8" fmla="*/ 2147483647 w 17"/>
                <a:gd name="T9" fmla="*/ 0 h 140"/>
                <a:gd name="T10" fmla="*/ 2147483647 w 17"/>
                <a:gd name="T11" fmla="*/ 2147483647 h 140"/>
                <a:gd name="T12" fmla="*/ 0 60000 65536"/>
                <a:gd name="T13" fmla="*/ 0 60000 65536"/>
                <a:gd name="T14" fmla="*/ 0 60000 65536"/>
                <a:gd name="T15" fmla="*/ 0 60000 65536"/>
                <a:gd name="T16" fmla="*/ 0 60000 65536"/>
                <a:gd name="T17" fmla="*/ 0 60000 65536"/>
                <a:gd name="T18" fmla="*/ 0 w 17"/>
                <a:gd name="T19" fmla="*/ 0 h 140"/>
                <a:gd name="T20" fmla="*/ 17 w 17"/>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7" h="140">
                  <a:moveTo>
                    <a:pt x="12" y="140"/>
                  </a:moveTo>
                  <a:lnTo>
                    <a:pt x="3" y="105"/>
                  </a:lnTo>
                  <a:lnTo>
                    <a:pt x="0" y="67"/>
                  </a:lnTo>
                  <a:lnTo>
                    <a:pt x="3" y="29"/>
                  </a:lnTo>
                  <a:lnTo>
                    <a:pt x="17" y="0"/>
                  </a:lnTo>
                  <a:lnTo>
                    <a:pt x="12" y="1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3" name="Freeform 64">
              <a:extLst>
                <a:ext uri="{FF2B5EF4-FFF2-40B4-BE49-F238E27FC236}">
                  <a16:creationId xmlns:a16="http://schemas.microsoft.com/office/drawing/2014/main" id="{361BE1B1-EB26-B943-9A6C-704E1B1B0991}"/>
                </a:ext>
              </a:extLst>
            </p:cNvPr>
            <p:cNvSpPr>
              <a:spLocks/>
            </p:cNvSpPr>
            <p:nvPr/>
          </p:nvSpPr>
          <p:spPr bwMode="auto">
            <a:xfrm>
              <a:off x="4597400" y="5675313"/>
              <a:ext cx="114300" cy="271462"/>
            </a:xfrm>
            <a:custGeom>
              <a:avLst/>
              <a:gdLst>
                <a:gd name="T0" fmla="*/ 2147483647 w 72"/>
                <a:gd name="T1" fmla="*/ 2147483647 h 171"/>
                <a:gd name="T2" fmla="*/ 2147483647 w 72"/>
                <a:gd name="T3" fmla="*/ 2147483647 h 171"/>
                <a:gd name="T4" fmla="*/ 2147483647 w 72"/>
                <a:gd name="T5" fmla="*/ 2147483647 h 171"/>
                <a:gd name="T6" fmla="*/ 2147483647 w 72"/>
                <a:gd name="T7" fmla="*/ 2147483647 h 171"/>
                <a:gd name="T8" fmla="*/ 2147483647 w 72"/>
                <a:gd name="T9" fmla="*/ 2147483647 h 171"/>
                <a:gd name="T10" fmla="*/ 2147483647 w 72"/>
                <a:gd name="T11" fmla="*/ 2147483647 h 171"/>
                <a:gd name="T12" fmla="*/ 2147483647 w 72"/>
                <a:gd name="T13" fmla="*/ 2147483647 h 171"/>
                <a:gd name="T14" fmla="*/ 2147483647 w 72"/>
                <a:gd name="T15" fmla="*/ 2147483647 h 171"/>
                <a:gd name="T16" fmla="*/ 2147483647 w 72"/>
                <a:gd name="T17" fmla="*/ 2147483647 h 171"/>
                <a:gd name="T18" fmla="*/ 0 w 72"/>
                <a:gd name="T19" fmla="*/ 0 h 171"/>
                <a:gd name="T20" fmla="*/ 2147483647 w 72"/>
                <a:gd name="T21" fmla="*/ 2147483647 h 171"/>
                <a:gd name="T22" fmla="*/ 2147483647 w 72"/>
                <a:gd name="T23" fmla="*/ 2147483647 h 171"/>
                <a:gd name="T24" fmla="*/ 2147483647 w 72"/>
                <a:gd name="T25" fmla="*/ 2147483647 h 171"/>
                <a:gd name="T26" fmla="*/ 2147483647 w 72"/>
                <a:gd name="T27" fmla="*/ 2147483647 h 171"/>
                <a:gd name="T28" fmla="*/ 2147483647 w 72"/>
                <a:gd name="T29" fmla="*/ 2147483647 h 171"/>
                <a:gd name="T30" fmla="*/ 2147483647 w 72"/>
                <a:gd name="T31" fmla="*/ 2147483647 h 171"/>
                <a:gd name="T32" fmla="*/ 2147483647 w 72"/>
                <a:gd name="T33" fmla="*/ 2147483647 h 171"/>
                <a:gd name="T34" fmla="*/ 2147483647 w 72"/>
                <a:gd name="T35" fmla="*/ 21474836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171"/>
                <a:gd name="T56" fmla="*/ 72 w 7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171">
                  <a:moveTo>
                    <a:pt x="72" y="171"/>
                  </a:moveTo>
                  <a:lnTo>
                    <a:pt x="62" y="171"/>
                  </a:lnTo>
                  <a:lnTo>
                    <a:pt x="56" y="150"/>
                  </a:lnTo>
                  <a:lnTo>
                    <a:pt x="47" y="127"/>
                  </a:lnTo>
                  <a:lnTo>
                    <a:pt x="39" y="105"/>
                  </a:lnTo>
                  <a:lnTo>
                    <a:pt x="29" y="84"/>
                  </a:lnTo>
                  <a:lnTo>
                    <a:pt x="19" y="62"/>
                  </a:lnTo>
                  <a:lnTo>
                    <a:pt x="11" y="43"/>
                  </a:lnTo>
                  <a:lnTo>
                    <a:pt x="3" y="21"/>
                  </a:lnTo>
                  <a:lnTo>
                    <a:pt x="0" y="0"/>
                  </a:lnTo>
                  <a:lnTo>
                    <a:pt x="13" y="18"/>
                  </a:lnTo>
                  <a:lnTo>
                    <a:pt x="24" y="38"/>
                  </a:lnTo>
                  <a:lnTo>
                    <a:pt x="34" y="59"/>
                  </a:lnTo>
                  <a:lnTo>
                    <a:pt x="44" y="80"/>
                  </a:lnTo>
                  <a:lnTo>
                    <a:pt x="52" y="103"/>
                  </a:lnTo>
                  <a:lnTo>
                    <a:pt x="59" y="125"/>
                  </a:lnTo>
                  <a:lnTo>
                    <a:pt x="65" y="148"/>
                  </a:lnTo>
                  <a:lnTo>
                    <a:pt x="72" y="17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 name="TextBox 2">
            <a:extLst>
              <a:ext uri="{FF2B5EF4-FFF2-40B4-BE49-F238E27FC236}">
                <a16:creationId xmlns:a16="http://schemas.microsoft.com/office/drawing/2014/main" id="{AD0EF028-2685-8E4F-9027-F16FA83CFC8D}"/>
              </a:ext>
            </a:extLst>
          </p:cNvPr>
          <p:cNvSpPr txBox="1">
            <a:spLocks noChangeArrowheads="1"/>
          </p:cNvSpPr>
          <p:nvPr/>
        </p:nvSpPr>
        <p:spPr bwMode="auto">
          <a:xfrm>
            <a:off x="2487613" y="862013"/>
            <a:ext cx="1871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000">
                <a:solidFill>
                  <a:srgbClr val="1F2627"/>
                </a:solidFill>
                <a:latin typeface="Comic Sans MS" panose="030F0902030302020204" pitchFamily="66" charset="0"/>
              </a:rPr>
              <a:t>No</a:t>
            </a:r>
          </a:p>
          <a:p>
            <a:pPr algn="ctr" eaLnBrk="1" hangingPunct="1"/>
            <a:r>
              <a:rPr lang="en-GB" altLang="en-US" sz="2000">
                <a:solidFill>
                  <a:srgbClr val="1F2627"/>
                </a:solidFill>
                <a:latin typeface="Comic Sans MS" panose="030F0902030302020204" pitchFamily="66" charset="0"/>
              </a:rPr>
              <a:t>Way!</a:t>
            </a:r>
          </a:p>
        </p:txBody>
      </p:sp>
      <p:sp>
        <p:nvSpPr>
          <p:cNvPr id="10" name="TextBox 9">
            <a:extLst>
              <a:ext uri="{FF2B5EF4-FFF2-40B4-BE49-F238E27FC236}">
                <a16:creationId xmlns:a16="http://schemas.microsoft.com/office/drawing/2014/main" id="{B98F6C30-2A4A-134B-9875-B389B6FABBB3}"/>
              </a:ext>
            </a:extLst>
          </p:cNvPr>
          <p:cNvSpPr txBox="1">
            <a:spLocks noChangeArrowheads="1"/>
          </p:cNvSpPr>
          <p:nvPr/>
        </p:nvSpPr>
        <p:spPr bwMode="auto">
          <a:xfrm>
            <a:off x="2670175" y="2314575"/>
            <a:ext cx="1439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1F2627"/>
                </a:solidFill>
                <a:latin typeface="Comic Sans MS" panose="030F0902030302020204" pitchFamily="66" charset="0"/>
              </a:rPr>
              <a:t>Ask!</a:t>
            </a:r>
          </a:p>
        </p:txBody>
      </p:sp>
      <p:sp>
        <p:nvSpPr>
          <p:cNvPr id="11" name="TextBox 10">
            <a:extLst>
              <a:ext uri="{FF2B5EF4-FFF2-40B4-BE49-F238E27FC236}">
                <a16:creationId xmlns:a16="http://schemas.microsoft.com/office/drawing/2014/main" id="{24CB82D3-AEFB-204B-9867-9D80B4428777}"/>
              </a:ext>
            </a:extLst>
          </p:cNvPr>
          <p:cNvSpPr txBox="1">
            <a:spLocks noChangeArrowheads="1"/>
          </p:cNvSpPr>
          <p:nvPr/>
        </p:nvSpPr>
        <p:spPr bwMode="auto">
          <a:xfrm>
            <a:off x="2676525" y="3817938"/>
            <a:ext cx="1439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1F2627"/>
                </a:solidFill>
                <a:latin typeface="Comic Sans MS" panose="030F0902030302020204" pitchFamily="66" charset="0"/>
              </a:rPr>
              <a:t>OK!</a:t>
            </a:r>
          </a:p>
        </p:txBody>
      </p:sp>
      <p:sp>
        <p:nvSpPr>
          <p:cNvPr id="1064" name="TextBox 1063">
            <a:extLst>
              <a:ext uri="{FF2B5EF4-FFF2-40B4-BE49-F238E27FC236}">
                <a16:creationId xmlns:a16="http://schemas.microsoft.com/office/drawing/2014/main" id="{56A76D89-C885-E446-8CAF-4F8816B2EA5A}"/>
              </a:ext>
            </a:extLst>
          </p:cNvPr>
          <p:cNvSpPr txBox="1">
            <a:spLocks noChangeArrowheads="1"/>
          </p:cNvSpPr>
          <p:nvPr/>
        </p:nvSpPr>
        <p:spPr bwMode="auto">
          <a:xfrm>
            <a:off x="4725988" y="2155825"/>
            <a:ext cx="3384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GB" altLang="en-US" dirty="0">
                <a:solidFill>
                  <a:srgbClr val="FFE519"/>
                </a:solidFill>
                <a:latin typeface="Calibri" panose="020F0502020204030204" pitchFamily="34" charset="0"/>
                <a:cs typeface="Calibri" panose="020F0502020204030204" pitchFamily="34" charset="0"/>
              </a:rPr>
              <a:t>Access for alumni</a:t>
            </a:r>
          </a:p>
          <a:p>
            <a:pPr eaLnBrk="1" hangingPunct="1">
              <a:buFont typeface="Arial" panose="020B0604020202020204" pitchFamily="34" charset="0"/>
              <a:buChar char="•"/>
            </a:pPr>
            <a:r>
              <a:rPr lang="en-GB" altLang="en-US" dirty="0">
                <a:solidFill>
                  <a:srgbClr val="FFE519"/>
                </a:solidFill>
                <a:latin typeface="Calibri" panose="020F0502020204030204" pitchFamily="34" charset="0"/>
                <a:cs typeface="Calibri" panose="020F0502020204030204" pitchFamily="34" charset="0"/>
              </a:rPr>
              <a:t>Data-mining</a:t>
            </a:r>
          </a:p>
        </p:txBody>
      </p:sp>
      <p:sp>
        <p:nvSpPr>
          <p:cNvPr id="119" name="TextBox 118">
            <a:extLst>
              <a:ext uri="{FF2B5EF4-FFF2-40B4-BE49-F238E27FC236}">
                <a16:creationId xmlns:a16="http://schemas.microsoft.com/office/drawing/2014/main" id="{C7B925C8-8637-8040-87D4-2A76174C35F4}"/>
              </a:ext>
            </a:extLst>
          </p:cNvPr>
          <p:cNvSpPr txBox="1">
            <a:spLocks noChangeArrowheads="1"/>
          </p:cNvSpPr>
          <p:nvPr/>
        </p:nvSpPr>
        <p:spPr bwMode="auto">
          <a:xfrm>
            <a:off x="4689475" y="204788"/>
            <a:ext cx="4371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GB" altLang="en-US" dirty="0">
                <a:solidFill>
                  <a:srgbClr val="FF0000"/>
                </a:solidFill>
                <a:latin typeface="Calibri" panose="020F0502020204030204" pitchFamily="34" charset="0"/>
                <a:cs typeface="Calibri" panose="020F0502020204030204" pitchFamily="34" charset="0"/>
              </a:rPr>
              <a:t>Any commercial use</a:t>
            </a:r>
          </a:p>
          <a:p>
            <a:pPr eaLnBrk="1" hangingPunct="1">
              <a:buFont typeface="Arial" panose="020B0604020202020204" pitchFamily="34" charset="0"/>
              <a:buChar char="•"/>
            </a:pPr>
            <a:r>
              <a:rPr lang="en-GB" altLang="en-US" dirty="0">
                <a:solidFill>
                  <a:srgbClr val="FF0000"/>
                </a:solidFill>
                <a:latin typeface="Calibri" panose="020F0502020204030204" pitchFamily="34" charset="0"/>
                <a:cs typeface="Calibri" panose="020F0502020204030204" pitchFamily="34" charset="0"/>
              </a:rPr>
              <a:t>Downloading large portions of the database</a:t>
            </a:r>
          </a:p>
          <a:p>
            <a:pPr eaLnBrk="1" hangingPunct="1">
              <a:buFont typeface="Arial" panose="020B0604020202020204" pitchFamily="34" charset="0"/>
              <a:buChar char="•"/>
            </a:pPr>
            <a:r>
              <a:rPr lang="en-GB" altLang="en-US" dirty="0">
                <a:solidFill>
                  <a:srgbClr val="FF0000"/>
                </a:solidFill>
                <a:latin typeface="Calibri" panose="020F0502020204030204" pitchFamily="34" charset="0"/>
                <a:cs typeface="Calibri" panose="020F0502020204030204" pitchFamily="34" charset="0"/>
              </a:rPr>
              <a:t>Displaying any parts of the database on a public </a:t>
            </a:r>
            <a:r>
              <a:rPr lang="en-GB" altLang="en-US" dirty="0">
                <a:solidFill>
                  <a:srgbClr val="FF0000"/>
                </a:solidFill>
              </a:rPr>
              <a:t>website</a:t>
            </a:r>
          </a:p>
        </p:txBody>
      </p:sp>
      <p:sp>
        <p:nvSpPr>
          <p:cNvPr id="120" name="TextBox 119">
            <a:extLst>
              <a:ext uri="{FF2B5EF4-FFF2-40B4-BE49-F238E27FC236}">
                <a16:creationId xmlns:a16="http://schemas.microsoft.com/office/drawing/2014/main" id="{2A044282-08D6-6948-9581-F8EB4B487783}"/>
              </a:ext>
            </a:extLst>
          </p:cNvPr>
          <p:cNvSpPr txBox="1">
            <a:spLocks noChangeArrowheads="1"/>
          </p:cNvSpPr>
          <p:nvPr/>
        </p:nvSpPr>
        <p:spPr bwMode="auto">
          <a:xfrm>
            <a:off x="4725988" y="2946400"/>
            <a:ext cx="44307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GB" altLang="en-US" dirty="0">
                <a:solidFill>
                  <a:srgbClr val="92D050"/>
                </a:solidFill>
                <a:latin typeface="Calibri" panose="020F0502020204030204" pitchFamily="34" charset="0"/>
                <a:cs typeface="Calibri" panose="020F0502020204030204" pitchFamily="34" charset="0"/>
              </a:rPr>
              <a:t>Incorporation of small extracts in teaching and learning materials (e.g. course packs) with appropriate citation</a:t>
            </a:r>
          </a:p>
          <a:p>
            <a:pPr eaLnBrk="1" hangingPunct="1">
              <a:buFont typeface="Arial" panose="020B0604020202020204" pitchFamily="34" charset="0"/>
              <a:buChar char="•"/>
            </a:pPr>
            <a:r>
              <a:rPr lang="en-GB" altLang="en-US" dirty="0">
                <a:solidFill>
                  <a:srgbClr val="92D050"/>
                </a:solidFill>
                <a:latin typeface="Calibri" panose="020F0502020204030204" pitchFamily="34" charset="0"/>
                <a:cs typeface="Calibri" panose="020F0502020204030204" pitchFamily="34" charset="0"/>
              </a:rPr>
              <a:t>Remote access via a secure route</a:t>
            </a:r>
          </a:p>
          <a:p>
            <a:pPr eaLnBrk="1" hangingPunct="1">
              <a:buFont typeface="Arial" panose="020B0604020202020204" pitchFamily="34" charset="0"/>
              <a:buChar char="•"/>
            </a:pPr>
            <a:r>
              <a:rPr lang="en-GB" altLang="en-US" dirty="0">
                <a:solidFill>
                  <a:srgbClr val="92D050"/>
                </a:solidFill>
                <a:latin typeface="Calibri" panose="020F0502020204030204" pitchFamily="34" charset="0"/>
                <a:cs typeface="Calibri" panose="020F0502020204030204" pitchFamily="34" charset="0"/>
              </a:rPr>
              <a:t>Access for walk-in users</a:t>
            </a:r>
          </a:p>
          <a:p>
            <a:pPr eaLnBrk="1" hangingPunct="1">
              <a:buFont typeface="Arial" panose="020B0604020202020204" pitchFamily="34" charset="0"/>
              <a:buChar char="•"/>
            </a:pPr>
            <a:r>
              <a:rPr lang="en-GB" altLang="en-US" dirty="0">
                <a:solidFill>
                  <a:srgbClr val="92D050"/>
                </a:solidFill>
                <a:latin typeface="Calibri" panose="020F0502020204030204" pitchFamily="34" charset="0"/>
                <a:cs typeface="Calibri" panose="020F0502020204030204" pitchFamily="34" charset="0"/>
              </a:rPr>
              <a:t>Interlibrary loan of single paper copies of 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P spid="11" grpId="0"/>
      <p:bldP spid="1064" grpId="0"/>
      <p:bldP spid="119" grpId="0"/>
      <p:bldP spid="1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Signing up to EIFL-negotiated e-resources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For most EIFL licences, institutions/consortia simply need to </a:t>
            </a:r>
            <a:r>
              <a:rPr lang="en-GB" sz="2000" b="1" dirty="0"/>
              <a:t>sign a licence acceptance form</a:t>
            </a:r>
            <a:r>
              <a:rPr lang="en-GB" sz="2000" dirty="0"/>
              <a:t> signifying acceptance of the terms and conditions of the licence, and including IP and contact details</a:t>
            </a:r>
          </a:p>
          <a:p>
            <a:r>
              <a:rPr lang="en-GB" sz="2000" dirty="0"/>
              <a:t>But it is always important for institutions/ consortia to read the licence carefully before signature, and to ask questions if anything is unclear</a:t>
            </a:r>
          </a:p>
          <a:p>
            <a:r>
              <a:rPr lang="en-GB" sz="2000" dirty="0"/>
              <a:t>Licence acceptance forms should be completed in Word doc, then printed, signed and scanned – or you can add a digital signature.</a:t>
            </a:r>
          </a:p>
          <a:p>
            <a:r>
              <a:rPr lang="en-GB" sz="2000" dirty="0"/>
              <a:t>Completed licence acceptance forms should be collected by the Licensing Coordinator, checked, and forwarded to </a:t>
            </a:r>
            <a:r>
              <a:rPr lang="en-GB" sz="2000" dirty="0">
                <a:hlinkClick r:id="rId2"/>
              </a:rPr>
              <a:t>subscriptions@eifl.net</a:t>
            </a:r>
            <a:r>
              <a:rPr lang="en-GB" sz="2000" dirty="0"/>
              <a:t> </a:t>
            </a:r>
          </a:p>
          <a:p>
            <a:r>
              <a:rPr lang="en-GB" sz="2000" dirty="0"/>
              <a:t>Contact us for any questions</a:t>
            </a:r>
          </a:p>
        </p:txBody>
      </p:sp>
    </p:spTree>
    <p:extLst>
      <p:ext uri="{BB962C8B-B14F-4D97-AF65-F5344CB8AC3E}">
        <p14:creationId xmlns:p14="http://schemas.microsoft.com/office/powerpoint/2010/main" val="406282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2. Basic definitions: commercial </a:t>
            </a:r>
            <a:br>
              <a:rPr lang="en-US" sz="3500" dirty="0">
                <a:solidFill>
                  <a:schemeClr val="tx1"/>
                </a:solidFill>
                <a:latin typeface="Calibri" panose="020F0502020204030204" pitchFamily="34" charset="0"/>
                <a:cs typeface="Calibri" panose="020F0502020204030204" pitchFamily="34" charset="0"/>
              </a:rPr>
            </a:br>
            <a:r>
              <a:rPr lang="en-US" sz="3500" dirty="0">
                <a:solidFill>
                  <a:schemeClr val="tx1"/>
                </a:solidFill>
                <a:latin typeface="Calibri" panose="020F0502020204030204" pitchFamily="34" charset="0"/>
                <a:cs typeface="Calibri" panose="020F0502020204030204" pitchFamily="34" charset="0"/>
              </a:rPr>
              <a:t>e-resources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817337" y="1751717"/>
            <a:ext cx="7839536" cy="4341536"/>
          </a:xfrm>
        </p:spPr>
        <p:txBody>
          <a:bodyPr>
            <a:noAutofit/>
          </a:bodyPr>
          <a:lstStyle/>
          <a:p>
            <a:r>
              <a:rPr lang="en-GB" dirty="0"/>
              <a:t>Paywalled content</a:t>
            </a:r>
          </a:p>
          <a:p>
            <a:r>
              <a:rPr lang="en-GB" dirty="0"/>
              <a:t>Only available to authorised users – i.e. members of an institution that has signed a licence agreement and is registered with the publisher </a:t>
            </a:r>
          </a:p>
          <a:p>
            <a:r>
              <a:rPr lang="en-GB" dirty="0"/>
              <a:t>Access fees are charged as standard – but EIFL also negotiates free access to commercial e-resources for some countries</a:t>
            </a:r>
          </a:p>
          <a:p>
            <a:r>
              <a:rPr lang="en-GB" dirty="0"/>
              <a:t>Multiple pricing models – subscription, perpetual access, pay-per-view etc (more details on this under “Access &amp; pricing models”)</a:t>
            </a:r>
          </a:p>
          <a:p>
            <a:r>
              <a:rPr lang="en-GB" dirty="0"/>
              <a:t>For journals: authors can publish for free in these journals (no Article Processing Charges)</a:t>
            </a:r>
          </a:p>
        </p:txBody>
      </p:sp>
    </p:spTree>
    <p:extLst>
      <p:ext uri="{BB962C8B-B14F-4D97-AF65-F5344CB8AC3E}">
        <p14:creationId xmlns:p14="http://schemas.microsoft.com/office/powerpoint/2010/main" val="988582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10. Promote awareness and use</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b="1" dirty="0"/>
              <a:t>Try it out! </a:t>
            </a:r>
          </a:p>
          <a:p>
            <a:r>
              <a:rPr lang="en-GB" dirty="0"/>
              <a:t>After you have received a confirmation email from a publisher that access has been set up for a trial or a subscription, the first thing to do is CLICK ON THE LINK to make sure the access works</a:t>
            </a:r>
          </a:p>
          <a:p>
            <a:r>
              <a:rPr lang="en-US" altLang="en-US" dirty="0"/>
              <a:t>Try out the functionality of the e-resources, do a search and see for yourself if it’s easy to use</a:t>
            </a:r>
          </a:p>
          <a:p>
            <a:r>
              <a:rPr lang="en-US" altLang="en-US" sz="2000" dirty="0"/>
              <a:t>Read up about the subjects covered and any key points – remember one key thing about an e-resource that you can share with colleagues when you bump into them</a:t>
            </a:r>
          </a:p>
          <a:p>
            <a:endParaRPr lang="en-GB" sz="1800" dirty="0"/>
          </a:p>
        </p:txBody>
      </p:sp>
    </p:spTree>
    <p:extLst>
      <p:ext uri="{BB962C8B-B14F-4D97-AF65-F5344CB8AC3E}">
        <p14:creationId xmlns:p14="http://schemas.microsoft.com/office/powerpoint/2010/main" val="58517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Share the news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There is no point arranging access to e-resources if no-one knows about them and if no-one knows how to use them:</a:t>
            </a:r>
          </a:p>
          <a:p>
            <a:pPr lvl="1"/>
            <a:r>
              <a:rPr lang="en-GB" sz="1800" dirty="0"/>
              <a:t>Inform library staff, particularly subject/academic liaison librarians</a:t>
            </a:r>
          </a:p>
          <a:p>
            <a:pPr lvl="1"/>
            <a:r>
              <a:rPr lang="en-GB" sz="1800" dirty="0"/>
              <a:t>Inform academic staff, including department heads</a:t>
            </a:r>
          </a:p>
          <a:p>
            <a:pPr lvl="1"/>
            <a:r>
              <a:rPr lang="en-GB" sz="1800" dirty="0"/>
              <a:t>Inform researchers and students</a:t>
            </a:r>
          </a:p>
          <a:p>
            <a:pPr lvl="1"/>
            <a:r>
              <a:rPr lang="en-GB" sz="1800" dirty="0"/>
              <a:t>Arrange training on how to use e-resources</a:t>
            </a:r>
          </a:p>
          <a:p>
            <a:pPr lvl="1"/>
            <a:r>
              <a:rPr lang="en-GB" sz="1800" dirty="0"/>
              <a:t>Arrange information literacy and research skills training</a:t>
            </a:r>
          </a:p>
          <a:p>
            <a:pPr lvl="1"/>
            <a:endParaRPr lang="en-GB" sz="1800" dirty="0"/>
          </a:p>
          <a:p>
            <a:endParaRPr lang="en-GB" sz="1800" dirty="0"/>
          </a:p>
        </p:txBody>
      </p:sp>
    </p:spTree>
    <p:extLst>
      <p:ext uri="{BB962C8B-B14F-4D97-AF65-F5344CB8AC3E}">
        <p14:creationId xmlns:p14="http://schemas.microsoft.com/office/powerpoint/2010/main" val="3878855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Printed publicity</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Vendors are usually happy to provide publicity materials (posters, bookmarks, </a:t>
            </a:r>
            <a:r>
              <a:rPr lang="en-GB" sz="2000" dirty="0" err="1"/>
              <a:t>mousemats</a:t>
            </a:r>
            <a:r>
              <a:rPr lang="en-GB" sz="2000" dirty="0"/>
              <a:t>, “shelf wobblers”, information leaflets etc) free of charge </a:t>
            </a:r>
          </a:p>
          <a:p>
            <a:r>
              <a:rPr lang="en-GB" sz="2000" dirty="0"/>
              <a:t>Put up posters in the library, reading rooms, department notice boards, cafes etc</a:t>
            </a:r>
          </a:p>
          <a:p>
            <a:r>
              <a:rPr lang="en-GB" sz="2000" dirty="0"/>
              <a:t>Hand out bookmarks at the lending desk, position </a:t>
            </a:r>
            <a:r>
              <a:rPr lang="en-GB" sz="2000" dirty="0" err="1"/>
              <a:t>mousemats</a:t>
            </a:r>
            <a:r>
              <a:rPr lang="en-GB" sz="2000" dirty="0"/>
              <a:t> at library computers, attach “shelf wobblers” to library shelves by subject area</a:t>
            </a:r>
          </a:p>
          <a:p>
            <a:endParaRPr lang="en-GB" sz="1800" dirty="0"/>
          </a:p>
          <a:p>
            <a:endParaRPr lang="en-GB" sz="1800" dirty="0"/>
          </a:p>
          <a:p>
            <a:endParaRPr lang="en-GB" sz="1800" dirty="0"/>
          </a:p>
        </p:txBody>
      </p:sp>
    </p:spTree>
    <p:extLst>
      <p:ext uri="{BB962C8B-B14F-4D97-AF65-F5344CB8AC3E}">
        <p14:creationId xmlns:p14="http://schemas.microsoft.com/office/powerpoint/2010/main" val="845234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70631" y="209401"/>
            <a:ext cx="7839535"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Talk to people</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Face-to-face communication in meetings, library induction sessions, when you bump into relevant faculty staff in the cafeteria etc</a:t>
            </a:r>
          </a:p>
          <a:p>
            <a:pPr marL="66675" indent="0">
              <a:buNone/>
            </a:pPr>
            <a:endParaRPr lang="en-GB" sz="2000" dirty="0"/>
          </a:p>
          <a:p>
            <a:r>
              <a:rPr lang="en-GB" sz="2000" dirty="0"/>
              <a:t>Talk to people: remind them of the e-resource you sent them an email about, tell them one key thing you remember</a:t>
            </a:r>
          </a:p>
          <a:p>
            <a:pPr marL="66675" indent="0">
              <a:buNone/>
            </a:pPr>
            <a:endParaRPr lang="en-GB" sz="2000" dirty="0"/>
          </a:p>
          <a:p>
            <a:r>
              <a:rPr lang="en-GB" sz="2000" dirty="0"/>
              <a:t>Read this blog to hear </a:t>
            </a:r>
            <a:r>
              <a:rPr lang="en-GB" sz="2000" dirty="0" err="1"/>
              <a:t>Emilija</a:t>
            </a:r>
            <a:r>
              <a:rPr lang="en-GB" sz="2000" dirty="0"/>
              <a:t> </a:t>
            </a:r>
            <a:r>
              <a:rPr lang="en-GB" sz="2000" dirty="0" err="1"/>
              <a:t>Banionyte</a:t>
            </a:r>
            <a:r>
              <a:rPr lang="en-GB" sz="2000" dirty="0"/>
              <a:t> stress the importance of talking to people: </a:t>
            </a:r>
            <a:r>
              <a:rPr lang="en-GB" sz="2000" dirty="0">
                <a:hlinkClick r:id="rId2"/>
              </a:rPr>
              <a:t>http://www.eifl.net/blogs/promoting-use-e-resources</a:t>
            </a:r>
            <a:r>
              <a:rPr lang="en-GB" sz="2000" dirty="0"/>
              <a:t> </a:t>
            </a:r>
          </a:p>
          <a:p>
            <a:endParaRPr lang="en-GB" sz="1800" dirty="0"/>
          </a:p>
          <a:p>
            <a:endParaRPr lang="en-GB" sz="1800" dirty="0"/>
          </a:p>
        </p:txBody>
      </p:sp>
    </p:spTree>
    <p:extLst>
      <p:ext uri="{BB962C8B-B14F-4D97-AF65-F5344CB8AC3E}">
        <p14:creationId xmlns:p14="http://schemas.microsoft.com/office/powerpoint/2010/main" val="129980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Library web pages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Put a link to the e-resource on your website</a:t>
            </a:r>
          </a:p>
          <a:p>
            <a:r>
              <a:rPr lang="en-GB" sz="2000" dirty="0"/>
              <a:t>Include MARC records (see </a:t>
            </a:r>
            <a:r>
              <a:rPr lang="en-GB" sz="2000" dirty="0" err="1"/>
              <a:t>www.loc.gov</a:t>
            </a:r>
            <a:r>
              <a:rPr lang="en-GB" sz="2000" dirty="0"/>
              <a:t>/marc/</a:t>
            </a:r>
            <a:r>
              <a:rPr lang="en-GB" sz="2000" dirty="0" err="1"/>
              <a:t>umb</a:t>
            </a:r>
            <a:r>
              <a:rPr lang="en-GB" sz="2000" dirty="0"/>
              <a:t>) for e-resources in your library catalogue (these can usually be downloaded free from publishers’ websites)</a:t>
            </a:r>
          </a:p>
          <a:p>
            <a:r>
              <a:rPr lang="en-GB" sz="2000" dirty="0"/>
              <a:t>Prepare lists of e-resources by title, subject and type</a:t>
            </a:r>
          </a:p>
        </p:txBody>
      </p:sp>
    </p:spTree>
    <p:extLst>
      <p:ext uri="{BB962C8B-B14F-4D97-AF65-F5344CB8AC3E}">
        <p14:creationId xmlns:p14="http://schemas.microsoft.com/office/powerpoint/2010/main" val="3969970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Ideas for promoting</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fontScale="92500" lnSpcReduction="10000"/>
          </a:bodyPr>
          <a:lstStyle/>
          <a:p>
            <a:r>
              <a:rPr lang="en-GB" sz="2000" dirty="0"/>
              <a:t>Faculty/department webpages</a:t>
            </a:r>
          </a:p>
          <a:p>
            <a:pPr lvl="1"/>
            <a:r>
              <a:rPr lang="en-GB" dirty="0"/>
              <a:t>Encourage those responsible for faculty/subject home pages to highlight information about relevant e-resources, include product search boxes etc</a:t>
            </a:r>
          </a:p>
          <a:p>
            <a:endParaRPr lang="en-GB" sz="2000" dirty="0"/>
          </a:p>
          <a:p>
            <a:r>
              <a:rPr lang="en-GB" sz="2000" dirty="0"/>
              <a:t>Blogs/social networking/newsletters</a:t>
            </a:r>
          </a:p>
          <a:p>
            <a:pPr lvl="1"/>
            <a:r>
              <a:rPr lang="en-GB" dirty="0"/>
              <a:t>Include information about trials and subscriptions in library blogs, newsletters, tweets, RSS feeds, and on your library’s Facebook page</a:t>
            </a:r>
          </a:p>
          <a:p>
            <a:pPr marL="419100" lvl="1" indent="0">
              <a:buNone/>
            </a:pPr>
            <a:endParaRPr lang="en-GB" dirty="0"/>
          </a:p>
          <a:p>
            <a:r>
              <a:rPr lang="en-GB" sz="2000" dirty="0" err="1"/>
              <a:t>Targetted</a:t>
            </a:r>
            <a:r>
              <a:rPr lang="en-GB" sz="2000" dirty="0"/>
              <a:t> email campaigns by subject highlighting:</a:t>
            </a:r>
          </a:p>
          <a:p>
            <a:pPr lvl="1"/>
            <a:r>
              <a:rPr lang="en-GB" dirty="0"/>
              <a:t>The importance of using high quality e-resources in teaching and learning</a:t>
            </a:r>
          </a:p>
          <a:p>
            <a:pPr lvl="1"/>
            <a:r>
              <a:rPr lang="en-GB" dirty="0"/>
              <a:t>Which e-resources are available and how they can be accessed</a:t>
            </a:r>
          </a:p>
          <a:p>
            <a:pPr lvl="1"/>
            <a:r>
              <a:rPr lang="en-GB" dirty="0"/>
              <a:t>What you would like different sets of people to do with the information </a:t>
            </a:r>
            <a:r>
              <a:rPr lang="en-GB" dirty="0" err="1"/>
              <a:t>i.e</a:t>
            </a:r>
            <a:r>
              <a:rPr lang="en-GB" dirty="0"/>
              <a:t> the “call to action”…</a:t>
            </a:r>
          </a:p>
          <a:p>
            <a:pPr marL="419100" lvl="1" indent="0">
              <a:buNone/>
            </a:pPr>
            <a:endParaRPr lang="en-GB" dirty="0"/>
          </a:p>
          <a:p>
            <a:pPr marL="419100" lvl="1" indent="0">
              <a:buNone/>
            </a:pPr>
            <a:endParaRPr lang="en-GB"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169906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Examples of “calls to action”</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Heads of department </a:t>
            </a:r>
          </a:p>
          <a:p>
            <a:pPr lvl="1"/>
            <a:r>
              <a:rPr lang="en-GB" dirty="0"/>
              <a:t>Cascade information to academic staff, researchers and students</a:t>
            </a:r>
          </a:p>
          <a:p>
            <a:pPr lvl="1"/>
            <a:r>
              <a:rPr lang="en-GB" dirty="0"/>
              <a:t>Advocate for additional budget for e-resources</a:t>
            </a:r>
          </a:p>
          <a:p>
            <a:endParaRPr lang="en-GB" sz="2000" dirty="0"/>
          </a:p>
          <a:p>
            <a:r>
              <a:rPr lang="en-GB" sz="2000" dirty="0"/>
              <a:t>Teaching staff</a:t>
            </a:r>
          </a:p>
          <a:p>
            <a:pPr lvl="1"/>
            <a:r>
              <a:rPr lang="en-GB" dirty="0"/>
              <a:t>Use e-resources to prepare course materials</a:t>
            </a:r>
          </a:p>
          <a:p>
            <a:pPr lvl="1"/>
            <a:r>
              <a:rPr lang="en-GB" dirty="0"/>
              <a:t>Recommend that students and researchers use e-resources in their work</a:t>
            </a:r>
          </a:p>
          <a:p>
            <a:endParaRPr lang="en-GB" sz="2000" dirty="0"/>
          </a:p>
          <a:p>
            <a:r>
              <a:rPr lang="en-GB" sz="2000" dirty="0"/>
              <a:t>Researchers</a:t>
            </a:r>
          </a:p>
          <a:p>
            <a:pPr lvl="1"/>
            <a:r>
              <a:rPr lang="en-GB" dirty="0"/>
              <a:t>Use e-resources in their research</a:t>
            </a:r>
          </a:p>
          <a:p>
            <a:pPr lvl="1"/>
            <a:r>
              <a:rPr lang="en-GB" dirty="0"/>
              <a:t>Submit work for publication</a:t>
            </a:r>
          </a:p>
          <a:p>
            <a:endParaRPr lang="en-GB" sz="2000" dirty="0"/>
          </a:p>
          <a:p>
            <a:pPr marL="419100" lvl="1" indent="0">
              <a:buNone/>
            </a:pPr>
            <a:endParaRPr lang="en-GB"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3494960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Training</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Arrange training on e-resources for library staff and users by faculty</a:t>
            </a:r>
          </a:p>
          <a:p>
            <a:pPr lvl="1"/>
            <a:r>
              <a:rPr lang="en-GB" dirty="0"/>
              <a:t>Publishers are usually happy to visit subscribing institutions to do presentations and training – or do webinars </a:t>
            </a:r>
          </a:p>
          <a:p>
            <a:pPr lvl="1"/>
            <a:r>
              <a:rPr lang="en-GB" dirty="0"/>
              <a:t>They also provide support material and many do online training</a:t>
            </a:r>
          </a:p>
          <a:p>
            <a:pPr lvl="1"/>
            <a:endParaRPr lang="en-GB" dirty="0"/>
          </a:p>
          <a:p>
            <a:r>
              <a:rPr lang="en-GB" sz="2000" dirty="0"/>
              <a:t>Arrange information literacy and research skills training – and aim to get these adopted by your institution as mandatory for students and researchers</a:t>
            </a:r>
          </a:p>
          <a:p>
            <a:pPr marL="66675" indent="0">
              <a:buNone/>
            </a:pPr>
            <a:endParaRPr lang="en-GB" sz="2000" dirty="0"/>
          </a:p>
          <a:p>
            <a:r>
              <a:rPr lang="en-GB" sz="2000" dirty="0"/>
              <a:t>Arrange training/provide support for researchers in how to publish their research in high quality peer-reviewed journals</a:t>
            </a:r>
          </a:p>
          <a:p>
            <a:endParaRPr lang="en-GB" sz="2000" dirty="0"/>
          </a:p>
          <a:p>
            <a:endParaRPr lang="en-GB" sz="2000" dirty="0"/>
          </a:p>
          <a:p>
            <a:endParaRPr lang="en-GB" sz="2000" dirty="0"/>
          </a:p>
          <a:p>
            <a:endParaRPr lang="en-GB" sz="2000" dirty="0"/>
          </a:p>
          <a:p>
            <a:pPr marL="419100" lvl="1" indent="0">
              <a:buNone/>
            </a:pPr>
            <a:endParaRPr lang="en-GB" sz="165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3179189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10. Monitor Usage</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lnSpcReduction="10000"/>
          </a:bodyPr>
          <a:lstStyle/>
          <a:p>
            <a:r>
              <a:rPr lang="en-GB" sz="2000" dirty="0"/>
              <a:t>Usage statistics are available for all commercial e-resources – for example:</a:t>
            </a:r>
          </a:p>
          <a:p>
            <a:pPr lvl="1"/>
            <a:r>
              <a:rPr lang="en-GB" dirty="0"/>
              <a:t>Number of searches, sessions and downloads by specified period</a:t>
            </a:r>
            <a:endParaRPr lang="en-GB" sz="2000" dirty="0"/>
          </a:p>
          <a:p>
            <a:pPr lvl="1"/>
            <a:r>
              <a:rPr lang="en-GB" dirty="0"/>
              <a:t>Usage by title (e.g. an individual journal), by collection (e.g. a group of journals in a particular subject), or for the whole database</a:t>
            </a:r>
          </a:p>
          <a:p>
            <a:endParaRPr lang="en-GB" sz="2000" dirty="0"/>
          </a:p>
          <a:p>
            <a:r>
              <a:rPr lang="en-GB" sz="2000" dirty="0"/>
              <a:t>Each publisher has a different system, and it can be time consuming to collect statistics…</a:t>
            </a:r>
          </a:p>
          <a:p>
            <a:pPr marL="66675" indent="0">
              <a:buNone/>
            </a:pPr>
            <a:endParaRPr lang="en-GB" sz="2000" dirty="0"/>
          </a:p>
          <a:p>
            <a:r>
              <a:rPr lang="en-GB" sz="2000" dirty="0"/>
              <a:t>EIFL collects usage statistics for EIFL-negotiated resources, and shares them with members every year</a:t>
            </a:r>
          </a:p>
          <a:p>
            <a:pPr marL="66675" indent="0">
              <a:buNone/>
            </a:pPr>
            <a:endParaRPr lang="en-GB" sz="2000" dirty="0"/>
          </a:p>
          <a:p>
            <a:r>
              <a:rPr lang="en-GB" sz="2000" dirty="0"/>
              <a:t>But it’s good practice for institutions to check their own usage statistics</a:t>
            </a:r>
          </a:p>
          <a:p>
            <a:endParaRPr lang="en-GB" sz="2000" dirty="0"/>
          </a:p>
          <a:p>
            <a:endParaRPr lang="en-GB" sz="2000" dirty="0"/>
          </a:p>
          <a:p>
            <a:endParaRPr lang="en-GB" sz="1800" dirty="0"/>
          </a:p>
          <a:p>
            <a:endParaRPr lang="en-GB" sz="1800" dirty="0"/>
          </a:p>
          <a:p>
            <a:endParaRPr lang="en-GB" sz="1800" dirty="0"/>
          </a:p>
          <a:p>
            <a:pPr marL="419100" lvl="1" indent="0">
              <a:buNone/>
            </a:pPr>
            <a:endParaRPr lang="en-GB" sz="165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3443438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Monitor Usage</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393620"/>
            <a:ext cx="7839536" cy="4833009"/>
          </a:xfrm>
        </p:spPr>
        <p:txBody>
          <a:bodyPr>
            <a:normAutofit fontScale="92500" lnSpcReduction="20000"/>
          </a:bodyPr>
          <a:lstStyle/>
          <a:p>
            <a:r>
              <a:rPr lang="en-GB" dirty="0"/>
              <a:t>It’s vital that you monitor use, particularly for e-resources you are paying for so that you can, for example:</a:t>
            </a:r>
          </a:p>
          <a:p>
            <a:pPr lvl="1"/>
            <a:r>
              <a:rPr lang="en-GB" sz="2200" dirty="0"/>
              <a:t>Assess value for money e.g. the cost per download for different e-resources</a:t>
            </a:r>
          </a:p>
          <a:p>
            <a:pPr lvl="1"/>
            <a:r>
              <a:rPr lang="en-GB" sz="2200" dirty="0"/>
              <a:t>See where the usage is within a collection e.g. are there some journals which you could cancel because they are not being used?</a:t>
            </a:r>
          </a:p>
          <a:p>
            <a:pPr lvl="1"/>
            <a:r>
              <a:rPr lang="en-GB" sz="2200" dirty="0"/>
              <a:t>Assess the impact of awareness-building initiatives</a:t>
            </a:r>
          </a:p>
          <a:p>
            <a:pPr lvl="1"/>
            <a:r>
              <a:rPr lang="en-GB" sz="2200" dirty="0"/>
              <a:t>Benchmark your usage against other institutions</a:t>
            </a:r>
          </a:p>
          <a:p>
            <a:pPr marL="419100" lvl="1" indent="0">
              <a:buNone/>
            </a:pPr>
            <a:endParaRPr lang="en-GB" sz="2200" dirty="0"/>
          </a:p>
          <a:p>
            <a:r>
              <a:rPr lang="en-GB" dirty="0"/>
              <a:t>When comparing statistics, take into account differences between product types i.e. try to compare apples with apples</a:t>
            </a:r>
          </a:p>
          <a:p>
            <a:pPr lvl="1"/>
            <a:r>
              <a:rPr lang="en-GB" sz="2200" dirty="0"/>
              <a:t>COUNTER-compliant usage statistics (</a:t>
            </a:r>
            <a:r>
              <a:rPr lang="en-GB" sz="2200" dirty="0" err="1"/>
              <a:t>www.projectcounter.org</a:t>
            </a:r>
            <a:r>
              <a:rPr lang="en-GB" sz="2200" dirty="0"/>
              <a:t>/) help to address this</a:t>
            </a:r>
          </a:p>
          <a:p>
            <a:pPr lvl="1"/>
            <a:r>
              <a:rPr lang="en-GB" sz="2200" dirty="0"/>
              <a:t>Make sure you use the same metrics for different products</a:t>
            </a:r>
          </a:p>
          <a:p>
            <a:pPr lvl="1"/>
            <a:r>
              <a:rPr lang="en-GB" sz="2200" dirty="0"/>
              <a:t>There are different reports for Journals and Databases, and Books and Reference Works</a:t>
            </a:r>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270274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Basic definitions: open access 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860880" y="1635603"/>
            <a:ext cx="7839536" cy="4341536"/>
          </a:xfrm>
        </p:spPr>
        <p:txBody>
          <a:bodyPr>
            <a:noAutofit/>
          </a:bodyPr>
          <a:lstStyle/>
          <a:p>
            <a:r>
              <a:rPr lang="en-GB" dirty="0"/>
              <a:t>Available free of charge to everyone </a:t>
            </a:r>
          </a:p>
          <a:p>
            <a:r>
              <a:rPr lang="en-GB" dirty="0"/>
              <a:t>Free of most copyright and licensing restrictions</a:t>
            </a:r>
          </a:p>
          <a:p>
            <a:r>
              <a:rPr lang="en-GB" dirty="0"/>
              <a:t>No need to register, provide access details to publishers, or sign a licence</a:t>
            </a:r>
          </a:p>
          <a:p>
            <a:r>
              <a:rPr lang="en-GB" dirty="0"/>
              <a:t>For journals, authors might need to pay an Article Publishing Charge (APC) to publish their article in open access</a:t>
            </a:r>
          </a:p>
        </p:txBody>
      </p:sp>
    </p:spTree>
    <p:extLst>
      <p:ext uri="{BB962C8B-B14F-4D97-AF65-F5344CB8AC3E}">
        <p14:creationId xmlns:p14="http://schemas.microsoft.com/office/powerpoint/2010/main" val="1041138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Feedback from users </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It’s also important to remember that statistics don’t tell the whole story</a:t>
            </a:r>
          </a:p>
          <a:p>
            <a:endParaRPr lang="en-GB" sz="2000" dirty="0"/>
          </a:p>
          <a:p>
            <a:r>
              <a:rPr lang="en-GB" sz="2000" dirty="0"/>
              <a:t>Value is not always just about quantity, particularly for very specialist resources</a:t>
            </a:r>
          </a:p>
          <a:p>
            <a:endParaRPr lang="en-GB" sz="2000" dirty="0"/>
          </a:p>
          <a:p>
            <a:r>
              <a:rPr lang="en-GB" sz="2000" dirty="0"/>
              <a:t>So it’s vital that you also ask users for feedback on an ongoing basis!</a:t>
            </a:r>
          </a:p>
          <a:p>
            <a:endParaRPr lang="en-GB" sz="1800" dirty="0"/>
          </a:p>
          <a:p>
            <a:pPr marL="419100" lvl="1" indent="0">
              <a:buNone/>
            </a:pPr>
            <a:endParaRPr lang="en-GB" sz="1650" dirty="0"/>
          </a:p>
          <a:p>
            <a:endParaRPr lang="en-GB" sz="1800" dirty="0"/>
          </a:p>
          <a:p>
            <a:endParaRPr lang="en-GB" sz="1800" dirty="0"/>
          </a:p>
          <a:p>
            <a:pPr marL="419100" lvl="1" indent="0">
              <a:buNone/>
            </a:pPr>
            <a:endParaRPr lang="en-GB" sz="165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1089146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Renewing subscription agreements </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For any existing subscriptions, please remember that you need to start thinking about the renewal a few months before the end of your current agreement </a:t>
            </a:r>
          </a:p>
          <a:p>
            <a:r>
              <a:rPr lang="en-GB" sz="2000" dirty="0"/>
              <a:t>Look at usage statistics to evaluate the agreement </a:t>
            </a:r>
          </a:p>
          <a:p>
            <a:r>
              <a:rPr lang="en-GB" sz="2000" dirty="0"/>
              <a:t>Calculating a price per download is a good way to compare resources, bearing in mind that some e-resources are more subject-specific and have less content</a:t>
            </a:r>
          </a:p>
          <a:p>
            <a:r>
              <a:rPr lang="en-GB" sz="2000" dirty="0"/>
              <a:t>Example from Lithuania: here anything above €8 per download is considered as too expensive, because €8 is the price of of a single Interlibrary loan request</a:t>
            </a:r>
          </a:p>
        </p:txBody>
      </p:sp>
    </p:spTree>
    <p:extLst>
      <p:ext uri="{BB962C8B-B14F-4D97-AF65-F5344CB8AC3E}">
        <p14:creationId xmlns:p14="http://schemas.microsoft.com/office/powerpoint/2010/main" val="2513990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A note for consortia</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132362"/>
            <a:ext cx="7839536" cy="5221113"/>
          </a:xfrm>
        </p:spPr>
        <p:txBody>
          <a:bodyPr>
            <a:normAutofit lnSpcReduction="10000"/>
          </a:bodyPr>
          <a:lstStyle/>
          <a:p>
            <a:r>
              <a:rPr lang="en-GB" sz="2000" dirty="0"/>
              <a:t>Consortia should provide institutions with information about the resources</a:t>
            </a:r>
          </a:p>
          <a:p>
            <a:pPr lvl="1"/>
            <a:r>
              <a:rPr lang="en-GB" sz="1800" dirty="0"/>
              <a:t>URLs for accessing content</a:t>
            </a:r>
          </a:p>
          <a:p>
            <a:pPr lvl="1"/>
            <a:r>
              <a:rPr lang="en-GB" sz="1800" dirty="0"/>
              <a:t>Information about how content can and can’t be used </a:t>
            </a:r>
          </a:p>
          <a:p>
            <a:pPr lvl="1"/>
            <a:r>
              <a:rPr lang="en-GB" sz="1800" dirty="0"/>
              <a:t>title lists</a:t>
            </a:r>
          </a:p>
          <a:p>
            <a:r>
              <a:rPr lang="en-GB" sz="2000" dirty="0"/>
              <a:t>Other activities for consortia to support their members:</a:t>
            </a:r>
          </a:p>
          <a:p>
            <a:pPr lvl="1"/>
            <a:r>
              <a:rPr lang="en-GB" sz="1800" dirty="0"/>
              <a:t>help to find/get MARC records  (if needed)</a:t>
            </a:r>
          </a:p>
          <a:p>
            <a:pPr lvl="1"/>
            <a:r>
              <a:rPr lang="en-GB" sz="1800" dirty="0"/>
              <a:t>explain how to access admin sites and what could be done there</a:t>
            </a:r>
          </a:p>
          <a:p>
            <a:pPr lvl="1"/>
            <a:r>
              <a:rPr lang="en-GB" sz="1800" dirty="0"/>
              <a:t>track usage reports and alert institution if usage is low</a:t>
            </a:r>
          </a:p>
          <a:p>
            <a:pPr lvl="1"/>
            <a:r>
              <a:rPr lang="en-GB" sz="1800" dirty="0"/>
              <a:t>evaluate economic efficiency of the subscription and recommend institutions to renew or stop subscription</a:t>
            </a:r>
          </a:p>
          <a:p>
            <a:pPr lvl="1"/>
            <a:r>
              <a:rPr lang="en-GB" sz="1800" dirty="0"/>
              <a:t>run training for librarians on using and administration of e-resources</a:t>
            </a:r>
          </a:p>
          <a:p>
            <a:pPr lvl="1"/>
            <a:r>
              <a:rPr lang="en-GB" sz="1800" dirty="0"/>
              <a:t>ask/invite publishers to present their content/services to the libraries' community</a:t>
            </a:r>
          </a:p>
          <a:p>
            <a:r>
              <a:rPr lang="en-GB" dirty="0"/>
              <a:t>More information on libraries vs consortium duties during the licensing process: </a:t>
            </a:r>
            <a:r>
              <a:rPr lang="en-GB" dirty="0">
                <a:hlinkClick r:id="rId2"/>
              </a:rPr>
              <a:t>https://eifl.net/resources/eifl-training-responsibilities-libraries-and-consortia-during-licensing-process</a:t>
            </a:r>
            <a:r>
              <a:rPr lang="en-GB" dirty="0"/>
              <a:t> </a:t>
            </a:r>
          </a:p>
          <a:p>
            <a:endParaRPr lang="en-GB" sz="2000" dirty="0"/>
          </a:p>
          <a:p>
            <a:endParaRPr lang="en-GB" sz="2000" dirty="0"/>
          </a:p>
          <a:p>
            <a:pPr marL="419100" lvl="1" indent="0">
              <a:buNone/>
            </a:pPr>
            <a:endParaRPr lang="en-GB" sz="165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1420298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235651"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12. Open access resources - journals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For open access journals, consult the Directory of Open Access Journals (</a:t>
            </a:r>
            <a:r>
              <a:rPr lang="en-GB" sz="2000" dirty="0" err="1"/>
              <a:t>www.doaj.org</a:t>
            </a:r>
            <a:r>
              <a:rPr lang="en-GB" sz="2000" dirty="0"/>
              <a:t>)</a:t>
            </a:r>
          </a:p>
          <a:p>
            <a:r>
              <a:rPr lang="en-GB" sz="2000" dirty="0"/>
              <a:t>You can search journals and articles direct from the home page </a:t>
            </a:r>
          </a:p>
          <a:p>
            <a:r>
              <a:rPr lang="en-GB" sz="2000" dirty="0"/>
              <a:t>Click on “search” and then “journals” to get to the browse page</a:t>
            </a:r>
            <a:endParaRPr lang="en-US" sz="2000" dirty="0"/>
          </a:p>
        </p:txBody>
      </p:sp>
      <p:pic>
        <p:nvPicPr>
          <p:cNvPr id="2" name="Picture 1">
            <a:extLst>
              <a:ext uri="{FF2B5EF4-FFF2-40B4-BE49-F238E27FC236}">
                <a16:creationId xmlns:a16="http://schemas.microsoft.com/office/drawing/2014/main" id="{9A765A6E-F74D-5244-BD26-E4079C29755F}"/>
              </a:ext>
            </a:extLst>
          </p:cNvPr>
          <p:cNvPicPr>
            <a:picLocks noChangeAspect="1"/>
          </p:cNvPicPr>
          <p:nvPr/>
        </p:nvPicPr>
        <p:blipFill>
          <a:blip r:embed="rId2"/>
          <a:stretch>
            <a:fillRect/>
          </a:stretch>
        </p:blipFill>
        <p:spPr>
          <a:xfrm>
            <a:off x="1265319" y="2917371"/>
            <a:ext cx="7501310" cy="3734909"/>
          </a:xfrm>
          <a:prstGeom prst="rect">
            <a:avLst/>
          </a:prstGeom>
        </p:spPr>
      </p:pic>
      <p:sp>
        <p:nvSpPr>
          <p:cNvPr id="5" name="Rectangle 4">
            <a:extLst>
              <a:ext uri="{FF2B5EF4-FFF2-40B4-BE49-F238E27FC236}">
                <a16:creationId xmlns:a16="http://schemas.microsoft.com/office/drawing/2014/main" id="{6C8312D1-8768-2041-90C6-878158B452FA}"/>
              </a:ext>
            </a:extLst>
          </p:cNvPr>
          <p:cNvSpPr/>
          <p:nvPr/>
        </p:nvSpPr>
        <p:spPr>
          <a:xfrm>
            <a:off x="1169687" y="3043084"/>
            <a:ext cx="789742" cy="4064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05681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rPr>
              <a:t>O</a:t>
            </a:r>
            <a:r>
              <a:rPr lang="en-US" sz="3500" dirty="0">
                <a:solidFill>
                  <a:schemeClr val="tx1"/>
                </a:solidFill>
                <a:latin typeface="Calibri" panose="020F0502020204030204" pitchFamily="34" charset="0"/>
                <a:cs typeface="Calibri" panose="020F0502020204030204" pitchFamily="34" charset="0"/>
              </a:rPr>
              <a:t>pen access journals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US" sz="2000" dirty="0"/>
              <a:t>Browse journals by subject, which  will be most useful in terms of matching journals to institutional/ user needs</a:t>
            </a:r>
          </a:p>
        </p:txBody>
      </p:sp>
      <p:pic>
        <p:nvPicPr>
          <p:cNvPr id="2" name="Picture 1">
            <a:extLst>
              <a:ext uri="{FF2B5EF4-FFF2-40B4-BE49-F238E27FC236}">
                <a16:creationId xmlns:a16="http://schemas.microsoft.com/office/drawing/2014/main" id="{6AC26489-0CE0-6345-95B6-A661C00BE8AB}"/>
              </a:ext>
            </a:extLst>
          </p:cNvPr>
          <p:cNvPicPr>
            <a:picLocks noChangeAspect="1"/>
          </p:cNvPicPr>
          <p:nvPr/>
        </p:nvPicPr>
        <p:blipFill>
          <a:blip r:embed="rId2"/>
          <a:stretch>
            <a:fillRect/>
          </a:stretch>
        </p:blipFill>
        <p:spPr>
          <a:xfrm>
            <a:off x="1558960" y="2093606"/>
            <a:ext cx="7585039" cy="4133024"/>
          </a:xfrm>
          <a:prstGeom prst="rect">
            <a:avLst/>
          </a:prstGeom>
        </p:spPr>
      </p:pic>
      <p:sp>
        <p:nvSpPr>
          <p:cNvPr id="3" name="Rectangle 2">
            <a:extLst>
              <a:ext uri="{FF2B5EF4-FFF2-40B4-BE49-F238E27FC236}">
                <a16:creationId xmlns:a16="http://schemas.microsoft.com/office/drawing/2014/main" id="{53AD7805-71D2-FC45-994C-C6D387975E3F}"/>
              </a:ext>
            </a:extLst>
          </p:cNvPr>
          <p:cNvSpPr/>
          <p:nvPr/>
        </p:nvSpPr>
        <p:spPr>
          <a:xfrm>
            <a:off x="1233714" y="3733521"/>
            <a:ext cx="2104572" cy="232228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81365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292797" cy="1150353"/>
          </a:xfrm>
        </p:spPr>
        <p:txBody>
          <a:bodyPr>
            <a:noAutofit/>
          </a:bodyPr>
          <a:lstStyle/>
          <a:p>
            <a:r>
              <a:rPr lang="en-US" sz="3500" dirty="0">
                <a:solidFill>
                  <a:schemeClr val="tx1"/>
                </a:solidFill>
              </a:rPr>
              <a:t>O</a:t>
            </a:r>
            <a:r>
              <a:rPr lang="en-US" sz="3500" dirty="0">
                <a:solidFill>
                  <a:schemeClr val="tx1"/>
                </a:solidFill>
                <a:latin typeface="Calibri" panose="020F0502020204030204" pitchFamily="34" charset="0"/>
                <a:cs typeface="Calibri" panose="020F0502020204030204" pitchFamily="34" charset="0"/>
              </a:rPr>
              <a:t>pen access books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56117" y="1089099"/>
            <a:ext cx="7839536" cy="4679802"/>
          </a:xfrm>
        </p:spPr>
        <p:txBody>
          <a:bodyPr>
            <a:normAutofit/>
          </a:bodyPr>
          <a:lstStyle/>
          <a:p>
            <a:r>
              <a:rPr lang="en-GB" sz="2000" dirty="0"/>
              <a:t>For open access books, consult the Directory of Open Access Books (</a:t>
            </a:r>
            <a:r>
              <a:rPr lang="en-GB" sz="2000" dirty="0">
                <a:hlinkClick r:id="rId2"/>
              </a:rPr>
              <a:t>www.doabooks.org</a:t>
            </a:r>
            <a:r>
              <a:rPr lang="en-GB" sz="2000" dirty="0"/>
              <a:t> ) </a:t>
            </a:r>
            <a:endParaRPr lang="en-US" sz="2000" dirty="0"/>
          </a:p>
        </p:txBody>
      </p:sp>
      <p:pic>
        <p:nvPicPr>
          <p:cNvPr id="3" name="Picture 2">
            <a:extLst>
              <a:ext uri="{FF2B5EF4-FFF2-40B4-BE49-F238E27FC236}">
                <a16:creationId xmlns:a16="http://schemas.microsoft.com/office/drawing/2014/main" id="{F68CFAB6-DEC6-5C49-8F2D-EDAE57A2BB2D}"/>
              </a:ext>
            </a:extLst>
          </p:cNvPr>
          <p:cNvPicPr>
            <a:picLocks noChangeAspect="1"/>
          </p:cNvPicPr>
          <p:nvPr/>
        </p:nvPicPr>
        <p:blipFill>
          <a:blip r:embed="rId3"/>
          <a:stretch>
            <a:fillRect/>
          </a:stretch>
        </p:blipFill>
        <p:spPr>
          <a:xfrm>
            <a:off x="1625598" y="1819994"/>
            <a:ext cx="7039429" cy="4631806"/>
          </a:xfrm>
          <a:prstGeom prst="rect">
            <a:avLst/>
          </a:prstGeom>
        </p:spPr>
      </p:pic>
      <p:sp>
        <p:nvSpPr>
          <p:cNvPr id="8" name="Rectangle 7">
            <a:extLst>
              <a:ext uri="{FF2B5EF4-FFF2-40B4-BE49-F238E27FC236}">
                <a16:creationId xmlns:a16="http://schemas.microsoft.com/office/drawing/2014/main" id="{2B13E85D-6605-9D43-8C8E-6EEF7E1ED07C}"/>
              </a:ext>
            </a:extLst>
          </p:cNvPr>
          <p:cNvSpPr/>
          <p:nvPr/>
        </p:nvSpPr>
        <p:spPr>
          <a:xfrm>
            <a:off x="6313714" y="3701142"/>
            <a:ext cx="1204688" cy="23222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869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235651"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Open access books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r>
              <a:rPr lang="en-GB" sz="2000" dirty="0"/>
              <a:t>Browse by subject</a:t>
            </a:r>
            <a:endParaRPr lang="en-US" sz="2000" dirty="0"/>
          </a:p>
        </p:txBody>
      </p:sp>
      <p:pic>
        <p:nvPicPr>
          <p:cNvPr id="2" name="Picture 1">
            <a:extLst>
              <a:ext uri="{FF2B5EF4-FFF2-40B4-BE49-F238E27FC236}">
                <a16:creationId xmlns:a16="http://schemas.microsoft.com/office/drawing/2014/main" id="{BA7E9B49-588B-2A49-8D7C-6A4EEA1AFD6B}"/>
              </a:ext>
            </a:extLst>
          </p:cNvPr>
          <p:cNvPicPr>
            <a:picLocks noChangeAspect="1"/>
          </p:cNvPicPr>
          <p:nvPr/>
        </p:nvPicPr>
        <p:blipFill>
          <a:blip r:embed="rId2"/>
          <a:stretch>
            <a:fillRect/>
          </a:stretch>
        </p:blipFill>
        <p:spPr>
          <a:xfrm>
            <a:off x="7887" y="1978162"/>
            <a:ext cx="9144000" cy="4382133"/>
          </a:xfrm>
          <a:prstGeom prst="rect">
            <a:avLst/>
          </a:prstGeom>
        </p:spPr>
      </p:pic>
    </p:spTree>
    <p:extLst>
      <p:ext uri="{BB962C8B-B14F-4D97-AF65-F5344CB8AC3E}">
        <p14:creationId xmlns:p14="http://schemas.microsoft.com/office/powerpoint/2010/main" val="594365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Promoting </a:t>
            </a:r>
            <a:r>
              <a:rPr lang="en-US" sz="3500" dirty="0">
                <a:solidFill>
                  <a:schemeClr val="tx1"/>
                </a:solidFill>
              </a:rPr>
              <a:t>o</a:t>
            </a:r>
            <a:r>
              <a:rPr lang="en-US" sz="3500" dirty="0">
                <a:solidFill>
                  <a:schemeClr val="tx1"/>
                </a:solidFill>
                <a:latin typeface="Calibri" panose="020F0502020204030204" pitchFamily="34" charset="0"/>
                <a:cs typeface="Calibri" panose="020F0502020204030204" pitchFamily="34" charset="0"/>
              </a:rPr>
              <a:t>pen access journals &amp; books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56117" y="1393869"/>
            <a:ext cx="4315883" cy="4679802"/>
          </a:xfrm>
        </p:spPr>
        <p:txBody>
          <a:bodyPr>
            <a:normAutofit/>
          </a:bodyPr>
          <a:lstStyle/>
          <a:p>
            <a:r>
              <a:rPr lang="en-GB" sz="2000" dirty="0"/>
              <a:t>Once you have identified open access journals and books, you can link to them from your library website, and start promoting them to your users, immediately</a:t>
            </a:r>
          </a:p>
          <a:p>
            <a:r>
              <a:rPr lang="en-GB" sz="2000" dirty="0"/>
              <a:t>There is no need to register, or to complete a licence – and, of course, there is  nothing to pay</a:t>
            </a:r>
          </a:p>
          <a:p>
            <a:r>
              <a:rPr lang="en-GB" sz="2000" dirty="0"/>
              <a:t>You can promote the EIFL clickable flyer that helps researchers find legal copies of open access content: </a:t>
            </a:r>
            <a:r>
              <a:rPr lang="en-GB" sz="2000" dirty="0">
                <a:hlinkClick r:id="rId2"/>
              </a:rPr>
              <a:t>https://eifl.net/resources/eifl-guide-how-can-i-get-access-article-i-need</a:t>
            </a:r>
            <a:r>
              <a:rPr lang="en-GB" sz="2000" dirty="0"/>
              <a:t> </a:t>
            </a:r>
          </a:p>
        </p:txBody>
      </p:sp>
      <p:pic>
        <p:nvPicPr>
          <p:cNvPr id="2" name="Picture 1">
            <a:extLst>
              <a:ext uri="{FF2B5EF4-FFF2-40B4-BE49-F238E27FC236}">
                <a16:creationId xmlns:a16="http://schemas.microsoft.com/office/drawing/2014/main" id="{0133F7FD-DB82-5746-94E6-4A6EC45E3863}"/>
              </a:ext>
            </a:extLst>
          </p:cNvPr>
          <p:cNvPicPr>
            <a:picLocks noChangeAspect="1"/>
          </p:cNvPicPr>
          <p:nvPr/>
        </p:nvPicPr>
        <p:blipFill>
          <a:blip r:embed="rId3"/>
          <a:stretch>
            <a:fillRect/>
          </a:stretch>
        </p:blipFill>
        <p:spPr>
          <a:xfrm>
            <a:off x="5197938" y="1291770"/>
            <a:ext cx="3332610" cy="5188857"/>
          </a:xfrm>
          <a:prstGeom prst="rect">
            <a:avLst/>
          </a:prstGeom>
        </p:spPr>
      </p:pic>
    </p:spTree>
    <p:extLst>
      <p:ext uri="{BB962C8B-B14F-4D97-AF65-F5344CB8AC3E}">
        <p14:creationId xmlns:p14="http://schemas.microsoft.com/office/powerpoint/2010/main" val="375489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379883"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More information on open access content</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256117" y="1393869"/>
            <a:ext cx="7958969" cy="4679802"/>
          </a:xfrm>
        </p:spPr>
        <p:txBody>
          <a:bodyPr>
            <a:normAutofit/>
          </a:bodyPr>
          <a:lstStyle/>
          <a:p>
            <a:r>
              <a:rPr lang="en-GB" sz="2000" dirty="0"/>
              <a:t>For more information about discovering open access content see this training webinar from EIFL:</a:t>
            </a:r>
          </a:p>
          <a:p>
            <a:r>
              <a:rPr lang="en-GB" sz="2000" dirty="0">
                <a:hlinkClick r:id="rId2"/>
              </a:rPr>
              <a:t>https://eifl.net/resources/eifl-webinar-technology-discovering-open-access-content-and-exploring-legal-alternatives</a:t>
            </a:r>
            <a:r>
              <a:rPr lang="en-GB" sz="2000" dirty="0"/>
              <a:t> </a:t>
            </a:r>
          </a:p>
          <a:p>
            <a:endParaRPr lang="en-GB" sz="2000" dirty="0"/>
          </a:p>
          <a:p>
            <a:endParaRPr lang="en-GB" sz="2000" dirty="0"/>
          </a:p>
        </p:txBody>
      </p:sp>
    </p:spTree>
    <p:extLst>
      <p:ext uri="{BB962C8B-B14F-4D97-AF65-F5344CB8AC3E}">
        <p14:creationId xmlns:p14="http://schemas.microsoft.com/office/powerpoint/2010/main" val="478557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Any questions?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p:txBody>
          <a:bodyPr>
            <a:normAutofit/>
          </a:bodyPr>
          <a:lstStyle/>
          <a:p>
            <a:pPr marL="66675" indent="0">
              <a:buNone/>
            </a:pPr>
            <a:endParaRPr lang="en-GB" sz="2000" dirty="0"/>
          </a:p>
          <a:p>
            <a:pPr marL="66675" indent="0">
              <a:buNone/>
            </a:pPr>
            <a:r>
              <a:rPr lang="en-GB" sz="2000" dirty="0"/>
              <a:t>Romy Beard</a:t>
            </a:r>
          </a:p>
          <a:p>
            <a:pPr marL="66675" indent="0">
              <a:buNone/>
            </a:pPr>
            <a:r>
              <a:rPr lang="en-GB" sz="2000" dirty="0">
                <a:hlinkClick r:id="rId2"/>
              </a:rPr>
              <a:t>Romy.beard@eifl.net</a:t>
            </a:r>
            <a:endParaRPr lang="en-GB" sz="2000" dirty="0"/>
          </a:p>
          <a:p>
            <a:pPr marL="66675" indent="0">
              <a:buNone/>
            </a:pPr>
            <a:endParaRPr lang="en-GB" sz="2000" dirty="0"/>
          </a:p>
          <a:p>
            <a:pPr marL="66675" indent="0">
              <a:buNone/>
            </a:pPr>
            <a:endParaRPr lang="en-GB" sz="2000" dirty="0"/>
          </a:p>
          <a:p>
            <a:pPr marL="66675" indent="0">
              <a:buNone/>
            </a:pPr>
            <a:r>
              <a:rPr lang="en-GB" sz="2000" dirty="0" err="1"/>
              <a:t>Jevgenija</a:t>
            </a:r>
            <a:r>
              <a:rPr lang="en-GB" sz="2000" dirty="0"/>
              <a:t> </a:t>
            </a:r>
            <a:r>
              <a:rPr lang="en-GB" sz="2000" dirty="0" err="1"/>
              <a:t>Sevcova</a:t>
            </a:r>
            <a:endParaRPr lang="en-GB" sz="2000" dirty="0"/>
          </a:p>
          <a:p>
            <a:pPr marL="66675" indent="0">
              <a:buNone/>
            </a:pPr>
            <a:r>
              <a:rPr lang="en-GB" sz="2000" dirty="0">
                <a:hlinkClick r:id="rId3"/>
              </a:rPr>
              <a:t>Jevgenija.sevcova@eifl.net</a:t>
            </a:r>
            <a:endParaRPr lang="en-GB" sz="2000" dirty="0"/>
          </a:p>
          <a:p>
            <a:pPr marL="66675" indent="0">
              <a:buNone/>
            </a:pPr>
            <a:endParaRPr lang="en-GB" sz="2000" dirty="0"/>
          </a:p>
          <a:p>
            <a:pPr marL="66675" indent="0">
              <a:buNone/>
            </a:pPr>
            <a:endParaRPr lang="en-GB" sz="2000" dirty="0"/>
          </a:p>
          <a:p>
            <a:pPr marL="66675" indent="0">
              <a:buNone/>
            </a:pPr>
            <a:r>
              <a:rPr lang="en-GB" sz="2000" dirty="0">
                <a:hlinkClick r:id="rId4"/>
              </a:rPr>
              <a:t>subscriptions@eifl.net</a:t>
            </a:r>
            <a:r>
              <a:rPr lang="en-GB" sz="2000" dirty="0"/>
              <a:t> </a:t>
            </a:r>
          </a:p>
          <a:p>
            <a:endParaRPr lang="en-GB" sz="1800" dirty="0"/>
          </a:p>
          <a:p>
            <a:endParaRPr lang="en-GB" sz="1800" dirty="0"/>
          </a:p>
          <a:p>
            <a:pPr marL="419100" lvl="1" indent="0">
              <a:buNone/>
            </a:pPr>
            <a:endParaRPr lang="en-GB" sz="165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3285877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http://doabooks.org/doabImages/doab.png">
            <a:hlinkClick r:id="rId2"/>
            <a:extLst>
              <a:ext uri="{FF2B5EF4-FFF2-40B4-BE49-F238E27FC236}">
                <a16:creationId xmlns:a16="http://schemas.microsoft.com/office/drawing/2014/main" id="{3E8D2D82-6BF4-E64D-8601-A91683B6A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3" y="2947988"/>
            <a:ext cx="19335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DOAJ Directory of Open Access Journals">
            <a:extLst>
              <a:ext uri="{FF2B5EF4-FFF2-40B4-BE49-F238E27FC236}">
                <a16:creationId xmlns:a16="http://schemas.microsoft.com/office/drawing/2014/main" id="{798A3B29-B4A3-114B-BE37-FAD82ECE6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2224088"/>
            <a:ext cx="188436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14">
            <a:extLst>
              <a:ext uri="{FF2B5EF4-FFF2-40B4-BE49-F238E27FC236}">
                <a16:creationId xmlns:a16="http://schemas.microsoft.com/office/drawing/2014/main" id="{B5C8811F-C865-FD45-BC7A-800FD98E71B6}"/>
              </a:ext>
            </a:extLst>
          </p:cNvPr>
          <p:cNvSpPr>
            <a:spLocks noChangeAspect="1" noChangeArrowheads="1" noTextEdit="1"/>
          </p:cNvSpPr>
          <p:nvPr/>
        </p:nvSpPr>
        <p:spPr bwMode="auto">
          <a:xfrm>
            <a:off x="2992438" y="2317750"/>
            <a:ext cx="42068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7652" name="Group 109">
            <a:extLst>
              <a:ext uri="{FF2B5EF4-FFF2-40B4-BE49-F238E27FC236}">
                <a16:creationId xmlns:a16="http://schemas.microsoft.com/office/drawing/2014/main" id="{2B9FD204-2C26-974E-81E6-F20572625D7B}"/>
              </a:ext>
            </a:extLst>
          </p:cNvPr>
          <p:cNvGrpSpPr>
            <a:grpSpLocks/>
          </p:cNvGrpSpPr>
          <p:nvPr/>
        </p:nvGrpSpPr>
        <p:grpSpPr bwMode="auto">
          <a:xfrm>
            <a:off x="200025" y="3265488"/>
            <a:ext cx="2208213" cy="3541712"/>
            <a:chOff x="2411760" y="2128153"/>
            <a:chExt cx="881030" cy="1522413"/>
          </a:xfrm>
        </p:grpSpPr>
        <p:grpSp>
          <p:nvGrpSpPr>
            <p:cNvPr id="27756" name="Group 110">
              <a:extLst>
                <a:ext uri="{FF2B5EF4-FFF2-40B4-BE49-F238E27FC236}">
                  <a16:creationId xmlns:a16="http://schemas.microsoft.com/office/drawing/2014/main" id="{33470972-167D-984E-9E88-B1ABF3297CA5}"/>
                </a:ext>
              </a:extLst>
            </p:cNvPr>
            <p:cNvGrpSpPr>
              <a:grpSpLocks/>
            </p:cNvGrpSpPr>
            <p:nvPr/>
          </p:nvGrpSpPr>
          <p:grpSpPr bwMode="auto">
            <a:xfrm>
              <a:off x="2900695" y="2293872"/>
              <a:ext cx="392114" cy="343927"/>
              <a:chOff x="7421033" y="5065713"/>
              <a:chExt cx="407988" cy="395287"/>
            </a:xfrm>
          </p:grpSpPr>
          <p:sp>
            <p:nvSpPr>
              <p:cNvPr id="27801" name="Freeform 393">
                <a:extLst>
                  <a:ext uri="{FF2B5EF4-FFF2-40B4-BE49-F238E27FC236}">
                    <a16:creationId xmlns:a16="http://schemas.microsoft.com/office/drawing/2014/main" id="{771516F9-FB4B-FA4C-909A-DAA9464C94A2}"/>
                  </a:ext>
                </a:extLst>
              </p:cNvPr>
              <p:cNvSpPr>
                <a:spLocks/>
              </p:cNvSpPr>
              <p:nvPr/>
            </p:nvSpPr>
            <p:spPr bwMode="auto">
              <a:xfrm>
                <a:off x="7421033" y="5419725"/>
                <a:ext cx="247650" cy="41275"/>
              </a:xfrm>
              <a:custGeom>
                <a:avLst/>
                <a:gdLst>
                  <a:gd name="T0" fmla="*/ 2147483647 w 312"/>
                  <a:gd name="T1" fmla="*/ 2147483647 h 51"/>
                  <a:gd name="T2" fmla="*/ 2147483647 w 312"/>
                  <a:gd name="T3" fmla="*/ 2147483647 h 51"/>
                  <a:gd name="T4" fmla="*/ 2147483647 w 312"/>
                  <a:gd name="T5" fmla="*/ 2147483647 h 51"/>
                  <a:gd name="T6" fmla="*/ 2147483647 w 312"/>
                  <a:gd name="T7" fmla="*/ 2147483647 h 51"/>
                  <a:gd name="T8" fmla="*/ 2147483647 w 312"/>
                  <a:gd name="T9" fmla="*/ 2147483647 h 51"/>
                  <a:gd name="T10" fmla="*/ 2147483647 w 312"/>
                  <a:gd name="T11" fmla="*/ 2147483647 h 51"/>
                  <a:gd name="T12" fmla="*/ 2147483647 w 312"/>
                  <a:gd name="T13" fmla="*/ 2147483647 h 51"/>
                  <a:gd name="T14" fmla="*/ 2147483647 w 312"/>
                  <a:gd name="T15" fmla="*/ 2147483647 h 51"/>
                  <a:gd name="T16" fmla="*/ 2147483647 w 312"/>
                  <a:gd name="T17" fmla="*/ 2147483647 h 51"/>
                  <a:gd name="T18" fmla="*/ 2147483647 w 312"/>
                  <a:gd name="T19" fmla="*/ 2147483647 h 51"/>
                  <a:gd name="T20" fmla="*/ 2147483647 w 312"/>
                  <a:gd name="T21" fmla="*/ 2147483647 h 51"/>
                  <a:gd name="T22" fmla="*/ 2147483647 w 312"/>
                  <a:gd name="T23" fmla="*/ 2147483647 h 51"/>
                  <a:gd name="T24" fmla="*/ 2147483647 w 312"/>
                  <a:gd name="T25" fmla="*/ 2147483647 h 51"/>
                  <a:gd name="T26" fmla="*/ 2147483647 w 312"/>
                  <a:gd name="T27" fmla="*/ 2147483647 h 51"/>
                  <a:gd name="T28" fmla="*/ 2147483647 w 312"/>
                  <a:gd name="T29" fmla="*/ 2147483647 h 51"/>
                  <a:gd name="T30" fmla="*/ 2147483647 w 312"/>
                  <a:gd name="T31" fmla="*/ 0 h 51"/>
                  <a:gd name="T32" fmla="*/ 2147483647 w 312"/>
                  <a:gd name="T33" fmla="*/ 0 h 51"/>
                  <a:gd name="T34" fmla="*/ 2147483647 w 312"/>
                  <a:gd name="T35" fmla="*/ 2147483647 h 51"/>
                  <a:gd name="T36" fmla="*/ 2147483647 w 312"/>
                  <a:gd name="T37" fmla="*/ 2147483647 h 51"/>
                  <a:gd name="T38" fmla="*/ 2147483647 w 312"/>
                  <a:gd name="T39" fmla="*/ 2147483647 h 51"/>
                  <a:gd name="T40" fmla="*/ 2147483647 w 312"/>
                  <a:gd name="T41" fmla="*/ 2147483647 h 51"/>
                  <a:gd name="T42" fmla="*/ 2147483647 w 312"/>
                  <a:gd name="T43" fmla="*/ 2147483647 h 51"/>
                  <a:gd name="T44" fmla="*/ 2147483647 w 312"/>
                  <a:gd name="T45" fmla="*/ 2147483647 h 51"/>
                  <a:gd name="T46" fmla="*/ 2147483647 w 312"/>
                  <a:gd name="T47" fmla="*/ 2147483647 h 51"/>
                  <a:gd name="T48" fmla="*/ 2147483647 w 312"/>
                  <a:gd name="T49" fmla="*/ 2147483647 h 51"/>
                  <a:gd name="T50" fmla="*/ 2147483647 w 312"/>
                  <a:gd name="T51" fmla="*/ 2147483647 h 51"/>
                  <a:gd name="T52" fmla="*/ 2147483647 w 312"/>
                  <a:gd name="T53" fmla="*/ 2147483647 h 51"/>
                  <a:gd name="T54" fmla="*/ 2147483647 w 312"/>
                  <a:gd name="T55" fmla="*/ 2147483647 h 51"/>
                  <a:gd name="T56" fmla="*/ 2147483647 w 312"/>
                  <a:gd name="T57" fmla="*/ 2147483647 h 51"/>
                  <a:gd name="T58" fmla="*/ 2147483647 w 312"/>
                  <a:gd name="T59" fmla="*/ 2147483647 h 51"/>
                  <a:gd name="T60" fmla="*/ 2147483647 w 312"/>
                  <a:gd name="T61" fmla="*/ 2147483647 h 51"/>
                  <a:gd name="T62" fmla="*/ 2147483647 w 312"/>
                  <a:gd name="T63" fmla="*/ 2147483647 h 51"/>
                  <a:gd name="T64" fmla="*/ 2147483647 w 312"/>
                  <a:gd name="T65" fmla="*/ 2147483647 h 51"/>
                  <a:gd name="T66" fmla="*/ 2147483647 w 312"/>
                  <a:gd name="T67" fmla="*/ 2147483647 h 51"/>
                  <a:gd name="T68" fmla="*/ 2147483647 w 312"/>
                  <a:gd name="T69" fmla="*/ 2147483647 h 51"/>
                  <a:gd name="T70" fmla="*/ 2147483647 w 312"/>
                  <a:gd name="T71" fmla="*/ 2147483647 h 51"/>
                  <a:gd name="T72" fmla="*/ 2147483647 w 312"/>
                  <a:gd name="T73" fmla="*/ 2147483647 h 51"/>
                  <a:gd name="T74" fmla="*/ 2147483647 w 312"/>
                  <a:gd name="T75" fmla="*/ 2147483647 h 51"/>
                  <a:gd name="T76" fmla="*/ 2147483647 w 312"/>
                  <a:gd name="T77" fmla="*/ 2147483647 h 51"/>
                  <a:gd name="T78" fmla="*/ 2147483647 w 312"/>
                  <a:gd name="T79" fmla="*/ 2147483647 h 51"/>
                  <a:gd name="T80" fmla="*/ 2147483647 w 312"/>
                  <a:gd name="T81" fmla="*/ 2147483647 h 51"/>
                  <a:gd name="T82" fmla="*/ 2147483647 w 312"/>
                  <a:gd name="T83" fmla="*/ 2147483647 h 51"/>
                  <a:gd name="T84" fmla="*/ 0 w 312"/>
                  <a:gd name="T85" fmla="*/ 2147483647 h 51"/>
                  <a:gd name="T86" fmla="*/ 0 w 312"/>
                  <a:gd name="T87" fmla="*/ 2147483647 h 51"/>
                  <a:gd name="T88" fmla="*/ 2147483647 w 312"/>
                  <a:gd name="T89" fmla="*/ 2147483647 h 51"/>
                  <a:gd name="T90" fmla="*/ 2147483647 w 312"/>
                  <a:gd name="T91" fmla="*/ 2147483647 h 51"/>
                  <a:gd name="T92" fmla="*/ 2147483647 w 312"/>
                  <a:gd name="T93" fmla="*/ 2147483647 h 51"/>
                  <a:gd name="T94" fmla="*/ 2147483647 w 312"/>
                  <a:gd name="T95" fmla="*/ 2147483647 h 51"/>
                  <a:gd name="T96" fmla="*/ 2147483647 w 312"/>
                  <a:gd name="T97" fmla="*/ 2147483647 h 51"/>
                  <a:gd name="T98" fmla="*/ 2147483647 w 312"/>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2"/>
                  <a:gd name="T151" fmla="*/ 0 h 51"/>
                  <a:gd name="T152" fmla="*/ 312 w 31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2" h="51">
                    <a:moveTo>
                      <a:pt x="23" y="23"/>
                    </a:moveTo>
                    <a:lnTo>
                      <a:pt x="46" y="23"/>
                    </a:lnTo>
                    <a:lnTo>
                      <a:pt x="69" y="23"/>
                    </a:lnTo>
                    <a:lnTo>
                      <a:pt x="88" y="21"/>
                    </a:lnTo>
                    <a:lnTo>
                      <a:pt x="103" y="19"/>
                    </a:lnTo>
                    <a:lnTo>
                      <a:pt x="116" y="17"/>
                    </a:lnTo>
                    <a:lnTo>
                      <a:pt x="130" y="15"/>
                    </a:lnTo>
                    <a:lnTo>
                      <a:pt x="143" y="15"/>
                    </a:lnTo>
                    <a:lnTo>
                      <a:pt x="154" y="13"/>
                    </a:lnTo>
                    <a:lnTo>
                      <a:pt x="168" y="11"/>
                    </a:lnTo>
                    <a:lnTo>
                      <a:pt x="181" y="7"/>
                    </a:lnTo>
                    <a:lnTo>
                      <a:pt x="192" y="7"/>
                    </a:lnTo>
                    <a:lnTo>
                      <a:pt x="209" y="5"/>
                    </a:lnTo>
                    <a:lnTo>
                      <a:pt x="227" y="2"/>
                    </a:lnTo>
                    <a:lnTo>
                      <a:pt x="246" y="2"/>
                    </a:lnTo>
                    <a:lnTo>
                      <a:pt x="268" y="0"/>
                    </a:lnTo>
                    <a:lnTo>
                      <a:pt x="295" y="0"/>
                    </a:lnTo>
                    <a:lnTo>
                      <a:pt x="301" y="2"/>
                    </a:lnTo>
                    <a:lnTo>
                      <a:pt x="308" y="5"/>
                    </a:lnTo>
                    <a:lnTo>
                      <a:pt x="312" y="9"/>
                    </a:lnTo>
                    <a:lnTo>
                      <a:pt x="312" y="17"/>
                    </a:lnTo>
                    <a:lnTo>
                      <a:pt x="312" y="23"/>
                    </a:lnTo>
                    <a:lnTo>
                      <a:pt x="308" y="28"/>
                    </a:lnTo>
                    <a:lnTo>
                      <a:pt x="303" y="32"/>
                    </a:lnTo>
                    <a:lnTo>
                      <a:pt x="295" y="36"/>
                    </a:lnTo>
                    <a:lnTo>
                      <a:pt x="268" y="36"/>
                    </a:lnTo>
                    <a:lnTo>
                      <a:pt x="246" y="36"/>
                    </a:lnTo>
                    <a:lnTo>
                      <a:pt x="225" y="36"/>
                    </a:lnTo>
                    <a:lnTo>
                      <a:pt x="208" y="38"/>
                    </a:lnTo>
                    <a:lnTo>
                      <a:pt x="190" y="38"/>
                    </a:lnTo>
                    <a:lnTo>
                      <a:pt x="177" y="40"/>
                    </a:lnTo>
                    <a:lnTo>
                      <a:pt x="164" y="42"/>
                    </a:lnTo>
                    <a:lnTo>
                      <a:pt x="150" y="43"/>
                    </a:lnTo>
                    <a:lnTo>
                      <a:pt x="137" y="45"/>
                    </a:lnTo>
                    <a:lnTo>
                      <a:pt x="124" y="45"/>
                    </a:lnTo>
                    <a:lnTo>
                      <a:pt x="109" y="45"/>
                    </a:lnTo>
                    <a:lnTo>
                      <a:pt x="93" y="49"/>
                    </a:lnTo>
                    <a:lnTo>
                      <a:pt x="76" y="49"/>
                    </a:lnTo>
                    <a:lnTo>
                      <a:pt x="57" y="49"/>
                    </a:lnTo>
                    <a:lnTo>
                      <a:pt x="35" y="51"/>
                    </a:lnTo>
                    <a:lnTo>
                      <a:pt x="10" y="51"/>
                    </a:lnTo>
                    <a:lnTo>
                      <a:pt x="4" y="49"/>
                    </a:lnTo>
                    <a:lnTo>
                      <a:pt x="0" y="45"/>
                    </a:lnTo>
                    <a:lnTo>
                      <a:pt x="0" y="42"/>
                    </a:lnTo>
                    <a:lnTo>
                      <a:pt x="4" y="36"/>
                    </a:lnTo>
                    <a:lnTo>
                      <a:pt x="6" y="32"/>
                    </a:lnTo>
                    <a:lnTo>
                      <a:pt x="10" y="26"/>
                    </a:lnTo>
                    <a:lnTo>
                      <a:pt x="17" y="24"/>
                    </a:lnTo>
                    <a:lnTo>
                      <a:pt x="23" y="23"/>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2" name="Freeform 394">
                <a:extLst>
                  <a:ext uri="{FF2B5EF4-FFF2-40B4-BE49-F238E27FC236}">
                    <a16:creationId xmlns:a16="http://schemas.microsoft.com/office/drawing/2014/main" id="{7104FB91-0E25-2742-BD1F-2D34A8BC364C}"/>
                  </a:ext>
                </a:extLst>
              </p:cNvPr>
              <p:cNvSpPr>
                <a:spLocks/>
              </p:cNvSpPr>
              <p:nvPr/>
            </p:nvSpPr>
            <p:spPr bwMode="auto">
              <a:xfrm>
                <a:off x="7655983" y="5068888"/>
                <a:ext cx="157163" cy="390525"/>
              </a:xfrm>
              <a:custGeom>
                <a:avLst/>
                <a:gdLst>
                  <a:gd name="T0" fmla="*/ 2147483647 w 198"/>
                  <a:gd name="T1" fmla="*/ 2147483647 h 490"/>
                  <a:gd name="T2" fmla="*/ 2147483647 w 198"/>
                  <a:gd name="T3" fmla="*/ 2147483647 h 490"/>
                  <a:gd name="T4" fmla="*/ 2147483647 w 198"/>
                  <a:gd name="T5" fmla="*/ 2147483647 h 490"/>
                  <a:gd name="T6" fmla="*/ 2147483647 w 198"/>
                  <a:gd name="T7" fmla="*/ 2147483647 h 490"/>
                  <a:gd name="T8" fmla="*/ 2147483647 w 198"/>
                  <a:gd name="T9" fmla="*/ 2147483647 h 490"/>
                  <a:gd name="T10" fmla="*/ 2147483647 w 198"/>
                  <a:gd name="T11" fmla="*/ 2147483647 h 490"/>
                  <a:gd name="T12" fmla="*/ 2147483647 w 198"/>
                  <a:gd name="T13" fmla="*/ 2147483647 h 490"/>
                  <a:gd name="T14" fmla="*/ 2147483647 w 198"/>
                  <a:gd name="T15" fmla="*/ 2147483647 h 490"/>
                  <a:gd name="T16" fmla="*/ 2147483647 w 198"/>
                  <a:gd name="T17" fmla="*/ 2147483647 h 490"/>
                  <a:gd name="T18" fmla="*/ 2147483647 w 198"/>
                  <a:gd name="T19" fmla="*/ 2147483647 h 490"/>
                  <a:gd name="T20" fmla="*/ 2147483647 w 198"/>
                  <a:gd name="T21" fmla="*/ 2147483647 h 490"/>
                  <a:gd name="T22" fmla="*/ 2147483647 w 198"/>
                  <a:gd name="T23" fmla="*/ 2147483647 h 490"/>
                  <a:gd name="T24" fmla="*/ 2147483647 w 198"/>
                  <a:gd name="T25" fmla="*/ 2147483647 h 490"/>
                  <a:gd name="T26" fmla="*/ 2147483647 w 198"/>
                  <a:gd name="T27" fmla="*/ 2147483647 h 490"/>
                  <a:gd name="T28" fmla="*/ 2147483647 w 198"/>
                  <a:gd name="T29" fmla="*/ 2147483647 h 490"/>
                  <a:gd name="T30" fmla="*/ 2147483647 w 198"/>
                  <a:gd name="T31" fmla="*/ 2147483647 h 490"/>
                  <a:gd name="T32" fmla="*/ 2147483647 w 198"/>
                  <a:gd name="T33" fmla="*/ 2147483647 h 490"/>
                  <a:gd name="T34" fmla="*/ 2147483647 w 198"/>
                  <a:gd name="T35" fmla="*/ 2147483647 h 490"/>
                  <a:gd name="T36" fmla="*/ 2147483647 w 198"/>
                  <a:gd name="T37" fmla="*/ 2147483647 h 490"/>
                  <a:gd name="T38" fmla="*/ 2147483647 w 198"/>
                  <a:gd name="T39" fmla="*/ 2147483647 h 490"/>
                  <a:gd name="T40" fmla="*/ 2147483647 w 198"/>
                  <a:gd name="T41" fmla="*/ 2147483647 h 490"/>
                  <a:gd name="T42" fmla="*/ 0 w 198"/>
                  <a:gd name="T43" fmla="*/ 2147483647 h 490"/>
                  <a:gd name="T44" fmla="*/ 2147483647 w 198"/>
                  <a:gd name="T45" fmla="*/ 2147483647 h 490"/>
                  <a:gd name="T46" fmla="*/ 2147483647 w 198"/>
                  <a:gd name="T47" fmla="*/ 2147483647 h 490"/>
                  <a:gd name="T48" fmla="*/ 2147483647 w 198"/>
                  <a:gd name="T49" fmla="*/ 2147483647 h 490"/>
                  <a:gd name="T50" fmla="*/ 2147483647 w 198"/>
                  <a:gd name="T51" fmla="*/ 2147483647 h 490"/>
                  <a:gd name="T52" fmla="*/ 2147483647 w 198"/>
                  <a:gd name="T53" fmla="*/ 2147483647 h 490"/>
                  <a:gd name="T54" fmla="*/ 2147483647 w 198"/>
                  <a:gd name="T55" fmla="*/ 2147483647 h 490"/>
                  <a:gd name="T56" fmla="*/ 2147483647 w 198"/>
                  <a:gd name="T57" fmla="*/ 2147483647 h 490"/>
                  <a:gd name="T58" fmla="*/ 2147483647 w 198"/>
                  <a:gd name="T59" fmla="*/ 2147483647 h 490"/>
                  <a:gd name="T60" fmla="*/ 2147483647 w 198"/>
                  <a:gd name="T61" fmla="*/ 2147483647 h 490"/>
                  <a:gd name="T62" fmla="*/ 2147483647 w 198"/>
                  <a:gd name="T63" fmla="*/ 2147483647 h 490"/>
                  <a:gd name="T64" fmla="*/ 2147483647 w 198"/>
                  <a:gd name="T65" fmla="*/ 2147483647 h 490"/>
                  <a:gd name="T66" fmla="*/ 2147483647 w 198"/>
                  <a:gd name="T67" fmla="*/ 2147483647 h 490"/>
                  <a:gd name="T68" fmla="*/ 2147483647 w 198"/>
                  <a:gd name="T69" fmla="*/ 2147483647 h 490"/>
                  <a:gd name="T70" fmla="*/ 2147483647 w 198"/>
                  <a:gd name="T71" fmla="*/ 2147483647 h 490"/>
                  <a:gd name="T72" fmla="*/ 2147483647 w 198"/>
                  <a:gd name="T73" fmla="*/ 2147483647 h 490"/>
                  <a:gd name="T74" fmla="*/ 2147483647 w 198"/>
                  <a:gd name="T75" fmla="*/ 2147483647 h 490"/>
                  <a:gd name="T76" fmla="*/ 2147483647 w 198"/>
                  <a:gd name="T77" fmla="*/ 2147483647 h 490"/>
                  <a:gd name="T78" fmla="*/ 2147483647 w 198"/>
                  <a:gd name="T79" fmla="*/ 2147483647 h 490"/>
                  <a:gd name="T80" fmla="*/ 2147483647 w 198"/>
                  <a:gd name="T81" fmla="*/ 0 h 490"/>
                  <a:gd name="T82" fmla="*/ 2147483647 w 198"/>
                  <a:gd name="T83" fmla="*/ 0 h 490"/>
                  <a:gd name="T84" fmla="*/ 2147483647 w 198"/>
                  <a:gd name="T85" fmla="*/ 2147483647 h 490"/>
                  <a:gd name="T86" fmla="*/ 2147483647 w 198"/>
                  <a:gd name="T87" fmla="*/ 2147483647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90"/>
                  <a:gd name="T134" fmla="*/ 198 w 198"/>
                  <a:gd name="T135" fmla="*/ 490 h 4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90">
                    <a:moveTo>
                      <a:pt x="198" y="15"/>
                    </a:moveTo>
                    <a:lnTo>
                      <a:pt x="194" y="28"/>
                    </a:lnTo>
                    <a:lnTo>
                      <a:pt x="190" y="44"/>
                    </a:lnTo>
                    <a:lnTo>
                      <a:pt x="186" y="63"/>
                    </a:lnTo>
                    <a:lnTo>
                      <a:pt x="184" y="82"/>
                    </a:lnTo>
                    <a:lnTo>
                      <a:pt x="182" y="102"/>
                    </a:lnTo>
                    <a:lnTo>
                      <a:pt x="179" y="125"/>
                    </a:lnTo>
                    <a:lnTo>
                      <a:pt x="177" y="148"/>
                    </a:lnTo>
                    <a:lnTo>
                      <a:pt x="175" y="171"/>
                    </a:lnTo>
                    <a:lnTo>
                      <a:pt x="171" y="194"/>
                    </a:lnTo>
                    <a:lnTo>
                      <a:pt x="169" y="215"/>
                    </a:lnTo>
                    <a:lnTo>
                      <a:pt x="167" y="237"/>
                    </a:lnTo>
                    <a:lnTo>
                      <a:pt x="165" y="258"/>
                    </a:lnTo>
                    <a:lnTo>
                      <a:pt x="161" y="277"/>
                    </a:lnTo>
                    <a:lnTo>
                      <a:pt x="158" y="294"/>
                    </a:lnTo>
                    <a:lnTo>
                      <a:pt x="152" y="308"/>
                    </a:lnTo>
                    <a:lnTo>
                      <a:pt x="146" y="321"/>
                    </a:lnTo>
                    <a:lnTo>
                      <a:pt x="141" y="331"/>
                    </a:lnTo>
                    <a:lnTo>
                      <a:pt x="133" y="342"/>
                    </a:lnTo>
                    <a:lnTo>
                      <a:pt x="125" y="351"/>
                    </a:lnTo>
                    <a:lnTo>
                      <a:pt x="118" y="363"/>
                    </a:lnTo>
                    <a:lnTo>
                      <a:pt x="110" y="370"/>
                    </a:lnTo>
                    <a:lnTo>
                      <a:pt x="103" y="380"/>
                    </a:lnTo>
                    <a:lnTo>
                      <a:pt x="95" y="389"/>
                    </a:lnTo>
                    <a:lnTo>
                      <a:pt x="87" y="399"/>
                    </a:lnTo>
                    <a:lnTo>
                      <a:pt x="80" y="408"/>
                    </a:lnTo>
                    <a:lnTo>
                      <a:pt x="72" y="418"/>
                    </a:lnTo>
                    <a:lnTo>
                      <a:pt x="65" y="427"/>
                    </a:lnTo>
                    <a:lnTo>
                      <a:pt x="57" y="437"/>
                    </a:lnTo>
                    <a:lnTo>
                      <a:pt x="51" y="446"/>
                    </a:lnTo>
                    <a:lnTo>
                      <a:pt x="46" y="456"/>
                    </a:lnTo>
                    <a:lnTo>
                      <a:pt x="38" y="467"/>
                    </a:lnTo>
                    <a:lnTo>
                      <a:pt x="34" y="479"/>
                    </a:lnTo>
                    <a:lnTo>
                      <a:pt x="30" y="483"/>
                    </a:lnTo>
                    <a:lnTo>
                      <a:pt x="28" y="486"/>
                    </a:lnTo>
                    <a:lnTo>
                      <a:pt x="27" y="488"/>
                    </a:lnTo>
                    <a:lnTo>
                      <a:pt x="23" y="490"/>
                    </a:lnTo>
                    <a:lnTo>
                      <a:pt x="15" y="488"/>
                    </a:lnTo>
                    <a:lnTo>
                      <a:pt x="9" y="484"/>
                    </a:lnTo>
                    <a:lnTo>
                      <a:pt x="6" y="481"/>
                    </a:lnTo>
                    <a:lnTo>
                      <a:pt x="4" y="477"/>
                    </a:lnTo>
                    <a:lnTo>
                      <a:pt x="2" y="473"/>
                    </a:lnTo>
                    <a:lnTo>
                      <a:pt x="2" y="469"/>
                    </a:lnTo>
                    <a:lnTo>
                      <a:pt x="0" y="465"/>
                    </a:lnTo>
                    <a:lnTo>
                      <a:pt x="2" y="462"/>
                    </a:lnTo>
                    <a:lnTo>
                      <a:pt x="2" y="456"/>
                    </a:lnTo>
                    <a:lnTo>
                      <a:pt x="6" y="452"/>
                    </a:lnTo>
                    <a:lnTo>
                      <a:pt x="11" y="443"/>
                    </a:lnTo>
                    <a:lnTo>
                      <a:pt x="17" y="435"/>
                    </a:lnTo>
                    <a:lnTo>
                      <a:pt x="25" y="426"/>
                    </a:lnTo>
                    <a:lnTo>
                      <a:pt x="32" y="416"/>
                    </a:lnTo>
                    <a:lnTo>
                      <a:pt x="40" y="407"/>
                    </a:lnTo>
                    <a:lnTo>
                      <a:pt x="47" y="399"/>
                    </a:lnTo>
                    <a:lnTo>
                      <a:pt x="55" y="388"/>
                    </a:lnTo>
                    <a:lnTo>
                      <a:pt x="65" y="378"/>
                    </a:lnTo>
                    <a:lnTo>
                      <a:pt x="72" y="369"/>
                    </a:lnTo>
                    <a:lnTo>
                      <a:pt x="80" y="359"/>
                    </a:lnTo>
                    <a:lnTo>
                      <a:pt x="87" y="348"/>
                    </a:lnTo>
                    <a:lnTo>
                      <a:pt x="95" y="338"/>
                    </a:lnTo>
                    <a:lnTo>
                      <a:pt x="103" y="325"/>
                    </a:lnTo>
                    <a:lnTo>
                      <a:pt x="112" y="315"/>
                    </a:lnTo>
                    <a:lnTo>
                      <a:pt x="118" y="304"/>
                    </a:lnTo>
                    <a:lnTo>
                      <a:pt x="125" y="294"/>
                    </a:lnTo>
                    <a:lnTo>
                      <a:pt x="129" y="281"/>
                    </a:lnTo>
                    <a:lnTo>
                      <a:pt x="135" y="268"/>
                    </a:lnTo>
                    <a:lnTo>
                      <a:pt x="137" y="253"/>
                    </a:lnTo>
                    <a:lnTo>
                      <a:pt x="141" y="236"/>
                    </a:lnTo>
                    <a:lnTo>
                      <a:pt x="142" y="218"/>
                    </a:lnTo>
                    <a:lnTo>
                      <a:pt x="144" y="197"/>
                    </a:lnTo>
                    <a:lnTo>
                      <a:pt x="148" y="178"/>
                    </a:lnTo>
                    <a:lnTo>
                      <a:pt x="152" y="158"/>
                    </a:lnTo>
                    <a:lnTo>
                      <a:pt x="152" y="139"/>
                    </a:lnTo>
                    <a:lnTo>
                      <a:pt x="156" y="118"/>
                    </a:lnTo>
                    <a:lnTo>
                      <a:pt x="158" y="97"/>
                    </a:lnTo>
                    <a:lnTo>
                      <a:pt x="160" y="78"/>
                    </a:lnTo>
                    <a:lnTo>
                      <a:pt x="161" y="59"/>
                    </a:lnTo>
                    <a:lnTo>
                      <a:pt x="165" y="44"/>
                    </a:lnTo>
                    <a:lnTo>
                      <a:pt x="169" y="28"/>
                    </a:lnTo>
                    <a:lnTo>
                      <a:pt x="173" y="13"/>
                    </a:lnTo>
                    <a:lnTo>
                      <a:pt x="175" y="7"/>
                    </a:lnTo>
                    <a:lnTo>
                      <a:pt x="180" y="4"/>
                    </a:lnTo>
                    <a:lnTo>
                      <a:pt x="184" y="0"/>
                    </a:lnTo>
                    <a:lnTo>
                      <a:pt x="190" y="0"/>
                    </a:lnTo>
                    <a:lnTo>
                      <a:pt x="196" y="0"/>
                    </a:lnTo>
                    <a:lnTo>
                      <a:pt x="198" y="4"/>
                    </a:lnTo>
                    <a:lnTo>
                      <a:pt x="198" y="7"/>
                    </a:lnTo>
                    <a:lnTo>
                      <a:pt x="198" y="1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3" name="Freeform 405">
                <a:extLst>
                  <a:ext uri="{FF2B5EF4-FFF2-40B4-BE49-F238E27FC236}">
                    <a16:creationId xmlns:a16="http://schemas.microsoft.com/office/drawing/2014/main" id="{3737B5C3-00B2-BE4E-A9B4-1DF70BEC15F3}"/>
                  </a:ext>
                </a:extLst>
              </p:cNvPr>
              <p:cNvSpPr>
                <a:spLocks/>
              </p:cNvSpPr>
              <p:nvPr/>
            </p:nvSpPr>
            <p:spPr bwMode="auto">
              <a:xfrm>
                <a:off x="7668683" y="5100638"/>
                <a:ext cx="60325" cy="349250"/>
              </a:xfrm>
              <a:custGeom>
                <a:avLst/>
                <a:gdLst>
                  <a:gd name="T0" fmla="*/ 2147483647 w 74"/>
                  <a:gd name="T1" fmla="*/ 2147483647 h 439"/>
                  <a:gd name="T2" fmla="*/ 2147483647 w 74"/>
                  <a:gd name="T3" fmla="*/ 2147483647 h 439"/>
                  <a:gd name="T4" fmla="*/ 2147483647 w 74"/>
                  <a:gd name="T5" fmla="*/ 2147483647 h 439"/>
                  <a:gd name="T6" fmla="*/ 2147483647 w 74"/>
                  <a:gd name="T7" fmla="*/ 2147483647 h 439"/>
                  <a:gd name="T8" fmla="*/ 2147483647 w 74"/>
                  <a:gd name="T9" fmla="*/ 2147483647 h 439"/>
                  <a:gd name="T10" fmla="*/ 2147483647 w 74"/>
                  <a:gd name="T11" fmla="*/ 2147483647 h 439"/>
                  <a:gd name="T12" fmla="*/ 2147483647 w 74"/>
                  <a:gd name="T13" fmla="*/ 2147483647 h 439"/>
                  <a:gd name="T14" fmla="*/ 2147483647 w 74"/>
                  <a:gd name="T15" fmla="*/ 2147483647 h 439"/>
                  <a:gd name="T16" fmla="*/ 2147483647 w 74"/>
                  <a:gd name="T17" fmla="*/ 2147483647 h 439"/>
                  <a:gd name="T18" fmla="*/ 2147483647 w 74"/>
                  <a:gd name="T19" fmla="*/ 2147483647 h 439"/>
                  <a:gd name="T20" fmla="*/ 2147483647 w 74"/>
                  <a:gd name="T21" fmla="*/ 2147483647 h 439"/>
                  <a:gd name="T22" fmla="*/ 2147483647 w 74"/>
                  <a:gd name="T23" fmla="*/ 2147483647 h 439"/>
                  <a:gd name="T24" fmla="*/ 2147483647 w 74"/>
                  <a:gd name="T25" fmla="*/ 2147483647 h 439"/>
                  <a:gd name="T26" fmla="*/ 0 w 74"/>
                  <a:gd name="T27" fmla="*/ 2147483647 h 439"/>
                  <a:gd name="T28" fmla="*/ 2147483647 w 74"/>
                  <a:gd name="T29" fmla="*/ 2147483647 h 439"/>
                  <a:gd name="T30" fmla="*/ 2147483647 w 74"/>
                  <a:gd name="T31" fmla="*/ 2147483647 h 439"/>
                  <a:gd name="T32" fmla="*/ 2147483647 w 74"/>
                  <a:gd name="T33" fmla="*/ 2147483647 h 439"/>
                  <a:gd name="T34" fmla="*/ 2147483647 w 74"/>
                  <a:gd name="T35" fmla="*/ 2147483647 h 439"/>
                  <a:gd name="T36" fmla="*/ 2147483647 w 74"/>
                  <a:gd name="T37" fmla="*/ 2147483647 h 439"/>
                  <a:gd name="T38" fmla="*/ 2147483647 w 74"/>
                  <a:gd name="T39" fmla="*/ 2147483647 h 439"/>
                  <a:gd name="T40" fmla="*/ 2147483647 w 74"/>
                  <a:gd name="T41" fmla="*/ 2147483647 h 439"/>
                  <a:gd name="T42" fmla="*/ 2147483647 w 74"/>
                  <a:gd name="T43" fmla="*/ 2147483647 h 439"/>
                  <a:gd name="T44" fmla="*/ 2147483647 w 74"/>
                  <a:gd name="T45" fmla="*/ 2147483647 h 439"/>
                  <a:gd name="T46" fmla="*/ 2147483647 w 74"/>
                  <a:gd name="T47" fmla="*/ 2147483647 h 439"/>
                  <a:gd name="T48" fmla="*/ 2147483647 w 74"/>
                  <a:gd name="T49" fmla="*/ 2147483647 h 439"/>
                  <a:gd name="T50" fmla="*/ 2147483647 w 74"/>
                  <a:gd name="T51" fmla="*/ 2147483647 h 439"/>
                  <a:gd name="T52" fmla="*/ 2147483647 w 74"/>
                  <a:gd name="T53" fmla="*/ 2147483647 h 439"/>
                  <a:gd name="T54" fmla="*/ 2147483647 w 74"/>
                  <a:gd name="T55" fmla="*/ 2147483647 h 439"/>
                  <a:gd name="T56" fmla="*/ 2147483647 w 74"/>
                  <a:gd name="T57" fmla="*/ 2147483647 h 439"/>
                  <a:gd name="T58" fmla="*/ 2147483647 w 74"/>
                  <a:gd name="T59" fmla="*/ 2147483647 h 439"/>
                  <a:gd name="T60" fmla="*/ 2147483647 w 74"/>
                  <a:gd name="T61" fmla="*/ 2147483647 h 439"/>
                  <a:gd name="T62" fmla="*/ 2147483647 w 74"/>
                  <a:gd name="T63" fmla="*/ 0 h 439"/>
                  <a:gd name="T64" fmla="*/ 2147483647 w 74"/>
                  <a:gd name="T65" fmla="*/ 0 h 439"/>
                  <a:gd name="T66" fmla="*/ 2147483647 w 74"/>
                  <a:gd name="T67" fmla="*/ 2147483647 h 439"/>
                  <a:gd name="T68" fmla="*/ 2147483647 w 74"/>
                  <a:gd name="T69" fmla="*/ 2147483647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39"/>
                  <a:gd name="T107" fmla="*/ 74 w 74"/>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39">
                    <a:moveTo>
                      <a:pt x="74" y="11"/>
                    </a:moveTo>
                    <a:lnTo>
                      <a:pt x="70" y="40"/>
                    </a:lnTo>
                    <a:lnTo>
                      <a:pt x="70" y="68"/>
                    </a:lnTo>
                    <a:lnTo>
                      <a:pt x="68" y="95"/>
                    </a:lnTo>
                    <a:lnTo>
                      <a:pt x="68" y="121"/>
                    </a:lnTo>
                    <a:lnTo>
                      <a:pt x="68" y="144"/>
                    </a:lnTo>
                    <a:lnTo>
                      <a:pt x="68" y="171"/>
                    </a:lnTo>
                    <a:lnTo>
                      <a:pt x="67" y="194"/>
                    </a:lnTo>
                    <a:lnTo>
                      <a:pt x="65" y="218"/>
                    </a:lnTo>
                    <a:lnTo>
                      <a:pt x="65" y="241"/>
                    </a:lnTo>
                    <a:lnTo>
                      <a:pt x="63" y="266"/>
                    </a:lnTo>
                    <a:lnTo>
                      <a:pt x="59" y="289"/>
                    </a:lnTo>
                    <a:lnTo>
                      <a:pt x="57" y="313"/>
                    </a:lnTo>
                    <a:lnTo>
                      <a:pt x="53" y="338"/>
                    </a:lnTo>
                    <a:lnTo>
                      <a:pt x="49" y="367"/>
                    </a:lnTo>
                    <a:lnTo>
                      <a:pt x="44" y="393"/>
                    </a:lnTo>
                    <a:lnTo>
                      <a:pt x="40" y="424"/>
                    </a:lnTo>
                    <a:lnTo>
                      <a:pt x="38" y="427"/>
                    </a:lnTo>
                    <a:lnTo>
                      <a:pt x="34" y="433"/>
                    </a:lnTo>
                    <a:lnTo>
                      <a:pt x="32" y="435"/>
                    </a:lnTo>
                    <a:lnTo>
                      <a:pt x="30" y="437"/>
                    </a:lnTo>
                    <a:lnTo>
                      <a:pt x="23" y="439"/>
                    </a:lnTo>
                    <a:lnTo>
                      <a:pt x="15" y="439"/>
                    </a:lnTo>
                    <a:lnTo>
                      <a:pt x="10" y="437"/>
                    </a:lnTo>
                    <a:lnTo>
                      <a:pt x="4" y="431"/>
                    </a:lnTo>
                    <a:lnTo>
                      <a:pt x="2" y="427"/>
                    </a:lnTo>
                    <a:lnTo>
                      <a:pt x="0" y="425"/>
                    </a:lnTo>
                    <a:lnTo>
                      <a:pt x="0" y="420"/>
                    </a:lnTo>
                    <a:lnTo>
                      <a:pt x="2" y="416"/>
                    </a:lnTo>
                    <a:lnTo>
                      <a:pt x="4" y="408"/>
                    </a:lnTo>
                    <a:lnTo>
                      <a:pt x="4" y="403"/>
                    </a:lnTo>
                    <a:lnTo>
                      <a:pt x="6" y="393"/>
                    </a:lnTo>
                    <a:lnTo>
                      <a:pt x="8" y="386"/>
                    </a:lnTo>
                    <a:lnTo>
                      <a:pt x="8" y="378"/>
                    </a:lnTo>
                    <a:lnTo>
                      <a:pt x="10" y="370"/>
                    </a:lnTo>
                    <a:lnTo>
                      <a:pt x="10" y="363"/>
                    </a:lnTo>
                    <a:lnTo>
                      <a:pt x="11" y="355"/>
                    </a:lnTo>
                    <a:lnTo>
                      <a:pt x="11" y="346"/>
                    </a:lnTo>
                    <a:lnTo>
                      <a:pt x="11" y="338"/>
                    </a:lnTo>
                    <a:lnTo>
                      <a:pt x="11" y="330"/>
                    </a:lnTo>
                    <a:lnTo>
                      <a:pt x="13" y="323"/>
                    </a:lnTo>
                    <a:lnTo>
                      <a:pt x="13" y="315"/>
                    </a:lnTo>
                    <a:lnTo>
                      <a:pt x="15" y="310"/>
                    </a:lnTo>
                    <a:lnTo>
                      <a:pt x="15" y="302"/>
                    </a:lnTo>
                    <a:lnTo>
                      <a:pt x="17" y="296"/>
                    </a:lnTo>
                    <a:lnTo>
                      <a:pt x="21" y="272"/>
                    </a:lnTo>
                    <a:lnTo>
                      <a:pt x="25" y="251"/>
                    </a:lnTo>
                    <a:lnTo>
                      <a:pt x="27" y="230"/>
                    </a:lnTo>
                    <a:lnTo>
                      <a:pt x="30" y="213"/>
                    </a:lnTo>
                    <a:lnTo>
                      <a:pt x="32" y="196"/>
                    </a:lnTo>
                    <a:lnTo>
                      <a:pt x="34" y="178"/>
                    </a:lnTo>
                    <a:lnTo>
                      <a:pt x="36" y="165"/>
                    </a:lnTo>
                    <a:lnTo>
                      <a:pt x="38" y="150"/>
                    </a:lnTo>
                    <a:lnTo>
                      <a:pt x="40" y="135"/>
                    </a:lnTo>
                    <a:lnTo>
                      <a:pt x="42" y="119"/>
                    </a:lnTo>
                    <a:lnTo>
                      <a:pt x="44" y="104"/>
                    </a:lnTo>
                    <a:lnTo>
                      <a:pt x="46" y="87"/>
                    </a:lnTo>
                    <a:lnTo>
                      <a:pt x="48" y="72"/>
                    </a:lnTo>
                    <a:lnTo>
                      <a:pt x="49" y="51"/>
                    </a:lnTo>
                    <a:lnTo>
                      <a:pt x="51" y="30"/>
                    </a:lnTo>
                    <a:lnTo>
                      <a:pt x="53" y="11"/>
                    </a:lnTo>
                    <a:lnTo>
                      <a:pt x="53" y="4"/>
                    </a:lnTo>
                    <a:lnTo>
                      <a:pt x="55" y="2"/>
                    </a:lnTo>
                    <a:lnTo>
                      <a:pt x="59" y="0"/>
                    </a:lnTo>
                    <a:lnTo>
                      <a:pt x="65" y="0"/>
                    </a:lnTo>
                    <a:lnTo>
                      <a:pt x="68" y="0"/>
                    </a:lnTo>
                    <a:lnTo>
                      <a:pt x="70" y="2"/>
                    </a:lnTo>
                    <a:lnTo>
                      <a:pt x="74" y="5"/>
                    </a:lnTo>
                    <a:lnTo>
                      <a:pt x="74" y="1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4" name="Freeform 406">
                <a:extLst>
                  <a:ext uri="{FF2B5EF4-FFF2-40B4-BE49-F238E27FC236}">
                    <a16:creationId xmlns:a16="http://schemas.microsoft.com/office/drawing/2014/main" id="{82AC9B04-B5A4-CB41-ACA3-B2393118C41A}"/>
                  </a:ext>
                </a:extLst>
              </p:cNvPr>
              <p:cNvSpPr>
                <a:spLocks/>
              </p:cNvSpPr>
              <p:nvPr/>
            </p:nvSpPr>
            <p:spPr bwMode="auto">
              <a:xfrm>
                <a:off x="7697258" y="5080000"/>
                <a:ext cx="127000" cy="77787"/>
              </a:xfrm>
              <a:custGeom>
                <a:avLst/>
                <a:gdLst>
                  <a:gd name="T0" fmla="*/ 2147483647 w 162"/>
                  <a:gd name="T1" fmla="*/ 2147483647 h 99"/>
                  <a:gd name="T2" fmla="*/ 2147483647 w 162"/>
                  <a:gd name="T3" fmla="*/ 2147483647 h 99"/>
                  <a:gd name="T4" fmla="*/ 2147483647 w 162"/>
                  <a:gd name="T5" fmla="*/ 2147483647 h 99"/>
                  <a:gd name="T6" fmla="*/ 2147483647 w 162"/>
                  <a:gd name="T7" fmla="*/ 2147483647 h 99"/>
                  <a:gd name="T8" fmla="*/ 2147483647 w 162"/>
                  <a:gd name="T9" fmla="*/ 2147483647 h 99"/>
                  <a:gd name="T10" fmla="*/ 2147483647 w 162"/>
                  <a:gd name="T11" fmla="*/ 2147483647 h 99"/>
                  <a:gd name="T12" fmla="*/ 2147483647 w 162"/>
                  <a:gd name="T13" fmla="*/ 2147483647 h 99"/>
                  <a:gd name="T14" fmla="*/ 2147483647 w 162"/>
                  <a:gd name="T15" fmla="*/ 2147483647 h 99"/>
                  <a:gd name="T16" fmla="*/ 2147483647 w 162"/>
                  <a:gd name="T17" fmla="*/ 2147483647 h 99"/>
                  <a:gd name="T18" fmla="*/ 2147483647 w 162"/>
                  <a:gd name="T19" fmla="*/ 2147483647 h 99"/>
                  <a:gd name="T20" fmla="*/ 2147483647 w 162"/>
                  <a:gd name="T21" fmla="*/ 2147483647 h 99"/>
                  <a:gd name="T22" fmla="*/ 2147483647 w 162"/>
                  <a:gd name="T23" fmla="*/ 2147483647 h 99"/>
                  <a:gd name="T24" fmla="*/ 2147483647 w 162"/>
                  <a:gd name="T25" fmla="*/ 2147483647 h 99"/>
                  <a:gd name="T26" fmla="*/ 2147483647 w 162"/>
                  <a:gd name="T27" fmla="*/ 2147483647 h 99"/>
                  <a:gd name="T28" fmla="*/ 2147483647 w 162"/>
                  <a:gd name="T29" fmla="*/ 2147483647 h 99"/>
                  <a:gd name="T30" fmla="*/ 2147483647 w 162"/>
                  <a:gd name="T31" fmla="*/ 2147483647 h 99"/>
                  <a:gd name="T32" fmla="*/ 2147483647 w 162"/>
                  <a:gd name="T33" fmla="*/ 2147483647 h 99"/>
                  <a:gd name="T34" fmla="*/ 2147483647 w 162"/>
                  <a:gd name="T35" fmla="*/ 0 h 99"/>
                  <a:gd name="T36" fmla="*/ 2147483647 w 162"/>
                  <a:gd name="T37" fmla="*/ 0 h 99"/>
                  <a:gd name="T38" fmla="*/ 2147483647 w 162"/>
                  <a:gd name="T39" fmla="*/ 0 h 99"/>
                  <a:gd name="T40" fmla="*/ 2147483647 w 162"/>
                  <a:gd name="T41" fmla="*/ 2147483647 h 99"/>
                  <a:gd name="T42" fmla="*/ 2147483647 w 162"/>
                  <a:gd name="T43" fmla="*/ 2147483647 h 99"/>
                  <a:gd name="T44" fmla="*/ 2147483647 w 162"/>
                  <a:gd name="T45" fmla="*/ 2147483647 h 99"/>
                  <a:gd name="T46" fmla="*/ 2147483647 w 162"/>
                  <a:gd name="T47" fmla="*/ 2147483647 h 99"/>
                  <a:gd name="T48" fmla="*/ 2147483647 w 162"/>
                  <a:gd name="T49" fmla="*/ 2147483647 h 99"/>
                  <a:gd name="T50" fmla="*/ 2147483647 w 162"/>
                  <a:gd name="T51" fmla="*/ 2147483647 h 99"/>
                  <a:gd name="T52" fmla="*/ 2147483647 w 162"/>
                  <a:gd name="T53" fmla="*/ 2147483647 h 99"/>
                  <a:gd name="T54" fmla="*/ 2147483647 w 162"/>
                  <a:gd name="T55" fmla="*/ 2147483647 h 99"/>
                  <a:gd name="T56" fmla="*/ 2147483647 w 162"/>
                  <a:gd name="T57" fmla="*/ 2147483647 h 99"/>
                  <a:gd name="T58" fmla="*/ 2147483647 w 162"/>
                  <a:gd name="T59" fmla="*/ 2147483647 h 99"/>
                  <a:gd name="T60" fmla="*/ 2147483647 w 162"/>
                  <a:gd name="T61" fmla="*/ 2147483647 h 99"/>
                  <a:gd name="T62" fmla="*/ 2147483647 w 162"/>
                  <a:gd name="T63" fmla="*/ 2147483647 h 99"/>
                  <a:gd name="T64" fmla="*/ 2147483647 w 162"/>
                  <a:gd name="T65" fmla="*/ 2147483647 h 99"/>
                  <a:gd name="T66" fmla="*/ 2147483647 w 162"/>
                  <a:gd name="T67" fmla="*/ 2147483647 h 99"/>
                  <a:gd name="T68" fmla="*/ 2147483647 w 162"/>
                  <a:gd name="T69" fmla="*/ 2147483647 h 99"/>
                  <a:gd name="T70" fmla="*/ 2147483647 w 162"/>
                  <a:gd name="T71" fmla="*/ 2147483647 h 99"/>
                  <a:gd name="T72" fmla="*/ 2147483647 w 162"/>
                  <a:gd name="T73" fmla="*/ 2147483647 h 99"/>
                  <a:gd name="T74" fmla="*/ 2147483647 w 162"/>
                  <a:gd name="T75" fmla="*/ 2147483647 h 99"/>
                  <a:gd name="T76" fmla="*/ 2147483647 w 162"/>
                  <a:gd name="T77" fmla="*/ 2147483647 h 99"/>
                  <a:gd name="T78" fmla="*/ 2147483647 w 162"/>
                  <a:gd name="T79" fmla="*/ 2147483647 h 99"/>
                  <a:gd name="T80" fmla="*/ 2147483647 w 162"/>
                  <a:gd name="T81" fmla="*/ 2147483647 h 99"/>
                  <a:gd name="T82" fmla="*/ 2147483647 w 162"/>
                  <a:gd name="T83" fmla="*/ 2147483647 h 99"/>
                  <a:gd name="T84" fmla="*/ 2147483647 w 162"/>
                  <a:gd name="T85" fmla="*/ 2147483647 h 99"/>
                  <a:gd name="T86" fmla="*/ 0 w 162"/>
                  <a:gd name="T87" fmla="*/ 2147483647 h 99"/>
                  <a:gd name="T88" fmla="*/ 0 w 162"/>
                  <a:gd name="T89" fmla="*/ 2147483647 h 99"/>
                  <a:gd name="T90" fmla="*/ 0 w 162"/>
                  <a:gd name="T91" fmla="*/ 2147483647 h 99"/>
                  <a:gd name="T92" fmla="*/ 2147483647 w 162"/>
                  <a:gd name="T93" fmla="*/ 2147483647 h 99"/>
                  <a:gd name="T94" fmla="*/ 2147483647 w 162"/>
                  <a:gd name="T95" fmla="*/ 2147483647 h 99"/>
                  <a:gd name="T96" fmla="*/ 2147483647 w 162"/>
                  <a:gd name="T97" fmla="*/ 2147483647 h 99"/>
                  <a:gd name="T98" fmla="*/ 2147483647 w 162"/>
                  <a:gd name="T99" fmla="*/ 2147483647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
                  <a:gd name="T151" fmla="*/ 0 h 99"/>
                  <a:gd name="T152" fmla="*/ 162 w 162"/>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 h="99">
                    <a:moveTo>
                      <a:pt x="14" y="55"/>
                    </a:moveTo>
                    <a:lnTo>
                      <a:pt x="21" y="51"/>
                    </a:lnTo>
                    <a:lnTo>
                      <a:pt x="31" y="50"/>
                    </a:lnTo>
                    <a:lnTo>
                      <a:pt x="40" y="48"/>
                    </a:lnTo>
                    <a:lnTo>
                      <a:pt x="48" y="44"/>
                    </a:lnTo>
                    <a:lnTo>
                      <a:pt x="53" y="42"/>
                    </a:lnTo>
                    <a:lnTo>
                      <a:pt x="63" y="38"/>
                    </a:lnTo>
                    <a:lnTo>
                      <a:pt x="71" y="36"/>
                    </a:lnTo>
                    <a:lnTo>
                      <a:pt x="76" y="32"/>
                    </a:lnTo>
                    <a:lnTo>
                      <a:pt x="84" y="29"/>
                    </a:lnTo>
                    <a:lnTo>
                      <a:pt x="91" y="25"/>
                    </a:lnTo>
                    <a:lnTo>
                      <a:pt x="97" y="21"/>
                    </a:lnTo>
                    <a:lnTo>
                      <a:pt x="107" y="17"/>
                    </a:lnTo>
                    <a:lnTo>
                      <a:pt x="114" y="15"/>
                    </a:lnTo>
                    <a:lnTo>
                      <a:pt x="122" y="12"/>
                    </a:lnTo>
                    <a:lnTo>
                      <a:pt x="131" y="8"/>
                    </a:lnTo>
                    <a:lnTo>
                      <a:pt x="139" y="4"/>
                    </a:lnTo>
                    <a:lnTo>
                      <a:pt x="145" y="0"/>
                    </a:lnTo>
                    <a:lnTo>
                      <a:pt x="152" y="0"/>
                    </a:lnTo>
                    <a:lnTo>
                      <a:pt x="156" y="0"/>
                    </a:lnTo>
                    <a:lnTo>
                      <a:pt x="160" y="4"/>
                    </a:lnTo>
                    <a:lnTo>
                      <a:pt x="162" y="8"/>
                    </a:lnTo>
                    <a:lnTo>
                      <a:pt x="160" y="12"/>
                    </a:lnTo>
                    <a:lnTo>
                      <a:pt x="158" y="15"/>
                    </a:lnTo>
                    <a:lnTo>
                      <a:pt x="152" y="19"/>
                    </a:lnTo>
                    <a:lnTo>
                      <a:pt x="143" y="23"/>
                    </a:lnTo>
                    <a:lnTo>
                      <a:pt x="133" y="29"/>
                    </a:lnTo>
                    <a:lnTo>
                      <a:pt x="124" y="32"/>
                    </a:lnTo>
                    <a:lnTo>
                      <a:pt x="116" y="38"/>
                    </a:lnTo>
                    <a:lnTo>
                      <a:pt x="109" y="44"/>
                    </a:lnTo>
                    <a:lnTo>
                      <a:pt x="101" y="50"/>
                    </a:lnTo>
                    <a:lnTo>
                      <a:pt x="91" y="55"/>
                    </a:lnTo>
                    <a:lnTo>
                      <a:pt x="84" y="63"/>
                    </a:lnTo>
                    <a:lnTo>
                      <a:pt x="76" y="69"/>
                    </a:lnTo>
                    <a:lnTo>
                      <a:pt x="67" y="74"/>
                    </a:lnTo>
                    <a:lnTo>
                      <a:pt x="59" y="78"/>
                    </a:lnTo>
                    <a:lnTo>
                      <a:pt x="50" y="84"/>
                    </a:lnTo>
                    <a:lnTo>
                      <a:pt x="42" y="88"/>
                    </a:lnTo>
                    <a:lnTo>
                      <a:pt x="33" y="91"/>
                    </a:lnTo>
                    <a:lnTo>
                      <a:pt x="23" y="95"/>
                    </a:lnTo>
                    <a:lnTo>
                      <a:pt x="14" y="99"/>
                    </a:lnTo>
                    <a:lnTo>
                      <a:pt x="6" y="95"/>
                    </a:lnTo>
                    <a:lnTo>
                      <a:pt x="4" y="91"/>
                    </a:lnTo>
                    <a:lnTo>
                      <a:pt x="0" y="86"/>
                    </a:lnTo>
                    <a:lnTo>
                      <a:pt x="0" y="78"/>
                    </a:lnTo>
                    <a:lnTo>
                      <a:pt x="0" y="70"/>
                    </a:lnTo>
                    <a:lnTo>
                      <a:pt x="4" y="63"/>
                    </a:lnTo>
                    <a:lnTo>
                      <a:pt x="6" y="57"/>
                    </a:lnTo>
                    <a:lnTo>
                      <a:pt x="14" y="5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5" name="Freeform 432">
                <a:extLst>
                  <a:ext uri="{FF2B5EF4-FFF2-40B4-BE49-F238E27FC236}">
                    <a16:creationId xmlns:a16="http://schemas.microsoft.com/office/drawing/2014/main" id="{C68B1649-F756-3144-AB21-CD7C88CDE320}"/>
                  </a:ext>
                </a:extLst>
              </p:cNvPr>
              <p:cNvSpPr>
                <a:spLocks/>
              </p:cNvSpPr>
              <p:nvPr/>
            </p:nvSpPr>
            <p:spPr bwMode="auto">
              <a:xfrm>
                <a:off x="7509933" y="5376863"/>
                <a:ext cx="173038" cy="23812"/>
              </a:xfrm>
              <a:custGeom>
                <a:avLst/>
                <a:gdLst>
                  <a:gd name="T0" fmla="*/ 2147483647 w 219"/>
                  <a:gd name="T1" fmla="*/ 2147483647 h 28"/>
                  <a:gd name="T2" fmla="*/ 2147483647 w 219"/>
                  <a:gd name="T3" fmla="*/ 2147483647 h 28"/>
                  <a:gd name="T4" fmla="*/ 2147483647 w 219"/>
                  <a:gd name="T5" fmla="*/ 2147483647 h 28"/>
                  <a:gd name="T6" fmla="*/ 2147483647 w 219"/>
                  <a:gd name="T7" fmla="*/ 2147483647 h 28"/>
                  <a:gd name="T8" fmla="*/ 2147483647 w 219"/>
                  <a:gd name="T9" fmla="*/ 2147483647 h 28"/>
                  <a:gd name="T10" fmla="*/ 2147483647 w 219"/>
                  <a:gd name="T11" fmla="*/ 2147483647 h 28"/>
                  <a:gd name="T12" fmla="*/ 2147483647 w 219"/>
                  <a:gd name="T13" fmla="*/ 2147483647 h 28"/>
                  <a:gd name="T14" fmla="*/ 2147483647 w 219"/>
                  <a:gd name="T15" fmla="*/ 2147483647 h 28"/>
                  <a:gd name="T16" fmla="*/ 2147483647 w 219"/>
                  <a:gd name="T17" fmla="*/ 2147483647 h 28"/>
                  <a:gd name="T18" fmla="*/ 2147483647 w 219"/>
                  <a:gd name="T19" fmla="*/ 2147483647 h 28"/>
                  <a:gd name="T20" fmla="*/ 2147483647 w 219"/>
                  <a:gd name="T21" fmla="*/ 2147483647 h 28"/>
                  <a:gd name="T22" fmla="*/ 2147483647 w 219"/>
                  <a:gd name="T23" fmla="*/ 0 h 28"/>
                  <a:gd name="T24" fmla="*/ 2147483647 w 219"/>
                  <a:gd name="T25" fmla="*/ 0 h 28"/>
                  <a:gd name="T26" fmla="*/ 2147483647 w 219"/>
                  <a:gd name="T27" fmla="*/ 0 h 28"/>
                  <a:gd name="T28" fmla="*/ 2147483647 w 219"/>
                  <a:gd name="T29" fmla="*/ 0 h 28"/>
                  <a:gd name="T30" fmla="*/ 2147483647 w 219"/>
                  <a:gd name="T31" fmla="*/ 2147483647 h 28"/>
                  <a:gd name="T32" fmla="*/ 2147483647 w 219"/>
                  <a:gd name="T33" fmla="*/ 2147483647 h 28"/>
                  <a:gd name="T34" fmla="*/ 2147483647 w 219"/>
                  <a:gd name="T35" fmla="*/ 2147483647 h 28"/>
                  <a:gd name="T36" fmla="*/ 2147483647 w 219"/>
                  <a:gd name="T37" fmla="*/ 2147483647 h 28"/>
                  <a:gd name="T38" fmla="*/ 2147483647 w 219"/>
                  <a:gd name="T39" fmla="*/ 2147483647 h 28"/>
                  <a:gd name="T40" fmla="*/ 2147483647 w 219"/>
                  <a:gd name="T41" fmla="*/ 2147483647 h 28"/>
                  <a:gd name="T42" fmla="*/ 2147483647 w 219"/>
                  <a:gd name="T43" fmla="*/ 2147483647 h 28"/>
                  <a:gd name="T44" fmla="*/ 2147483647 w 219"/>
                  <a:gd name="T45" fmla="*/ 2147483647 h 28"/>
                  <a:gd name="T46" fmla="*/ 2147483647 w 219"/>
                  <a:gd name="T47" fmla="*/ 2147483647 h 28"/>
                  <a:gd name="T48" fmla="*/ 2147483647 w 219"/>
                  <a:gd name="T49" fmla="*/ 2147483647 h 28"/>
                  <a:gd name="T50" fmla="*/ 2147483647 w 219"/>
                  <a:gd name="T51" fmla="*/ 2147483647 h 28"/>
                  <a:gd name="T52" fmla="*/ 2147483647 w 219"/>
                  <a:gd name="T53" fmla="*/ 2147483647 h 28"/>
                  <a:gd name="T54" fmla="*/ 2147483647 w 219"/>
                  <a:gd name="T55" fmla="*/ 2147483647 h 28"/>
                  <a:gd name="T56" fmla="*/ 2147483647 w 219"/>
                  <a:gd name="T57" fmla="*/ 2147483647 h 28"/>
                  <a:gd name="T58" fmla="*/ 2147483647 w 219"/>
                  <a:gd name="T59" fmla="*/ 2147483647 h 28"/>
                  <a:gd name="T60" fmla="*/ 2147483647 w 219"/>
                  <a:gd name="T61" fmla="*/ 2147483647 h 28"/>
                  <a:gd name="T62" fmla="*/ 2147483647 w 219"/>
                  <a:gd name="T63" fmla="*/ 2147483647 h 28"/>
                  <a:gd name="T64" fmla="*/ 2147483647 w 219"/>
                  <a:gd name="T65" fmla="*/ 2147483647 h 28"/>
                  <a:gd name="T66" fmla="*/ 2147483647 w 219"/>
                  <a:gd name="T67" fmla="*/ 2147483647 h 28"/>
                  <a:gd name="T68" fmla="*/ 2147483647 w 219"/>
                  <a:gd name="T69" fmla="*/ 2147483647 h 28"/>
                  <a:gd name="T70" fmla="*/ 0 w 219"/>
                  <a:gd name="T71" fmla="*/ 2147483647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28"/>
                  <a:gd name="T110" fmla="*/ 219 w 219"/>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28">
                    <a:moveTo>
                      <a:pt x="0" y="1"/>
                    </a:moveTo>
                    <a:lnTo>
                      <a:pt x="2" y="1"/>
                    </a:lnTo>
                    <a:lnTo>
                      <a:pt x="4" y="1"/>
                    </a:lnTo>
                    <a:lnTo>
                      <a:pt x="8" y="1"/>
                    </a:lnTo>
                    <a:lnTo>
                      <a:pt x="16" y="1"/>
                    </a:lnTo>
                    <a:lnTo>
                      <a:pt x="25" y="1"/>
                    </a:lnTo>
                    <a:lnTo>
                      <a:pt x="35" y="1"/>
                    </a:lnTo>
                    <a:lnTo>
                      <a:pt x="44" y="1"/>
                    </a:lnTo>
                    <a:lnTo>
                      <a:pt x="56" y="1"/>
                    </a:lnTo>
                    <a:lnTo>
                      <a:pt x="65" y="1"/>
                    </a:lnTo>
                    <a:lnTo>
                      <a:pt x="77" y="1"/>
                    </a:lnTo>
                    <a:lnTo>
                      <a:pt x="86" y="1"/>
                    </a:lnTo>
                    <a:lnTo>
                      <a:pt x="97" y="3"/>
                    </a:lnTo>
                    <a:lnTo>
                      <a:pt x="105" y="3"/>
                    </a:lnTo>
                    <a:lnTo>
                      <a:pt x="113" y="3"/>
                    </a:lnTo>
                    <a:lnTo>
                      <a:pt x="120" y="3"/>
                    </a:lnTo>
                    <a:lnTo>
                      <a:pt x="124" y="3"/>
                    </a:lnTo>
                    <a:lnTo>
                      <a:pt x="130" y="3"/>
                    </a:lnTo>
                    <a:lnTo>
                      <a:pt x="132" y="3"/>
                    </a:lnTo>
                    <a:lnTo>
                      <a:pt x="139" y="1"/>
                    </a:lnTo>
                    <a:lnTo>
                      <a:pt x="147" y="1"/>
                    </a:lnTo>
                    <a:lnTo>
                      <a:pt x="153" y="1"/>
                    </a:lnTo>
                    <a:lnTo>
                      <a:pt x="162" y="1"/>
                    </a:lnTo>
                    <a:lnTo>
                      <a:pt x="170" y="0"/>
                    </a:lnTo>
                    <a:lnTo>
                      <a:pt x="179" y="0"/>
                    </a:lnTo>
                    <a:lnTo>
                      <a:pt x="187" y="0"/>
                    </a:lnTo>
                    <a:lnTo>
                      <a:pt x="194" y="0"/>
                    </a:lnTo>
                    <a:lnTo>
                      <a:pt x="200" y="0"/>
                    </a:lnTo>
                    <a:lnTo>
                      <a:pt x="208" y="0"/>
                    </a:lnTo>
                    <a:lnTo>
                      <a:pt x="212" y="0"/>
                    </a:lnTo>
                    <a:lnTo>
                      <a:pt x="215" y="1"/>
                    </a:lnTo>
                    <a:lnTo>
                      <a:pt x="217" y="1"/>
                    </a:lnTo>
                    <a:lnTo>
                      <a:pt x="219" y="3"/>
                    </a:lnTo>
                    <a:lnTo>
                      <a:pt x="217" y="5"/>
                    </a:lnTo>
                    <a:lnTo>
                      <a:pt x="215" y="5"/>
                    </a:lnTo>
                    <a:lnTo>
                      <a:pt x="212" y="7"/>
                    </a:lnTo>
                    <a:lnTo>
                      <a:pt x="208" y="11"/>
                    </a:lnTo>
                    <a:lnTo>
                      <a:pt x="202" y="11"/>
                    </a:lnTo>
                    <a:lnTo>
                      <a:pt x="194" y="13"/>
                    </a:lnTo>
                    <a:lnTo>
                      <a:pt x="187" y="15"/>
                    </a:lnTo>
                    <a:lnTo>
                      <a:pt x="179" y="17"/>
                    </a:lnTo>
                    <a:lnTo>
                      <a:pt x="170" y="19"/>
                    </a:lnTo>
                    <a:lnTo>
                      <a:pt x="162" y="20"/>
                    </a:lnTo>
                    <a:lnTo>
                      <a:pt x="153" y="20"/>
                    </a:lnTo>
                    <a:lnTo>
                      <a:pt x="145" y="22"/>
                    </a:lnTo>
                    <a:lnTo>
                      <a:pt x="135" y="24"/>
                    </a:lnTo>
                    <a:lnTo>
                      <a:pt x="126" y="24"/>
                    </a:lnTo>
                    <a:lnTo>
                      <a:pt x="118" y="24"/>
                    </a:lnTo>
                    <a:lnTo>
                      <a:pt x="113" y="26"/>
                    </a:lnTo>
                    <a:lnTo>
                      <a:pt x="103" y="26"/>
                    </a:lnTo>
                    <a:lnTo>
                      <a:pt x="96" y="26"/>
                    </a:lnTo>
                    <a:lnTo>
                      <a:pt x="88" y="26"/>
                    </a:lnTo>
                    <a:lnTo>
                      <a:pt x="82" y="28"/>
                    </a:lnTo>
                    <a:lnTo>
                      <a:pt x="75" y="28"/>
                    </a:lnTo>
                    <a:lnTo>
                      <a:pt x="69" y="28"/>
                    </a:lnTo>
                    <a:lnTo>
                      <a:pt x="61" y="28"/>
                    </a:lnTo>
                    <a:lnTo>
                      <a:pt x="56" y="28"/>
                    </a:lnTo>
                    <a:lnTo>
                      <a:pt x="48" y="28"/>
                    </a:lnTo>
                    <a:lnTo>
                      <a:pt x="42" y="28"/>
                    </a:lnTo>
                    <a:lnTo>
                      <a:pt x="38" y="28"/>
                    </a:lnTo>
                    <a:lnTo>
                      <a:pt x="33" y="28"/>
                    </a:lnTo>
                    <a:lnTo>
                      <a:pt x="29" y="28"/>
                    </a:lnTo>
                    <a:lnTo>
                      <a:pt x="25" y="28"/>
                    </a:lnTo>
                    <a:lnTo>
                      <a:pt x="21" y="28"/>
                    </a:lnTo>
                    <a:lnTo>
                      <a:pt x="19" y="28"/>
                    </a:lnTo>
                    <a:lnTo>
                      <a:pt x="14" y="24"/>
                    </a:lnTo>
                    <a:lnTo>
                      <a:pt x="10" y="20"/>
                    </a:lnTo>
                    <a:lnTo>
                      <a:pt x="8" y="17"/>
                    </a:lnTo>
                    <a:lnTo>
                      <a:pt x="4" y="13"/>
                    </a:lnTo>
                    <a:lnTo>
                      <a:pt x="2" y="7"/>
                    </a:lnTo>
                    <a:lnTo>
                      <a:pt x="2" y="5"/>
                    </a:lnTo>
                    <a:lnTo>
                      <a:pt x="0" y="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6" name="Freeform 434">
                <a:extLst>
                  <a:ext uri="{FF2B5EF4-FFF2-40B4-BE49-F238E27FC236}">
                    <a16:creationId xmlns:a16="http://schemas.microsoft.com/office/drawing/2014/main" id="{AE1FE14B-EFAB-7449-A310-FEC9911D9A50}"/>
                  </a:ext>
                </a:extLst>
              </p:cNvPr>
              <p:cNvSpPr>
                <a:spLocks/>
              </p:cNvSpPr>
              <p:nvPr/>
            </p:nvSpPr>
            <p:spPr bwMode="auto">
              <a:xfrm>
                <a:off x="7449608" y="5297488"/>
                <a:ext cx="119063" cy="88900"/>
              </a:xfrm>
              <a:custGeom>
                <a:avLst/>
                <a:gdLst>
                  <a:gd name="T0" fmla="*/ 2147483647 w 151"/>
                  <a:gd name="T1" fmla="*/ 2147483647 h 112"/>
                  <a:gd name="T2" fmla="*/ 2147483647 w 151"/>
                  <a:gd name="T3" fmla="*/ 2147483647 h 112"/>
                  <a:gd name="T4" fmla="*/ 2147483647 w 151"/>
                  <a:gd name="T5" fmla="*/ 2147483647 h 112"/>
                  <a:gd name="T6" fmla="*/ 2147483647 w 151"/>
                  <a:gd name="T7" fmla="*/ 2147483647 h 112"/>
                  <a:gd name="T8" fmla="*/ 2147483647 w 151"/>
                  <a:gd name="T9" fmla="*/ 2147483647 h 112"/>
                  <a:gd name="T10" fmla="*/ 2147483647 w 151"/>
                  <a:gd name="T11" fmla="*/ 2147483647 h 112"/>
                  <a:gd name="T12" fmla="*/ 2147483647 w 151"/>
                  <a:gd name="T13" fmla="*/ 2147483647 h 112"/>
                  <a:gd name="T14" fmla="*/ 2147483647 w 151"/>
                  <a:gd name="T15" fmla="*/ 2147483647 h 112"/>
                  <a:gd name="T16" fmla="*/ 2147483647 w 151"/>
                  <a:gd name="T17" fmla="*/ 2147483647 h 112"/>
                  <a:gd name="T18" fmla="*/ 2147483647 w 151"/>
                  <a:gd name="T19" fmla="*/ 2147483647 h 112"/>
                  <a:gd name="T20" fmla="*/ 2147483647 w 151"/>
                  <a:gd name="T21" fmla="*/ 2147483647 h 112"/>
                  <a:gd name="T22" fmla="*/ 2147483647 w 151"/>
                  <a:gd name="T23" fmla="*/ 2147483647 h 112"/>
                  <a:gd name="T24" fmla="*/ 2147483647 w 151"/>
                  <a:gd name="T25" fmla="*/ 2147483647 h 112"/>
                  <a:gd name="T26" fmla="*/ 2147483647 w 151"/>
                  <a:gd name="T27" fmla="*/ 2147483647 h 112"/>
                  <a:gd name="T28" fmla="*/ 2147483647 w 151"/>
                  <a:gd name="T29" fmla="*/ 2147483647 h 112"/>
                  <a:gd name="T30" fmla="*/ 2147483647 w 151"/>
                  <a:gd name="T31" fmla="*/ 2147483647 h 112"/>
                  <a:gd name="T32" fmla="*/ 2147483647 w 151"/>
                  <a:gd name="T33" fmla="*/ 2147483647 h 112"/>
                  <a:gd name="T34" fmla="*/ 0 w 151"/>
                  <a:gd name="T35" fmla="*/ 2147483647 h 112"/>
                  <a:gd name="T36" fmla="*/ 2147483647 w 151"/>
                  <a:gd name="T37" fmla="*/ 2147483647 h 112"/>
                  <a:gd name="T38" fmla="*/ 2147483647 w 151"/>
                  <a:gd name="T39" fmla="*/ 2147483647 h 112"/>
                  <a:gd name="T40" fmla="*/ 2147483647 w 151"/>
                  <a:gd name="T41" fmla="*/ 2147483647 h 112"/>
                  <a:gd name="T42" fmla="*/ 2147483647 w 151"/>
                  <a:gd name="T43" fmla="*/ 2147483647 h 112"/>
                  <a:gd name="T44" fmla="*/ 2147483647 w 151"/>
                  <a:gd name="T45" fmla="*/ 2147483647 h 112"/>
                  <a:gd name="T46" fmla="*/ 2147483647 w 151"/>
                  <a:gd name="T47" fmla="*/ 2147483647 h 112"/>
                  <a:gd name="T48" fmla="*/ 2147483647 w 151"/>
                  <a:gd name="T49" fmla="*/ 2147483647 h 112"/>
                  <a:gd name="T50" fmla="*/ 2147483647 w 151"/>
                  <a:gd name="T51" fmla="*/ 2147483647 h 112"/>
                  <a:gd name="T52" fmla="*/ 2147483647 w 151"/>
                  <a:gd name="T53" fmla="*/ 2147483647 h 112"/>
                  <a:gd name="T54" fmla="*/ 2147483647 w 151"/>
                  <a:gd name="T55" fmla="*/ 2147483647 h 112"/>
                  <a:gd name="T56" fmla="*/ 2147483647 w 151"/>
                  <a:gd name="T57" fmla="*/ 2147483647 h 112"/>
                  <a:gd name="T58" fmla="*/ 2147483647 w 151"/>
                  <a:gd name="T59" fmla="*/ 2147483647 h 112"/>
                  <a:gd name="T60" fmla="*/ 2147483647 w 151"/>
                  <a:gd name="T61" fmla="*/ 2147483647 h 112"/>
                  <a:gd name="T62" fmla="*/ 2147483647 w 151"/>
                  <a:gd name="T63" fmla="*/ 2147483647 h 112"/>
                  <a:gd name="T64" fmla="*/ 2147483647 w 151"/>
                  <a:gd name="T65" fmla="*/ 2147483647 h 112"/>
                  <a:gd name="T66" fmla="*/ 2147483647 w 151"/>
                  <a:gd name="T67" fmla="*/ 2147483647 h 112"/>
                  <a:gd name="T68" fmla="*/ 2147483647 w 151"/>
                  <a:gd name="T69" fmla="*/ 2147483647 h 112"/>
                  <a:gd name="T70" fmla="*/ 2147483647 w 151"/>
                  <a:gd name="T71" fmla="*/ 2147483647 h 112"/>
                  <a:gd name="T72" fmla="*/ 2147483647 w 151"/>
                  <a:gd name="T73" fmla="*/ 0 h 112"/>
                  <a:gd name="T74" fmla="*/ 2147483647 w 151"/>
                  <a:gd name="T75" fmla="*/ 0 h 112"/>
                  <a:gd name="T76" fmla="*/ 2147483647 w 151"/>
                  <a:gd name="T77" fmla="*/ 2147483647 h 112"/>
                  <a:gd name="T78" fmla="*/ 2147483647 w 151"/>
                  <a:gd name="T79" fmla="*/ 2147483647 h 112"/>
                  <a:gd name="T80" fmla="*/ 2147483647 w 151"/>
                  <a:gd name="T81" fmla="*/ 2147483647 h 112"/>
                  <a:gd name="T82" fmla="*/ 2147483647 w 151"/>
                  <a:gd name="T83" fmla="*/ 2147483647 h 112"/>
                  <a:gd name="T84" fmla="*/ 2147483647 w 151"/>
                  <a:gd name="T85" fmla="*/ 2147483647 h 1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112"/>
                  <a:gd name="T131" fmla="*/ 151 w 151"/>
                  <a:gd name="T132" fmla="*/ 112 h 1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112">
                    <a:moveTo>
                      <a:pt x="147" y="15"/>
                    </a:moveTo>
                    <a:lnTo>
                      <a:pt x="137" y="23"/>
                    </a:lnTo>
                    <a:lnTo>
                      <a:pt x="132" y="32"/>
                    </a:lnTo>
                    <a:lnTo>
                      <a:pt x="124" y="38"/>
                    </a:lnTo>
                    <a:lnTo>
                      <a:pt x="118" y="45"/>
                    </a:lnTo>
                    <a:lnTo>
                      <a:pt x="111" y="51"/>
                    </a:lnTo>
                    <a:lnTo>
                      <a:pt x="107" y="55"/>
                    </a:lnTo>
                    <a:lnTo>
                      <a:pt x="99" y="61"/>
                    </a:lnTo>
                    <a:lnTo>
                      <a:pt x="94" y="64"/>
                    </a:lnTo>
                    <a:lnTo>
                      <a:pt x="88" y="68"/>
                    </a:lnTo>
                    <a:lnTo>
                      <a:pt x="80" y="74"/>
                    </a:lnTo>
                    <a:lnTo>
                      <a:pt x="75" y="78"/>
                    </a:lnTo>
                    <a:lnTo>
                      <a:pt x="67" y="83"/>
                    </a:lnTo>
                    <a:lnTo>
                      <a:pt x="61" y="89"/>
                    </a:lnTo>
                    <a:lnTo>
                      <a:pt x="54" y="95"/>
                    </a:lnTo>
                    <a:lnTo>
                      <a:pt x="44" y="102"/>
                    </a:lnTo>
                    <a:lnTo>
                      <a:pt x="37" y="112"/>
                    </a:lnTo>
                    <a:lnTo>
                      <a:pt x="0" y="99"/>
                    </a:lnTo>
                    <a:lnTo>
                      <a:pt x="8" y="89"/>
                    </a:lnTo>
                    <a:lnTo>
                      <a:pt x="16" y="82"/>
                    </a:lnTo>
                    <a:lnTo>
                      <a:pt x="23" y="76"/>
                    </a:lnTo>
                    <a:lnTo>
                      <a:pt x="33" y="72"/>
                    </a:lnTo>
                    <a:lnTo>
                      <a:pt x="38" y="66"/>
                    </a:lnTo>
                    <a:lnTo>
                      <a:pt x="46" y="63"/>
                    </a:lnTo>
                    <a:lnTo>
                      <a:pt x="54" y="59"/>
                    </a:lnTo>
                    <a:lnTo>
                      <a:pt x="61" y="55"/>
                    </a:lnTo>
                    <a:lnTo>
                      <a:pt x="69" y="51"/>
                    </a:lnTo>
                    <a:lnTo>
                      <a:pt x="75" y="45"/>
                    </a:lnTo>
                    <a:lnTo>
                      <a:pt x="84" y="42"/>
                    </a:lnTo>
                    <a:lnTo>
                      <a:pt x="92" y="38"/>
                    </a:lnTo>
                    <a:lnTo>
                      <a:pt x="97" y="32"/>
                    </a:lnTo>
                    <a:lnTo>
                      <a:pt x="107" y="25"/>
                    </a:lnTo>
                    <a:lnTo>
                      <a:pt x="116" y="19"/>
                    </a:lnTo>
                    <a:lnTo>
                      <a:pt x="126" y="11"/>
                    </a:lnTo>
                    <a:lnTo>
                      <a:pt x="132" y="6"/>
                    </a:lnTo>
                    <a:lnTo>
                      <a:pt x="137" y="2"/>
                    </a:lnTo>
                    <a:lnTo>
                      <a:pt x="141" y="0"/>
                    </a:lnTo>
                    <a:lnTo>
                      <a:pt x="147" y="0"/>
                    </a:lnTo>
                    <a:lnTo>
                      <a:pt x="149" y="2"/>
                    </a:lnTo>
                    <a:lnTo>
                      <a:pt x="151" y="6"/>
                    </a:lnTo>
                    <a:lnTo>
                      <a:pt x="151" y="7"/>
                    </a:lnTo>
                    <a:lnTo>
                      <a:pt x="147"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7" name="Freeform 439">
                <a:extLst>
                  <a:ext uri="{FF2B5EF4-FFF2-40B4-BE49-F238E27FC236}">
                    <a16:creationId xmlns:a16="http://schemas.microsoft.com/office/drawing/2014/main" id="{20252904-CEE3-224B-9A0E-F3F230F6B580}"/>
                  </a:ext>
                </a:extLst>
              </p:cNvPr>
              <p:cNvSpPr>
                <a:spLocks/>
              </p:cNvSpPr>
              <p:nvPr/>
            </p:nvSpPr>
            <p:spPr bwMode="auto">
              <a:xfrm>
                <a:off x="7659158" y="5110163"/>
                <a:ext cx="58738" cy="350837"/>
              </a:xfrm>
              <a:custGeom>
                <a:avLst/>
                <a:gdLst>
                  <a:gd name="T0" fmla="*/ 2147483647 w 74"/>
                  <a:gd name="T1" fmla="*/ 2147483647 h 441"/>
                  <a:gd name="T2" fmla="*/ 2147483647 w 74"/>
                  <a:gd name="T3" fmla="*/ 2147483647 h 441"/>
                  <a:gd name="T4" fmla="*/ 2147483647 w 74"/>
                  <a:gd name="T5" fmla="*/ 2147483647 h 441"/>
                  <a:gd name="T6" fmla="*/ 2147483647 w 74"/>
                  <a:gd name="T7" fmla="*/ 2147483647 h 441"/>
                  <a:gd name="T8" fmla="*/ 2147483647 w 74"/>
                  <a:gd name="T9" fmla="*/ 2147483647 h 441"/>
                  <a:gd name="T10" fmla="*/ 2147483647 w 74"/>
                  <a:gd name="T11" fmla="*/ 2147483647 h 441"/>
                  <a:gd name="T12" fmla="*/ 2147483647 w 74"/>
                  <a:gd name="T13" fmla="*/ 2147483647 h 441"/>
                  <a:gd name="T14" fmla="*/ 2147483647 w 74"/>
                  <a:gd name="T15" fmla="*/ 2147483647 h 441"/>
                  <a:gd name="T16" fmla="*/ 2147483647 w 74"/>
                  <a:gd name="T17" fmla="*/ 2147483647 h 441"/>
                  <a:gd name="T18" fmla="*/ 2147483647 w 74"/>
                  <a:gd name="T19" fmla="*/ 2147483647 h 441"/>
                  <a:gd name="T20" fmla="*/ 2147483647 w 74"/>
                  <a:gd name="T21" fmla="*/ 2147483647 h 441"/>
                  <a:gd name="T22" fmla="*/ 2147483647 w 74"/>
                  <a:gd name="T23" fmla="*/ 2147483647 h 441"/>
                  <a:gd name="T24" fmla="*/ 0 w 74"/>
                  <a:gd name="T25" fmla="*/ 2147483647 h 441"/>
                  <a:gd name="T26" fmla="*/ 0 w 74"/>
                  <a:gd name="T27" fmla="*/ 2147483647 h 441"/>
                  <a:gd name="T28" fmla="*/ 2147483647 w 74"/>
                  <a:gd name="T29" fmla="*/ 2147483647 h 441"/>
                  <a:gd name="T30" fmla="*/ 2147483647 w 74"/>
                  <a:gd name="T31" fmla="*/ 2147483647 h 441"/>
                  <a:gd name="T32" fmla="*/ 2147483647 w 74"/>
                  <a:gd name="T33" fmla="*/ 2147483647 h 441"/>
                  <a:gd name="T34" fmla="*/ 2147483647 w 74"/>
                  <a:gd name="T35" fmla="*/ 2147483647 h 441"/>
                  <a:gd name="T36" fmla="*/ 2147483647 w 74"/>
                  <a:gd name="T37" fmla="*/ 2147483647 h 441"/>
                  <a:gd name="T38" fmla="*/ 2147483647 w 74"/>
                  <a:gd name="T39" fmla="*/ 2147483647 h 441"/>
                  <a:gd name="T40" fmla="*/ 2147483647 w 74"/>
                  <a:gd name="T41" fmla="*/ 2147483647 h 441"/>
                  <a:gd name="T42" fmla="*/ 2147483647 w 74"/>
                  <a:gd name="T43" fmla="*/ 2147483647 h 441"/>
                  <a:gd name="T44" fmla="*/ 2147483647 w 74"/>
                  <a:gd name="T45" fmla="*/ 2147483647 h 441"/>
                  <a:gd name="T46" fmla="*/ 2147483647 w 74"/>
                  <a:gd name="T47" fmla="*/ 2147483647 h 441"/>
                  <a:gd name="T48" fmla="*/ 2147483647 w 74"/>
                  <a:gd name="T49" fmla="*/ 2147483647 h 441"/>
                  <a:gd name="T50" fmla="*/ 2147483647 w 74"/>
                  <a:gd name="T51" fmla="*/ 2147483647 h 441"/>
                  <a:gd name="T52" fmla="*/ 2147483647 w 74"/>
                  <a:gd name="T53" fmla="*/ 2147483647 h 441"/>
                  <a:gd name="T54" fmla="*/ 2147483647 w 74"/>
                  <a:gd name="T55" fmla="*/ 2147483647 h 441"/>
                  <a:gd name="T56" fmla="*/ 2147483647 w 74"/>
                  <a:gd name="T57" fmla="*/ 2147483647 h 441"/>
                  <a:gd name="T58" fmla="*/ 2147483647 w 74"/>
                  <a:gd name="T59" fmla="*/ 2147483647 h 441"/>
                  <a:gd name="T60" fmla="*/ 2147483647 w 74"/>
                  <a:gd name="T61" fmla="*/ 2147483647 h 441"/>
                  <a:gd name="T62" fmla="*/ 2147483647 w 74"/>
                  <a:gd name="T63" fmla="*/ 0 h 441"/>
                  <a:gd name="T64" fmla="*/ 2147483647 w 74"/>
                  <a:gd name="T65" fmla="*/ 0 h 441"/>
                  <a:gd name="T66" fmla="*/ 2147483647 w 74"/>
                  <a:gd name="T67" fmla="*/ 2147483647 h 441"/>
                  <a:gd name="T68" fmla="*/ 2147483647 w 74"/>
                  <a:gd name="T69" fmla="*/ 2147483647 h 4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41"/>
                  <a:gd name="T107" fmla="*/ 74 w 74"/>
                  <a:gd name="T108" fmla="*/ 441 h 4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41">
                    <a:moveTo>
                      <a:pt x="74" y="12"/>
                    </a:moveTo>
                    <a:lnTo>
                      <a:pt x="70" y="40"/>
                    </a:lnTo>
                    <a:lnTo>
                      <a:pt x="70" y="70"/>
                    </a:lnTo>
                    <a:lnTo>
                      <a:pt x="68" y="97"/>
                    </a:lnTo>
                    <a:lnTo>
                      <a:pt x="68" y="122"/>
                    </a:lnTo>
                    <a:lnTo>
                      <a:pt x="66" y="146"/>
                    </a:lnTo>
                    <a:lnTo>
                      <a:pt x="66" y="171"/>
                    </a:lnTo>
                    <a:lnTo>
                      <a:pt x="64" y="194"/>
                    </a:lnTo>
                    <a:lnTo>
                      <a:pt x="64" y="221"/>
                    </a:lnTo>
                    <a:lnTo>
                      <a:pt x="62" y="243"/>
                    </a:lnTo>
                    <a:lnTo>
                      <a:pt x="61" y="266"/>
                    </a:lnTo>
                    <a:lnTo>
                      <a:pt x="59" y="291"/>
                    </a:lnTo>
                    <a:lnTo>
                      <a:pt x="57" y="316"/>
                    </a:lnTo>
                    <a:lnTo>
                      <a:pt x="53" y="340"/>
                    </a:lnTo>
                    <a:lnTo>
                      <a:pt x="49" y="369"/>
                    </a:lnTo>
                    <a:lnTo>
                      <a:pt x="43" y="395"/>
                    </a:lnTo>
                    <a:lnTo>
                      <a:pt x="38" y="426"/>
                    </a:lnTo>
                    <a:lnTo>
                      <a:pt x="36" y="428"/>
                    </a:lnTo>
                    <a:lnTo>
                      <a:pt x="34" y="432"/>
                    </a:lnTo>
                    <a:lnTo>
                      <a:pt x="30" y="435"/>
                    </a:lnTo>
                    <a:lnTo>
                      <a:pt x="28" y="439"/>
                    </a:lnTo>
                    <a:lnTo>
                      <a:pt x="21" y="441"/>
                    </a:lnTo>
                    <a:lnTo>
                      <a:pt x="13" y="441"/>
                    </a:lnTo>
                    <a:lnTo>
                      <a:pt x="7" y="439"/>
                    </a:lnTo>
                    <a:lnTo>
                      <a:pt x="3" y="432"/>
                    </a:lnTo>
                    <a:lnTo>
                      <a:pt x="0" y="428"/>
                    </a:lnTo>
                    <a:lnTo>
                      <a:pt x="0" y="426"/>
                    </a:lnTo>
                    <a:lnTo>
                      <a:pt x="0" y="422"/>
                    </a:lnTo>
                    <a:lnTo>
                      <a:pt x="2" y="418"/>
                    </a:lnTo>
                    <a:lnTo>
                      <a:pt x="2" y="409"/>
                    </a:lnTo>
                    <a:lnTo>
                      <a:pt x="3" y="403"/>
                    </a:lnTo>
                    <a:lnTo>
                      <a:pt x="3" y="395"/>
                    </a:lnTo>
                    <a:lnTo>
                      <a:pt x="5" y="388"/>
                    </a:lnTo>
                    <a:lnTo>
                      <a:pt x="5" y="378"/>
                    </a:lnTo>
                    <a:lnTo>
                      <a:pt x="7" y="371"/>
                    </a:lnTo>
                    <a:lnTo>
                      <a:pt x="7" y="363"/>
                    </a:lnTo>
                    <a:lnTo>
                      <a:pt x="9" y="356"/>
                    </a:lnTo>
                    <a:lnTo>
                      <a:pt x="9" y="348"/>
                    </a:lnTo>
                    <a:lnTo>
                      <a:pt x="11" y="340"/>
                    </a:lnTo>
                    <a:lnTo>
                      <a:pt x="11" y="331"/>
                    </a:lnTo>
                    <a:lnTo>
                      <a:pt x="13" y="325"/>
                    </a:lnTo>
                    <a:lnTo>
                      <a:pt x="13" y="318"/>
                    </a:lnTo>
                    <a:lnTo>
                      <a:pt x="13" y="310"/>
                    </a:lnTo>
                    <a:lnTo>
                      <a:pt x="15" y="302"/>
                    </a:lnTo>
                    <a:lnTo>
                      <a:pt x="17" y="297"/>
                    </a:lnTo>
                    <a:lnTo>
                      <a:pt x="21" y="272"/>
                    </a:lnTo>
                    <a:lnTo>
                      <a:pt x="23" y="251"/>
                    </a:lnTo>
                    <a:lnTo>
                      <a:pt x="26" y="230"/>
                    </a:lnTo>
                    <a:lnTo>
                      <a:pt x="28" y="215"/>
                    </a:lnTo>
                    <a:lnTo>
                      <a:pt x="30" y="196"/>
                    </a:lnTo>
                    <a:lnTo>
                      <a:pt x="34" y="181"/>
                    </a:lnTo>
                    <a:lnTo>
                      <a:pt x="36" y="164"/>
                    </a:lnTo>
                    <a:lnTo>
                      <a:pt x="38" y="150"/>
                    </a:lnTo>
                    <a:lnTo>
                      <a:pt x="40" y="135"/>
                    </a:lnTo>
                    <a:lnTo>
                      <a:pt x="42" y="120"/>
                    </a:lnTo>
                    <a:lnTo>
                      <a:pt x="43" y="103"/>
                    </a:lnTo>
                    <a:lnTo>
                      <a:pt x="43" y="89"/>
                    </a:lnTo>
                    <a:lnTo>
                      <a:pt x="45" y="70"/>
                    </a:lnTo>
                    <a:lnTo>
                      <a:pt x="47" y="53"/>
                    </a:lnTo>
                    <a:lnTo>
                      <a:pt x="49" y="32"/>
                    </a:lnTo>
                    <a:lnTo>
                      <a:pt x="51" y="10"/>
                    </a:lnTo>
                    <a:lnTo>
                      <a:pt x="51" y="6"/>
                    </a:lnTo>
                    <a:lnTo>
                      <a:pt x="55" y="2"/>
                    </a:lnTo>
                    <a:lnTo>
                      <a:pt x="57" y="0"/>
                    </a:lnTo>
                    <a:lnTo>
                      <a:pt x="62" y="0"/>
                    </a:lnTo>
                    <a:lnTo>
                      <a:pt x="66" y="0"/>
                    </a:lnTo>
                    <a:lnTo>
                      <a:pt x="70" y="4"/>
                    </a:lnTo>
                    <a:lnTo>
                      <a:pt x="72" y="6"/>
                    </a:lnTo>
                    <a:lnTo>
                      <a:pt x="74" y="1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8" name="Freeform 440">
                <a:extLst>
                  <a:ext uri="{FF2B5EF4-FFF2-40B4-BE49-F238E27FC236}">
                    <a16:creationId xmlns:a16="http://schemas.microsoft.com/office/drawing/2014/main" id="{932E5BAD-6A57-A04C-B082-803AA9A575FA}"/>
                  </a:ext>
                </a:extLst>
              </p:cNvPr>
              <p:cNvSpPr>
                <a:spLocks/>
              </p:cNvSpPr>
              <p:nvPr/>
            </p:nvSpPr>
            <p:spPr bwMode="auto">
              <a:xfrm>
                <a:off x="7697258" y="5067300"/>
                <a:ext cx="125413" cy="74612"/>
              </a:xfrm>
              <a:custGeom>
                <a:avLst/>
                <a:gdLst>
                  <a:gd name="T0" fmla="*/ 2147483647 w 160"/>
                  <a:gd name="T1" fmla="*/ 2147483647 h 95"/>
                  <a:gd name="T2" fmla="*/ 2147483647 w 160"/>
                  <a:gd name="T3" fmla="*/ 2147483647 h 95"/>
                  <a:gd name="T4" fmla="*/ 2147483647 w 160"/>
                  <a:gd name="T5" fmla="*/ 2147483647 h 95"/>
                  <a:gd name="T6" fmla="*/ 2147483647 w 160"/>
                  <a:gd name="T7" fmla="*/ 2147483647 h 95"/>
                  <a:gd name="T8" fmla="*/ 2147483647 w 160"/>
                  <a:gd name="T9" fmla="*/ 2147483647 h 95"/>
                  <a:gd name="T10" fmla="*/ 2147483647 w 160"/>
                  <a:gd name="T11" fmla="*/ 2147483647 h 95"/>
                  <a:gd name="T12" fmla="*/ 2147483647 w 160"/>
                  <a:gd name="T13" fmla="*/ 2147483647 h 95"/>
                  <a:gd name="T14" fmla="*/ 2147483647 w 160"/>
                  <a:gd name="T15" fmla="*/ 2147483647 h 95"/>
                  <a:gd name="T16" fmla="*/ 2147483647 w 160"/>
                  <a:gd name="T17" fmla="*/ 2147483647 h 95"/>
                  <a:gd name="T18" fmla="*/ 2147483647 w 160"/>
                  <a:gd name="T19" fmla="*/ 2147483647 h 95"/>
                  <a:gd name="T20" fmla="*/ 2147483647 w 160"/>
                  <a:gd name="T21" fmla="*/ 2147483647 h 95"/>
                  <a:gd name="T22" fmla="*/ 2147483647 w 160"/>
                  <a:gd name="T23" fmla="*/ 2147483647 h 95"/>
                  <a:gd name="T24" fmla="*/ 2147483647 w 160"/>
                  <a:gd name="T25" fmla="*/ 2147483647 h 95"/>
                  <a:gd name="T26" fmla="*/ 2147483647 w 160"/>
                  <a:gd name="T27" fmla="*/ 2147483647 h 95"/>
                  <a:gd name="T28" fmla="*/ 2147483647 w 160"/>
                  <a:gd name="T29" fmla="*/ 2147483647 h 95"/>
                  <a:gd name="T30" fmla="*/ 2147483647 w 160"/>
                  <a:gd name="T31" fmla="*/ 2147483647 h 95"/>
                  <a:gd name="T32" fmla="*/ 2147483647 w 160"/>
                  <a:gd name="T33" fmla="*/ 2147483647 h 95"/>
                  <a:gd name="T34" fmla="*/ 2147483647 w 160"/>
                  <a:gd name="T35" fmla="*/ 0 h 95"/>
                  <a:gd name="T36" fmla="*/ 2147483647 w 160"/>
                  <a:gd name="T37" fmla="*/ 0 h 95"/>
                  <a:gd name="T38" fmla="*/ 2147483647 w 160"/>
                  <a:gd name="T39" fmla="*/ 0 h 95"/>
                  <a:gd name="T40" fmla="*/ 2147483647 w 160"/>
                  <a:gd name="T41" fmla="*/ 2147483647 h 95"/>
                  <a:gd name="T42" fmla="*/ 2147483647 w 160"/>
                  <a:gd name="T43" fmla="*/ 2147483647 h 95"/>
                  <a:gd name="T44" fmla="*/ 2147483647 w 160"/>
                  <a:gd name="T45" fmla="*/ 2147483647 h 95"/>
                  <a:gd name="T46" fmla="*/ 2147483647 w 160"/>
                  <a:gd name="T47" fmla="*/ 2147483647 h 95"/>
                  <a:gd name="T48" fmla="*/ 2147483647 w 160"/>
                  <a:gd name="T49" fmla="*/ 2147483647 h 95"/>
                  <a:gd name="T50" fmla="*/ 2147483647 w 160"/>
                  <a:gd name="T51" fmla="*/ 2147483647 h 95"/>
                  <a:gd name="T52" fmla="*/ 2147483647 w 160"/>
                  <a:gd name="T53" fmla="*/ 2147483647 h 95"/>
                  <a:gd name="T54" fmla="*/ 2147483647 w 160"/>
                  <a:gd name="T55" fmla="*/ 2147483647 h 95"/>
                  <a:gd name="T56" fmla="*/ 2147483647 w 160"/>
                  <a:gd name="T57" fmla="*/ 2147483647 h 95"/>
                  <a:gd name="T58" fmla="*/ 2147483647 w 160"/>
                  <a:gd name="T59" fmla="*/ 2147483647 h 95"/>
                  <a:gd name="T60" fmla="*/ 2147483647 w 160"/>
                  <a:gd name="T61" fmla="*/ 2147483647 h 95"/>
                  <a:gd name="T62" fmla="*/ 2147483647 w 160"/>
                  <a:gd name="T63" fmla="*/ 2147483647 h 95"/>
                  <a:gd name="T64" fmla="*/ 2147483647 w 160"/>
                  <a:gd name="T65" fmla="*/ 2147483647 h 95"/>
                  <a:gd name="T66" fmla="*/ 2147483647 w 160"/>
                  <a:gd name="T67" fmla="*/ 2147483647 h 95"/>
                  <a:gd name="T68" fmla="*/ 2147483647 w 160"/>
                  <a:gd name="T69" fmla="*/ 2147483647 h 95"/>
                  <a:gd name="T70" fmla="*/ 2147483647 w 160"/>
                  <a:gd name="T71" fmla="*/ 2147483647 h 95"/>
                  <a:gd name="T72" fmla="*/ 2147483647 w 160"/>
                  <a:gd name="T73" fmla="*/ 2147483647 h 95"/>
                  <a:gd name="T74" fmla="*/ 2147483647 w 160"/>
                  <a:gd name="T75" fmla="*/ 2147483647 h 95"/>
                  <a:gd name="T76" fmla="*/ 2147483647 w 160"/>
                  <a:gd name="T77" fmla="*/ 2147483647 h 95"/>
                  <a:gd name="T78" fmla="*/ 2147483647 w 160"/>
                  <a:gd name="T79" fmla="*/ 2147483647 h 95"/>
                  <a:gd name="T80" fmla="*/ 2147483647 w 160"/>
                  <a:gd name="T81" fmla="*/ 2147483647 h 95"/>
                  <a:gd name="T82" fmla="*/ 2147483647 w 160"/>
                  <a:gd name="T83" fmla="*/ 2147483647 h 95"/>
                  <a:gd name="T84" fmla="*/ 2147483647 w 160"/>
                  <a:gd name="T85" fmla="*/ 2147483647 h 95"/>
                  <a:gd name="T86" fmla="*/ 0 w 160"/>
                  <a:gd name="T87" fmla="*/ 2147483647 h 95"/>
                  <a:gd name="T88" fmla="*/ 0 w 160"/>
                  <a:gd name="T89" fmla="*/ 2147483647 h 95"/>
                  <a:gd name="T90" fmla="*/ 0 w 160"/>
                  <a:gd name="T91" fmla="*/ 2147483647 h 95"/>
                  <a:gd name="T92" fmla="*/ 2147483647 w 160"/>
                  <a:gd name="T93" fmla="*/ 2147483647 h 95"/>
                  <a:gd name="T94" fmla="*/ 2147483647 w 160"/>
                  <a:gd name="T95" fmla="*/ 2147483647 h 95"/>
                  <a:gd name="T96" fmla="*/ 2147483647 w 160"/>
                  <a:gd name="T97" fmla="*/ 2147483647 h 95"/>
                  <a:gd name="T98" fmla="*/ 2147483647 w 160"/>
                  <a:gd name="T99" fmla="*/ 2147483647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95"/>
                  <a:gd name="T152" fmla="*/ 160 w 160"/>
                  <a:gd name="T153" fmla="*/ 95 h 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95">
                    <a:moveTo>
                      <a:pt x="14" y="55"/>
                    </a:moveTo>
                    <a:lnTo>
                      <a:pt x="21" y="51"/>
                    </a:lnTo>
                    <a:lnTo>
                      <a:pt x="31" y="48"/>
                    </a:lnTo>
                    <a:lnTo>
                      <a:pt x="38" y="46"/>
                    </a:lnTo>
                    <a:lnTo>
                      <a:pt x="48" y="44"/>
                    </a:lnTo>
                    <a:lnTo>
                      <a:pt x="53" y="42"/>
                    </a:lnTo>
                    <a:lnTo>
                      <a:pt x="61" y="38"/>
                    </a:lnTo>
                    <a:lnTo>
                      <a:pt x="69" y="34"/>
                    </a:lnTo>
                    <a:lnTo>
                      <a:pt x="76" y="32"/>
                    </a:lnTo>
                    <a:lnTo>
                      <a:pt x="84" y="29"/>
                    </a:lnTo>
                    <a:lnTo>
                      <a:pt x="91" y="25"/>
                    </a:lnTo>
                    <a:lnTo>
                      <a:pt x="97" y="21"/>
                    </a:lnTo>
                    <a:lnTo>
                      <a:pt x="105" y="17"/>
                    </a:lnTo>
                    <a:lnTo>
                      <a:pt x="112" y="13"/>
                    </a:lnTo>
                    <a:lnTo>
                      <a:pt x="120" y="10"/>
                    </a:lnTo>
                    <a:lnTo>
                      <a:pt x="129" y="6"/>
                    </a:lnTo>
                    <a:lnTo>
                      <a:pt x="139" y="2"/>
                    </a:lnTo>
                    <a:lnTo>
                      <a:pt x="145" y="0"/>
                    </a:lnTo>
                    <a:lnTo>
                      <a:pt x="150" y="0"/>
                    </a:lnTo>
                    <a:lnTo>
                      <a:pt x="156" y="0"/>
                    </a:lnTo>
                    <a:lnTo>
                      <a:pt x="160" y="4"/>
                    </a:lnTo>
                    <a:lnTo>
                      <a:pt x="160" y="6"/>
                    </a:lnTo>
                    <a:lnTo>
                      <a:pt x="160" y="11"/>
                    </a:lnTo>
                    <a:lnTo>
                      <a:pt x="158" y="15"/>
                    </a:lnTo>
                    <a:lnTo>
                      <a:pt x="152" y="17"/>
                    </a:lnTo>
                    <a:lnTo>
                      <a:pt x="143" y="21"/>
                    </a:lnTo>
                    <a:lnTo>
                      <a:pt x="133" y="27"/>
                    </a:lnTo>
                    <a:lnTo>
                      <a:pt x="124" y="32"/>
                    </a:lnTo>
                    <a:lnTo>
                      <a:pt x="116" y="38"/>
                    </a:lnTo>
                    <a:lnTo>
                      <a:pt x="109" y="42"/>
                    </a:lnTo>
                    <a:lnTo>
                      <a:pt x="101" y="48"/>
                    </a:lnTo>
                    <a:lnTo>
                      <a:pt x="91" y="55"/>
                    </a:lnTo>
                    <a:lnTo>
                      <a:pt x="84" y="61"/>
                    </a:lnTo>
                    <a:lnTo>
                      <a:pt x="74" y="67"/>
                    </a:lnTo>
                    <a:lnTo>
                      <a:pt x="67" y="72"/>
                    </a:lnTo>
                    <a:lnTo>
                      <a:pt x="57" y="76"/>
                    </a:lnTo>
                    <a:lnTo>
                      <a:pt x="50" y="82"/>
                    </a:lnTo>
                    <a:lnTo>
                      <a:pt x="40" y="86"/>
                    </a:lnTo>
                    <a:lnTo>
                      <a:pt x="31" y="89"/>
                    </a:lnTo>
                    <a:lnTo>
                      <a:pt x="23" y="93"/>
                    </a:lnTo>
                    <a:lnTo>
                      <a:pt x="14" y="95"/>
                    </a:lnTo>
                    <a:lnTo>
                      <a:pt x="6" y="95"/>
                    </a:lnTo>
                    <a:lnTo>
                      <a:pt x="2" y="91"/>
                    </a:lnTo>
                    <a:lnTo>
                      <a:pt x="0" y="84"/>
                    </a:lnTo>
                    <a:lnTo>
                      <a:pt x="0" y="78"/>
                    </a:lnTo>
                    <a:lnTo>
                      <a:pt x="0" y="68"/>
                    </a:lnTo>
                    <a:lnTo>
                      <a:pt x="2" y="61"/>
                    </a:lnTo>
                    <a:lnTo>
                      <a:pt x="6" y="55"/>
                    </a:lnTo>
                    <a:lnTo>
                      <a:pt x="14" y="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9" name="Freeform 441">
                <a:extLst>
                  <a:ext uri="{FF2B5EF4-FFF2-40B4-BE49-F238E27FC236}">
                    <a16:creationId xmlns:a16="http://schemas.microsoft.com/office/drawing/2014/main" id="{AD6D485C-2583-824F-BE67-7C6E8E26DF79}"/>
                  </a:ext>
                </a:extLst>
              </p:cNvPr>
              <p:cNvSpPr>
                <a:spLocks/>
              </p:cNvSpPr>
              <p:nvPr/>
            </p:nvSpPr>
            <p:spPr bwMode="auto">
              <a:xfrm>
                <a:off x="7671858" y="5065713"/>
                <a:ext cx="157163" cy="387350"/>
              </a:xfrm>
              <a:custGeom>
                <a:avLst/>
                <a:gdLst>
                  <a:gd name="T0" fmla="*/ 2147483647 w 198"/>
                  <a:gd name="T1" fmla="*/ 2147483647 h 489"/>
                  <a:gd name="T2" fmla="*/ 2147483647 w 198"/>
                  <a:gd name="T3" fmla="*/ 2147483647 h 489"/>
                  <a:gd name="T4" fmla="*/ 2147483647 w 198"/>
                  <a:gd name="T5" fmla="*/ 2147483647 h 489"/>
                  <a:gd name="T6" fmla="*/ 2147483647 w 198"/>
                  <a:gd name="T7" fmla="*/ 2147483647 h 489"/>
                  <a:gd name="T8" fmla="*/ 2147483647 w 198"/>
                  <a:gd name="T9" fmla="*/ 2147483647 h 489"/>
                  <a:gd name="T10" fmla="*/ 2147483647 w 198"/>
                  <a:gd name="T11" fmla="*/ 2147483647 h 489"/>
                  <a:gd name="T12" fmla="*/ 2147483647 w 198"/>
                  <a:gd name="T13" fmla="*/ 2147483647 h 489"/>
                  <a:gd name="T14" fmla="*/ 2147483647 w 198"/>
                  <a:gd name="T15" fmla="*/ 2147483647 h 489"/>
                  <a:gd name="T16" fmla="*/ 2147483647 w 198"/>
                  <a:gd name="T17" fmla="*/ 2147483647 h 489"/>
                  <a:gd name="T18" fmla="*/ 2147483647 w 198"/>
                  <a:gd name="T19" fmla="*/ 2147483647 h 489"/>
                  <a:gd name="T20" fmla="*/ 2147483647 w 198"/>
                  <a:gd name="T21" fmla="*/ 2147483647 h 489"/>
                  <a:gd name="T22" fmla="*/ 2147483647 w 198"/>
                  <a:gd name="T23" fmla="*/ 2147483647 h 489"/>
                  <a:gd name="T24" fmla="*/ 2147483647 w 198"/>
                  <a:gd name="T25" fmla="*/ 2147483647 h 489"/>
                  <a:gd name="T26" fmla="*/ 2147483647 w 198"/>
                  <a:gd name="T27" fmla="*/ 2147483647 h 489"/>
                  <a:gd name="T28" fmla="*/ 2147483647 w 198"/>
                  <a:gd name="T29" fmla="*/ 2147483647 h 489"/>
                  <a:gd name="T30" fmla="*/ 2147483647 w 198"/>
                  <a:gd name="T31" fmla="*/ 2147483647 h 489"/>
                  <a:gd name="T32" fmla="*/ 2147483647 w 198"/>
                  <a:gd name="T33" fmla="*/ 2147483647 h 489"/>
                  <a:gd name="T34" fmla="*/ 2147483647 w 198"/>
                  <a:gd name="T35" fmla="*/ 2147483647 h 489"/>
                  <a:gd name="T36" fmla="*/ 2147483647 w 198"/>
                  <a:gd name="T37" fmla="*/ 2147483647 h 489"/>
                  <a:gd name="T38" fmla="*/ 2147483647 w 198"/>
                  <a:gd name="T39" fmla="*/ 2147483647 h 489"/>
                  <a:gd name="T40" fmla="*/ 0 w 198"/>
                  <a:gd name="T41" fmla="*/ 2147483647 h 489"/>
                  <a:gd name="T42" fmla="*/ 0 w 198"/>
                  <a:gd name="T43" fmla="*/ 2147483647 h 489"/>
                  <a:gd name="T44" fmla="*/ 0 w 198"/>
                  <a:gd name="T45" fmla="*/ 2147483647 h 489"/>
                  <a:gd name="T46" fmla="*/ 2147483647 w 198"/>
                  <a:gd name="T47" fmla="*/ 2147483647 h 489"/>
                  <a:gd name="T48" fmla="*/ 2147483647 w 198"/>
                  <a:gd name="T49" fmla="*/ 2147483647 h 489"/>
                  <a:gd name="T50" fmla="*/ 2147483647 w 198"/>
                  <a:gd name="T51" fmla="*/ 2147483647 h 489"/>
                  <a:gd name="T52" fmla="*/ 2147483647 w 198"/>
                  <a:gd name="T53" fmla="*/ 2147483647 h 489"/>
                  <a:gd name="T54" fmla="*/ 2147483647 w 198"/>
                  <a:gd name="T55" fmla="*/ 2147483647 h 489"/>
                  <a:gd name="T56" fmla="*/ 2147483647 w 198"/>
                  <a:gd name="T57" fmla="*/ 2147483647 h 489"/>
                  <a:gd name="T58" fmla="*/ 2147483647 w 198"/>
                  <a:gd name="T59" fmla="*/ 2147483647 h 489"/>
                  <a:gd name="T60" fmla="*/ 2147483647 w 198"/>
                  <a:gd name="T61" fmla="*/ 2147483647 h 489"/>
                  <a:gd name="T62" fmla="*/ 2147483647 w 198"/>
                  <a:gd name="T63" fmla="*/ 2147483647 h 489"/>
                  <a:gd name="T64" fmla="*/ 2147483647 w 198"/>
                  <a:gd name="T65" fmla="*/ 2147483647 h 489"/>
                  <a:gd name="T66" fmla="*/ 2147483647 w 198"/>
                  <a:gd name="T67" fmla="*/ 2147483647 h 489"/>
                  <a:gd name="T68" fmla="*/ 2147483647 w 198"/>
                  <a:gd name="T69" fmla="*/ 2147483647 h 489"/>
                  <a:gd name="T70" fmla="*/ 2147483647 w 198"/>
                  <a:gd name="T71" fmla="*/ 2147483647 h 489"/>
                  <a:gd name="T72" fmla="*/ 2147483647 w 198"/>
                  <a:gd name="T73" fmla="*/ 2147483647 h 489"/>
                  <a:gd name="T74" fmla="*/ 2147483647 w 198"/>
                  <a:gd name="T75" fmla="*/ 2147483647 h 489"/>
                  <a:gd name="T76" fmla="*/ 2147483647 w 198"/>
                  <a:gd name="T77" fmla="*/ 2147483647 h 489"/>
                  <a:gd name="T78" fmla="*/ 2147483647 w 198"/>
                  <a:gd name="T79" fmla="*/ 2147483647 h 489"/>
                  <a:gd name="T80" fmla="*/ 2147483647 w 198"/>
                  <a:gd name="T81" fmla="*/ 0 h 489"/>
                  <a:gd name="T82" fmla="*/ 2147483647 w 198"/>
                  <a:gd name="T83" fmla="*/ 0 h 489"/>
                  <a:gd name="T84" fmla="*/ 2147483647 w 198"/>
                  <a:gd name="T85" fmla="*/ 2147483647 h 489"/>
                  <a:gd name="T86" fmla="*/ 2147483647 w 198"/>
                  <a:gd name="T87" fmla="*/ 2147483647 h 4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89"/>
                  <a:gd name="T134" fmla="*/ 198 w 198"/>
                  <a:gd name="T135" fmla="*/ 489 h 4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89">
                    <a:moveTo>
                      <a:pt x="198" y="15"/>
                    </a:moveTo>
                    <a:lnTo>
                      <a:pt x="192" y="29"/>
                    </a:lnTo>
                    <a:lnTo>
                      <a:pt x="188" y="44"/>
                    </a:lnTo>
                    <a:lnTo>
                      <a:pt x="184" y="63"/>
                    </a:lnTo>
                    <a:lnTo>
                      <a:pt x="182" y="82"/>
                    </a:lnTo>
                    <a:lnTo>
                      <a:pt x="179" y="103"/>
                    </a:lnTo>
                    <a:lnTo>
                      <a:pt x="177" y="126"/>
                    </a:lnTo>
                    <a:lnTo>
                      <a:pt x="175" y="148"/>
                    </a:lnTo>
                    <a:lnTo>
                      <a:pt x="171" y="173"/>
                    </a:lnTo>
                    <a:lnTo>
                      <a:pt x="167" y="194"/>
                    </a:lnTo>
                    <a:lnTo>
                      <a:pt x="163" y="217"/>
                    </a:lnTo>
                    <a:lnTo>
                      <a:pt x="161" y="240"/>
                    </a:lnTo>
                    <a:lnTo>
                      <a:pt x="158" y="261"/>
                    </a:lnTo>
                    <a:lnTo>
                      <a:pt x="154" y="280"/>
                    </a:lnTo>
                    <a:lnTo>
                      <a:pt x="148" y="297"/>
                    </a:lnTo>
                    <a:lnTo>
                      <a:pt x="144" y="312"/>
                    </a:lnTo>
                    <a:lnTo>
                      <a:pt x="139" y="325"/>
                    </a:lnTo>
                    <a:lnTo>
                      <a:pt x="133" y="335"/>
                    </a:lnTo>
                    <a:lnTo>
                      <a:pt x="125" y="344"/>
                    </a:lnTo>
                    <a:lnTo>
                      <a:pt x="118" y="356"/>
                    </a:lnTo>
                    <a:lnTo>
                      <a:pt x="110" y="365"/>
                    </a:lnTo>
                    <a:lnTo>
                      <a:pt x="104" y="373"/>
                    </a:lnTo>
                    <a:lnTo>
                      <a:pt x="97" y="382"/>
                    </a:lnTo>
                    <a:lnTo>
                      <a:pt x="91" y="392"/>
                    </a:lnTo>
                    <a:lnTo>
                      <a:pt x="83" y="401"/>
                    </a:lnTo>
                    <a:lnTo>
                      <a:pt x="76" y="409"/>
                    </a:lnTo>
                    <a:lnTo>
                      <a:pt x="70" y="418"/>
                    </a:lnTo>
                    <a:lnTo>
                      <a:pt x="63" y="428"/>
                    </a:lnTo>
                    <a:lnTo>
                      <a:pt x="57" y="437"/>
                    </a:lnTo>
                    <a:lnTo>
                      <a:pt x="49" y="445"/>
                    </a:lnTo>
                    <a:lnTo>
                      <a:pt x="44" y="456"/>
                    </a:lnTo>
                    <a:lnTo>
                      <a:pt x="38" y="468"/>
                    </a:lnTo>
                    <a:lnTo>
                      <a:pt x="34" y="479"/>
                    </a:lnTo>
                    <a:lnTo>
                      <a:pt x="30" y="483"/>
                    </a:lnTo>
                    <a:lnTo>
                      <a:pt x="28" y="487"/>
                    </a:lnTo>
                    <a:lnTo>
                      <a:pt x="25" y="489"/>
                    </a:lnTo>
                    <a:lnTo>
                      <a:pt x="23" y="489"/>
                    </a:lnTo>
                    <a:lnTo>
                      <a:pt x="13" y="487"/>
                    </a:lnTo>
                    <a:lnTo>
                      <a:pt x="7" y="485"/>
                    </a:lnTo>
                    <a:lnTo>
                      <a:pt x="6" y="481"/>
                    </a:lnTo>
                    <a:lnTo>
                      <a:pt x="4" y="477"/>
                    </a:lnTo>
                    <a:lnTo>
                      <a:pt x="0" y="471"/>
                    </a:lnTo>
                    <a:lnTo>
                      <a:pt x="0" y="470"/>
                    </a:lnTo>
                    <a:lnTo>
                      <a:pt x="0" y="464"/>
                    </a:lnTo>
                    <a:lnTo>
                      <a:pt x="0" y="460"/>
                    </a:lnTo>
                    <a:lnTo>
                      <a:pt x="0" y="454"/>
                    </a:lnTo>
                    <a:lnTo>
                      <a:pt x="4" y="452"/>
                    </a:lnTo>
                    <a:lnTo>
                      <a:pt x="9" y="443"/>
                    </a:lnTo>
                    <a:lnTo>
                      <a:pt x="17" y="435"/>
                    </a:lnTo>
                    <a:lnTo>
                      <a:pt x="23" y="426"/>
                    </a:lnTo>
                    <a:lnTo>
                      <a:pt x="30" y="418"/>
                    </a:lnTo>
                    <a:lnTo>
                      <a:pt x="38" y="411"/>
                    </a:lnTo>
                    <a:lnTo>
                      <a:pt x="47" y="403"/>
                    </a:lnTo>
                    <a:lnTo>
                      <a:pt x="53" y="395"/>
                    </a:lnTo>
                    <a:lnTo>
                      <a:pt x="64" y="388"/>
                    </a:lnTo>
                    <a:lnTo>
                      <a:pt x="70" y="378"/>
                    </a:lnTo>
                    <a:lnTo>
                      <a:pt x="78" y="371"/>
                    </a:lnTo>
                    <a:lnTo>
                      <a:pt x="87" y="361"/>
                    </a:lnTo>
                    <a:lnTo>
                      <a:pt x="95" y="354"/>
                    </a:lnTo>
                    <a:lnTo>
                      <a:pt x="102" y="344"/>
                    </a:lnTo>
                    <a:lnTo>
                      <a:pt x="110" y="335"/>
                    </a:lnTo>
                    <a:lnTo>
                      <a:pt x="118" y="323"/>
                    </a:lnTo>
                    <a:lnTo>
                      <a:pt x="123" y="312"/>
                    </a:lnTo>
                    <a:lnTo>
                      <a:pt x="127" y="300"/>
                    </a:lnTo>
                    <a:lnTo>
                      <a:pt x="133" y="287"/>
                    </a:lnTo>
                    <a:lnTo>
                      <a:pt x="135" y="270"/>
                    </a:lnTo>
                    <a:lnTo>
                      <a:pt x="139" y="251"/>
                    </a:lnTo>
                    <a:lnTo>
                      <a:pt x="140" y="230"/>
                    </a:lnTo>
                    <a:lnTo>
                      <a:pt x="144" y="211"/>
                    </a:lnTo>
                    <a:lnTo>
                      <a:pt x="146" y="190"/>
                    </a:lnTo>
                    <a:lnTo>
                      <a:pt x="150" y="167"/>
                    </a:lnTo>
                    <a:lnTo>
                      <a:pt x="150" y="145"/>
                    </a:lnTo>
                    <a:lnTo>
                      <a:pt x="154" y="124"/>
                    </a:lnTo>
                    <a:lnTo>
                      <a:pt x="156" y="101"/>
                    </a:lnTo>
                    <a:lnTo>
                      <a:pt x="158" y="80"/>
                    </a:lnTo>
                    <a:lnTo>
                      <a:pt x="161" y="61"/>
                    </a:lnTo>
                    <a:lnTo>
                      <a:pt x="163" y="44"/>
                    </a:lnTo>
                    <a:lnTo>
                      <a:pt x="167" y="27"/>
                    </a:lnTo>
                    <a:lnTo>
                      <a:pt x="173" y="13"/>
                    </a:lnTo>
                    <a:lnTo>
                      <a:pt x="175" y="6"/>
                    </a:lnTo>
                    <a:lnTo>
                      <a:pt x="180" y="4"/>
                    </a:lnTo>
                    <a:lnTo>
                      <a:pt x="184" y="0"/>
                    </a:lnTo>
                    <a:lnTo>
                      <a:pt x="190" y="0"/>
                    </a:lnTo>
                    <a:lnTo>
                      <a:pt x="194" y="0"/>
                    </a:lnTo>
                    <a:lnTo>
                      <a:pt x="198" y="4"/>
                    </a:lnTo>
                    <a:lnTo>
                      <a:pt x="198" y="8"/>
                    </a:lnTo>
                    <a:lnTo>
                      <a:pt x="19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10" name="Freeform 442">
                <a:extLst>
                  <a:ext uri="{FF2B5EF4-FFF2-40B4-BE49-F238E27FC236}">
                    <a16:creationId xmlns:a16="http://schemas.microsoft.com/office/drawing/2014/main" id="{0E66B84C-C8D2-5643-9D24-088C51D13330}"/>
                  </a:ext>
                </a:extLst>
              </p:cNvPr>
              <p:cNvSpPr>
                <a:spLocks/>
              </p:cNvSpPr>
              <p:nvPr/>
            </p:nvSpPr>
            <p:spPr bwMode="auto">
              <a:xfrm>
                <a:off x="7540096" y="5281613"/>
                <a:ext cx="160338" cy="42862"/>
              </a:xfrm>
              <a:custGeom>
                <a:avLst/>
                <a:gdLst>
                  <a:gd name="T0" fmla="*/ 2147483647 w 202"/>
                  <a:gd name="T1" fmla="*/ 2147483647 h 53"/>
                  <a:gd name="T2" fmla="*/ 2147483647 w 202"/>
                  <a:gd name="T3" fmla="*/ 2147483647 h 53"/>
                  <a:gd name="T4" fmla="*/ 2147483647 w 202"/>
                  <a:gd name="T5" fmla="*/ 2147483647 h 53"/>
                  <a:gd name="T6" fmla="*/ 2147483647 w 202"/>
                  <a:gd name="T7" fmla="*/ 2147483647 h 53"/>
                  <a:gd name="T8" fmla="*/ 2147483647 w 202"/>
                  <a:gd name="T9" fmla="*/ 2147483647 h 53"/>
                  <a:gd name="T10" fmla="*/ 2147483647 w 202"/>
                  <a:gd name="T11" fmla="*/ 2147483647 h 53"/>
                  <a:gd name="T12" fmla="*/ 2147483647 w 202"/>
                  <a:gd name="T13" fmla="*/ 2147483647 h 53"/>
                  <a:gd name="T14" fmla="*/ 2147483647 w 202"/>
                  <a:gd name="T15" fmla="*/ 2147483647 h 53"/>
                  <a:gd name="T16" fmla="*/ 2147483647 w 202"/>
                  <a:gd name="T17" fmla="*/ 2147483647 h 53"/>
                  <a:gd name="T18" fmla="*/ 2147483647 w 202"/>
                  <a:gd name="T19" fmla="*/ 2147483647 h 53"/>
                  <a:gd name="T20" fmla="*/ 2147483647 w 202"/>
                  <a:gd name="T21" fmla="*/ 2147483647 h 53"/>
                  <a:gd name="T22" fmla="*/ 2147483647 w 202"/>
                  <a:gd name="T23" fmla="*/ 2147483647 h 53"/>
                  <a:gd name="T24" fmla="*/ 2147483647 w 202"/>
                  <a:gd name="T25" fmla="*/ 2147483647 h 53"/>
                  <a:gd name="T26" fmla="*/ 2147483647 w 202"/>
                  <a:gd name="T27" fmla="*/ 2147483647 h 53"/>
                  <a:gd name="T28" fmla="*/ 2147483647 w 202"/>
                  <a:gd name="T29" fmla="*/ 2147483647 h 53"/>
                  <a:gd name="T30" fmla="*/ 2147483647 w 202"/>
                  <a:gd name="T31" fmla="*/ 0 h 53"/>
                  <a:gd name="T32" fmla="*/ 2147483647 w 202"/>
                  <a:gd name="T33" fmla="*/ 0 h 53"/>
                  <a:gd name="T34" fmla="*/ 2147483647 w 202"/>
                  <a:gd name="T35" fmla="*/ 0 h 53"/>
                  <a:gd name="T36" fmla="*/ 2147483647 w 202"/>
                  <a:gd name="T37" fmla="*/ 0 h 53"/>
                  <a:gd name="T38" fmla="*/ 2147483647 w 202"/>
                  <a:gd name="T39" fmla="*/ 2147483647 h 53"/>
                  <a:gd name="T40" fmla="*/ 2147483647 w 202"/>
                  <a:gd name="T41" fmla="*/ 2147483647 h 53"/>
                  <a:gd name="T42" fmla="*/ 2147483647 w 202"/>
                  <a:gd name="T43" fmla="*/ 2147483647 h 53"/>
                  <a:gd name="T44" fmla="*/ 2147483647 w 202"/>
                  <a:gd name="T45" fmla="*/ 2147483647 h 53"/>
                  <a:gd name="T46" fmla="*/ 2147483647 w 202"/>
                  <a:gd name="T47" fmla="*/ 2147483647 h 53"/>
                  <a:gd name="T48" fmla="*/ 2147483647 w 202"/>
                  <a:gd name="T49" fmla="*/ 2147483647 h 53"/>
                  <a:gd name="T50" fmla="*/ 2147483647 w 202"/>
                  <a:gd name="T51" fmla="*/ 2147483647 h 53"/>
                  <a:gd name="T52" fmla="*/ 2147483647 w 202"/>
                  <a:gd name="T53" fmla="*/ 2147483647 h 53"/>
                  <a:gd name="T54" fmla="*/ 2147483647 w 202"/>
                  <a:gd name="T55" fmla="*/ 2147483647 h 53"/>
                  <a:gd name="T56" fmla="*/ 2147483647 w 202"/>
                  <a:gd name="T57" fmla="*/ 2147483647 h 53"/>
                  <a:gd name="T58" fmla="*/ 2147483647 w 202"/>
                  <a:gd name="T59" fmla="*/ 2147483647 h 53"/>
                  <a:gd name="T60" fmla="*/ 2147483647 w 202"/>
                  <a:gd name="T61" fmla="*/ 2147483647 h 53"/>
                  <a:gd name="T62" fmla="*/ 2147483647 w 202"/>
                  <a:gd name="T63" fmla="*/ 2147483647 h 53"/>
                  <a:gd name="T64" fmla="*/ 2147483647 w 202"/>
                  <a:gd name="T65" fmla="*/ 2147483647 h 53"/>
                  <a:gd name="T66" fmla="*/ 2147483647 w 202"/>
                  <a:gd name="T67" fmla="*/ 2147483647 h 53"/>
                  <a:gd name="T68" fmla="*/ 2147483647 w 202"/>
                  <a:gd name="T69" fmla="*/ 2147483647 h 53"/>
                  <a:gd name="T70" fmla="*/ 2147483647 w 202"/>
                  <a:gd name="T71" fmla="*/ 2147483647 h 53"/>
                  <a:gd name="T72" fmla="*/ 2147483647 w 202"/>
                  <a:gd name="T73" fmla="*/ 2147483647 h 53"/>
                  <a:gd name="T74" fmla="*/ 2147483647 w 202"/>
                  <a:gd name="T75" fmla="*/ 2147483647 h 53"/>
                  <a:gd name="T76" fmla="*/ 2147483647 w 202"/>
                  <a:gd name="T77" fmla="*/ 2147483647 h 53"/>
                  <a:gd name="T78" fmla="*/ 2147483647 w 202"/>
                  <a:gd name="T79" fmla="*/ 2147483647 h 53"/>
                  <a:gd name="T80" fmla="*/ 2147483647 w 202"/>
                  <a:gd name="T81" fmla="*/ 2147483647 h 53"/>
                  <a:gd name="T82" fmla="*/ 2147483647 w 202"/>
                  <a:gd name="T83" fmla="*/ 2147483647 h 53"/>
                  <a:gd name="T84" fmla="*/ 2147483647 w 202"/>
                  <a:gd name="T85" fmla="*/ 2147483647 h 53"/>
                  <a:gd name="T86" fmla="*/ 0 w 202"/>
                  <a:gd name="T87" fmla="*/ 2147483647 h 53"/>
                  <a:gd name="T88" fmla="*/ 2147483647 w 202"/>
                  <a:gd name="T89" fmla="*/ 2147483647 h 53"/>
                  <a:gd name="T90" fmla="*/ 2147483647 w 202"/>
                  <a:gd name="T91" fmla="*/ 2147483647 h 53"/>
                  <a:gd name="T92" fmla="*/ 2147483647 w 202"/>
                  <a:gd name="T93" fmla="*/ 2147483647 h 53"/>
                  <a:gd name="T94" fmla="*/ 2147483647 w 202"/>
                  <a:gd name="T95" fmla="*/ 2147483647 h 53"/>
                  <a:gd name="T96" fmla="*/ 2147483647 w 202"/>
                  <a:gd name="T97" fmla="*/ 2147483647 h 53"/>
                  <a:gd name="T98" fmla="*/ 2147483647 w 202"/>
                  <a:gd name="T99" fmla="*/ 214748364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53"/>
                  <a:gd name="T152" fmla="*/ 202 w 202"/>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53">
                    <a:moveTo>
                      <a:pt x="21" y="19"/>
                    </a:moveTo>
                    <a:lnTo>
                      <a:pt x="31" y="17"/>
                    </a:lnTo>
                    <a:lnTo>
                      <a:pt x="39" y="17"/>
                    </a:lnTo>
                    <a:lnTo>
                      <a:pt x="48" y="17"/>
                    </a:lnTo>
                    <a:lnTo>
                      <a:pt x="58" y="17"/>
                    </a:lnTo>
                    <a:lnTo>
                      <a:pt x="65" y="15"/>
                    </a:lnTo>
                    <a:lnTo>
                      <a:pt x="75" y="13"/>
                    </a:lnTo>
                    <a:lnTo>
                      <a:pt x="84" y="13"/>
                    </a:lnTo>
                    <a:lnTo>
                      <a:pt x="92" y="11"/>
                    </a:lnTo>
                    <a:lnTo>
                      <a:pt x="101" y="11"/>
                    </a:lnTo>
                    <a:lnTo>
                      <a:pt x="111" y="9"/>
                    </a:lnTo>
                    <a:lnTo>
                      <a:pt x="120" y="7"/>
                    </a:lnTo>
                    <a:lnTo>
                      <a:pt x="130" y="7"/>
                    </a:lnTo>
                    <a:lnTo>
                      <a:pt x="139" y="4"/>
                    </a:lnTo>
                    <a:lnTo>
                      <a:pt x="151" y="4"/>
                    </a:lnTo>
                    <a:lnTo>
                      <a:pt x="160" y="0"/>
                    </a:lnTo>
                    <a:lnTo>
                      <a:pt x="172" y="0"/>
                    </a:lnTo>
                    <a:lnTo>
                      <a:pt x="179" y="0"/>
                    </a:lnTo>
                    <a:lnTo>
                      <a:pt x="187" y="0"/>
                    </a:lnTo>
                    <a:lnTo>
                      <a:pt x="193" y="4"/>
                    </a:lnTo>
                    <a:lnTo>
                      <a:pt x="198" y="7"/>
                    </a:lnTo>
                    <a:lnTo>
                      <a:pt x="202" y="11"/>
                    </a:lnTo>
                    <a:lnTo>
                      <a:pt x="202" y="13"/>
                    </a:lnTo>
                    <a:lnTo>
                      <a:pt x="198" y="17"/>
                    </a:lnTo>
                    <a:lnTo>
                      <a:pt x="194" y="19"/>
                    </a:lnTo>
                    <a:lnTo>
                      <a:pt x="181" y="21"/>
                    </a:lnTo>
                    <a:lnTo>
                      <a:pt x="172" y="23"/>
                    </a:lnTo>
                    <a:lnTo>
                      <a:pt x="158" y="25"/>
                    </a:lnTo>
                    <a:lnTo>
                      <a:pt x="149" y="26"/>
                    </a:lnTo>
                    <a:lnTo>
                      <a:pt x="134" y="30"/>
                    </a:lnTo>
                    <a:lnTo>
                      <a:pt x="124" y="32"/>
                    </a:lnTo>
                    <a:lnTo>
                      <a:pt x="111" y="34"/>
                    </a:lnTo>
                    <a:lnTo>
                      <a:pt x="97" y="38"/>
                    </a:lnTo>
                    <a:lnTo>
                      <a:pt x="86" y="40"/>
                    </a:lnTo>
                    <a:lnTo>
                      <a:pt x="75" y="42"/>
                    </a:lnTo>
                    <a:lnTo>
                      <a:pt x="61" y="44"/>
                    </a:lnTo>
                    <a:lnTo>
                      <a:pt x="50" y="47"/>
                    </a:lnTo>
                    <a:lnTo>
                      <a:pt x="40" y="47"/>
                    </a:lnTo>
                    <a:lnTo>
                      <a:pt x="31" y="49"/>
                    </a:lnTo>
                    <a:lnTo>
                      <a:pt x="20" y="51"/>
                    </a:lnTo>
                    <a:lnTo>
                      <a:pt x="10" y="53"/>
                    </a:lnTo>
                    <a:lnTo>
                      <a:pt x="4" y="53"/>
                    </a:lnTo>
                    <a:lnTo>
                      <a:pt x="2" y="51"/>
                    </a:lnTo>
                    <a:lnTo>
                      <a:pt x="0" y="44"/>
                    </a:lnTo>
                    <a:lnTo>
                      <a:pt x="2" y="40"/>
                    </a:lnTo>
                    <a:lnTo>
                      <a:pt x="4" y="32"/>
                    </a:lnTo>
                    <a:lnTo>
                      <a:pt x="8" y="26"/>
                    </a:lnTo>
                    <a:lnTo>
                      <a:pt x="14" y="21"/>
                    </a:lnTo>
                    <a:lnTo>
                      <a:pt x="21"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11" name="Freeform 475">
                <a:extLst>
                  <a:ext uri="{FF2B5EF4-FFF2-40B4-BE49-F238E27FC236}">
                    <a16:creationId xmlns:a16="http://schemas.microsoft.com/office/drawing/2014/main" id="{F3249D2A-B435-9641-8218-8B153B8BA10A}"/>
                  </a:ext>
                </a:extLst>
              </p:cNvPr>
              <p:cNvSpPr>
                <a:spLocks/>
              </p:cNvSpPr>
              <p:nvPr/>
            </p:nvSpPr>
            <p:spPr bwMode="auto">
              <a:xfrm>
                <a:off x="7509933" y="5386388"/>
                <a:ext cx="173038" cy="23812"/>
              </a:xfrm>
              <a:custGeom>
                <a:avLst/>
                <a:gdLst>
                  <a:gd name="T0" fmla="*/ 2147483647 w 219"/>
                  <a:gd name="T1" fmla="*/ 2147483647 h 30"/>
                  <a:gd name="T2" fmla="*/ 2147483647 w 219"/>
                  <a:gd name="T3" fmla="*/ 2147483647 h 30"/>
                  <a:gd name="T4" fmla="*/ 2147483647 w 219"/>
                  <a:gd name="T5" fmla="*/ 2147483647 h 30"/>
                  <a:gd name="T6" fmla="*/ 2147483647 w 219"/>
                  <a:gd name="T7" fmla="*/ 2147483647 h 30"/>
                  <a:gd name="T8" fmla="*/ 2147483647 w 219"/>
                  <a:gd name="T9" fmla="*/ 2147483647 h 30"/>
                  <a:gd name="T10" fmla="*/ 2147483647 w 219"/>
                  <a:gd name="T11" fmla="*/ 2147483647 h 30"/>
                  <a:gd name="T12" fmla="*/ 2147483647 w 219"/>
                  <a:gd name="T13" fmla="*/ 2147483647 h 30"/>
                  <a:gd name="T14" fmla="*/ 2147483647 w 219"/>
                  <a:gd name="T15" fmla="*/ 2147483647 h 30"/>
                  <a:gd name="T16" fmla="*/ 2147483647 w 219"/>
                  <a:gd name="T17" fmla="*/ 2147483647 h 30"/>
                  <a:gd name="T18" fmla="*/ 2147483647 w 219"/>
                  <a:gd name="T19" fmla="*/ 2147483647 h 30"/>
                  <a:gd name="T20" fmla="*/ 2147483647 w 219"/>
                  <a:gd name="T21" fmla="*/ 2147483647 h 30"/>
                  <a:gd name="T22" fmla="*/ 2147483647 w 219"/>
                  <a:gd name="T23" fmla="*/ 2147483647 h 30"/>
                  <a:gd name="T24" fmla="*/ 2147483647 w 219"/>
                  <a:gd name="T25" fmla="*/ 0 h 30"/>
                  <a:gd name="T26" fmla="*/ 2147483647 w 219"/>
                  <a:gd name="T27" fmla="*/ 0 h 30"/>
                  <a:gd name="T28" fmla="*/ 2147483647 w 219"/>
                  <a:gd name="T29" fmla="*/ 0 h 30"/>
                  <a:gd name="T30" fmla="*/ 2147483647 w 219"/>
                  <a:gd name="T31" fmla="*/ 2147483647 h 30"/>
                  <a:gd name="T32" fmla="*/ 2147483647 w 219"/>
                  <a:gd name="T33" fmla="*/ 2147483647 h 30"/>
                  <a:gd name="T34" fmla="*/ 2147483647 w 219"/>
                  <a:gd name="T35" fmla="*/ 2147483647 h 30"/>
                  <a:gd name="T36" fmla="*/ 2147483647 w 219"/>
                  <a:gd name="T37" fmla="*/ 2147483647 h 30"/>
                  <a:gd name="T38" fmla="*/ 2147483647 w 219"/>
                  <a:gd name="T39" fmla="*/ 2147483647 h 30"/>
                  <a:gd name="T40" fmla="*/ 2147483647 w 219"/>
                  <a:gd name="T41" fmla="*/ 2147483647 h 30"/>
                  <a:gd name="T42" fmla="*/ 2147483647 w 219"/>
                  <a:gd name="T43" fmla="*/ 2147483647 h 30"/>
                  <a:gd name="T44" fmla="*/ 2147483647 w 219"/>
                  <a:gd name="T45" fmla="*/ 2147483647 h 30"/>
                  <a:gd name="T46" fmla="*/ 2147483647 w 219"/>
                  <a:gd name="T47" fmla="*/ 2147483647 h 30"/>
                  <a:gd name="T48" fmla="*/ 2147483647 w 219"/>
                  <a:gd name="T49" fmla="*/ 2147483647 h 30"/>
                  <a:gd name="T50" fmla="*/ 2147483647 w 219"/>
                  <a:gd name="T51" fmla="*/ 2147483647 h 30"/>
                  <a:gd name="T52" fmla="*/ 2147483647 w 219"/>
                  <a:gd name="T53" fmla="*/ 2147483647 h 30"/>
                  <a:gd name="T54" fmla="*/ 2147483647 w 219"/>
                  <a:gd name="T55" fmla="*/ 2147483647 h 30"/>
                  <a:gd name="T56" fmla="*/ 2147483647 w 219"/>
                  <a:gd name="T57" fmla="*/ 2147483647 h 30"/>
                  <a:gd name="T58" fmla="*/ 2147483647 w 219"/>
                  <a:gd name="T59" fmla="*/ 2147483647 h 30"/>
                  <a:gd name="T60" fmla="*/ 2147483647 w 219"/>
                  <a:gd name="T61" fmla="*/ 2147483647 h 30"/>
                  <a:gd name="T62" fmla="*/ 2147483647 w 219"/>
                  <a:gd name="T63" fmla="*/ 2147483647 h 30"/>
                  <a:gd name="T64" fmla="*/ 2147483647 w 219"/>
                  <a:gd name="T65" fmla="*/ 2147483647 h 30"/>
                  <a:gd name="T66" fmla="*/ 2147483647 w 219"/>
                  <a:gd name="T67" fmla="*/ 2147483647 h 30"/>
                  <a:gd name="T68" fmla="*/ 2147483647 w 219"/>
                  <a:gd name="T69" fmla="*/ 2147483647 h 30"/>
                  <a:gd name="T70" fmla="*/ 0 w 219"/>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30"/>
                  <a:gd name="T110" fmla="*/ 219 w 219"/>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30">
                    <a:moveTo>
                      <a:pt x="0" y="4"/>
                    </a:moveTo>
                    <a:lnTo>
                      <a:pt x="2" y="4"/>
                    </a:lnTo>
                    <a:lnTo>
                      <a:pt x="4" y="4"/>
                    </a:lnTo>
                    <a:lnTo>
                      <a:pt x="8" y="4"/>
                    </a:lnTo>
                    <a:lnTo>
                      <a:pt x="16" y="4"/>
                    </a:lnTo>
                    <a:lnTo>
                      <a:pt x="25" y="4"/>
                    </a:lnTo>
                    <a:lnTo>
                      <a:pt x="35" y="4"/>
                    </a:lnTo>
                    <a:lnTo>
                      <a:pt x="44" y="4"/>
                    </a:lnTo>
                    <a:lnTo>
                      <a:pt x="56" y="4"/>
                    </a:lnTo>
                    <a:lnTo>
                      <a:pt x="65" y="4"/>
                    </a:lnTo>
                    <a:lnTo>
                      <a:pt x="77" y="4"/>
                    </a:lnTo>
                    <a:lnTo>
                      <a:pt x="86" y="4"/>
                    </a:lnTo>
                    <a:lnTo>
                      <a:pt x="97" y="4"/>
                    </a:lnTo>
                    <a:lnTo>
                      <a:pt x="105" y="4"/>
                    </a:lnTo>
                    <a:lnTo>
                      <a:pt x="115" y="4"/>
                    </a:lnTo>
                    <a:lnTo>
                      <a:pt x="120" y="4"/>
                    </a:lnTo>
                    <a:lnTo>
                      <a:pt x="124" y="6"/>
                    </a:lnTo>
                    <a:lnTo>
                      <a:pt x="130" y="4"/>
                    </a:lnTo>
                    <a:lnTo>
                      <a:pt x="132" y="4"/>
                    </a:lnTo>
                    <a:lnTo>
                      <a:pt x="139" y="4"/>
                    </a:lnTo>
                    <a:lnTo>
                      <a:pt x="147" y="4"/>
                    </a:lnTo>
                    <a:lnTo>
                      <a:pt x="153" y="4"/>
                    </a:lnTo>
                    <a:lnTo>
                      <a:pt x="162" y="2"/>
                    </a:lnTo>
                    <a:lnTo>
                      <a:pt x="170" y="2"/>
                    </a:lnTo>
                    <a:lnTo>
                      <a:pt x="179" y="2"/>
                    </a:lnTo>
                    <a:lnTo>
                      <a:pt x="187" y="0"/>
                    </a:lnTo>
                    <a:lnTo>
                      <a:pt x="194" y="0"/>
                    </a:lnTo>
                    <a:lnTo>
                      <a:pt x="200" y="0"/>
                    </a:lnTo>
                    <a:lnTo>
                      <a:pt x="208" y="0"/>
                    </a:lnTo>
                    <a:lnTo>
                      <a:pt x="212" y="0"/>
                    </a:lnTo>
                    <a:lnTo>
                      <a:pt x="215" y="2"/>
                    </a:lnTo>
                    <a:lnTo>
                      <a:pt x="217" y="4"/>
                    </a:lnTo>
                    <a:lnTo>
                      <a:pt x="219" y="6"/>
                    </a:lnTo>
                    <a:lnTo>
                      <a:pt x="217" y="6"/>
                    </a:lnTo>
                    <a:lnTo>
                      <a:pt x="215" y="8"/>
                    </a:lnTo>
                    <a:lnTo>
                      <a:pt x="212" y="9"/>
                    </a:lnTo>
                    <a:lnTo>
                      <a:pt x="208" y="11"/>
                    </a:lnTo>
                    <a:lnTo>
                      <a:pt x="202" y="13"/>
                    </a:lnTo>
                    <a:lnTo>
                      <a:pt x="194" y="15"/>
                    </a:lnTo>
                    <a:lnTo>
                      <a:pt x="187" y="17"/>
                    </a:lnTo>
                    <a:lnTo>
                      <a:pt x="179" y="19"/>
                    </a:lnTo>
                    <a:lnTo>
                      <a:pt x="170" y="21"/>
                    </a:lnTo>
                    <a:lnTo>
                      <a:pt x="162" y="21"/>
                    </a:lnTo>
                    <a:lnTo>
                      <a:pt x="153" y="23"/>
                    </a:lnTo>
                    <a:lnTo>
                      <a:pt x="145" y="25"/>
                    </a:lnTo>
                    <a:lnTo>
                      <a:pt x="135" y="27"/>
                    </a:lnTo>
                    <a:lnTo>
                      <a:pt x="126" y="27"/>
                    </a:lnTo>
                    <a:lnTo>
                      <a:pt x="118" y="27"/>
                    </a:lnTo>
                    <a:lnTo>
                      <a:pt x="113" y="28"/>
                    </a:lnTo>
                    <a:lnTo>
                      <a:pt x="103" y="28"/>
                    </a:lnTo>
                    <a:lnTo>
                      <a:pt x="96" y="28"/>
                    </a:lnTo>
                    <a:lnTo>
                      <a:pt x="88" y="28"/>
                    </a:lnTo>
                    <a:lnTo>
                      <a:pt x="82" y="30"/>
                    </a:lnTo>
                    <a:lnTo>
                      <a:pt x="75" y="30"/>
                    </a:lnTo>
                    <a:lnTo>
                      <a:pt x="69" y="30"/>
                    </a:lnTo>
                    <a:lnTo>
                      <a:pt x="61" y="30"/>
                    </a:lnTo>
                    <a:lnTo>
                      <a:pt x="56" y="30"/>
                    </a:lnTo>
                    <a:lnTo>
                      <a:pt x="48" y="30"/>
                    </a:lnTo>
                    <a:lnTo>
                      <a:pt x="44" y="30"/>
                    </a:lnTo>
                    <a:lnTo>
                      <a:pt x="38" y="30"/>
                    </a:lnTo>
                    <a:lnTo>
                      <a:pt x="35" y="30"/>
                    </a:lnTo>
                    <a:lnTo>
                      <a:pt x="31" y="30"/>
                    </a:lnTo>
                    <a:lnTo>
                      <a:pt x="27" y="30"/>
                    </a:lnTo>
                    <a:lnTo>
                      <a:pt x="23" y="30"/>
                    </a:lnTo>
                    <a:lnTo>
                      <a:pt x="21" y="30"/>
                    </a:lnTo>
                    <a:lnTo>
                      <a:pt x="16" y="27"/>
                    </a:lnTo>
                    <a:lnTo>
                      <a:pt x="12" y="23"/>
                    </a:lnTo>
                    <a:lnTo>
                      <a:pt x="8" y="19"/>
                    </a:lnTo>
                    <a:lnTo>
                      <a:pt x="4" y="15"/>
                    </a:lnTo>
                    <a:lnTo>
                      <a:pt x="2" y="9"/>
                    </a:lnTo>
                    <a:lnTo>
                      <a:pt x="2"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7757" name="Freeform 168">
              <a:extLst>
                <a:ext uri="{FF2B5EF4-FFF2-40B4-BE49-F238E27FC236}">
                  <a16:creationId xmlns:a16="http://schemas.microsoft.com/office/drawing/2014/main" id="{5A6EAAB5-61A2-934E-932B-89B0724778A6}"/>
                </a:ext>
              </a:extLst>
            </p:cNvPr>
            <p:cNvSpPr>
              <a:spLocks/>
            </p:cNvSpPr>
            <p:nvPr/>
          </p:nvSpPr>
          <p:spPr bwMode="auto">
            <a:xfrm flipH="1">
              <a:off x="2964210" y="2459941"/>
              <a:ext cx="53975" cy="61913"/>
            </a:xfrm>
            <a:custGeom>
              <a:avLst/>
              <a:gdLst>
                <a:gd name="T0" fmla="*/ 2147483647 w 69"/>
                <a:gd name="T1" fmla="*/ 0 h 78"/>
                <a:gd name="T2" fmla="*/ 2147483647 w 69"/>
                <a:gd name="T3" fmla="*/ 0 h 78"/>
                <a:gd name="T4" fmla="*/ 2147483647 w 69"/>
                <a:gd name="T5" fmla="*/ 2147483647 h 78"/>
                <a:gd name="T6" fmla="*/ 2147483647 w 69"/>
                <a:gd name="T7" fmla="*/ 2147483647 h 78"/>
                <a:gd name="T8" fmla="*/ 2147483647 w 69"/>
                <a:gd name="T9" fmla="*/ 2147483647 h 78"/>
                <a:gd name="T10" fmla="*/ 2147483647 w 69"/>
                <a:gd name="T11" fmla="*/ 2147483647 h 78"/>
                <a:gd name="T12" fmla="*/ 2147483647 w 69"/>
                <a:gd name="T13" fmla="*/ 2147483647 h 78"/>
                <a:gd name="T14" fmla="*/ 2147483647 w 69"/>
                <a:gd name="T15" fmla="*/ 2147483647 h 78"/>
                <a:gd name="T16" fmla="*/ 2147483647 w 69"/>
                <a:gd name="T17" fmla="*/ 2147483647 h 78"/>
                <a:gd name="T18" fmla="*/ 2147483647 w 69"/>
                <a:gd name="T19" fmla="*/ 2147483647 h 78"/>
                <a:gd name="T20" fmla="*/ 2147483647 w 69"/>
                <a:gd name="T21" fmla="*/ 2147483647 h 78"/>
                <a:gd name="T22" fmla="*/ 2147483647 w 69"/>
                <a:gd name="T23" fmla="*/ 2147483647 h 78"/>
                <a:gd name="T24" fmla="*/ 2147483647 w 69"/>
                <a:gd name="T25" fmla="*/ 2147483647 h 78"/>
                <a:gd name="T26" fmla="*/ 2147483647 w 69"/>
                <a:gd name="T27" fmla="*/ 2147483647 h 78"/>
                <a:gd name="T28" fmla="*/ 2147483647 w 69"/>
                <a:gd name="T29" fmla="*/ 2147483647 h 78"/>
                <a:gd name="T30" fmla="*/ 2147483647 w 69"/>
                <a:gd name="T31" fmla="*/ 2147483647 h 78"/>
                <a:gd name="T32" fmla="*/ 2147483647 w 69"/>
                <a:gd name="T33" fmla="*/ 2147483647 h 78"/>
                <a:gd name="T34" fmla="*/ 2147483647 w 69"/>
                <a:gd name="T35" fmla="*/ 2147483647 h 78"/>
                <a:gd name="T36" fmla="*/ 2147483647 w 69"/>
                <a:gd name="T37" fmla="*/ 2147483647 h 78"/>
                <a:gd name="T38" fmla="*/ 2147483647 w 69"/>
                <a:gd name="T39" fmla="*/ 2147483647 h 78"/>
                <a:gd name="T40" fmla="*/ 2147483647 w 69"/>
                <a:gd name="T41" fmla="*/ 2147483647 h 78"/>
                <a:gd name="T42" fmla="*/ 2147483647 w 69"/>
                <a:gd name="T43" fmla="*/ 2147483647 h 78"/>
                <a:gd name="T44" fmla="*/ 2147483647 w 69"/>
                <a:gd name="T45" fmla="*/ 2147483647 h 78"/>
                <a:gd name="T46" fmla="*/ 2147483647 w 69"/>
                <a:gd name="T47" fmla="*/ 2147483647 h 78"/>
                <a:gd name="T48" fmla="*/ 2147483647 w 69"/>
                <a:gd name="T49" fmla="*/ 2147483647 h 78"/>
                <a:gd name="T50" fmla="*/ 2147483647 w 69"/>
                <a:gd name="T51" fmla="*/ 2147483647 h 78"/>
                <a:gd name="T52" fmla="*/ 2147483647 w 69"/>
                <a:gd name="T53" fmla="*/ 2147483647 h 78"/>
                <a:gd name="T54" fmla="*/ 2147483647 w 69"/>
                <a:gd name="T55" fmla="*/ 2147483647 h 78"/>
                <a:gd name="T56" fmla="*/ 2147483647 w 69"/>
                <a:gd name="T57" fmla="*/ 2147483647 h 78"/>
                <a:gd name="T58" fmla="*/ 2147483647 w 69"/>
                <a:gd name="T59" fmla="*/ 2147483647 h 78"/>
                <a:gd name="T60" fmla="*/ 2147483647 w 69"/>
                <a:gd name="T61" fmla="*/ 2147483647 h 78"/>
                <a:gd name="T62" fmla="*/ 2147483647 w 69"/>
                <a:gd name="T63" fmla="*/ 2147483647 h 78"/>
                <a:gd name="T64" fmla="*/ 2147483647 w 69"/>
                <a:gd name="T65" fmla="*/ 2147483647 h 78"/>
                <a:gd name="T66" fmla="*/ 2147483647 w 69"/>
                <a:gd name="T67" fmla="*/ 2147483647 h 78"/>
                <a:gd name="T68" fmla="*/ 2147483647 w 69"/>
                <a:gd name="T69" fmla="*/ 2147483647 h 78"/>
                <a:gd name="T70" fmla="*/ 2147483647 w 69"/>
                <a:gd name="T71" fmla="*/ 2147483647 h 78"/>
                <a:gd name="T72" fmla="*/ 2147483647 w 69"/>
                <a:gd name="T73" fmla="*/ 2147483647 h 78"/>
                <a:gd name="T74" fmla="*/ 2147483647 w 69"/>
                <a:gd name="T75" fmla="*/ 2147483647 h 78"/>
                <a:gd name="T76" fmla="*/ 2147483647 w 69"/>
                <a:gd name="T77" fmla="*/ 2147483647 h 78"/>
                <a:gd name="T78" fmla="*/ 2147483647 w 69"/>
                <a:gd name="T79" fmla="*/ 2147483647 h 78"/>
                <a:gd name="T80" fmla="*/ 2147483647 w 69"/>
                <a:gd name="T81" fmla="*/ 2147483647 h 78"/>
                <a:gd name="T82" fmla="*/ 0 w 69"/>
                <a:gd name="T83" fmla="*/ 2147483647 h 78"/>
                <a:gd name="T84" fmla="*/ 2147483647 w 69"/>
                <a:gd name="T85" fmla="*/ 2147483647 h 78"/>
                <a:gd name="T86" fmla="*/ 2147483647 w 69"/>
                <a:gd name="T87" fmla="*/ 0 h 78"/>
                <a:gd name="T88" fmla="*/ 2147483647 w 69"/>
                <a:gd name="T89" fmla="*/ 0 h 78"/>
                <a:gd name="T90" fmla="*/ 2147483647 w 69"/>
                <a:gd name="T91" fmla="*/ 0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78"/>
                <a:gd name="T140" fmla="*/ 69 w 69"/>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78">
                  <a:moveTo>
                    <a:pt x="6" y="0"/>
                  </a:moveTo>
                  <a:lnTo>
                    <a:pt x="14" y="0"/>
                  </a:lnTo>
                  <a:lnTo>
                    <a:pt x="23" y="2"/>
                  </a:lnTo>
                  <a:lnTo>
                    <a:pt x="29" y="2"/>
                  </a:lnTo>
                  <a:lnTo>
                    <a:pt x="34" y="6"/>
                  </a:lnTo>
                  <a:lnTo>
                    <a:pt x="40" y="8"/>
                  </a:lnTo>
                  <a:lnTo>
                    <a:pt x="46" y="10"/>
                  </a:lnTo>
                  <a:lnTo>
                    <a:pt x="48" y="12"/>
                  </a:lnTo>
                  <a:lnTo>
                    <a:pt x="52" y="16"/>
                  </a:lnTo>
                  <a:lnTo>
                    <a:pt x="57" y="20"/>
                  </a:lnTo>
                  <a:lnTo>
                    <a:pt x="63" y="27"/>
                  </a:lnTo>
                  <a:lnTo>
                    <a:pt x="63" y="35"/>
                  </a:lnTo>
                  <a:lnTo>
                    <a:pt x="69" y="42"/>
                  </a:lnTo>
                  <a:lnTo>
                    <a:pt x="69" y="50"/>
                  </a:lnTo>
                  <a:lnTo>
                    <a:pt x="69" y="58"/>
                  </a:lnTo>
                  <a:lnTo>
                    <a:pt x="67" y="65"/>
                  </a:lnTo>
                  <a:lnTo>
                    <a:pt x="65" y="71"/>
                  </a:lnTo>
                  <a:lnTo>
                    <a:pt x="63" y="75"/>
                  </a:lnTo>
                  <a:lnTo>
                    <a:pt x="59" y="77"/>
                  </a:lnTo>
                  <a:lnTo>
                    <a:pt x="57" y="78"/>
                  </a:lnTo>
                  <a:lnTo>
                    <a:pt x="57" y="77"/>
                  </a:lnTo>
                  <a:lnTo>
                    <a:pt x="53" y="73"/>
                  </a:lnTo>
                  <a:lnTo>
                    <a:pt x="53" y="67"/>
                  </a:lnTo>
                  <a:lnTo>
                    <a:pt x="53" y="59"/>
                  </a:lnTo>
                  <a:lnTo>
                    <a:pt x="55" y="54"/>
                  </a:lnTo>
                  <a:lnTo>
                    <a:pt x="53" y="46"/>
                  </a:lnTo>
                  <a:lnTo>
                    <a:pt x="52" y="39"/>
                  </a:lnTo>
                  <a:lnTo>
                    <a:pt x="48" y="37"/>
                  </a:lnTo>
                  <a:lnTo>
                    <a:pt x="46" y="33"/>
                  </a:lnTo>
                  <a:lnTo>
                    <a:pt x="44" y="31"/>
                  </a:lnTo>
                  <a:lnTo>
                    <a:pt x="40" y="29"/>
                  </a:lnTo>
                  <a:lnTo>
                    <a:pt x="34" y="25"/>
                  </a:lnTo>
                  <a:lnTo>
                    <a:pt x="29" y="23"/>
                  </a:lnTo>
                  <a:lnTo>
                    <a:pt x="27" y="23"/>
                  </a:lnTo>
                  <a:lnTo>
                    <a:pt x="23" y="23"/>
                  </a:lnTo>
                  <a:lnTo>
                    <a:pt x="17" y="21"/>
                  </a:lnTo>
                  <a:lnTo>
                    <a:pt x="12" y="20"/>
                  </a:lnTo>
                  <a:lnTo>
                    <a:pt x="8" y="18"/>
                  </a:lnTo>
                  <a:lnTo>
                    <a:pt x="6" y="18"/>
                  </a:lnTo>
                  <a:lnTo>
                    <a:pt x="2" y="14"/>
                  </a:lnTo>
                  <a:lnTo>
                    <a:pt x="2" y="12"/>
                  </a:lnTo>
                  <a:lnTo>
                    <a:pt x="0" y="6"/>
                  </a:lnTo>
                  <a:lnTo>
                    <a:pt x="2" y="2"/>
                  </a:lnTo>
                  <a:lnTo>
                    <a:pt x="6"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8" name="Freeform 169">
              <a:extLst>
                <a:ext uri="{FF2B5EF4-FFF2-40B4-BE49-F238E27FC236}">
                  <a16:creationId xmlns:a16="http://schemas.microsoft.com/office/drawing/2014/main" id="{28B578FD-EAF5-7745-9653-8A1B58CB2770}"/>
                </a:ext>
              </a:extLst>
            </p:cNvPr>
            <p:cNvSpPr>
              <a:spLocks/>
            </p:cNvSpPr>
            <p:nvPr/>
          </p:nvSpPr>
          <p:spPr bwMode="auto">
            <a:xfrm flipH="1">
              <a:off x="2538760" y="2756803"/>
              <a:ext cx="101600" cy="100013"/>
            </a:xfrm>
            <a:custGeom>
              <a:avLst/>
              <a:gdLst>
                <a:gd name="T0" fmla="*/ 2147483647 w 129"/>
                <a:gd name="T1" fmla="*/ 2147483647 h 128"/>
                <a:gd name="T2" fmla="*/ 2147483647 w 129"/>
                <a:gd name="T3" fmla="*/ 2147483647 h 128"/>
                <a:gd name="T4" fmla="*/ 2147483647 w 129"/>
                <a:gd name="T5" fmla="*/ 2147483647 h 128"/>
                <a:gd name="T6" fmla="*/ 2147483647 w 129"/>
                <a:gd name="T7" fmla="*/ 2147483647 h 128"/>
                <a:gd name="T8" fmla="*/ 2147483647 w 129"/>
                <a:gd name="T9" fmla="*/ 2147483647 h 128"/>
                <a:gd name="T10" fmla="*/ 2147483647 w 129"/>
                <a:gd name="T11" fmla="*/ 2147483647 h 128"/>
                <a:gd name="T12" fmla="*/ 2147483647 w 129"/>
                <a:gd name="T13" fmla="*/ 2147483647 h 128"/>
                <a:gd name="T14" fmla="*/ 2147483647 w 129"/>
                <a:gd name="T15" fmla="*/ 2147483647 h 128"/>
                <a:gd name="T16" fmla="*/ 2147483647 w 129"/>
                <a:gd name="T17" fmla="*/ 2147483647 h 128"/>
                <a:gd name="T18" fmla="*/ 2147483647 w 129"/>
                <a:gd name="T19" fmla="*/ 2147483647 h 128"/>
                <a:gd name="T20" fmla="*/ 2147483647 w 129"/>
                <a:gd name="T21" fmla="*/ 2147483647 h 128"/>
                <a:gd name="T22" fmla="*/ 2147483647 w 129"/>
                <a:gd name="T23" fmla="*/ 2147483647 h 128"/>
                <a:gd name="T24" fmla="*/ 2147483647 w 129"/>
                <a:gd name="T25" fmla="*/ 2147483647 h 128"/>
                <a:gd name="T26" fmla="*/ 2147483647 w 129"/>
                <a:gd name="T27" fmla="*/ 2147483647 h 128"/>
                <a:gd name="T28" fmla="*/ 2147483647 w 129"/>
                <a:gd name="T29" fmla="*/ 2147483647 h 128"/>
                <a:gd name="T30" fmla="*/ 2147483647 w 129"/>
                <a:gd name="T31" fmla="*/ 2147483647 h 128"/>
                <a:gd name="T32" fmla="*/ 2147483647 w 129"/>
                <a:gd name="T33" fmla="*/ 2147483647 h 128"/>
                <a:gd name="T34" fmla="*/ 2147483647 w 129"/>
                <a:gd name="T35" fmla="*/ 2147483647 h 128"/>
                <a:gd name="T36" fmla="*/ 2147483647 w 129"/>
                <a:gd name="T37" fmla="*/ 2147483647 h 128"/>
                <a:gd name="T38" fmla="*/ 2147483647 w 129"/>
                <a:gd name="T39" fmla="*/ 2147483647 h 128"/>
                <a:gd name="T40" fmla="*/ 2147483647 w 129"/>
                <a:gd name="T41" fmla="*/ 2147483647 h 128"/>
                <a:gd name="T42" fmla="*/ 2147483647 w 129"/>
                <a:gd name="T43" fmla="*/ 2147483647 h 128"/>
                <a:gd name="T44" fmla="*/ 2147483647 w 129"/>
                <a:gd name="T45" fmla="*/ 2147483647 h 128"/>
                <a:gd name="T46" fmla="*/ 2147483647 w 129"/>
                <a:gd name="T47" fmla="*/ 2147483647 h 128"/>
                <a:gd name="T48" fmla="*/ 2147483647 w 129"/>
                <a:gd name="T49" fmla="*/ 2147483647 h 128"/>
                <a:gd name="T50" fmla="*/ 2147483647 w 129"/>
                <a:gd name="T51" fmla="*/ 2147483647 h 128"/>
                <a:gd name="T52" fmla="*/ 2147483647 w 129"/>
                <a:gd name="T53" fmla="*/ 2147483647 h 128"/>
                <a:gd name="T54" fmla="*/ 2147483647 w 129"/>
                <a:gd name="T55" fmla="*/ 2147483647 h 128"/>
                <a:gd name="T56" fmla="*/ 2147483647 w 129"/>
                <a:gd name="T57" fmla="*/ 2147483647 h 128"/>
                <a:gd name="T58" fmla="*/ 2147483647 w 129"/>
                <a:gd name="T59" fmla="*/ 2147483647 h 128"/>
                <a:gd name="T60" fmla="*/ 2147483647 w 129"/>
                <a:gd name="T61" fmla="*/ 2147483647 h 128"/>
                <a:gd name="T62" fmla="*/ 2147483647 w 129"/>
                <a:gd name="T63" fmla="*/ 2147483647 h 128"/>
                <a:gd name="T64" fmla="*/ 2147483647 w 129"/>
                <a:gd name="T65" fmla="*/ 2147483647 h 128"/>
                <a:gd name="T66" fmla="*/ 2147483647 w 129"/>
                <a:gd name="T67" fmla="*/ 2147483647 h 128"/>
                <a:gd name="T68" fmla="*/ 2147483647 w 129"/>
                <a:gd name="T69" fmla="*/ 2147483647 h 128"/>
                <a:gd name="T70" fmla="*/ 2147483647 w 129"/>
                <a:gd name="T71" fmla="*/ 2147483647 h 128"/>
                <a:gd name="T72" fmla="*/ 2147483647 w 129"/>
                <a:gd name="T73" fmla="*/ 2147483647 h 128"/>
                <a:gd name="T74" fmla="*/ 2147483647 w 129"/>
                <a:gd name="T75" fmla="*/ 2147483647 h 128"/>
                <a:gd name="T76" fmla="*/ 2147483647 w 129"/>
                <a:gd name="T77" fmla="*/ 2147483647 h 128"/>
                <a:gd name="T78" fmla="*/ 2147483647 w 129"/>
                <a:gd name="T79" fmla="*/ 2147483647 h 128"/>
                <a:gd name="T80" fmla="*/ 2147483647 w 129"/>
                <a:gd name="T81" fmla="*/ 2147483647 h 128"/>
                <a:gd name="T82" fmla="*/ 2147483647 w 129"/>
                <a:gd name="T83" fmla="*/ 2147483647 h 128"/>
                <a:gd name="T84" fmla="*/ 0 w 129"/>
                <a:gd name="T85" fmla="*/ 2147483647 h 128"/>
                <a:gd name="T86" fmla="*/ 2147483647 w 129"/>
                <a:gd name="T87" fmla="*/ 2147483647 h 128"/>
                <a:gd name="T88" fmla="*/ 2147483647 w 129"/>
                <a:gd name="T89" fmla="*/ 2147483647 h 128"/>
                <a:gd name="T90" fmla="*/ 2147483647 w 129"/>
                <a:gd name="T91" fmla="*/ 0 h 128"/>
                <a:gd name="T92" fmla="*/ 2147483647 w 129"/>
                <a:gd name="T93" fmla="*/ 0 h 128"/>
                <a:gd name="T94" fmla="*/ 2147483647 w 129"/>
                <a:gd name="T95" fmla="*/ 2147483647 h 128"/>
                <a:gd name="T96" fmla="*/ 2147483647 w 129"/>
                <a:gd name="T97" fmla="*/ 2147483647 h 128"/>
                <a:gd name="T98" fmla="*/ 2147483647 w 129"/>
                <a:gd name="T99" fmla="*/ 2147483647 h 128"/>
                <a:gd name="T100" fmla="*/ 2147483647 w 129"/>
                <a:gd name="T101" fmla="*/ 2147483647 h 128"/>
                <a:gd name="T102" fmla="*/ 2147483647 w 129"/>
                <a:gd name="T103" fmla="*/ 2147483647 h 128"/>
                <a:gd name="T104" fmla="*/ 2147483647 w 129"/>
                <a:gd name="T105" fmla="*/ 2147483647 h 128"/>
                <a:gd name="T106" fmla="*/ 2147483647 w 129"/>
                <a:gd name="T107" fmla="*/ 2147483647 h 128"/>
                <a:gd name="T108" fmla="*/ 2147483647 w 129"/>
                <a:gd name="T109" fmla="*/ 2147483647 h 128"/>
                <a:gd name="T110" fmla="*/ 2147483647 w 129"/>
                <a:gd name="T111" fmla="*/ 2147483647 h 1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9"/>
                <a:gd name="T169" fmla="*/ 0 h 128"/>
                <a:gd name="T170" fmla="*/ 129 w 129"/>
                <a:gd name="T171" fmla="*/ 128 h 1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9" h="128">
                  <a:moveTo>
                    <a:pt x="48" y="16"/>
                  </a:moveTo>
                  <a:lnTo>
                    <a:pt x="48" y="23"/>
                  </a:lnTo>
                  <a:lnTo>
                    <a:pt x="52" y="33"/>
                  </a:lnTo>
                  <a:lnTo>
                    <a:pt x="53" y="40"/>
                  </a:lnTo>
                  <a:lnTo>
                    <a:pt x="55" y="50"/>
                  </a:lnTo>
                  <a:lnTo>
                    <a:pt x="57" y="57"/>
                  </a:lnTo>
                  <a:lnTo>
                    <a:pt x="61" y="63"/>
                  </a:lnTo>
                  <a:lnTo>
                    <a:pt x="65" y="71"/>
                  </a:lnTo>
                  <a:lnTo>
                    <a:pt x="71" y="78"/>
                  </a:lnTo>
                  <a:lnTo>
                    <a:pt x="74" y="84"/>
                  </a:lnTo>
                  <a:lnTo>
                    <a:pt x="78" y="90"/>
                  </a:lnTo>
                  <a:lnTo>
                    <a:pt x="84" y="95"/>
                  </a:lnTo>
                  <a:lnTo>
                    <a:pt x="91" y="101"/>
                  </a:lnTo>
                  <a:lnTo>
                    <a:pt x="97" y="105"/>
                  </a:lnTo>
                  <a:lnTo>
                    <a:pt x="107" y="111"/>
                  </a:lnTo>
                  <a:lnTo>
                    <a:pt x="112" y="113"/>
                  </a:lnTo>
                  <a:lnTo>
                    <a:pt x="124" y="116"/>
                  </a:lnTo>
                  <a:lnTo>
                    <a:pt x="129" y="118"/>
                  </a:lnTo>
                  <a:lnTo>
                    <a:pt x="129" y="122"/>
                  </a:lnTo>
                  <a:lnTo>
                    <a:pt x="128" y="122"/>
                  </a:lnTo>
                  <a:lnTo>
                    <a:pt x="124" y="124"/>
                  </a:lnTo>
                  <a:lnTo>
                    <a:pt x="116" y="126"/>
                  </a:lnTo>
                  <a:lnTo>
                    <a:pt x="109" y="128"/>
                  </a:lnTo>
                  <a:lnTo>
                    <a:pt x="105" y="126"/>
                  </a:lnTo>
                  <a:lnTo>
                    <a:pt x="99" y="126"/>
                  </a:lnTo>
                  <a:lnTo>
                    <a:pt x="95" y="124"/>
                  </a:lnTo>
                  <a:lnTo>
                    <a:pt x="91" y="124"/>
                  </a:lnTo>
                  <a:lnTo>
                    <a:pt x="80" y="120"/>
                  </a:lnTo>
                  <a:lnTo>
                    <a:pt x="71" y="116"/>
                  </a:lnTo>
                  <a:lnTo>
                    <a:pt x="61" y="111"/>
                  </a:lnTo>
                  <a:lnTo>
                    <a:pt x="53" y="107"/>
                  </a:lnTo>
                  <a:lnTo>
                    <a:pt x="46" y="101"/>
                  </a:lnTo>
                  <a:lnTo>
                    <a:pt x="40" y="95"/>
                  </a:lnTo>
                  <a:lnTo>
                    <a:pt x="33" y="88"/>
                  </a:lnTo>
                  <a:lnTo>
                    <a:pt x="29" y="82"/>
                  </a:lnTo>
                  <a:lnTo>
                    <a:pt x="23" y="75"/>
                  </a:lnTo>
                  <a:lnTo>
                    <a:pt x="19" y="67"/>
                  </a:lnTo>
                  <a:lnTo>
                    <a:pt x="14" y="57"/>
                  </a:lnTo>
                  <a:lnTo>
                    <a:pt x="12" y="50"/>
                  </a:lnTo>
                  <a:lnTo>
                    <a:pt x="6" y="40"/>
                  </a:lnTo>
                  <a:lnTo>
                    <a:pt x="6" y="29"/>
                  </a:lnTo>
                  <a:lnTo>
                    <a:pt x="2" y="17"/>
                  </a:lnTo>
                  <a:lnTo>
                    <a:pt x="0" y="8"/>
                  </a:lnTo>
                  <a:lnTo>
                    <a:pt x="2" y="4"/>
                  </a:lnTo>
                  <a:lnTo>
                    <a:pt x="6" y="2"/>
                  </a:lnTo>
                  <a:lnTo>
                    <a:pt x="8" y="0"/>
                  </a:lnTo>
                  <a:lnTo>
                    <a:pt x="12" y="0"/>
                  </a:lnTo>
                  <a:lnTo>
                    <a:pt x="17" y="2"/>
                  </a:lnTo>
                  <a:lnTo>
                    <a:pt x="21" y="4"/>
                  </a:lnTo>
                  <a:lnTo>
                    <a:pt x="25" y="4"/>
                  </a:lnTo>
                  <a:lnTo>
                    <a:pt x="31" y="4"/>
                  </a:lnTo>
                  <a:lnTo>
                    <a:pt x="33" y="4"/>
                  </a:lnTo>
                  <a:lnTo>
                    <a:pt x="38" y="6"/>
                  </a:lnTo>
                  <a:lnTo>
                    <a:pt x="44" y="10"/>
                  </a:lnTo>
                  <a:lnTo>
                    <a:pt x="48" y="16"/>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9" name="Freeform 170">
              <a:extLst>
                <a:ext uri="{FF2B5EF4-FFF2-40B4-BE49-F238E27FC236}">
                  <a16:creationId xmlns:a16="http://schemas.microsoft.com/office/drawing/2014/main" id="{B196F333-8098-AB42-A3CF-AA41D4140955}"/>
                </a:ext>
              </a:extLst>
            </p:cNvPr>
            <p:cNvSpPr>
              <a:spLocks/>
            </p:cNvSpPr>
            <p:nvPr/>
          </p:nvSpPr>
          <p:spPr bwMode="auto">
            <a:xfrm flipH="1">
              <a:off x="2634009" y="2729816"/>
              <a:ext cx="122238" cy="249238"/>
            </a:xfrm>
            <a:custGeom>
              <a:avLst/>
              <a:gdLst>
                <a:gd name="T0" fmla="*/ 0 w 154"/>
                <a:gd name="T1" fmla="*/ 0 h 314"/>
                <a:gd name="T2" fmla="*/ 0 w 154"/>
                <a:gd name="T3" fmla="*/ 2147483647 h 314"/>
                <a:gd name="T4" fmla="*/ 2147483647 w 154"/>
                <a:gd name="T5" fmla="*/ 2147483647 h 314"/>
                <a:gd name="T6" fmla="*/ 2147483647 w 154"/>
                <a:gd name="T7" fmla="*/ 2147483647 h 314"/>
                <a:gd name="T8" fmla="*/ 2147483647 w 154"/>
                <a:gd name="T9" fmla="*/ 2147483647 h 314"/>
                <a:gd name="T10" fmla="*/ 2147483647 w 154"/>
                <a:gd name="T11" fmla="*/ 2147483647 h 314"/>
                <a:gd name="T12" fmla="*/ 2147483647 w 154"/>
                <a:gd name="T13" fmla="*/ 2147483647 h 314"/>
                <a:gd name="T14" fmla="*/ 2147483647 w 154"/>
                <a:gd name="T15" fmla="*/ 2147483647 h 314"/>
                <a:gd name="T16" fmla="*/ 2147483647 w 154"/>
                <a:gd name="T17" fmla="*/ 2147483647 h 314"/>
                <a:gd name="T18" fmla="*/ 2147483647 w 154"/>
                <a:gd name="T19" fmla="*/ 2147483647 h 314"/>
                <a:gd name="T20" fmla="*/ 2147483647 w 154"/>
                <a:gd name="T21" fmla="*/ 2147483647 h 314"/>
                <a:gd name="T22" fmla="*/ 2147483647 w 154"/>
                <a:gd name="T23" fmla="*/ 2147483647 h 314"/>
                <a:gd name="T24" fmla="*/ 2147483647 w 154"/>
                <a:gd name="T25" fmla="*/ 2147483647 h 314"/>
                <a:gd name="T26" fmla="*/ 2147483647 w 154"/>
                <a:gd name="T27" fmla="*/ 2147483647 h 314"/>
                <a:gd name="T28" fmla="*/ 2147483647 w 154"/>
                <a:gd name="T29" fmla="*/ 2147483647 h 314"/>
                <a:gd name="T30" fmla="*/ 2147483647 w 154"/>
                <a:gd name="T31" fmla="*/ 2147483647 h 314"/>
                <a:gd name="T32" fmla="*/ 2147483647 w 154"/>
                <a:gd name="T33" fmla="*/ 2147483647 h 314"/>
                <a:gd name="T34" fmla="*/ 2147483647 w 154"/>
                <a:gd name="T35" fmla="*/ 2147483647 h 314"/>
                <a:gd name="T36" fmla="*/ 2147483647 w 154"/>
                <a:gd name="T37" fmla="*/ 2147483647 h 314"/>
                <a:gd name="T38" fmla="*/ 2147483647 w 154"/>
                <a:gd name="T39" fmla="*/ 2147483647 h 314"/>
                <a:gd name="T40" fmla="*/ 2147483647 w 154"/>
                <a:gd name="T41" fmla="*/ 2147483647 h 314"/>
                <a:gd name="T42" fmla="*/ 2147483647 w 154"/>
                <a:gd name="T43" fmla="*/ 2147483647 h 314"/>
                <a:gd name="T44" fmla="*/ 2147483647 w 154"/>
                <a:gd name="T45" fmla="*/ 2147483647 h 314"/>
                <a:gd name="T46" fmla="*/ 2147483647 w 154"/>
                <a:gd name="T47" fmla="*/ 2147483647 h 314"/>
                <a:gd name="T48" fmla="*/ 2147483647 w 154"/>
                <a:gd name="T49" fmla="*/ 2147483647 h 314"/>
                <a:gd name="T50" fmla="*/ 2147483647 w 154"/>
                <a:gd name="T51" fmla="*/ 2147483647 h 314"/>
                <a:gd name="T52" fmla="*/ 2147483647 w 154"/>
                <a:gd name="T53" fmla="*/ 2147483647 h 314"/>
                <a:gd name="T54" fmla="*/ 2147483647 w 154"/>
                <a:gd name="T55" fmla="*/ 2147483647 h 314"/>
                <a:gd name="T56" fmla="*/ 2147483647 w 154"/>
                <a:gd name="T57" fmla="*/ 2147483647 h 314"/>
                <a:gd name="T58" fmla="*/ 2147483647 w 154"/>
                <a:gd name="T59" fmla="*/ 2147483647 h 314"/>
                <a:gd name="T60" fmla="*/ 2147483647 w 154"/>
                <a:gd name="T61" fmla="*/ 2147483647 h 314"/>
                <a:gd name="T62" fmla="*/ 2147483647 w 154"/>
                <a:gd name="T63" fmla="*/ 2147483647 h 314"/>
                <a:gd name="T64" fmla="*/ 2147483647 w 154"/>
                <a:gd name="T65" fmla="*/ 2147483647 h 314"/>
                <a:gd name="T66" fmla="*/ 2147483647 w 154"/>
                <a:gd name="T67" fmla="*/ 2147483647 h 314"/>
                <a:gd name="T68" fmla="*/ 2147483647 w 154"/>
                <a:gd name="T69" fmla="*/ 2147483647 h 314"/>
                <a:gd name="T70" fmla="*/ 2147483647 w 154"/>
                <a:gd name="T71" fmla="*/ 2147483647 h 314"/>
                <a:gd name="T72" fmla="*/ 2147483647 w 154"/>
                <a:gd name="T73" fmla="*/ 2147483647 h 314"/>
                <a:gd name="T74" fmla="*/ 2147483647 w 154"/>
                <a:gd name="T75" fmla="*/ 2147483647 h 314"/>
                <a:gd name="T76" fmla="*/ 2147483647 w 154"/>
                <a:gd name="T77" fmla="*/ 2147483647 h 314"/>
                <a:gd name="T78" fmla="*/ 2147483647 w 154"/>
                <a:gd name="T79" fmla="*/ 2147483647 h 314"/>
                <a:gd name="T80" fmla="*/ 2147483647 w 154"/>
                <a:gd name="T81" fmla="*/ 2147483647 h 314"/>
                <a:gd name="T82" fmla="*/ 2147483647 w 154"/>
                <a:gd name="T83" fmla="*/ 2147483647 h 314"/>
                <a:gd name="T84" fmla="*/ 2147483647 w 154"/>
                <a:gd name="T85" fmla="*/ 2147483647 h 314"/>
                <a:gd name="T86" fmla="*/ 2147483647 w 154"/>
                <a:gd name="T87" fmla="*/ 2147483647 h 314"/>
                <a:gd name="T88" fmla="*/ 2147483647 w 154"/>
                <a:gd name="T89" fmla="*/ 2147483647 h 314"/>
                <a:gd name="T90" fmla="*/ 2147483647 w 154"/>
                <a:gd name="T91" fmla="*/ 2147483647 h 314"/>
                <a:gd name="T92" fmla="*/ 2147483647 w 154"/>
                <a:gd name="T93" fmla="*/ 2147483647 h 314"/>
                <a:gd name="T94" fmla="*/ 2147483647 w 154"/>
                <a:gd name="T95" fmla="*/ 2147483647 h 314"/>
                <a:gd name="T96" fmla="*/ 2147483647 w 154"/>
                <a:gd name="T97" fmla="*/ 2147483647 h 314"/>
                <a:gd name="T98" fmla="*/ 2147483647 w 154"/>
                <a:gd name="T99" fmla="*/ 2147483647 h 314"/>
                <a:gd name="T100" fmla="*/ 2147483647 w 154"/>
                <a:gd name="T101" fmla="*/ 2147483647 h 314"/>
                <a:gd name="T102" fmla="*/ 2147483647 w 154"/>
                <a:gd name="T103" fmla="*/ 2147483647 h 314"/>
                <a:gd name="T104" fmla="*/ 2147483647 w 154"/>
                <a:gd name="T105" fmla="*/ 2147483647 h 314"/>
                <a:gd name="T106" fmla="*/ 2147483647 w 154"/>
                <a:gd name="T107" fmla="*/ 2147483647 h 314"/>
                <a:gd name="T108" fmla="*/ 2147483647 w 154"/>
                <a:gd name="T109" fmla="*/ 2147483647 h 314"/>
                <a:gd name="T110" fmla="*/ 2147483647 w 154"/>
                <a:gd name="T111" fmla="*/ 2147483647 h 314"/>
                <a:gd name="T112" fmla="*/ 2147483647 w 154"/>
                <a:gd name="T113" fmla="*/ 2147483647 h 314"/>
                <a:gd name="T114" fmla="*/ 2147483647 w 154"/>
                <a:gd name="T115" fmla="*/ 2147483647 h 314"/>
                <a:gd name="T116" fmla="*/ 2147483647 w 154"/>
                <a:gd name="T117" fmla="*/ 2147483647 h 314"/>
                <a:gd name="T118" fmla="*/ 2147483647 w 154"/>
                <a:gd name="T119" fmla="*/ 2147483647 h 314"/>
                <a:gd name="T120" fmla="*/ 2147483647 w 154"/>
                <a:gd name="T121" fmla="*/ 2147483647 h 314"/>
                <a:gd name="T122" fmla="*/ 0 w 154"/>
                <a:gd name="T123" fmla="*/ 0 h 314"/>
                <a:gd name="T124" fmla="*/ 0 w 154"/>
                <a:gd name="T125" fmla="*/ 0 h 3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4"/>
                <a:gd name="T190" fmla="*/ 0 h 314"/>
                <a:gd name="T191" fmla="*/ 154 w 154"/>
                <a:gd name="T192" fmla="*/ 314 h 3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4" h="314">
                  <a:moveTo>
                    <a:pt x="0" y="0"/>
                  </a:moveTo>
                  <a:lnTo>
                    <a:pt x="0" y="23"/>
                  </a:lnTo>
                  <a:lnTo>
                    <a:pt x="4" y="48"/>
                  </a:lnTo>
                  <a:lnTo>
                    <a:pt x="6" y="70"/>
                  </a:lnTo>
                  <a:lnTo>
                    <a:pt x="11" y="93"/>
                  </a:lnTo>
                  <a:lnTo>
                    <a:pt x="15" y="114"/>
                  </a:lnTo>
                  <a:lnTo>
                    <a:pt x="25" y="133"/>
                  </a:lnTo>
                  <a:lnTo>
                    <a:pt x="30" y="152"/>
                  </a:lnTo>
                  <a:lnTo>
                    <a:pt x="40" y="171"/>
                  </a:lnTo>
                  <a:lnTo>
                    <a:pt x="47" y="186"/>
                  </a:lnTo>
                  <a:lnTo>
                    <a:pt x="57" y="202"/>
                  </a:lnTo>
                  <a:lnTo>
                    <a:pt x="63" y="215"/>
                  </a:lnTo>
                  <a:lnTo>
                    <a:pt x="72" y="228"/>
                  </a:lnTo>
                  <a:lnTo>
                    <a:pt x="80" y="240"/>
                  </a:lnTo>
                  <a:lnTo>
                    <a:pt x="87" y="249"/>
                  </a:lnTo>
                  <a:lnTo>
                    <a:pt x="93" y="257"/>
                  </a:lnTo>
                  <a:lnTo>
                    <a:pt x="101" y="264"/>
                  </a:lnTo>
                  <a:lnTo>
                    <a:pt x="104" y="268"/>
                  </a:lnTo>
                  <a:lnTo>
                    <a:pt x="110" y="276"/>
                  </a:lnTo>
                  <a:lnTo>
                    <a:pt x="116" y="280"/>
                  </a:lnTo>
                  <a:lnTo>
                    <a:pt x="121" y="285"/>
                  </a:lnTo>
                  <a:lnTo>
                    <a:pt x="127" y="289"/>
                  </a:lnTo>
                  <a:lnTo>
                    <a:pt x="133" y="297"/>
                  </a:lnTo>
                  <a:lnTo>
                    <a:pt x="139" y="301"/>
                  </a:lnTo>
                  <a:lnTo>
                    <a:pt x="142" y="304"/>
                  </a:lnTo>
                  <a:lnTo>
                    <a:pt x="148" y="310"/>
                  </a:lnTo>
                  <a:lnTo>
                    <a:pt x="152" y="314"/>
                  </a:lnTo>
                  <a:lnTo>
                    <a:pt x="154" y="314"/>
                  </a:lnTo>
                  <a:lnTo>
                    <a:pt x="152" y="310"/>
                  </a:lnTo>
                  <a:lnTo>
                    <a:pt x="150" y="306"/>
                  </a:lnTo>
                  <a:lnTo>
                    <a:pt x="144" y="299"/>
                  </a:lnTo>
                  <a:lnTo>
                    <a:pt x="139" y="289"/>
                  </a:lnTo>
                  <a:lnTo>
                    <a:pt x="135" y="282"/>
                  </a:lnTo>
                  <a:lnTo>
                    <a:pt x="127" y="270"/>
                  </a:lnTo>
                  <a:lnTo>
                    <a:pt x="121" y="261"/>
                  </a:lnTo>
                  <a:lnTo>
                    <a:pt x="116" y="247"/>
                  </a:lnTo>
                  <a:lnTo>
                    <a:pt x="108" y="236"/>
                  </a:lnTo>
                  <a:lnTo>
                    <a:pt x="101" y="223"/>
                  </a:lnTo>
                  <a:lnTo>
                    <a:pt x="91" y="209"/>
                  </a:lnTo>
                  <a:lnTo>
                    <a:pt x="85" y="196"/>
                  </a:lnTo>
                  <a:lnTo>
                    <a:pt x="80" y="184"/>
                  </a:lnTo>
                  <a:lnTo>
                    <a:pt x="74" y="173"/>
                  </a:lnTo>
                  <a:lnTo>
                    <a:pt x="70" y="162"/>
                  </a:lnTo>
                  <a:lnTo>
                    <a:pt x="68" y="152"/>
                  </a:lnTo>
                  <a:lnTo>
                    <a:pt x="68" y="145"/>
                  </a:lnTo>
                  <a:lnTo>
                    <a:pt x="66" y="137"/>
                  </a:lnTo>
                  <a:lnTo>
                    <a:pt x="63" y="127"/>
                  </a:lnTo>
                  <a:lnTo>
                    <a:pt x="63" y="118"/>
                  </a:lnTo>
                  <a:lnTo>
                    <a:pt x="61" y="107"/>
                  </a:lnTo>
                  <a:lnTo>
                    <a:pt x="57" y="95"/>
                  </a:lnTo>
                  <a:lnTo>
                    <a:pt x="57" y="84"/>
                  </a:lnTo>
                  <a:lnTo>
                    <a:pt x="55" y="72"/>
                  </a:lnTo>
                  <a:lnTo>
                    <a:pt x="53" y="63"/>
                  </a:lnTo>
                  <a:lnTo>
                    <a:pt x="51" y="51"/>
                  </a:lnTo>
                  <a:lnTo>
                    <a:pt x="49" y="42"/>
                  </a:lnTo>
                  <a:lnTo>
                    <a:pt x="47" y="30"/>
                  </a:lnTo>
                  <a:lnTo>
                    <a:pt x="47" y="25"/>
                  </a:lnTo>
                  <a:lnTo>
                    <a:pt x="45" y="19"/>
                  </a:lnTo>
                  <a:lnTo>
                    <a:pt x="45" y="13"/>
                  </a:lnTo>
                  <a:lnTo>
                    <a:pt x="45" y="9"/>
                  </a:lnTo>
                  <a:lnTo>
                    <a:pt x="0"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0" name="Freeform 171">
              <a:extLst>
                <a:ext uri="{FF2B5EF4-FFF2-40B4-BE49-F238E27FC236}">
                  <a16:creationId xmlns:a16="http://schemas.microsoft.com/office/drawing/2014/main" id="{EEC51945-A860-B741-B4F2-877CC2C36C14}"/>
                </a:ext>
              </a:extLst>
            </p:cNvPr>
            <p:cNvSpPr>
              <a:spLocks/>
            </p:cNvSpPr>
            <p:nvPr/>
          </p:nvSpPr>
          <p:spPr bwMode="auto">
            <a:xfrm flipH="1">
              <a:off x="2429222" y="2837766"/>
              <a:ext cx="238125" cy="131763"/>
            </a:xfrm>
            <a:custGeom>
              <a:avLst/>
              <a:gdLst>
                <a:gd name="T0" fmla="*/ 2147483647 w 298"/>
                <a:gd name="T1" fmla="*/ 2147483647 h 166"/>
                <a:gd name="T2" fmla="*/ 2147483647 w 298"/>
                <a:gd name="T3" fmla="*/ 2147483647 h 166"/>
                <a:gd name="T4" fmla="*/ 2147483647 w 298"/>
                <a:gd name="T5" fmla="*/ 2147483647 h 166"/>
                <a:gd name="T6" fmla="*/ 2147483647 w 298"/>
                <a:gd name="T7" fmla="*/ 2147483647 h 166"/>
                <a:gd name="T8" fmla="*/ 2147483647 w 298"/>
                <a:gd name="T9" fmla="*/ 2147483647 h 166"/>
                <a:gd name="T10" fmla="*/ 2147483647 w 298"/>
                <a:gd name="T11" fmla="*/ 2147483647 h 166"/>
                <a:gd name="T12" fmla="*/ 2147483647 w 298"/>
                <a:gd name="T13" fmla="*/ 2147483647 h 166"/>
                <a:gd name="T14" fmla="*/ 2147483647 w 298"/>
                <a:gd name="T15" fmla="*/ 2147483647 h 166"/>
                <a:gd name="T16" fmla="*/ 2147483647 w 298"/>
                <a:gd name="T17" fmla="*/ 2147483647 h 166"/>
                <a:gd name="T18" fmla="*/ 2147483647 w 298"/>
                <a:gd name="T19" fmla="*/ 2147483647 h 166"/>
                <a:gd name="T20" fmla="*/ 2147483647 w 298"/>
                <a:gd name="T21" fmla="*/ 2147483647 h 166"/>
                <a:gd name="T22" fmla="*/ 2147483647 w 298"/>
                <a:gd name="T23" fmla="*/ 2147483647 h 166"/>
                <a:gd name="T24" fmla="*/ 2147483647 w 298"/>
                <a:gd name="T25" fmla="*/ 2147483647 h 166"/>
                <a:gd name="T26" fmla="*/ 2147483647 w 298"/>
                <a:gd name="T27" fmla="*/ 2147483647 h 166"/>
                <a:gd name="T28" fmla="*/ 2147483647 w 298"/>
                <a:gd name="T29" fmla="*/ 2147483647 h 166"/>
                <a:gd name="T30" fmla="*/ 2147483647 w 298"/>
                <a:gd name="T31" fmla="*/ 2147483647 h 166"/>
                <a:gd name="T32" fmla="*/ 2147483647 w 298"/>
                <a:gd name="T33" fmla="*/ 2147483647 h 166"/>
                <a:gd name="T34" fmla="*/ 2147483647 w 298"/>
                <a:gd name="T35" fmla="*/ 2147483647 h 166"/>
                <a:gd name="T36" fmla="*/ 2147483647 w 298"/>
                <a:gd name="T37" fmla="*/ 2147483647 h 166"/>
                <a:gd name="T38" fmla="*/ 2147483647 w 298"/>
                <a:gd name="T39" fmla="*/ 2147483647 h 166"/>
                <a:gd name="T40" fmla="*/ 2147483647 w 298"/>
                <a:gd name="T41" fmla="*/ 2147483647 h 166"/>
                <a:gd name="T42" fmla="*/ 2147483647 w 298"/>
                <a:gd name="T43" fmla="*/ 2147483647 h 166"/>
                <a:gd name="T44" fmla="*/ 2147483647 w 298"/>
                <a:gd name="T45" fmla="*/ 2147483647 h 166"/>
                <a:gd name="T46" fmla="*/ 2147483647 w 298"/>
                <a:gd name="T47" fmla="*/ 2147483647 h 166"/>
                <a:gd name="T48" fmla="*/ 2147483647 w 298"/>
                <a:gd name="T49" fmla="*/ 2147483647 h 166"/>
                <a:gd name="T50" fmla="*/ 2147483647 w 298"/>
                <a:gd name="T51" fmla="*/ 2147483647 h 166"/>
                <a:gd name="T52" fmla="*/ 2147483647 w 298"/>
                <a:gd name="T53" fmla="*/ 2147483647 h 166"/>
                <a:gd name="T54" fmla="*/ 2147483647 w 298"/>
                <a:gd name="T55" fmla="*/ 2147483647 h 166"/>
                <a:gd name="T56" fmla="*/ 2147483647 w 298"/>
                <a:gd name="T57" fmla="*/ 2147483647 h 166"/>
                <a:gd name="T58" fmla="*/ 2147483647 w 298"/>
                <a:gd name="T59" fmla="*/ 2147483647 h 166"/>
                <a:gd name="T60" fmla="*/ 2147483647 w 298"/>
                <a:gd name="T61" fmla="*/ 2147483647 h 166"/>
                <a:gd name="T62" fmla="*/ 2147483647 w 298"/>
                <a:gd name="T63" fmla="*/ 0 h 166"/>
                <a:gd name="T64" fmla="*/ 2147483647 w 298"/>
                <a:gd name="T65" fmla="*/ 0 h 166"/>
                <a:gd name="T66" fmla="*/ 2147483647 w 298"/>
                <a:gd name="T67" fmla="*/ 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166"/>
                <a:gd name="T104" fmla="*/ 298 w 298"/>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166">
                  <a:moveTo>
                    <a:pt x="256" y="0"/>
                  </a:moveTo>
                  <a:lnTo>
                    <a:pt x="253" y="6"/>
                  </a:lnTo>
                  <a:lnTo>
                    <a:pt x="249" y="13"/>
                  </a:lnTo>
                  <a:lnTo>
                    <a:pt x="243" y="19"/>
                  </a:lnTo>
                  <a:lnTo>
                    <a:pt x="236" y="29"/>
                  </a:lnTo>
                  <a:lnTo>
                    <a:pt x="226" y="36"/>
                  </a:lnTo>
                  <a:lnTo>
                    <a:pt x="218" y="44"/>
                  </a:lnTo>
                  <a:lnTo>
                    <a:pt x="209" y="53"/>
                  </a:lnTo>
                  <a:lnTo>
                    <a:pt x="198" y="63"/>
                  </a:lnTo>
                  <a:lnTo>
                    <a:pt x="186" y="70"/>
                  </a:lnTo>
                  <a:lnTo>
                    <a:pt x="173" y="78"/>
                  </a:lnTo>
                  <a:lnTo>
                    <a:pt x="160" y="86"/>
                  </a:lnTo>
                  <a:lnTo>
                    <a:pt x="146" y="95"/>
                  </a:lnTo>
                  <a:lnTo>
                    <a:pt x="133" y="101"/>
                  </a:lnTo>
                  <a:lnTo>
                    <a:pt x="120" y="108"/>
                  </a:lnTo>
                  <a:lnTo>
                    <a:pt x="104" y="114"/>
                  </a:lnTo>
                  <a:lnTo>
                    <a:pt x="91" y="118"/>
                  </a:lnTo>
                  <a:lnTo>
                    <a:pt x="76" y="120"/>
                  </a:lnTo>
                  <a:lnTo>
                    <a:pt x="65" y="126"/>
                  </a:lnTo>
                  <a:lnTo>
                    <a:pt x="53" y="129"/>
                  </a:lnTo>
                  <a:lnTo>
                    <a:pt x="44" y="133"/>
                  </a:lnTo>
                  <a:lnTo>
                    <a:pt x="36" y="137"/>
                  </a:lnTo>
                  <a:lnTo>
                    <a:pt x="27" y="143"/>
                  </a:lnTo>
                  <a:lnTo>
                    <a:pt x="21" y="145"/>
                  </a:lnTo>
                  <a:lnTo>
                    <a:pt x="15" y="150"/>
                  </a:lnTo>
                  <a:lnTo>
                    <a:pt x="9" y="154"/>
                  </a:lnTo>
                  <a:lnTo>
                    <a:pt x="6" y="158"/>
                  </a:lnTo>
                  <a:lnTo>
                    <a:pt x="4" y="162"/>
                  </a:lnTo>
                  <a:lnTo>
                    <a:pt x="0" y="164"/>
                  </a:lnTo>
                  <a:lnTo>
                    <a:pt x="9" y="166"/>
                  </a:lnTo>
                  <a:lnTo>
                    <a:pt x="17" y="164"/>
                  </a:lnTo>
                  <a:lnTo>
                    <a:pt x="27" y="162"/>
                  </a:lnTo>
                  <a:lnTo>
                    <a:pt x="36" y="158"/>
                  </a:lnTo>
                  <a:lnTo>
                    <a:pt x="47" y="154"/>
                  </a:lnTo>
                  <a:lnTo>
                    <a:pt x="57" y="152"/>
                  </a:lnTo>
                  <a:lnTo>
                    <a:pt x="70" y="148"/>
                  </a:lnTo>
                  <a:lnTo>
                    <a:pt x="82" y="143"/>
                  </a:lnTo>
                  <a:lnTo>
                    <a:pt x="95" y="141"/>
                  </a:lnTo>
                  <a:lnTo>
                    <a:pt x="108" y="137"/>
                  </a:lnTo>
                  <a:lnTo>
                    <a:pt x="122" y="133"/>
                  </a:lnTo>
                  <a:lnTo>
                    <a:pt x="133" y="129"/>
                  </a:lnTo>
                  <a:lnTo>
                    <a:pt x="148" y="126"/>
                  </a:lnTo>
                  <a:lnTo>
                    <a:pt x="161" y="120"/>
                  </a:lnTo>
                  <a:lnTo>
                    <a:pt x="175" y="114"/>
                  </a:lnTo>
                  <a:lnTo>
                    <a:pt x="186" y="108"/>
                  </a:lnTo>
                  <a:lnTo>
                    <a:pt x="198" y="101"/>
                  </a:lnTo>
                  <a:lnTo>
                    <a:pt x="209" y="91"/>
                  </a:lnTo>
                  <a:lnTo>
                    <a:pt x="222" y="84"/>
                  </a:lnTo>
                  <a:lnTo>
                    <a:pt x="234" y="76"/>
                  </a:lnTo>
                  <a:lnTo>
                    <a:pt x="245" y="67"/>
                  </a:lnTo>
                  <a:lnTo>
                    <a:pt x="255" y="59"/>
                  </a:lnTo>
                  <a:lnTo>
                    <a:pt x="264" y="49"/>
                  </a:lnTo>
                  <a:lnTo>
                    <a:pt x="274" y="42"/>
                  </a:lnTo>
                  <a:lnTo>
                    <a:pt x="279" y="36"/>
                  </a:lnTo>
                  <a:lnTo>
                    <a:pt x="285" y="29"/>
                  </a:lnTo>
                  <a:lnTo>
                    <a:pt x="291" y="25"/>
                  </a:lnTo>
                  <a:lnTo>
                    <a:pt x="294" y="19"/>
                  </a:lnTo>
                  <a:lnTo>
                    <a:pt x="298" y="17"/>
                  </a:lnTo>
                  <a:lnTo>
                    <a:pt x="298" y="11"/>
                  </a:lnTo>
                  <a:lnTo>
                    <a:pt x="293" y="8"/>
                  </a:lnTo>
                  <a:lnTo>
                    <a:pt x="287" y="6"/>
                  </a:lnTo>
                  <a:lnTo>
                    <a:pt x="279" y="2"/>
                  </a:lnTo>
                  <a:lnTo>
                    <a:pt x="274" y="2"/>
                  </a:lnTo>
                  <a:lnTo>
                    <a:pt x="270" y="0"/>
                  </a:lnTo>
                  <a:lnTo>
                    <a:pt x="266" y="0"/>
                  </a:lnTo>
                  <a:lnTo>
                    <a:pt x="264" y="0"/>
                  </a:lnTo>
                  <a:lnTo>
                    <a:pt x="258" y="0"/>
                  </a:lnTo>
                  <a:lnTo>
                    <a:pt x="256"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1" name="Freeform 172">
              <a:extLst>
                <a:ext uri="{FF2B5EF4-FFF2-40B4-BE49-F238E27FC236}">
                  <a16:creationId xmlns:a16="http://schemas.microsoft.com/office/drawing/2014/main" id="{59DF2A44-6DBD-8A4A-A754-B72EC597BC32}"/>
                </a:ext>
              </a:extLst>
            </p:cNvPr>
            <p:cNvSpPr>
              <a:spLocks/>
            </p:cNvSpPr>
            <p:nvPr/>
          </p:nvSpPr>
          <p:spPr bwMode="auto">
            <a:xfrm flipH="1">
              <a:off x="2705447" y="2831416"/>
              <a:ext cx="163513" cy="758825"/>
            </a:xfrm>
            <a:custGeom>
              <a:avLst/>
              <a:gdLst>
                <a:gd name="T0" fmla="*/ 2147483647 w 206"/>
                <a:gd name="T1" fmla="*/ 2147483647 h 955"/>
                <a:gd name="T2" fmla="*/ 2147483647 w 206"/>
                <a:gd name="T3" fmla="*/ 2147483647 h 955"/>
                <a:gd name="T4" fmla="*/ 2147483647 w 206"/>
                <a:gd name="T5" fmla="*/ 2147483647 h 955"/>
                <a:gd name="T6" fmla="*/ 2147483647 w 206"/>
                <a:gd name="T7" fmla="*/ 2147483647 h 955"/>
                <a:gd name="T8" fmla="*/ 2147483647 w 206"/>
                <a:gd name="T9" fmla="*/ 2147483647 h 955"/>
                <a:gd name="T10" fmla="*/ 2147483647 w 206"/>
                <a:gd name="T11" fmla="*/ 2147483647 h 955"/>
                <a:gd name="T12" fmla="*/ 2147483647 w 206"/>
                <a:gd name="T13" fmla="*/ 2147483647 h 955"/>
                <a:gd name="T14" fmla="*/ 2147483647 w 206"/>
                <a:gd name="T15" fmla="*/ 2147483647 h 955"/>
                <a:gd name="T16" fmla="*/ 2147483647 w 206"/>
                <a:gd name="T17" fmla="*/ 2147483647 h 955"/>
                <a:gd name="T18" fmla="*/ 2147483647 w 206"/>
                <a:gd name="T19" fmla="*/ 2147483647 h 955"/>
                <a:gd name="T20" fmla="*/ 2147483647 w 206"/>
                <a:gd name="T21" fmla="*/ 2147483647 h 955"/>
                <a:gd name="T22" fmla="*/ 2147483647 w 206"/>
                <a:gd name="T23" fmla="*/ 2147483647 h 955"/>
                <a:gd name="T24" fmla="*/ 2147483647 w 206"/>
                <a:gd name="T25" fmla="*/ 2147483647 h 955"/>
                <a:gd name="T26" fmla="*/ 2147483647 w 206"/>
                <a:gd name="T27" fmla="*/ 2147483647 h 955"/>
                <a:gd name="T28" fmla="*/ 2147483647 w 206"/>
                <a:gd name="T29" fmla="*/ 2147483647 h 955"/>
                <a:gd name="T30" fmla="*/ 2147483647 w 206"/>
                <a:gd name="T31" fmla="*/ 2147483647 h 955"/>
                <a:gd name="T32" fmla="*/ 2147483647 w 206"/>
                <a:gd name="T33" fmla="*/ 2147483647 h 955"/>
                <a:gd name="T34" fmla="*/ 2147483647 w 206"/>
                <a:gd name="T35" fmla="*/ 2147483647 h 955"/>
                <a:gd name="T36" fmla="*/ 2147483647 w 206"/>
                <a:gd name="T37" fmla="*/ 2147483647 h 955"/>
                <a:gd name="T38" fmla="*/ 2147483647 w 206"/>
                <a:gd name="T39" fmla="*/ 2147483647 h 955"/>
                <a:gd name="T40" fmla="*/ 2147483647 w 206"/>
                <a:gd name="T41" fmla="*/ 2147483647 h 955"/>
                <a:gd name="T42" fmla="*/ 2147483647 w 206"/>
                <a:gd name="T43" fmla="*/ 2147483647 h 955"/>
                <a:gd name="T44" fmla="*/ 2147483647 w 206"/>
                <a:gd name="T45" fmla="*/ 2147483647 h 955"/>
                <a:gd name="T46" fmla="*/ 2147483647 w 206"/>
                <a:gd name="T47" fmla="*/ 2147483647 h 955"/>
                <a:gd name="T48" fmla="*/ 2147483647 w 206"/>
                <a:gd name="T49" fmla="*/ 2147483647 h 955"/>
                <a:gd name="T50" fmla="*/ 2147483647 w 206"/>
                <a:gd name="T51" fmla="*/ 2147483647 h 955"/>
                <a:gd name="T52" fmla="*/ 2147483647 w 206"/>
                <a:gd name="T53" fmla="*/ 2147483647 h 955"/>
                <a:gd name="T54" fmla="*/ 2147483647 w 206"/>
                <a:gd name="T55" fmla="*/ 2147483647 h 955"/>
                <a:gd name="T56" fmla="*/ 2147483647 w 206"/>
                <a:gd name="T57" fmla="*/ 2147483647 h 955"/>
                <a:gd name="T58" fmla="*/ 2147483647 w 206"/>
                <a:gd name="T59" fmla="*/ 2147483647 h 955"/>
                <a:gd name="T60" fmla="*/ 2147483647 w 206"/>
                <a:gd name="T61" fmla="*/ 2147483647 h 955"/>
                <a:gd name="T62" fmla="*/ 2147483647 w 206"/>
                <a:gd name="T63" fmla="*/ 2147483647 h 955"/>
                <a:gd name="T64" fmla="*/ 2147483647 w 206"/>
                <a:gd name="T65" fmla="*/ 2147483647 h 955"/>
                <a:gd name="T66" fmla="*/ 2147483647 w 206"/>
                <a:gd name="T67" fmla="*/ 2147483647 h 955"/>
                <a:gd name="T68" fmla="*/ 2147483647 w 206"/>
                <a:gd name="T69" fmla="*/ 2147483647 h 955"/>
                <a:gd name="T70" fmla="*/ 2147483647 w 206"/>
                <a:gd name="T71" fmla="*/ 2147483647 h 955"/>
                <a:gd name="T72" fmla="*/ 2147483647 w 206"/>
                <a:gd name="T73" fmla="*/ 2147483647 h 955"/>
                <a:gd name="T74" fmla="*/ 2147483647 w 206"/>
                <a:gd name="T75" fmla="*/ 2147483647 h 955"/>
                <a:gd name="T76" fmla="*/ 0 w 206"/>
                <a:gd name="T77" fmla="*/ 2147483647 h 955"/>
                <a:gd name="T78" fmla="*/ 0 w 206"/>
                <a:gd name="T79" fmla="*/ 2147483647 h 955"/>
                <a:gd name="T80" fmla="*/ 2147483647 w 206"/>
                <a:gd name="T81" fmla="*/ 2147483647 h 955"/>
                <a:gd name="T82" fmla="*/ 2147483647 w 206"/>
                <a:gd name="T83" fmla="*/ 2147483647 h 955"/>
                <a:gd name="T84" fmla="*/ 2147483647 w 206"/>
                <a:gd name="T85" fmla="*/ 2147483647 h 955"/>
                <a:gd name="T86" fmla="*/ 2147483647 w 206"/>
                <a:gd name="T87" fmla="*/ 2147483647 h 955"/>
                <a:gd name="T88" fmla="*/ 2147483647 w 206"/>
                <a:gd name="T89" fmla="*/ 2147483647 h 955"/>
                <a:gd name="T90" fmla="*/ 2147483647 w 206"/>
                <a:gd name="T91" fmla="*/ 2147483647 h 955"/>
                <a:gd name="T92" fmla="*/ 2147483647 w 206"/>
                <a:gd name="T93" fmla="*/ 2147483647 h 955"/>
                <a:gd name="T94" fmla="*/ 2147483647 w 206"/>
                <a:gd name="T95" fmla="*/ 2147483647 h 955"/>
                <a:gd name="T96" fmla="*/ 2147483647 w 206"/>
                <a:gd name="T97" fmla="*/ 2147483647 h 9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955"/>
                <a:gd name="T149" fmla="*/ 206 w 206"/>
                <a:gd name="T150" fmla="*/ 955 h 9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955">
                  <a:moveTo>
                    <a:pt x="206" y="75"/>
                  </a:moveTo>
                  <a:lnTo>
                    <a:pt x="194" y="82"/>
                  </a:lnTo>
                  <a:lnTo>
                    <a:pt x="183" y="94"/>
                  </a:lnTo>
                  <a:lnTo>
                    <a:pt x="171" y="111"/>
                  </a:lnTo>
                  <a:lnTo>
                    <a:pt x="160" y="128"/>
                  </a:lnTo>
                  <a:lnTo>
                    <a:pt x="147" y="149"/>
                  </a:lnTo>
                  <a:lnTo>
                    <a:pt x="135" y="170"/>
                  </a:lnTo>
                  <a:lnTo>
                    <a:pt x="122" y="194"/>
                  </a:lnTo>
                  <a:lnTo>
                    <a:pt x="111" y="219"/>
                  </a:lnTo>
                  <a:lnTo>
                    <a:pt x="99" y="246"/>
                  </a:lnTo>
                  <a:lnTo>
                    <a:pt x="88" y="269"/>
                  </a:lnTo>
                  <a:lnTo>
                    <a:pt x="78" y="293"/>
                  </a:lnTo>
                  <a:lnTo>
                    <a:pt x="71" y="318"/>
                  </a:lnTo>
                  <a:lnTo>
                    <a:pt x="65" y="341"/>
                  </a:lnTo>
                  <a:lnTo>
                    <a:pt x="59" y="364"/>
                  </a:lnTo>
                  <a:lnTo>
                    <a:pt x="57" y="385"/>
                  </a:lnTo>
                  <a:lnTo>
                    <a:pt x="57" y="404"/>
                  </a:lnTo>
                  <a:lnTo>
                    <a:pt x="57" y="417"/>
                  </a:lnTo>
                  <a:lnTo>
                    <a:pt x="63" y="434"/>
                  </a:lnTo>
                  <a:lnTo>
                    <a:pt x="65" y="451"/>
                  </a:lnTo>
                  <a:lnTo>
                    <a:pt x="69" y="466"/>
                  </a:lnTo>
                  <a:lnTo>
                    <a:pt x="71" y="482"/>
                  </a:lnTo>
                  <a:lnTo>
                    <a:pt x="76" y="499"/>
                  </a:lnTo>
                  <a:lnTo>
                    <a:pt x="78" y="516"/>
                  </a:lnTo>
                  <a:lnTo>
                    <a:pt x="84" y="533"/>
                  </a:lnTo>
                  <a:lnTo>
                    <a:pt x="88" y="552"/>
                  </a:lnTo>
                  <a:lnTo>
                    <a:pt x="90" y="569"/>
                  </a:lnTo>
                  <a:lnTo>
                    <a:pt x="93" y="588"/>
                  </a:lnTo>
                  <a:lnTo>
                    <a:pt x="97" y="609"/>
                  </a:lnTo>
                  <a:lnTo>
                    <a:pt x="99" y="628"/>
                  </a:lnTo>
                  <a:lnTo>
                    <a:pt x="99" y="651"/>
                  </a:lnTo>
                  <a:lnTo>
                    <a:pt x="99" y="676"/>
                  </a:lnTo>
                  <a:lnTo>
                    <a:pt x="101" y="699"/>
                  </a:lnTo>
                  <a:lnTo>
                    <a:pt x="99" y="723"/>
                  </a:lnTo>
                  <a:lnTo>
                    <a:pt x="99" y="746"/>
                  </a:lnTo>
                  <a:lnTo>
                    <a:pt x="95" y="771"/>
                  </a:lnTo>
                  <a:lnTo>
                    <a:pt x="93" y="796"/>
                  </a:lnTo>
                  <a:lnTo>
                    <a:pt x="90" y="816"/>
                  </a:lnTo>
                  <a:lnTo>
                    <a:pt x="88" y="841"/>
                  </a:lnTo>
                  <a:lnTo>
                    <a:pt x="84" y="860"/>
                  </a:lnTo>
                  <a:lnTo>
                    <a:pt x="82" y="881"/>
                  </a:lnTo>
                  <a:lnTo>
                    <a:pt x="76" y="898"/>
                  </a:lnTo>
                  <a:lnTo>
                    <a:pt x="74" y="913"/>
                  </a:lnTo>
                  <a:lnTo>
                    <a:pt x="71" y="927"/>
                  </a:lnTo>
                  <a:lnTo>
                    <a:pt x="69" y="938"/>
                  </a:lnTo>
                  <a:lnTo>
                    <a:pt x="65" y="946"/>
                  </a:lnTo>
                  <a:lnTo>
                    <a:pt x="63" y="952"/>
                  </a:lnTo>
                  <a:lnTo>
                    <a:pt x="61" y="955"/>
                  </a:lnTo>
                  <a:lnTo>
                    <a:pt x="59" y="955"/>
                  </a:lnTo>
                  <a:lnTo>
                    <a:pt x="57" y="950"/>
                  </a:lnTo>
                  <a:lnTo>
                    <a:pt x="57" y="942"/>
                  </a:lnTo>
                  <a:lnTo>
                    <a:pt x="55" y="931"/>
                  </a:lnTo>
                  <a:lnTo>
                    <a:pt x="54" y="917"/>
                  </a:lnTo>
                  <a:lnTo>
                    <a:pt x="52" y="900"/>
                  </a:lnTo>
                  <a:lnTo>
                    <a:pt x="52" y="881"/>
                  </a:lnTo>
                  <a:lnTo>
                    <a:pt x="48" y="862"/>
                  </a:lnTo>
                  <a:lnTo>
                    <a:pt x="46" y="839"/>
                  </a:lnTo>
                  <a:lnTo>
                    <a:pt x="46" y="813"/>
                  </a:lnTo>
                  <a:lnTo>
                    <a:pt x="44" y="788"/>
                  </a:lnTo>
                  <a:lnTo>
                    <a:pt x="42" y="759"/>
                  </a:lnTo>
                  <a:lnTo>
                    <a:pt x="40" y="733"/>
                  </a:lnTo>
                  <a:lnTo>
                    <a:pt x="40" y="704"/>
                  </a:lnTo>
                  <a:lnTo>
                    <a:pt x="38" y="676"/>
                  </a:lnTo>
                  <a:lnTo>
                    <a:pt x="36" y="645"/>
                  </a:lnTo>
                  <a:lnTo>
                    <a:pt x="36" y="619"/>
                  </a:lnTo>
                  <a:lnTo>
                    <a:pt x="35" y="600"/>
                  </a:lnTo>
                  <a:lnTo>
                    <a:pt x="33" y="581"/>
                  </a:lnTo>
                  <a:lnTo>
                    <a:pt x="29" y="562"/>
                  </a:lnTo>
                  <a:lnTo>
                    <a:pt x="29" y="543"/>
                  </a:lnTo>
                  <a:lnTo>
                    <a:pt x="23" y="525"/>
                  </a:lnTo>
                  <a:lnTo>
                    <a:pt x="19" y="506"/>
                  </a:lnTo>
                  <a:lnTo>
                    <a:pt x="17" y="489"/>
                  </a:lnTo>
                  <a:lnTo>
                    <a:pt x="12" y="472"/>
                  </a:lnTo>
                  <a:lnTo>
                    <a:pt x="10" y="455"/>
                  </a:lnTo>
                  <a:lnTo>
                    <a:pt x="6" y="438"/>
                  </a:lnTo>
                  <a:lnTo>
                    <a:pt x="4" y="421"/>
                  </a:lnTo>
                  <a:lnTo>
                    <a:pt x="2" y="404"/>
                  </a:lnTo>
                  <a:lnTo>
                    <a:pt x="0" y="387"/>
                  </a:lnTo>
                  <a:lnTo>
                    <a:pt x="0" y="371"/>
                  </a:lnTo>
                  <a:lnTo>
                    <a:pt x="0" y="358"/>
                  </a:lnTo>
                  <a:lnTo>
                    <a:pt x="4" y="341"/>
                  </a:lnTo>
                  <a:lnTo>
                    <a:pt x="6" y="322"/>
                  </a:lnTo>
                  <a:lnTo>
                    <a:pt x="14" y="303"/>
                  </a:lnTo>
                  <a:lnTo>
                    <a:pt x="23" y="278"/>
                  </a:lnTo>
                  <a:lnTo>
                    <a:pt x="35" y="252"/>
                  </a:lnTo>
                  <a:lnTo>
                    <a:pt x="46" y="225"/>
                  </a:lnTo>
                  <a:lnTo>
                    <a:pt x="63" y="196"/>
                  </a:lnTo>
                  <a:lnTo>
                    <a:pt x="76" y="168"/>
                  </a:lnTo>
                  <a:lnTo>
                    <a:pt x="93" y="139"/>
                  </a:lnTo>
                  <a:lnTo>
                    <a:pt x="109" y="111"/>
                  </a:lnTo>
                  <a:lnTo>
                    <a:pt x="124" y="86"/>
                  </a:lnTo>
                  <a:lnTo>
                    <a:pt x="135" y="61"/>
                  </a:lnTo>
                  <a:lnTo>
                    <a:pt x="149" y="40"/>
                  </a:lnTo>
                  <a:lnTo>
                    <a:pt x="158" y="23"/>
                  </a:lnTo>
                  <a:lnTo>
                    <a:pt x="168" y="10"/>
                  </a:lnTo>
                  <a:lnTo>
                    <a:pt x="173" y="2"/>
                  </a:lnTo>
                  <a:lnTo>
                    <a:pt x="175" y="0"/>
                  </a:lnTo>
                  <a:lnTo>
                    <a:pt x="206" y="75"/>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2" name="Freeform 184">
              <a:extLst>
                <a:ext uri="{FF2B5EF4-FFF2-40B4-BE49-F238E27FC236}">
                  <a16:creationId xmlns:a16="http://schemas.microsoft.com/office/drawing/2014/main" id="{2055E692-1E67-724B-A4AA-FDE8FC5B8979}"/>
                </a:ext>
              </a:extLst>
            </p:cNvPr>
            <p:cNvSpPr>
              <a:spLocks/>
            </p:cNvSpPr>
            <p:nvPr/>
          </p:nvSpPr>
          <p:spPr bwMode="auto">
            <a:xfrm flipH="1">
              <a:off x="2689572" y="2196416"/>
              <a:ext cx="66675" cy="131763"/>
            </a:xfrm>
            <a:custGeom>
              <a:avLst/>
              <a:gdLst>
                <a:gd name="T0" fmla="*/ 2147483647 w 83"/>
                <a:gd name="T1" fmla="*/ 2147483647 h 165"/>
                <a:gd name="T2" fmla="*/ 0 w 83"/>
                <a:gd name="T3" fmla="*/ 2147483647 h 165"/>
                <a:gd name="T4" fmla="*/ 2147483647 w 83"/>
                <a:gd name="T5" fmla="*/ 2147483647 h 165"/>
                <a:gd name="T6" fmla="*/ 2147483647 w 83"/>
                <a:gd name="T7" fmla="*/ 2147483647 h 165"/>
                <a:gd name="T8" fmla="*/ 2147483647 w 83"/>
                <a:gd name="T9" fmla="*/ 2147483647 h 165"/>
                <a:gd name="T10" fmla="*/ 2147483647 w 83"/>
                <a:gd name="T11" fmla="*/ 2147483647 h 165"/>
                <a:gd name="T12" fmla="*/ 2147483647 w 83"/>
                <a:gd name="T13" fmla="*/ 2147483647 h 165"/>
                <a:gd name="T14" fmla="*/ 2147483647 w 83"/>
                <a:gd name="T15" fmla="*/ 2147483647 h 165"/>
                <a:gd name="T16" fmla="*/ 2147483647 w 83"/>
                <a:gd name="T17" fmla="*/ 2147483647 h 165"/>
                <a:gd name="T18" fmla="*/ 2147483647 w 83"/>
                <a:gd name="T19" fmla="*/ 2147483647 h 165"/>
                <a:gd name="T20" fmla="*/ 2147483647 w 83"/>
                <a:gd name="T21" fmla="*/ 2147483647 h 165"/>
                <a:gd name="T22" fmla="*/ 2147483647 w 83"/>
                <a:gd name="T23" fmla="*/ 2147483647 h 165"/>
                <a:gd name="T24" fmla="*/ 2147483647 w 83"/>
                <a:gd name="T25" fmla="*/ 2147483647 h 165"/>
                <a:gd name="T26" fmla="*/ 2147483647 w 83"/>
                <a:gd name="T27" fmla="*/ 2147483647 h 165"/>
                <a:gd name="T28" fmla="*/ 2147483647 w 83"/>
                <a:gd name="T29" fmla="*/ 2147483647 h 165"/>
                <a:gd name="T30" fmla="*/ 2147483647 w 83"/>
                <a:gd name="T31" fmla="*/ 2147483647 h 165"/>
                <a:gd name="T32" fmla="*/ 2147483647 w 83"/>
                <a:gd name="T33" fmla="*/ 2147483647 h 165"/>
                <a:gd name="T34" fmla="*/ 2147483647 w 83"/>
                <a:gd name="T35" fmla="*/ 2147483647 h 165"/>
                <a:gd name="T36" fmla="*/ 2147483647 w 83"/>
                <a:gd name="T37" fmla="*/ 2147483647 h 165"/>
                <a:gd name="T38" fmla="*/ 2147483647 w 83"/>
                <a:gd name="T39" fmla="*/ 2147483647 h 165"/>
                <a:gd name="T40" fmla="*/ 2147483647 w 83"/>
                <a:gd name="T41" fmla="*/ 2147483647 h 165"/>
                <a:gd name="T42" fmla="*/ 2147483647 w 83"/>
                <a:gd name="T43" fmla="*/ 2147483647 h 165"/>
                <a:gd name="T44" fmla="*/ 2147483647 w 83"/>
                <a:gd name="T45" fmla="*/ 2147483647 h 165"/>
                <a:gd name="T46" fmla="*/ 2147483647 w 83"/>
                <a:gd name="T47" fmla="*/ 2147483647 h 165"/>
                <a:gd name="T48" fmla="*/ 2147483647 w 83"/>
                <a:gd name="T49" fmla="*/ 2147483647 h 165"/>
                <a:gd name="T50" fmla="*/ 2147483647 w 83"/>
                <a:gd name="T51" fmla="*/ 2147483647 h 165"/>
                <a:gd name="T52" fmla="*/ 2147483647 w 83"/>
                <a:gd name="T53" fmla="*/ 2147483647 h 165"/>
                <a:gd name="T54" fmla="*/ 2147483647 w 83"/>
                <a:gd name="T55" fmla="*/ 2147483647 h 165"/>
                <a:gd name="T56" fmla="*/ 2147483647 w 83"/>
                <a:gd name="T57" fmla="*/ 2147483647 h 165"/>
                <a:gd name="T58" fmla="*/ 2147483647 w 83"/>
                <a:gd name="T59" fmla="*/ 0 h 165"/>
                <a:gd name="T60" fmla="*/ 2147483647 w 83"/>
                <a:gd name="T61" fmla="*/ 2147483647 h 165"/>
                <a:gd name="T62" fmla="*/ 2147483647 w 83"/>
                <a:gd name="T63" fmla="*/ 2147483647 h 165"/>
                <a:gd name="T64" fmla="*/ 2147483647 w 83"/>
                <a:gd name="T65" fmla="*/ 2147483647 h 165"/>
                <a:gd name="T66" fmla="*/ 2147483647 w 83"/>
                <a:gd name="T67" fmla="*/ 2147483647 h 165"/>
                <a:gd name="T68" fmla="*/ 2147483647 w 83"/>
                <a:gd name="T69" fmla="*/ 2147483647 h 165"/>
                <a:gd name="T70" fmla="*/ 2147483647 w 83"/>
                <a:gd name="T71" fmla="*/ 2147483647 h 165"/>
                <a:gd name="T72" fmla="*/ 2147483647 w 83"/>
                <a:gd name="T73" fmla="*/ 2147483647 h 165"/>
                <a:gd name="T74" fmla="*/ 2147483647 w 83"/>
                <a:gd name="T75" fmla="*/ 2147483647 h 165"/>
                <a:gd name="T76" fmla="*/ 2147483647 w 83"/>
                <a:gd name="T77" fmla="*/ 2147483647 h 165"/>
                <a:gd name="T78" fmla="*/ 2147483647 w 83"/>
                <a:gd name="T79" fmla="*/ 2147483647 h 165"/>
                <a:gd name="T80" fmla="*/ 2147483647 w 83"/>
                <a:gd name="T81" fmla="*/ 2147483647 h 165"/>
                <a:gd name="T82" fmla="*/ 2147483647 w 83"/>
                <a:gd name="T83" fmla="*/ 2147483647 h 165"/>
                <a:gd name="T84" fmla="*/ 2147483647 w 83"/>
                <a:gd name="T85" fmla="*/ 2147483647 h 165"/>
                <a:gd name="T86" fmla="*/ 2147483647 w 83"/>
                <a:gd name="T87" fmla="*/ 2147483647 h 165"/>
                <a:gd name="T88" fmla="*/ 2147483647 w 83"/>
                <a:gd name="T89" fmla="*/ 2147483647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
                <a:gd name="T136" fmla="*/ 0 h 165"/>
                <a:gd name="T137" fmla="*/ 83 w 83"/>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 h="165">
                  <a:moveTo>
                    <a:pt x="4" y="91"/>
                  </a:moveTo>
                  <a:lnTo>
                    <a:pt x="0" y="97"/>
                  </a:lnTo>
                  <a:lnTo>
                    <a:pt x="2" y="104"/>
                  </a:lnTo>
                  <a:lnTo>
                    <a:pt x="2" y="108"/>
                  </a:lnTo>
                  <a:lnTo>
                    <a:pt x="4" y="112"/>
                  </a:lnTo>
                  <a:lnTo>
                    <a:pt x="7" y="118"/>
                  </a:lnTo>
                  <a:lnTo>
                    <a:pt x="11" y="121"/>
                  </a:lnTo>
                  <a:lnTo>
                    <a:pt x="15" y="127"/>
                  </a:lnTo>
                  <a:lnTo>
                    <a:pt x="17" y="131"/>
                  </a:lnTo>
                  <a:lnTo>
                    <a:pt x="21" y="135"/>
                  </a:lnTo>
                  <a:lnTo>
                    <a:pt x="26" y="140"/>
                  </a:lnTo>
                  <a:lnTo>
                    <a:pt x="28" y="144"/>
                  </a:lnTo>
                  <a:lnTo>
                    <a:pt x="32" y="150"/>
                  </a:lnTo>
                  <a:lnTo>
                    <a:pt x="36" y="156"/>
                  </a:lnTo>
                  <a:lnTo>
                    <a:pt x="40" y="161"/>
                  </a:lnTo>
                  <a:lnTo>
                    <a:pt x="42" y="165"/>
                  </a:lnTo>
                  <a:lnTo>
                    <a:pt x="49" y="161"/>
                  </a:lnTo>
                  <a:lnTo>
                    <a:pt x="51" y="159"/>
                  </a:lnTo>
                  <a:lnTo>
                    <a:pt x="57" y="156"/>
                  </a:lnTo>
                  <a:lnTo>
                    <a:pt x="59" y="150"/>
                  </a:lnTo>
                  <a:lnTo>
                    <a:pt x="63" y="146"/>
                  </a:lnTo>
                  <a:lnTo>
                    <a:pt x="68" y="140"/>
                  </a:lnTo>
                  <a:lnTo>
                    <a:pt x="70" y="135"/>
                  </a:lnTo>
                  <a:lnTo>
                    <a:pt x="74" y="129"/>
                  </a:lnTo>
                  <a:lnTo>
                    <a:pt x="76" y="123"/>
                  </a:lnTo>
                  <a:lnTo>
                    <a:pt x="80" y="119"/>
                  </a:lnTo>
                  <a:lnTo>
                    <a:pt x="82" y="114"/>
                  </a:lnTo>
                  <a:lnTo>
                    <a:pt x="83" y="108"/>
                  </a:lnTo>
                  <a:lnTo>
                    <a:pt x="83" y="106"/>
                  </a:lnTo>
                  <a:lnTo>
                    <a:pt x="9" y="0"/>
                  </a:lnTo>
                  <a:lnTo>
                    <a:pt x="9" y="11"/>
                  </a:lnTo>
                  <a:lnTo>
                    <a:pt x="11" y="22"/>
                  </a:lnTo>
                  <a:lnTo>
                    <a:pt x="13" y="32"/>
                  </a:lnTo>
                  <a:lnTo>
                    <a:pt x="13" y="43"/>
                  </a:lnTo>
                  <a:lnTo>
                    <a:pt x="13" y="49"/>
                  </a:lnTo>
                  <a:lnTo>
                    <a:pt x="13" y="57"/>
                  </a:lnTo>
                  <a:lnTo>
                    <a:pt x="13" y="64"/>
                  </a:lnTo>
                  <a:lnTo>
                    <a:pt x="11" y="72"/>
                  </a:lnTo>
                  <a:lnTo>
                    <a:pt x="9" y="74"/>
                  </a:lnTo>
                  <a:lnTo>
                    <a:pt x="9" y="79"/>
                  </a:lnTo>
                  <a:lnTo>
                    <a:pt x="9" y="83"/>
                  </a:lnTo>
                  <a:lnTo>
                    <a:pt x="7" y="85"/>
                  </a:lnTo>
                  <a:lnTo>
                    <a:pt x="4" y="91"/>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3" name="Freeform 185">
              <a:extLst>
                <a:ext uri="{FF2B5EF4-FFF2-40B4-BE49-F238E27FC236}">
                  <a16:creationId xmlns:a16="http://schemas.microsoft.com/office/drawing/2014/main" id="{4A28E4DE-C72B-B94D-A262-68D24567093D}"/>
                </a:ext>
              </a:extLst>
            </p:cNvPr>
            <p:cNvSpPr>
              <a:spLocks/>
            </p:cNvSpPr>
            <p:nvPr/>
          </p:nvSpPr>
          <p:spPr bwMode="auto">
            <a:xfrm flipH="1">
              <a:off x="2770534" y="2202766"/>
              <a:ext cx="93663" cy="142875"/>
            </a:xfrm>
            <a:custGeom>
              <a:avLst/>
              <a:gdLst>
                <a:gd name="T0" fmla="*/ 2147483647 w 118"/>
                <a:gd name="T1" fmla="*/ 2147483647 h 181"/>
                <a:gd name="T2" fmla="*/ 2147483647 w 118"/>
                <a:gd name="T3" fmla="*/ 2147483647 h 181"/>
                <a:gd name="T4" fmla="*/ 2147483647 w 118"/>
                <a:gd name="T5" fmla="*/ 2147483647 h 181"/>
                <a:gd name="T6" fmla="*/ 2147483647 w 118"/>
                <a:gd name="T7" fmla="*/ 2147483647 h 181"/>
                <a:gd name="T8" fmla="*/ 2147483647 w 118"/>
                <a:gd name="T9" fmla="*/ 2147483647 h 181"/>
                <a:gd name="T10" fmla="*/ 2147483647 w 118"/>
                <a:gd name="T11" fmla="*/ 2147483647 h 181"/>
                <a:gd name="T12" fmla="*/ 2147483647 w 118"/>
                <a:gd name="T13" fmla="*/ 2147483647 h 181"/>
                <a:gd name="T14" fmla="*/ 2147483647 w 118"/>
                <a:gd name="T15" fmla="*/ 2147483647 h 181"/>
                <a:gd name="T16" fmla="*/ 2147483647 w 118"/>
                <a:gd name="T17" fmla="*/ 2147483647 h 181"/>
                <a:gd name="T18" fmla="*/ 2147483647 w 118"/>
                <a:gd name="T19" fmla="*/ 2147483647 h 181"/>
                <a:gd name="T20" fmla="*/ 2147483647 w 118"/>
                <a:gd name="T21" fmla="*/ 2147483647 h 181"/>
                <a:gd name="T22" fmla="*/ 2147483647 w 118"/>
                <a:gd name="T23" fmla="*/ 2147483647 h 181"/>
                <a:gd name="T24" fmla="*/ 2147483647 w 118"/>
                <a:gd name="T25" fmla="*/ 2147483647 h 181"/>
                <a:gd name="T26" fmla="*/ 2147483647 w 118"/>
                <a:gd name="T27" fmla="*/ 2147483647 h 181"/>
                <a:gd name="T28" fmla="*/ 2147483647 w 118"/>
                <a:gd name="T29" fmla="*/ 2147483647 h 181"/>
                <a:gd name="T30" fmla="*/ 2147483647 w 118"/>
                <a:gd name="T31" fmla="*/ 2147483647 h 181"/>
                <a:gd name="T32" fmla="*/ 2147483647 w 118"/>
                <a:gd name="T33" fmla="*/ 2147483647 h 181"/>
                <a:gd name="T34" fmla="*/ 2147483647 w 118"/>
                <a:gd name="T35" fmla="*/ 2147483647 h 181"/>
                <a:gd name="T36" fmla="*/ 2147483647 w 118"/>
                <a:gd name="T37" fmla="*/ 2147483647 h 181"/>
                <a:gd name="T38" fmla="*/ 2147483647 w 118"/>
                <a:gd name="T39" fmla="*/ 2147483647 h 181"/>
                <a:gd name="T40" fmla="*/ 2147483647 w 118"/>
                <a:gd name="T41" fmla="*/ 2147483647 h 181"/>
                <a:gd name="T42" fmla="*/ 2147483647 w 118"/>
                <a:gd name="T43" fmla="*/ 2147483647 h 181"/>
                <a:gd name="T44" fmla="*/ 2147483647 w 118"/>
                <a:gd name="T45" fmla="*/ 2147483647 h 181"/>
                <a:gd name="T46" fmla="*/ 2147483647 w 118"/>
                <a:gd name="T47" fmla="*/ 2147483647 h 181"/>
                <a:gd name="T48" fmla="*/ 2147483647 w 118"/>
                <a:gd name="T49" fmla="*/ 2147483647 h 181"/>
                <a:gd name="T50" fmla="*/ 2147483647 w 118"/>
                <a:gd name="T51" fmla="*/ 2147483647 h 181"/>
                <a:gd name="T52" fmla="*/ 2147483647 w 118"/>
                <a:gd name="T53" fmla="*/ 2147483647 h 181"/>
                <a:gd name="T54" fmla="*/ 2147483647 w 118"/>
                <a:gd name="T55" fmla="*/ 2147483647 h 181"/>
                <a:gd name="T56" fmla="*/ 0 w 118"/>
                <a:gd name="T57" fmla="*/ 2147483647 h 181"/>
                <a:gd name="T58" fmla="*/ 0 w 118"/>
                <a:gd name="T59" fmla="*/ 2147483647 h 181"/>
                <a:gd name="T60" fmla="*/ 0 w 118"/>
                <a:gd name="T61" fmla="*/ 2147483647 h 181"/>
                <a:gd name="T62" fmla="*/ 2147483647 w 118"/>
                <a:gd name="T63" fmla="*/ 2147483647 h 181"/>
                <a:gd name="T64" fmla="*/ 2147483647 w 118"/>
                <a:gd name="T65" fmla="*/ 2147483647 h 181"/>
                <a:gd name="T66" fmla="*/ 2147483647 w 118"/>
                <a:gd name="T67" fmla="*/ 0 h 181"/>
                <a:gd name="T68" fmla="*/ 2147483647 w 118"/>
                <a:gd name="T69" fmla="*/ 2147483647 h 181"/>
                <a:gd name="T70" fmla="*/ 2147483647 w 118"/>
                <a:gd name="T71" fmla="*/ 2147483647 h 1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181"/>
                <a:gd name="T110" fmla="*/ 118 w 118"/>
                <a:gd name="T111" fmla="*/ 181 h 1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181">
                  <a:moveTo>
                    <a:pt x="29" y="2"/>
                  </a:moveTo>
                  <a:lnTo>
                    <a:pt x="29" y="14"/>
                  </a:lnTo>
                  <a:lnTo>
                    <a:pt x="29" y="27"/>
                  </a:lnTo>
                  <a:lnTo>
                    <a:pt x="29" y="38"/>
                  </a:lnTo>
                  <a:lnTo>
                    <a:pt x="29" y="50"/>
                  </a:lnTo>
                  <a:lnTo>
                    <a:pt x="29" y="61"/>
                  </a:lnTo>
                  <a:lnTo>
                    <a:pt x="29" y="72"/>
                  </a:lnTo>
                  <a:lnTo>
                    <a:pt x="29" y="82"/>
                  </a:lnTo>
                  <a:lnTo>
                    <a:pt x="32" y="92"/>
                  </a:lnTo>
                  <a:lnTo>
                    <a:pt x="34" y="101"/>
                  </a:lnTo>
                  <a:lnTo>
                    <a:pt x="34" y="109"/>
                  </a:lnTo>
                  <a:lnTo>
                    <a:pt x="38" y="114"/>
                  </a:lnTo>
                  <a:lnTo>
                    <a:pt x="40" y="122"/>
                  </a:lnTo>
                  <a:lnTo>
                    <a:pt x="46" y="126"/>
                  </a:lnTo>
                  <a:lnTo>
                    <a:pt x="49" y="131"/>
                  </a:lnTo>
                  <a:lnTo>
                    <a:pt x="55" y="131"/>
                  </a:lnTo>
                  <a:lnTo>
                    <a:pt x="61" y="133"/>
                  </a:lnTo>
                  <a:lnTo>
                    <a:pt x="67" y="133"/>
                  </a:lnTo>
                  <a:lnTo>
                    <a:pt x="72" y="131"/>
                  </a:lnTo>
                  <a:lnTo>
                    <a:pt x="78" y="131"/>
                  </a:lnTo>
                  <a:lnTo>
                    <a:pt x="84" y="131"/>
                  </a:lnTo>
                  <a:lnTo>
                    <a:pt x="89" y="128"/>
                  </a:lnTo>
                  <a:lnTo>
                    <a:pt x="93" y="126"/>
                  </a:lnTo>
                  <a:lnTo>
                    <a:pt x="99" y="124"/>
                  </a:lnTo>
                  <a:lnTo>
                    <a:pt x="105" y="122"/>
                  </a:lnTo>
                  <a:lnTo>
                    <a:pt x="110" y="116"/>
                  </a:lnTo>
                  <a:lnTo>
                    <a:pt x="116" y="114"/>
                  </a:lnTo>
                  <a:lnTo>
                    <a:pt x="118" y="114"/>
                  </a:lnTo>
                  <a:lnTo>
                    <a:pt x="118" y="116"/>
                  </a:lnTo>
                  <a:lnTo>
                    <a:pt x="118" y="118"/>
                  </a:lnTo>
                  <a:lnTo>
                    <a:pt x="114" y="122"/>
                  </a:lnTo>
                  <a:lnTo>
                    <a:pt x="110" y="126"/>
                  </a:lnTo>
                  <a:lnTo>
                    <a:pt x="108" y="131"/>
                  </a:lnTo>
                  <a:lnTo>
                    <a:pt x="105" y="137"/>
                  </a:lnTo>
                  <a:lnTo>
                    <a:pt x="99" y="143"/>
                  </a:lnTo>
                  <a:lnTo>
                    <a:pt x="95" y="149"/>
                  </a:lnTo>
                  <a:lnTo>
                    <a:pt x="91" y="154"/>
                  </a:lnTo>
                  <a:lnTo>
                    <a:pt x="84" y="160"/>
                  </a:lnTo>
                  <a:lnTo>
                    <a:pt x="80" y="166"/>
                  </a:lnTo>
                  <a:lnTo>
                    <a:pt x="72" y="170"/>
                  </a:lnTo>
                  <a:lnTo>
                    <a:pt x="68" y="173"/>
                  </a:lnTo>
                  <a:lnTo>
                    <a:pt x="63" y="177"/>
                  </a:lnTo>
                  <a:lnTo>
                    <a:pt x="57" y="179"/>
                  </a:lnTo>
                  <a:lnTo>
                    <a:pt x="51" y="179"/>
                  </a:lnTo>
                  <a:lnTo>
                    <a:pt x="48" y="181"/>
                  </a:lnTo>
                  <a:lnTo>
                    <a:pt x="44" y="179"/>
                  </a:lnTo>
                  <a:lnTo>
                    <a:pt x="40" y="173"/>
                  </a:lnTo>
                  <a:lnTo>
                    <a:pt x="34" y="166"/>
                  </a:lnTo>
                  <a:lnTo>
                    <a:pt x="29" y="160"/>
                  </a:lnTo>
                  <a:lnTo>
                    <a:pt x="25" y="149"/>
                  </a:lnTo>
                  <a:lnTo>
                    <a:pt x="23" y="137"/>
                  </a:lnTo>
                  <a:lnTo>
                    <a:pt x="17" y="126"/>
                  </a:lnTo>
                  <a:lnTo>
                    <a:pt x="13" y="114"/>
                  </a:lnTo>
                  <a:lnTo>
                    <a:pt x="11" y="101"/>
                  </a:lnTo>
                  <a:lnTo>
                    <a:pt x="6" y="90"/>
                  </a:lnTo>
                  <a:lnTo>
                    <a:pt x="4" y="76"/>
                  </a:lnTo>
                  <a:lnTo>
                    <a:pt x="2" y="65"/>
                  </a:lnTo>
                  <a:lnTo>
                    <a:pt x="0" y="53"/>
                  </a:lnTo>
                  <a:lnTo>
                    <a:pt x="0" y="42"/>
                  </a:lnTo>
                  <a:lnTo>
                    <a:pt x="0" y="33"/>
                  </a:lnTo>
                  <a:lnTo>
                    <a:pt x="0" y="25"/>
                  </a:lnTo>
                  <a:lnTo>
                    <a:pt x="0" y="19"/>
                  </a:lnTo>
                  <a:lnTo>
                    <a:pt x="0" y="14"/>
                  </a:lnTo>
                  <a:lnTo>
                    <a:pt x="2" y="10"/>
                  </a:lnTo>
                  <a:lnTo>
                    <a:pt x="4" y="8"/>
                  </a:lnTo>
                  <a:lnTo>
                    <a:pt x="8" y="2"/>
                  </a:lnTo>
                  <a:lnTo>
                    <a:pt x="13" y="2"/>
                  </a:lnTo>
                  <a:lnTo>
                    <a:pt x="17" y="0"/>
                  </a:lnTo>
                  <a:lnTo>
                    <a:pt x="23" y="2"/>
                  </a:lnTo>
                  <a:lnTo>
                    <a:pt x="27" y="2"/>
                  </a:lnTo>
                  <a:lnTo>
                    <a:pt x="29" y="2"/>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4" name="Freeform 187">
              <a:extLst>
                <a:ext uri="{FF2B5EF4-FFF2-40B4-BE49-F238E27FC236}">
                  <a16:creationId xmlns:a16="http://schemas.microsoft.com/office/drawing/2014/main" id="{C95D4548-DECF-454D-A9A2-08DF873ECE98}"/>
                </a:ext>
              </a:extLst>
            </p:cNvPr>
            <p:cNvSpPr>
              <a:spLocks/>
            </p:cNvSpPr>
            <p:nvPr/>
          </p:nvSpPr>
          <p:spPr bwMode="auto">
            <a:xfrm flipH="1">
              <a:off x="3027710" y="2613928"/>
              <a:ext cx="142875" cy="49213"/>
            </a:xfrm>
            <a:custGeom>
              <a:avLst/>
              <a:gdLst>
                <a:gd name="T0" fmla="*/ 2147483647 w 181"/>
                <a:gd name="T1" fmla="*/ 2147483647 h 60"/>
                <a:gd name="T2" fmla="*/ 2147483647 w 181"/>
                <a:gd name="T3" fmla="*/ 2147483647 h 60"/>
                <a:gd name="T4" fmla="*/ 2147483647 w 181"/>
                <a:gd name="T5" fmla="*/ 2147483647 h 60"/>
                <a:gd name="T6" fmla="*/ 2147483647 w 181"/>
                <a:gd name="T7" fmla="*/ 2147483647 h 60"/>
                <a:gd name="T8" fmla="*/ 2147483647 w 181"/>
                <a:gd name="T9" fmla="*/ 2147483647 h 60"/>
                <a:gd name="T10" fmla="*/ 2147483647 w 181"/>
                <a:gd name="T11" fmla="*/ 2147483647 h 60"/>
                <a:gd name="T12" fmla="*/ 2147483647 w 181"/>
                <a:gd name="T13" fmla="*/ 2147483647 h 60"/>
                <a:gd name="T14" fmla="*/ 2147483647 w 181"/>
                <a:gd name="T15" fmla="*/ 2147483647 h 60"/>
                <a:gd name="T16" fmla="*/ 2147483647 w 181"/>
                <a:gd name="T17" fmla="*/ 2147483647 h 60"/>
                <a:gd name="T18" fmla="*/ 2147483647 w 181"/>
                <a:gd name="T19" fmla="*/ 2147483647 h 60"/>
                <a:gd name="T20" fmla="*/ 2147483647 w 181"/>
                <a:gd name="T21" fmla="*/ 2147483647 h 60"/>
                <a:gd name="T22" fmla="*/ 2147483647 w 181"/>
                <a:gd name="T23" fmla="*/ 2147483647 h 60"/>
                <a:gd name="T24" fmla="*/ 2147483647 w 181"/>
                <a:gd name="T25" fmla="*/ 2147483647 h 60"/>
                <a:gd name="T26" fmla="*/ 2147483647 w 181"/>
                <a:gd name="T27" fmla="*/ 2147483647 h 60"/>
                <a:gd name="T28" fmla="*/ 2147483647 w 181"/>
                <a:gd name="T29" fmla="*/ 2147483647 h 60"/>
                <a:gd name="T30" fmla="*/ 2147483647 w 181"/>
                <a:gd name="T31" fmla="*/ 2147483647 h 60"/>
                <a:gd name="T32" fmla="*/ 2147483647 w 181"/>
                <a:gd name="T33" fmla="*/ 2147483647 h 60"/>
                <a:gd name="T34" fmla="*/ 2147483647 w 181"/>
                <a:gd name="T35" fmla="*/ 2147483647 h 60"/>
                <a:gd name="T36" fmla="*/ 2147483647 w 181"/>
                <a:gd name="T37" fmla="*/ 2147483647 h 60"/>
                <a:gd name="T38" fmla="*/ 2147483647 w 181"/>
                <a:gd name="T39" fmla="*/ 2147483647 h 60"/>
                <a:gd name="T40" fmla="*/ 2147483647 w 181"/>
                <a:gd name="T41" fmla="*/ 2147483647 h 60"/>
                <a:gd name="T42" fmla="*/ 2147483647 w 181"/>
                <a:gd name="T43" fmla="*/ 2147483647 h 60"/>
                <a:gd name="T44" fmla="*/ 2147483647 w 181"/>
                <a:gd name="T45" fmla="*/ 2147483647 h 60"/>
                <a:gd name="T46" fmla="*/ 2147483647 w 181"/>
                <a:gd name="T47" fmla="*/ 2147483647 h 60"/>
                <a:gd name="T48" fmla="*/ 2147483647 w 181"/>
                <a:gd name="T49" fmla="*/ 2147483647 h 60"/>
                <a:gd name="T50" fmla="*/ 2147483647 w 181"/>
                <a:gd name="T51" fmla="*/ 2147483647 h 60"/>
                <a:gd name="T52" fmla="*/ 2147483647 w 181"/>
                <a:gd name="T53" fmla="*/ 2147483647 h 60"/>
                <a:gd name="T54" fmla="*/ 2147483647 w 181"/>
                <a:gd name="T55" fmla="*/ 2147483647 h 60"/>
                <a:gd name="T56" fmla="*/ 2147483647 w 181"/>
                <a:gd name="T57" fmla="*/ 2147483647 h 60"/>
                <a:gd name="T58" fmla="*/ 2147483647 w 181"/>
                <a:gd name="T59" fmla="*/ 2147483647 h 60"/>
                <a:gd name="T60" fmla="*/ 2147483647 w 181"/>
                <a:gd name="T61" fmla="*/ 2147483647 h 60"/>
                <a:gd name="T62" fmla="*/ 2147483647 w 181"/>
                <a:gd name="T63" fmla="*/ 0 h 60"/>
                <a:gd name="T64" fmla="*/ 0 w 181"/>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0"/>
                <a:gd name="T101" fmla="*/ 181 w 181"/>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0">
                  <a:moveTo>
                    <a:pt x="0" y="0"/>
                  </a:moveTo>
                  <a:lnTo>
                    <a:pt x="10" y="5"/>
                  </a:lnTo>
                  <a:lnTo>
                    <a:pt x="19" y="13"/>
                  </a:lnTo>
                  <a:lnTo>
                    <a:pt x="27" y="19"/>
                  </a:lnTo>
                  <a:lnTo>
                    <a:pt x="38" y="24"/>
                  </a:lnTo>
                  <a:lnTo>
                    <a:pt x="46" y="30"/>
                  </a:lnTo>
                  <a:lnTo>
                    <a:pt x="55" y="32"/>
                  </a:lnTo>
                  <a:lnTo>
                    <a:pt x="61" y="34"/>
                  </a:lnTo>
                  <a:lnTo>
                    <a:pt x="71" y="36"/>
                  </a:lnTo>
                  <a:lnTo>
                    <a:pt x="78" y="38"/>
                  </a:lnTo>
                  <a:lnTo>
                    <a:pt x="86" y="38"/>
                  </a:lnTo>
                  <a:lnTo>
                    <a:pt x="92" y="38"/>
                  </a:lnTo>
                  <a:lnTo>
                    <a:pt x="99" y="38"/>
                  </a:lnTo>
                  <a:lnTo>
                    <a:pt x="105" y="38"/>
                  </a:lnTo>
                  <a:lnTo>
                    <a:pt x="109" y="38"/>
                  </a:lnTo>
                  <a:lnTo>
                    <a:pt x="114" y="36"/>
                  </a:lnTo>
                  <a:lnTo>
                    <a:pt x="118" y="36"/>
                  </a:lnTo>
                  <a:lnTo>
                    <a:pt x="120" y="36"/>
                  </a:lnTo>
                  <a:lnTo>
                    <a:pt x="126" y="36"/>
                  </a:lnTo>
                  <a:lnTo>
                    <a:pt x="130" y="36"/>
                  </a:lnTo>
                  <a:lnTo>
                    <a:pt x="135" y="36"/>
                  </a:lnTo>
                  <a:lnTo>
                    <a:pt x="139" y="36"/>
                  </a:lnTo>
                  <a:lnTo>
                    <a:pt x="145" y="36"/>
                  </a:lnTo>
                  <a:lnTo>
                    <a:pt x="150" y="36"/>
                  </a:lnTo>
                  <a:lnTo>
                    <a:pt x="154" y="38"/>
                  </a:lnTo>
                  <a:lnTo>
                    <a:pt x="158" y="38"/>
                  </a:lnTo>
                  <a:lnTo>
                    <a:pt x="162" y="39"/>
                  </a:lnTo>
                  <a:lnTo>
                    <a:pt x="168" y="39"/>
                  </a:lnTo>
                  <a:lnTo>
                    <a:pt x="171" y="41"/>
                  </a:lnTo>
                  <a:lnTo>
                    <a:pt x="175" y="41"/>
                  </a:lnTo>
                  <a:lnTo>
                    <a:pt x="177" y="41"/>
                  </a:lnTo>
                  <a:lnTo>
                    <a:pt x="179" y="45"/>
                  </a:lnTo>
                  <a:lnTo>
                    <a:pt x="181" y="53"/>
                  </a:lnTo>
                  <a:lnTo>
                    <a:pt x="179" y="53"/>
                  </a:lnTo>
                  <a:lnTo>
                    <a:pt x="179" y="57"/>
                  </a:lnTo>
                  <a:lnTo>
                    <a:pt x="175" y="58"/>
                  </a:lnTo>
                  <a:lnTo>
                    <a:pt x="169" y="58"/>
                  </a:lnTo>
                  <a:lnTo>
                    <a:pt x="166" y="57"/>
                  </a:lnTo>
                  <a:lnTo>
                    <a:pt x="160" y="57"/>
                  </a:lnTo>
                  <a:lnTo>
                    <a:pt x="154" y="57"/>
                  </a:lnTo>
                  <a:lnTo>
                    <a:pt x="149" y="58"/>
                  </a:lnTo>
                  <a:lnTo>
                    <a:pt x="139" y="58"/>
                  </a:lnTo>
                  <a:lnTo>
                    <a:pt x="131" y="58"/>
                  </a:lnTo>
                  <a:lnTo>
                    <a:pt x="124" y="58"/>
                  </a:lnTo>
                  <a:lnTo>
                    <a:pt x="114" y="60"/>
                  </a:lnTo>
                  <a:lnTo>
                    <a:pt x="107" y="60"/>
                  </a:lnTo>
                  <a:lnTo>
                    <a:pt x="97" y="60"/>
                  </a:lnTo>
                  <a:lnTo>
                    <a:pt x="90" y="60"/>
                  </a:lnTo>
                  <a:lnTo>
                    <a:pt x="80" y="60"/>
                  </a:lnTo>
                  <a:lnTo>
                    <a:pt x="73" y="58"/>
                  </a:lnTo>
                  <a:lnTo>
                    <a:pt x="67" y="57"/>
                  </a:lnTo>
                  <a:lnTo>
                    <a:pt x="59" y="53"/>
                  </a:lnTo>
                  <a:lnTo>
                    <a:pt x="54" y="53"/>
                  </a:lnTo>
                  <a:lnTo>
                    <a:pt x="48" y="47"/>
                  </a:lnTo>
                  <a:lnTo>
                    <a:pt x="42" y="41"/>
                  </a:lnTo>
                  <a:lnTo>
                    <a:pt x="36" y="38"/>
                  </a:lnTo>
                  <a:lnTo>
                    <a:pt x="33" y="34"/>
                  </a:lnTo>
                  <a:lnTo>
                    <a:pt x="27" y="30"/>
                  </a:lnTo>
                  <a:lnTo>
                    <a:pt x="23" y="24"/>
                  </a:lnTo>
                  <a:lnTo>
                    <a:pt x="17" y="20"/>
                  </a:lnTo>
                  <a:lnTo>
                    <a:pt x="16" y="19"/>
                  </a:lnTo>
                  <a:lnTo>
                    <a:pt x="8" y="9"/>
                  </a:lnTo>
                  <a:lnTo>
                    <a:pt x="4" y="3"/>
                  </a:lnTo>
                  <a:lnTo>
                    <a:pt x="2" y="0"/>
                  </a:lnTo>
                  <a:lnTo>
                    <a:pt x="0"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5" name="Freeform 190">
              <a:extLst>
                <a:ext uri="{FF2B5EF4-FFF2-40B4-BE49-F238E27FC236}">
                  <a16:creationId xmlns:a16="http://schemas.microsoft.com/office/drawing/2014/main" id="{A75501AB-050E-FA4F-8E57-EE7E147CC4F6}"/>
                </a:ext>
              </a:extLst>
            </p:cNvPr>
            <p:cNvSpPr>
              <a:spLocks/>
            </p:cNvSpPr>
            <p:nvPr/>
          </p:nvSpPr>
          <p:spPr bwMode="auto">
            <a:xfrm flipH="1">
              <a:off x="2672109" y="2931428"/>
              <a:ext cx="119063" cy="688975"/>
            </a:xfrm>
            <a:custGeom>
              <a:avLst/>
              <a:gdLst>
                <a:gd name="T0" fmla="*/ 2147483647 w 150"/>
                <a:gd name="T1" fmla="*/ 2147483647 h 867"/>
                <a:gd name="T2" fmla="*/ 2147483647 w 150"/>
                <a:gd name="T3" fmla="*/ 2147483647 h 867"/>
                <a:gd name="T4" fmla="*/ 2147483647 w 150"/>
                <a:gd name="T5" fmla="*/ 2147483647 h 867"/>
                <a:gd name="T6" fmla="*/ 2147483647 w 150"/>
                <a:gd name="T7" fmla="*/ 2147483647 h 867"/>
                <a:gd name="T8" fmla="*/ 2147483647 w 150"/>
                <a:gd name="T9" fmla="*/ 2147483647 h 867"/>
                <a:gd name="T10" fmla="*/ 2147483647 w 150"/>
                <a:gd name="T11" fmla="*/ 2147483647 h 867"/>
                <a:gd name="T12" fmla="*/ 2147483647 w 150"/>
                <a:gd name="T13" fmla="*/ 2147483647 h 867"/>
                <a:gd name="T14" fmla="*/ 2147483647 w 150"/>
                <a:gd name="T15" fmla="*/ 2147483647 h 867"/>
                <a:gd name="T16" fmla="*/ 2147483647 w 150"/>
                <a:gd name="T17" fmla="*/ 2147483647 h 867"/>
                <a:gd name="T18" fmla="*/ 2147483647 w 150"/>
                <a:gd name="T19" fmla="*/ 2147483647 h 867"/>
                <a:gd name="T20" fmla="*/ 2147483647 w 150"/>
                <a:gd name="T21" fmla="*/ 2147483647 h 867"/>
                <a:gd name="T22" fmla="*/ 2147483647 w 150"/>
                <a:gd name="T23" fmla="*/ 2147483647 h 867"/>
                <a:gd name="T24" fmla="*/ 2147483647 w 150"/>
                <a:gd name="T25" fmla="*/ 2147483647 h 867"/>
                <a:gd name="T26" fmla="*/ 2147483647 w 150"/>
                <a:gd name="T27" fmla="*/ 2147483647 h 867"/>
                <a:gd name="T28" fmla="*/ 2147483647 w 150"/>
                <a:gd name="T29" fmla="*/ 2147483647 h 867"/>
                <a:gd name="T30" fmla="*/ 2147483647 w 150"/>
                <a:gd name="T31" fmla="*/ 2147483647 h 867"/>
                <a:gd name="T32" fmla="*/ 2147483647 w 150"/>
                <a:gd name="T33" fmla="*/ 2147483647 h 867"/>
                <a:gd name="T34" fmla="*/ 2147483647 w 150"/>
                <a:gd name="T35" fmla="*/ 2147483647 h 867"/>
                <a:gd name="T36" fmla="*/ 2147483647 w 150"/>
                <a:gd name="T37" fmla="*/ 2147483647 h 867"/>
                <a:gd name="T38" fmla="*/ 2147483647 w 150"/>
                <a:gd name="T39" fmla="*/ 2147483647 h 867"/>
                <a:gd name="T40" fmla="*/ 2147483647 w 150"/>
                <a:gd name="T41" fmla="*/ 2147483647 h 867"/>
                <a:gd name="T42" fmla="*/ 2147483647 w 150"/>
                <a:gd name="T43" fmla="*/ 2147483647 h 867"/>
                <a:gd name="T44" fmla="*/ 2147483647 w 150"/>
                <a:gd name="T45" fmla="*/ 2147483647 h 867"/>
                <a:gd name="T46" fmla="*/ 0 w 150"/>
                <a:gd name="T47" fmla="*/ 2147483647 h 867"/>
                <a:gd name="T48" fmla="*/ 2147483647 w 150"/>
                <a:gd name="T49" fmla="*/ 2147483647 h 867"/>
                <a:gd name="T50" fmla="*/ 2147483647 w 150"/>
                <a:gd name="T51" fmla="*/ 2147483647 h 867"/>
                <a:gd name="T52" fmla="*/ 2147483647 w 150"/>
                <a:gd name="T53" fmla="*/ 2147483647 h 867"/>
                <a:gd name="T54" fmla="*/ 2147483647 w 150"/>
                <a:gd name="T55" fmla="*/ 2147483647 h 867"/>
                <a:gd name="T56" fmla="*/ 2147483647 w 150"/>
                <a:gd name="T57" fmla="*/ 2147483647 h 867"/>
                <a:gd name="T58" fmla="*/ 2147483647 w 150"/>
                <a:gd name="T59" fmla="*/ 2147483647 h 867"/>
                <a:gd name="T60" fmla="*/ 2147483647 w 150"/>
                <a:gd name="T61" fmla="*/ 2147483647 h 867"/>
                <a:gd name="T62" fmla="*/ 2147483647 w 150"/>
                <a:gd name="T63" fmla="*/ 2147483647 h 867"/>
                <a:gd name="T64" fmla="*/ 2147483647 w 150"/>
                <a:gd name="T65" fmla="*/ 2147483647 h 867"/>
                <a:gd name="T66" fmla="*/ 2147483647 w 150"/>
                <a:gd name="T67" fmla="*/ 2147483647 h 867"/>
                <a:gd name="T68" fmla="*/ 2147483647 w 150"/>
                <a:gd name="T69" fmla="*/ 2147483647 h 867"/>
                <a:gd name="T70" fmla="*/ 2147483647 w 150"/>
                <a:gd name="T71" fmla="*/ 2147483647 h 867"/>
                <a:gd name="T72" fmla="*/ 2147483647 w 150"/>
                <a:gd name="T73" fmla="*/ 2147483647 h 867"/>
                <a:gd name="T74" fmla="*/ 2147483647 w 150"/>
                <a:gd name="T75" fmla="*/ 2147483647 h 867"/>
                <a:gd name="T76" fmla="*/ 0 w 150"/>
                <a:gd name="T77" fmla="*/ 2147483647 h 867"/>
                <a:gd name="T78" fmla="*/ 0 w 150"/>
                <a:gd name="T79" fmla="*/ 2147483647 h 867"/>
                <a:gd name="T80" fmla="*/ 2147483647 w 150"/>
                <a:gd name="T81" fmla="*/ 2147483647 h 867"/>
                <a:gd name="T82" fmla="*/ 2147483647 w 150"/>
                <a:gd name="T83" fmla="*/ 2147483647 h 867"/>
                <a:gd name="T84" fmla="*/ 2147483647 w 150"/>
                <a:gd name="T85" fmla="*/ 2147483647 h 867"/>
                <a:gd name="T86" fmla="*/ 2147483647 w 150"/>
                <a:gd name="T87" fmla="*/ 2147483647 h 867"/>
                <a:gd name="T88" fmla="*/ 2147483647 w 150"/>
                <a:gd name="T89" fmla="*/ 2147483647 h 867"/>
                <a:gd name="T90" fmla="*/ 2147483647 w 150"/>
                <a:gd name="T91" fmla="*/ 2147483647 h 867"/>
                <a:gd name="T92" fmla="*/ 2147483647 w 150"/>
                <a:gd name="T93" fmla="*/ 2147483647 h 867"/>
                <a:gd name="T94" fmla="*/ 2147483647 w 150"/>
                <a:gd name="T95" fmla="*/ 0 h 867"/>
                <a:gd name="T96" fmla="*/ 2147483647 w 150"/>
                <a:gd name="T97" fmla="*/ 2147483647 h 867"/>
                <a:gd name="T98" fmla="*/ 2147483647 w 150"/>
                <a:gd name="T99" fmla="*/ 2147483647 h 867"/>
                <a:gd name="T100" fmla="*/ 2147483647 w 150"/>
                <a:gd name="T101" fmla="*/ 2147483647 h 867"/>
                <a:gd name="T102" fmla="*/ 2147483647 w 150"/>
                <a:gd name="T103" fmla="*/ 2147483647 h 867"/>
                <a:gd name="T104" fmla="*/ 2147483647 w 150"/>
                <a:gd name="T105" fmla="*/ 2147483647 h 867"/>
                <a:gd name="T106" fmla="*/ 2147483647 w 150"/>
                <a:gd name="T107" fmla="*/ 2147483647 h 867"/>
                <a:gd name="T108" fmla="*/ 2147483647 w 150"/>
                <a:gd name="T109" fmla="*/ 2147483647 h 867"/>
                <a:gd name="T110" fmla="*/ 2147483647 w 150"/>
                <a:gd name="T111" fmla="*/ 2147483647 h 867"/>
                <a:gd name="T112" fmla="*/ 2147483647 w 150"/>
                <a:gd name="T113" fmla="*/ 2147483647 h 8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0"/>
                <a:gd name="T172" fmla="*/ 0 h 867"/>
                <a:gd name="T173" fmla="*/ 150 w 150"/>
                <a:gd name="T174" fmla="*/ 867 h 8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0" h="867">
                  <a:moveTo>
                    <a:pt x="91" y="173"/>
                  </a:moveTo>
                  <a:lnTo>
                    <a:pt x="84" y="192"/>
                  </a:lnTo>
                  <a:lnTo>
                    <a:pt x="78" y="211"/>
                  </a:lnTo>
                  <a:lnTo>
                    <a:pt x="72" y="226"/>
                  </a:lnTo>
                  <a:lnTo>
                    <a:pt x="67" y="240"/>
                  </a:lnTo>
                  <a:lnTo>
                    <a:pt x="63" y="253"/>
                  </a:lnTo>
                  <a:lnTo>
                    <a:pt x="61" y="266"/>
                  </a:lnTo>
                  <a:lnTo>
                    <a:pt x="59" y="276"/>
                  </a:lnTo>
                  <a:lnTo>
                    <a:pt x="57" y="287"/>
                  </a:lnTo>
                  <a:lnTo>
                    <a:pt x="55" y="297"/>
                  </a:lnTo>
                  <a:lnTo>
                    <a:pt x="55" y="306"/>
                  </a:lnTo>
                  <a:lnTo>
                    <a:pt x="55" y="314"/>
                  </a:lnTo>
                  <a:lnTo>
                    <a:pt x="57" y="325"/>
                  </a:lnTo>
                  <a:lnTo>
                    <a:pt x="57" y="337"/>
                  </a:lnTo>
                  <a:lnTo>
                    <a:pt x="59" y="348"/>
                  </a:lnTo>
                  <a:lnTo>
                    <a:pt x="61" y="361"/>
                  </a:lnTo>
                  <a:lnTo>
                    <a:pt x="63" y="377"/>
                  </a:lnTo>
                  <a:lnTo>
                    <a:pt x="65" y="390"/>
                  </a:lnTo>
                  <a:lnTo>
                    <a:pt x="67" y="405"/>
                  </a:lnTo>
                  <a:lnTo>
                    <a:pt x="71" y="418"/>
                  </a:lnTo>
                  <a:lnTo>
                    <a:pt x="72" y="434"/>
                  </a:lnTo>
                  <a:lnTo>
                    <a:pt x="74" y="447"/>
                  </a:lnTo>
                  <a:lnTo>
                    <a:pt x="78" y="460"/>
                  </a:lnTo>
                  <a:lnTo>
                    <a:pt x="82" y="474"/>
                  </a:lnTo>
                  <a:lnTo>
                    <a:pt x="86" y="489"/>
                  </a:lnTo>
                  <a:lnTo>
                    <a:pt x="86" y="502"/>
                  </a:lnTo>
                  <a:lnTo>
                    <a:pt x="88" y="519"/>
                  </a:lnTo>
                  <a:lnTo>
                    <a:pt x="90" y="535"/>
                  </a:lnTo>
                  <a:lnTo>
                    <a:pt x="91" y="552"/>
                  </a:lnTo>
                  <a:lnTo>
                    <a:pt x="90" y="571"/>
                  </a:lnTo>
                  <a:lnTo>
                    <a:pt x="90" y="592"/>
                  </a:lnTo>
                  <a:lnTo>
                    <a:pt x="86" y="612"/>
                  </a:lnTo>
                  <a:lnTo>
                    <a:pt x="86" y="637"/>
                  </a:lnTo>
                  <a:lnTo>
                    <a:pt x="80" y="660"/>
                  </a:lnTo>
                  <a:lnTo>
                    <a:pt x="74" y="685"/>
                  </a:lnTo>
                  <a:lnTo>
                    <a:pt x="69" y="706"/>
                  </a:lnTo>
                  <a:lnTo>
                    <a:pt x="63" y="729"/>
                  </a:lnTo>
                  <a:lnTo>
                    <a:pt x="55" y="749"/>
                  </a:lnTo>
                  <a:lnTo>
                    <a:pt x="50" y="770"/>
                  </a:lnTo>
                  <a:lnTo>
                    <a:pt x="40" y="789"/>
                  </a:lnTo>
                  <a:lnTo>
                    <a:pt x="34" y="807"/>
                  </a:lnTo>
                  <a:lnTo>
                    <a:pt x="27" y="820"/>
                  </a:lnTo>
                  <a:lnTo>
                    <a:pt x="19" y="835"/>
                  </a:lnTo>
                  <a:lnTo>
                    <a:pt x="14" y="846"/>
                  </a:lnTo>
                  <a:lnTo>
                    <a:pt x="8" y="856"/>
                  </a:lnTo>
                  <a:lnTo>
                    <a:pt x="4" y="862"/>
                  </a:lnTo>
                  <a:lnTo>
                    <a:pt x="2" y="865"/>
                  </a:lnTo>
                  <a:lnTo>
                    <a:pt x="0" y="867"/>
                  </a:lnTo>
                  <a:lnTo>
                    <a:pt x="2" y="865"/>
                  </a:lnTo>
                  <a:lnTo>
                    <a:pt x="2" y="858"/>
                  </a:lnTo>
                  <a:lnTo>
                    <a:pt x="4" y="850"/>
                  </a:lnTo>
                  <a:lnTo>
                    <a:pt x="8" y="837"/>
                  </a:lnTo>
                  <a:lnTo>
                    <a:pt x="8" y="820"/>
                  </a:lnTo>
                  <a:lnTo>
                    <a:pt x="12" y="803"/>
                  </a:lnTo>
                  <a:lnTo>
                    <a:pt x="14" y="782"/>
                  </a:lnTo>
                  <a:lnTo>
                    <a:pt x="15" y="761"/>
                  </a:lnTo>
                  <a:lnTo>
                    <a:pt x="19" y="738"/>
                  </a:lnTo>
                  <a:lnTo>
                    <a:pt x="21" y="713"/>
                  </a:lnTo>
                  <a:lnTo>
                    <a:pt x="23" y="690"/>
                  </a:lnTo>
                  <a:lnTo>
                    <a:pt x="25" y="664"/>
                  </a:lnTo>
                  <a:lnTo>
                    <a:pt x="27" y="643"/>
                  </a:lnTo>
                  <a:lnTo>
                    <a:pt x="27" y="620"/>
                  </a:lnTo>
                  <a:lnTo>
                    <a:pt x="29" y="597"/>
                  </a:lnTo>
                  <a:lnTo>
                    <a:pt x="27" y="580"/>
                  </a:lnTo>
                  <a:lnTo>
                    <a:pt x="27" y="563"/>
                  </a:lnTo>
                  <a:lnTo>
                    <a:pt x="27" y="548"/>
                  </a:lnTo>
                  <a:lnTo>
                    <a:pt x="25" y="531"/>
                  </a:lnTo>
                  <a:lnTo>
                    <a:pt x="21" y="512"/>
                  </a:lnTo>
                  <a:lnTo>
                    <a:pt x="19" y="493"/>
                  </a:lnTo>
                  <a:lnTo>
                    <a:pt x="17" y="474"/>
                  </a:lnTo>
                  <a:lnTo>
                    <a:pt x="14" y="455"/>
                  </a:lnTo>
                  <a:lnTo>
                    <a:pt x="14" y="434"/>
                  </a:lnTo>
                  <a:lnTo>
                    <a:pt x="10" y="415"/>
                  </a:lnTo>
                  <a:lnTo>
                    <a:pt x="8" y="394"/>
                  </a:lnTo>
                  <a:lnTo>
                    <a:pt x="4" y="375"/>
                  </a:lnTo>
                  <a:lnTo>
                    <a:pt x="2" y="356"/>
                  </a:lnTo>
                  <a:lnTo>
                    <a:pt x="2" y="337"/>
                  </a:lnTo>
                  <a:lnTo>
                    <a:pt x="0" y="320"/>
                  </a:lnTo>
                  <a:lnTo>
                    <a:pt x="0" y="304"/>
                  </a:lnTo>
                  <a:lnTo>
                    <a:pt x="0" y="289"/>
                  </a:lnTo>
                  <a:lnTo>
                    <a:pt x="2" y="276"/>
                  </a:lnTo>
                  <a:lnTo>
                    <a:pt x="4" y="261"/>
                  </a:lnTo>
                  <a:lnTo>
                    <a:pt x="8" y="243"/>
                  </a:lnTo>
                  <a:lnTo>
                    <a:pt x="15" y="223"/>
                  </a:lnTo>
                  <a:lnTo>
                    <a:pt x="27" y="202"/>
                  </a:lnTo>
                  <a:lnTo>
                    <a:pt x="36" y="179"/>
                  </a:lnTo>
                  <a:lnTo>
                    <a:pt x="48" y="154"/>
                  </a:lnTo>
                  <a:lnTo>
                    <a:pt x="59" y="131"/>
                  </a:lnTo>
                  <a:lnTo>
                    <a:pt x="72" y="108"/>
                  </a:lnTo>
                  <a:lnTo>
                    <a:pt x="86" y="84"/>
                  </a:lnTo>
                  <a:lnTo>
                    <a:pt x="97" y="65"/>
                  </a:lnTo>
                  <a:lnTo>
                    <a:pt x="109" y="44"/>
                  </a:lnTo>
                  <a:lnTo>
                    <a:pt x="120" y="29"/>
                  </a:lnTo>
                  <a:lnTo>
                    <a:pt x="128" y="13"/>
                  </a:lnTo>
                  <a:lnTo>
                    <a:pt x="135" y="6"/>
                  </a:lnTo>
                  <a:lnTo>
                    <a:pt x="139" y="0"/>
                  </a:lnTo>
                  <a:lnTo>
                    <a:pt x="143" y="0"/>
                  </a:lnTo>
                  <a:lnTo>
                    <a:pt x="148" y="9"/>
                  </a:lnTo>
                  <a:lnTo>
                    <a:pt x="150" y="23"/>
                  </a:lnTo>
                  <a:lnTo>
                    <a:pt x="150" y="36"/>
                  </a:lnTo>
                  <a:lnTo>
                    <a:pt x="150" y="49"/>
                  </a:lnTo>
                  <a:lnTo>
                    <a:pt x="148" y="65"/>
                  </a:lnTo>
                  <a:lnTo>
                    <a:pt x="143" y="78"/>
                  </a:lnTo>
                  <a:lnTo>
                    <a:pt x="137" y="91"/>
                  </a:lnTo>
                  <a:lnTo>
                    <a:pt x="131" y="108"/>
                  </a:lnTo>
                  <a:lnTo>
                    <a:pt x="126" y="120"/>
                  </a:lnTo>
                  <a:lnTo>
                    <a:pt x="118" y="131"/>
                  </a:lnTo>
                  <a:lnTo>
                    <a:pt x="110" y="143"/>
                  </a:lnTo>
                  <a:lnTo>
                    <a:pt x="105" y="154"/>
                  </a:lnTo>
                  <a:lnTo>
                    <a:pt x="99" y="160"/>
                  </a:lnTo>
                  <a:lnTo>
                    <a:pt x="95" y="167"/>
                  </a:lnTo>
                  <a:lnTo>
                    <a:pt x="91" y="173"/>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6" name="Freeform 191">
              <a:extLst>
                <a:ext uri="{FF2B5EF4-FFF2-40B4-BE49-F238E27FC236}">
                  <a16:creationId xmlns:a16="http://schemas.microsoft.com/office/drawing/2014/main" id="{749CAD93-F0C8-EB4C-83CE-4D34406ACD50}"/>
                </a:ext>
              </a:extLst>
            </p:cNvPr>
            <p:cNvSpPr>
              <a:spLocks/>
            </p:cNvSpPr>
            <p:nvPr/>
          </p:nvSpPr>
          <p:spPr bwMode="auto">
            <a:xfrm flipH="1">
              <a:off x="2511772" y="2993341"/>
              <a:ext cx="155575" cy="642938"/>
            </a:xfrm>
            <a:custGeom>
              <a:avLst/>
              <a:gdLst>
                <a:gd name="T0" fmla="*/ 2147483647 w 198"/>
                <a:gd name="T1" fmla="*/ 2147483647 h 810"/>
                <a:gd name="T2" fmla="*/ 2147483647 w 198"/>
                <a:gd name="T3" fmla="*/ 2147483647 h 810"/>
                <a:gd name="T4" fmla="*/ 2147483647 w 198"/>
                <a:gd name="T5" fmla="*/ 2147483647 h 810"/>
                <a:gd name="T6" fmla="*/ 2147483647 w 198"/>
                <a:gd name="T7" fmla="*/ 2147483647 h 810"/>
                <a:gd name="T8" fmla="*/ 2147483647 w 198"/>
                <a:gd name="T9" fmla="*/ 2147483647 h 810"/>
                <a:gd name="T10" fmla="*/ 2147483647 w 198"/>
                <a:gd name="T11" fmla="*/ 2147483647 h 810"/>
                <a:gd name="T12" fmla="*/ 2147483647 w 198"/>
                <a:gd name="T13" fmla="*/ 2147483647 h 810"/>
                <a:gd name="T14" fmla="*/ 2147483647 w 198"/>
                <a:gd name="T15" fmla="*/ 2147483647 h 810"/>
                <a:gd name="T16" fmla="*/ 2147483647 w 198"/>
                <a:gd name="T17" fmla="*/ 2147483647 h 810"/>
                <a:gd name="T18" fmla="*/ 2147483647 w 198"/>
                <a:gd name="T19" fmla="*/ 2147483647 h 810"/>
                <a:gd name="T20" fmla="*/ 2147483647 w 198"/>
                <a:gd name="T21" fmla="*/ 2147483647 h 810"/>
                <a:gd name="T22" fmla="*/ 2147483647 w 198"/>
                <a:gd name="T23" fmla="*/ 2147483647 h 810"/>
                <a:gd name="T24" fmla="*/ 2147483647 w 198"/>
                <a:gd name="T25" fmla="*/ 2147483647 h 810"/>
                <a:gd name="T26" fmla="*/ 2147483647 w 198"/>
                <a:gd name="T27" fmla="*/ 2147483647 h 810"/>
                <a:gd name="T28" fmla="*/ 2147483647 w 198"/>
                <a:gd name="T29" fmla="*/ 2147483647 h 810"/>
                <a:gd name="T30" fmla="*/ 2147483647 w 198"/>
                <a:gd name="T31" fmla="*/ 2147483647 h 810"/>
                <a:gd name="T32" fmla="*/ 2147483647 w 198"/>
                <a:gd name="T33" fmla="*/ 2147483647 h 810"/>
                <a:gd name="T34" fmla="*/ 2147483647 w 198"/>
                <a:gd name="T35" fmla="*/ 2147483647 h 810"/>
                <a:gd name="T36" fmla="*/ 2147483647 w 198"/>
                <a:gd name="T37" fmla="*/ 2147483647 h 810"/>
                <a:gd name="T38" fmla="*/ 2147483647 w 198"/>
                <a:gd name="T39" fmla="*/ 2147483647 h 810"/>
                <a:gd name="T40" fmla="*/ 2147483647 w 198"/>
                <a:gd name="T41" fmla="*/ 2147483647 h 810"/>
                <a:gd name="T42" fmla="*/ 2147483647 w 198"/>
                <a:gd name="T43" fmla="*/ 2147483647 h 810"/>
                <a:gd name="T44" fmla="*/ 2147483647 w 198"/>
                <a:gd name="T45" fmla="*/ 2147483647 h 810"/>
                <a:gd name="T46" fmla="*/ 2147483647 w 198"/>
                <a:gd name="T47" fmla="*/ 2147483647 h 810"/>
                <a:gd name="T48" fmla="*/ 2147483647 w 198"/>
                <a:gd name="T49" fmla="*/ 2147483647 h 810"/>
                <a:gd name="T50" fmla="*/ 2147483647 w 198"/>
                <a:gd name="T51" fmla="*/ 2147483647 h 810"/>
                <a:gd name="T52" fmla="*/ 2147483647 w 198"/>
                <a:gd name="T53" fmla="*/ 2147483647 h 810"/>
                <a:gd name="T54" fmla="*/ 2147483647 w 198"/>
                <a:gd name="T55" fmla="*/ 2147483647 h 810"/>
                <a:gd name="T56" fmla="*/ 2147483647 w 198"/>
                <a:gd name="T57" fmla="*/ 2147483647 h 810"/>
                <a:gd name="T58" fmla="*/ 2147483647 w 198"/>
                <a:gd name="T59" fmla="*/ 2147483647 h 810"/>
                <a:gd name="T60" fmla="*/ 2147483647 w 198"/>
                <a:gd name="T61" fmla="*/ 2147483647 h 810"/>
                <a:gd name="T62" fmla="*/ 2147483647 w 198"/>
                <a:gd name="T63" fmla="*/ 2147483647 h 810"/>
                <a:gd name="T64" fmla="*/ 2147483647 w 198"/>
                <a:gd name="T65" fmla="*/ 2147483647 h 810"/>
                <a:gd name="T66" fmla="*/ 2147483647 w 198"/>
                <a:gd name="T67" fmla="*/ 2147483647 h 810"/>
                <a:gd name="T68" fmla="*/ 2147483647 w 198"/>
                <a:gd name="T69" fmla="*/ 2147483647 h 810"/>
                <a:gd name="T70" fmla="*/ 2147483647 w 198"/>
                <a:gd name="T71" fmla="*/ 2147483647 h 810"/>
                <a:gd name="T72" fmla="*/ 2147483647 w 198"/>
                <a:gd name="T73" fmla="*/ 2147483647 h 810"/>
                <a:gd name="T74" fmla="*/ 2147483647 w 198"/>
                <a:gd name="T75" fmla="*/ 2147483647 h 810"/>
                <a:gd name="T76" fmla="*/ 2147483647 w 198"/>
                <a:gd name="T77" fmla="*/ 2147483647 h 810"/>
                <a:gd name="T78" fmla="*/ 2147483647 w 198"/>
                <a:gd name="T79" fmla="*/ 2147483647 h 810"/>
                <a:gd name="T80" fmla="*/ 2147483647 w 198"/>
                <a:gd name="T81" fmla="*/ 2147483647 h 810"/>
                <a:gd name="T82" fmla="*/ 2147483647 w 198"/>
                <a:gd name="T83" fmla="*/ 2147483647 h 810"/>
                <a:gd name="T84" fmla="*/ 0 w 198"/>
                <a:gd name="T85" fmla="*/ 2147483647 h 810"/>
                <a:gd name="T86" fmla="*/ 0 w 198"/>
                <a:gd name="T87" fmla="*/ 2147483647 h 810"/>
                <a:gd name="T88" fmla="*/ 2147483647 w 198"/>
                <a:gd name="T89" fmla="*/ 2147483647 h 810"/>
                <a:gd name="T90" fmla="*/ 2147483647 w 198"/>
                <a:gd name="T91" fmla="*/ 2147483647 h 810"/>
                <a:gd name="T92" fmla="*/ 2147483647 w 198"/>
                <a:gd name="T93" fmla="*/ 2147483647 h 810"/>
                <a:gd name="T94" fmla="*/ 2147483647 w 198"/>
                <a:gd name="T95" fmla="*/ 2147483647 h 810"/>
                <a:gd name="T96" fmla="*/ 2147483647 w 198"/>
                <a:gd name="T97" fmla="*/ 2147483647 h 810"/>
                <a:gd name="T98" fmla="*/ 2147483647 w 198"/>
                <a:gd name="T99" fmla="*/ 0 h 810"/>
                <a:gd name="T100" fmla="*/ 2147483647 w 198"/>
                <a:gd name="T101" fmla="*/ 0 h 810"/>
                <a:gd name="T102" fmla="*/ 2147483647 w 198"/>
                <a:gd name="T103" fmla="*/ 2147483647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8"/>
                <a:gd name="T157" fmla="*/ 0 h 810"/>
                <a:gd name="T158" fmla="*/ 198 w 198"/>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8" h="810">
                  <a:moveTo>
                    <a:pt x="49" y="2"/>
                  </a:moveTo>
                  <a:lnTo>
                    <a:pt x="48" y="30"/>
                  </a:lnTo>
                  <a:lnTo>
                    <a:pt x="48" y="59"/>
                  </a:lnTo>
                  <a:lnTo>
                    <a:pt x="46" y="87"/>
                  </a:lnTo>
                  <a:lnTo>
                    <a:pt x="46" y="114"/>
                  </a:lnTo>
                  <a:lnTo>
                    <a:pt x="46" y="139"/>
                  </a:lnTo>
                  <a:lnTo>
                    <a:pt x="46" y="165"/>
                  </a:lnTo>
                  <a:lnTo>
                    <a:pt x="46" y="190"/>
                  </a:lnTo>
                  <a:lnTo>
                    <a:pt x="48" y="215"/>
                  </a:lnTo>
                  <a:lnTo>
                    <a:pt x="49" y="236"/>
                  </a:lnTo>
                  <a:lnTo>
                    <a:pt x="53" y="259"/>
                  </a:lnTo>
                  <a:lnTo>
                    <a:pt x="57" y="280"/>
                  </a:lnTo>
                  <a:lnTo>
                    <a:pt x="65" y="301"/>
                  </a:lnTo>
                  <a:lnTo>
                    <a:pt x="70" y="318"/>
                  </a:lnTo>
                  <a:lnTo>
                    <a:pt x="80" y="335"/>
                  </a:lnTo>
                  <a:lnTo>
                    <a:pt x="89" y="350"/>
                  </a:lnTo>
                  <a:lnTo>
                    <a:pt x="103" y="365"/>
                  </a:lnTo>
                  <a:lnTo>
                    <a:pt x="114" y="377"/>
                  </a:lnTo>
                  <a:lnTo>
                    <a:pt x="125" y="394"/>
                  </a:lnTo>
                  <a:lnTo>
                    <a:pt x="135" y="409"/>
                  </a:lnTo>
                  <a:lnTo>
                    <a:pt x="146" y="428"/>
                  </a:lnTo>
                  <a:lnTo>
                    <a:pt x="154" y="447"/>
                  </a:lnTo>
                  <a:lnTo>
                    <a:pt x="163" y="466"/>
                  </a:lnTo>
                  <a:lnTo>
                    <a:pt x="169" y="483"/>
                  </a:lnTo>
                  <a:lnTo>
                    <a:pt x="177" y="506"/>
                  </a:lnTo>
                  <a:lnTo>
                    <a:pt x="181" y="525"/>
                  </a:lnTo>
                  <a:lnTo>
                    <a:pt x="186" y="544"/>
                  </a:lnTo>
                  <a:lnTo>
                    <a:pt x="188" y="563"/>
                  </a:lnTo>
                  <a:lnTo>
                    <a:pt x="192" y="582"/>
                  </a:lnTo>
                  <a:lnTo>
                    <a:pt x="194" y="601"/>
                  </a:lnTo>
                  <a:lnTo>
                    <a:pt x="196" y="618"/>
                  </a:lnTo>
                  <a:lnTo>
                    <a:pt x="196" y="632"/>
                  </a:lnTo>
                  <a:lnTo>
                    <a:pt x="198" y="649"/>
                  </a:lnTo>
                  <a:lnTo>
                    <a:pt x="196" y="660"/>
                  </a:lnTo>
                  <a:lnTo>
                    <a:pt x="194" y="675"/>
                  </a:lnTo>
                  <a:lnTo>
                    <a:pt x="192" y="690"/>
                  </a:lnTo>
                  <a:lnTo>
                    <a:pt x="190" y="708"/>
                  </a:lnTo>
                  <a:lnTo>
                    <a:pt x="188" y="721"/>
                  </a:lnTo>
                  <a:lnTo>
                    <a:pt x="184" y="736"/>
                  </a:lnTo>
                  <a:lnTo>
                    <a:pt x="181" y="749"/>
                  </a:lnTo>
                  <a:lnTo>
                    <a:pt x="177" y="765"/>
                  </a:lnTo>
                  <a:lnTo>
                    <a:pt x="175" y="776"/>
                  </a:lnTo>
                  <a:lnTo>
                    <a:pt x="169" y="786"/>
                  </a:lnTo>
                  <a:lnTo>
                    <a:pt x="167" y="795"/>
                  </a:lnTo>
                  <a:lnTo>
                    <a:pt x="165" y="803"/>
                  </a:lnTo>
                  <a:lnTo>
                    <a:pt x="163" y="807"/>
                  </a:lnTo>
                  <a:lnTo>
                    <a:pt x="162" y="810"/>
                  </a:lnTo>
                  <a:lnTo>
                    <a:pt x="162" y="808"/>
                  </a:lnTo>
                  <a:lnTo>
                    <a:pt x="160" y="801"/>
                  </a:lnTo>
                  <a:lnTo>
                    <a:pt x="158" y="789"/>
                  </a:lnTo>
                  <a:lnTo>
                    <a:pt x="158" y="772"/>
                  </a:lnTo>
                  <a:lnTo>
                    <a:pt x="158" y="755"/>
                  </a:lnTo>
                  <a:lnTo>
                    <a:pt x="154" y="730"/>
                  </a:lnTo>
                  <a:lnTo>
                    <a:pt x="152" y="706"/>
                  </a:lnTo>
                  <a:lnTo>
                    <a:pt x="148" y="677"/>
                  </a:lnTo>
                  <a:lnTo>
                    <a:pt x="146" y="651"/>
                  </a:lnTo>
                  <a:lnTo>
                    <a:pt x="141" y="622"/>
                  </a:lnTo>
                  <a:lnTo>
                    <a:pt x="139" y="593"/>
                  </a:lnTo>
                  <a:lnTo>
                    <a:pt x="133" y="565"/>
                  </a:lnTo>
                  <a:lnTo>
                    <a:pt x="129" y="540"/>
                  </a:lnTo>
                  <a:lnTo>
                    <a:pt x="124" y="515"/>
                  </a:lnTo>
                  <a:lnTo>
                    <a:pt x="118" y="495"/>
                  </a:lnTo>
                  <a:lnTo>
                    <a:pt x="112" y="476"/>
                  </a:lnTo>
                  <a:lnTo>
                    <a:pt x="106" y="460"/>
                  </a:lnTo>
                  <a:lnTo>
                    <a:pt x="101" y="447"/>
                  </a:lnTo>
                  <a:lnTo>
                    <a:pt x="95" y="437"/>
                  </a:lnTo>
                  <a:lnTo>
                    <a:pt x="89" y="426"/>
                  </a:lnTo>
                  <a:lnTo>
                    <a:pt x="84" y="418"/>
                  </a:lnTo>
                  <a:lnTo>
                    <a:pt x="78" y="407"/>
                  </a:lnTo>
                  <a:lnTo>
                    <a:pt x="72" y="399"/>
                  </a:lnTo>
                  <a:lnTo>
                    <a:pt x="67" y="390"/>
                  </a:lnTo>
                  <a:lnTo>
                    <a:pt x="63" y="382"/>
                  </a:lnTo>
                  <a:lnTo>
                    <a:pt x="55" y="375"/>
                  </a:lnTo>
                  <a:lnTo>
                    <a:pt x="51" y="365"/>
                  </a:lnTo>
                  <a:lnTo>
                    <a:pt x="44" y="358"/>
                  </a:lnTo>
                  <a:lnTo>
                    <a:pt x="40" y="348"/>
                  </a:lnTo>
                  <a:lnTo>
                    <a:pt x="32" y="339"/>
                  </a:lnTo>
                  <a:lnTo>
                    <a:pt x="27" y="331"/>
                  </a:lnTo>
                  <a:lnTo>
                    <a:pt x="21" y="320"/>
                  </a:lnTo>
                  <a:lnTo>
                    <a:pt x="15" y="310"/>
                  </a:lnTo>
                  <a:lnTo>
                    <a:pt x="10" y="295"/>
                  </a:lnTo>
                  <a:lnTo>
                    <a:pt x="6" y="280"/>
                  </a:lnTo>
                  <a:lnTo>
                    <a:pt x="2" y="259"/>
                  </a:lnTo>
                  <a:lnTo>
                    <a:pt x="0" y="240"/>
                  </a:lnTo>
                  <a:lnTo>
                    <a:pt x="0" y="217"/>
                  </a:lnTo>
                  <a:lnTo>
                    <a:pt x="0" y="192"/>
                  </a:lnTo>
                  <a:lnTo>
                    <a:pt x="0" y="167"/>
                  </a:lnTo>
                  <a:lnTo>
                    <a:pt x="2" y="145"/>
                  </a:lnTo>
                  <a:lnTo>
                    <a:pt x="4" y="120"/>
                  </a:lnTo>
                  <a:lnTo>
                    <a:pt x="6" y="99"/>
                  </a:lnTo>
                  <a:lnTo>
                    <a:pt x="10" y="76"/>
                  </a:lnTo>
                  <a:lnTo>
                    <a:pt x="11" y="59"/>
                  </a:lnTo>
                  <a:lnTo>
                    <a:pt x="15" y="42"/>
                  </a:lnTo>
                  <a:lnTo>
                    <a:pt x="17" y="30"/>
                  </a:lnTo>
                  <a:lnTo>
                    <a:pt x="19" y="19"/>
                  </a:lnTo>
                  <a:lnTo>
                    <a:pt x="23" y="13"/>
                  </a:lnTo>
                  <a:lnTo>
                    <a:pt x="27" y="8"/>
                  </a:lnTo>
                  <a:lnTo>
                    <a:pt x="30" y="4"/>
                  </a:lnTo>
                  <a:lnTo>
                    <a:pt x="34" y="0"/>
                  </a:lnTo>
                  <a:lnTo>
                    <a:pt x="40" y="0"/>
                  </a:lnTo>
                  <a:lnTo>
                    <a:pt x="46" y="0"/>
                  </a:lnTo>
                  <a:lnTo>
                    <a:pt x="49" y="2"/>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7" name="Freeform 192">
              <a:extLst>
                <a:ext uri="{FF2B5EF4-FFF2-40B4-BE49-F238E27FC236}">
                  <a16:creationId xmlns:a16="http://schemas.microsoft.com/office/drawing/2014/main" id="{A2ACBEE1-ED7D-9749-ABFE-0F3A3001683C}"/>
                </a:ext>
              </a:extLst>
            </p:cNvPr>
            <p:cNvSpPr>
              <a:spLocks/>
            </p:cNvSpPr>
            <p:nvPr/>
          </p:nvSpPr>
          <p:spPr bwMode="auto">
            <a:xfrm flipH="1">
              <a:off x="2748309" y="2337703"/>
              <a:ext cx="55563" cy="300038"/>
            </a:xfrm>
            <a:custGeom>
              <a:avLst/>
              <a:gdLst>
                <a:gd name="T0" fmla="*/ 2147483647 w 70"/>
                <a:gd name="T1" fmla="*/ 2147483647 h 379"/>
                <a:gd name="T2" fmla="*/ 2147483647 w 70"/>
                <a:gd name="T3" fmla="*/ 2147483647 h 379"/>
                <a:gd name="T4" fmla="*/ 2147483647 w 70"/>
                <a:gd name="T5" fmla="*/ 2147483647 h 379"/>
                <a:gd name="T6" fmla="*/ 2147483647 w 70"/>
                <a:gd name="T7" fmla="*/ 2147483647 h 379"/>
                <a:gd name="T8" fmla="*/ 2147483647 w 70"/>
                <a:gd name="T9" fmla="*/ 2147483647 h 379"/>
                <a:gd name="T10" fmla="*/ 2147483647 w 70"/>
                <a:gd name="T11" fmla="*/ 2147483647 h 379"/>
                <a:gd name="T12" fmla="*/ 2147483647 w 70"/>
                <a:gd name="T13" fmla="*/ 2147483647 h 379"/>
                <a:gd name="T14" fmla="*/ 2147483647 w 70"/>
                <a:gd name="T15" fmla="*/ 2147483647 h 379"/>
                <a:gd name="T16" fmla="*/ 2147483647 w 70"/>
                <a:gd name="T17" fmla="*/ 2147483647 h 379"/>
                <a:gd name="T18" fmla="*/ 2147483647 w 70"/>
                <a:gd name="T19" fmla="*/ 2147483647 h 379"/>
                <a:gd name="T20" fmla="*/ 2147483647 w 70"/>
                <a:gd name="T21" fmla="*/ 2147483647 h 379"/>
                <a:gd name="T22" fmla="*/ 2147483647 w 70"/>
                <a:gd name="T23" fmla="*/ 2147483647 h 379"/>
                <a:gd name="T24" fmla="*/ 2147483647 w 70"/>
                <a:gd name="T25" fmla="*/ 2147483647 h 379"/>
                <a:gd name="T26" fmla="*/ 2147483647 w 70"/>
                <a:gd name="T27" fmla="*/ 2147483647 h 379"/>
                <a:gd name="T28" fmla="*/ 2147483647 w 70"/>
                <a:gd name="T29" fmla="*/ 2147483647 h 379"/>
                <a:gd name="T30" fmla="*/ 2147483647 w 70"/>
                <a:gd name="T31" fmla="*/ 2147483647 h 379"/>
                <a:gd name="T32" fmla="*/ 2147483647 w 70"/>
                <a:gd name="T33" fmla="*/ 2147483647 h 379"/>
                <a:gd name="T34" fmla="*/ 2147483647 w 70"/>
                <a:gd name="T35" fmla="*/ 2147483647 h 379"/>
                <a:gd name="T36" fmla="*/ 2147483647 w 70"/>
                <a:gd name="T37" fmla="*/ 2147483647 h 379"/>
                <a:gd name="T38" fmla="*/ 2147483647 w 70"/>
                <a:gd name="T39" fmla="*/ 2147483647 h 379"/>
                <a:gd name="T40" fmla="*/ 2147483647 w 70"/>
                <a:gd name="T41" fmla="*/ 2147483647 h 379"/>
                <a:gd name="T42" fmla="*/ 2147483647 w 70"/>
                <a:gd name="T43" fmla="*/ 2147483647 h 379"/>
                <a:gd name="T44" fmla="*/ 2147483647 w 70"/>
                <a:gd name="T45" fmla="*/ 2147483647 h 379"/>
                <a:gd name="T46" fmla="*/ 2147483647 w 70"/>
                <a:gd name="T47" fmla="*/ 2147483647 h 379"/>
                <a:gd name="T48" fmla="*/ 2147483647 w 70"/>
                <a:gd name="T49" fmla="*/ 2147483647 h 379"/>
                <a:gd name="T50" fmla="*/ 2147483647 w 70"/>
                <a:gd name="T51" fmla="*/ 2147483647 h 379"/>
                <a:gd name="T52" fmla="*/ 2147483647 w 70"/>
                <a:gd name="T53" fmla="*/ 2147483647 h 379"/>
                <a:gd name="T54" fmla="*/ 2147483647 w 70"/>
                <a:gd name="T55" fmla="*/ 2147483647 h 379"/>
                <a:gd name="T56" fmla="*/ 0 w 70"/>
                <a:gd name="T57" fmla="*/ 2147483647 h 379"/>
                <a:gd name="T58" fmla="*/ 0 w 70"/>
                <a:gd name="T59" fmla="*/ 2147483647 h 379"/>
                <a:gd name="T60" fmla="*/ 0 w 70"/>
                <a:gd name="T61" fmla="*/ 2147483647 h 379"/>
                <a:gd name="T62" fmla="*/ 2147483647 w 70"/>
                <a:gd name="T63" fmla="*/ 2147483647 h 379"/>
                <a:gd name="T64" fmla="*/ 2147483647 w 70"/>
                <a:gd name="T65" fmla="*/ 2147483647 h 379"/>
                <a:gd name="T66" fmla="*/ 2147483647 w 70"/>
                <a:gd name="T67" fmla="*/ 2147483647 h 379"/>
                <a:gd name="T68" fmla="*/ 2147483647 w 70"/>
                <a:gd name="T69" fmla="*/ 2147483647 h 379"/>
                <a:gd name="T70" fmla="*/ 2147483647 w 70"/>
                <a:gd name="T71" fmla="*/ 2147483647 h 379"/>
                <a:gd name="T72" fmla="*/ 2147483647 w 70"/>
                <a:gd name="T73" fmla="*/ 2147483647 h 379"/>
                <a:gd name="T74" fmla="*/ 2147483647 w 70"/>
                <a:gd name="T75" fmla="*/ 2147483647 h 379"/>
                <a:gd name="T76" fmla="*/ 2147483647 w 70"/>
                <a:gd name="T77" fmla="*/ 2147483647 h 379"/>
                <a:gd name="T78" fmla="*/ 2147483647 w 70"/>
                <a:gd name="T79" fmla="*/ 2147483647 h 379"/>
                <a:gd name="T80" fmla="*/ 2147483647 w 70"/>
                <a:gd name="T81" fmla="*/ 2147483647 h 379"/>
                <a:gd name="T82" fmla="*/ 2147483647 w 70"/>
                <a:gd name="T83" fmla="*/ 2147483647 h 379"/>
                <a:gd name="T84" fmla="*/ 2147483647 w 70"/>
                <a:gd name="T85" fmla="*/ 2147483647 h 379"/>
                <a:gd name="T86" fmla="*/ 2147483647 w 70"/>
                <a:gd name="T87" fmla="*/ 2147483647 h 379"/>
                <a:gd name="T88" fmla="*/ 2147483647 w 70"/>
                <a:gd name="T89" fmla="*/ 2147483647 h 379"/>
                <a:gd name="T90" fmla="*/ 2147483647 w 70"/>
                <a:gd name="T91" fmla="*/ 2147483647 h 379"/>
                <a:gd name="T92" fmla="*/ 2147483647 w 70"/>
                <a:gd name="T93" fmla="*/ 0 h 379"/>
                <a:gd name="T94" fmla="*/ 2147483647 w 70"/>
                <a:gd name="T95" fmla="*/ 2147483647 h 379"/>
                <a:gd name="T96" fmla="*/ 2147483647 w 70"/>
                <a:gd name="T97" fmla="*/ 2147483647 h 379"/>
                <a:gd name="T98" fmla="*/ 2147483647 w 70"/>
                <a:gd name="T99" fmla="*/ 2147483647 h 379"/>
                <a:gd name="T100" fmla="*/ 2147483647 w 70"/>
                <a:gd name="T101" fmla="*/ 2147483647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379"/>
                <a:gd name="T155" fmla="*/ 70 w 70"/>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379">
                  <a:moveTo>
                    <a:pt x="68" y="10"/>
                  </a:moveTo>
                  <a:lnTo>
                    <a:pt x="61" y="21"/>
                  </a:lnTo>
                  <a:lnTo>
                    <a:pt x="55" y="38"/>
                  </a:lnTo>
                  <a:lnTo>
                    <a:pt x="51" y="56"/>
                  </a:lnTo>
                  <a:lnTo>
                    <a:pt x="48" y="78"/>
                  </a:lnTo>
                  <a:lnTo>
                    <a:pt x="44" y="101"/>
                  </a:lnTo>
                  <a:lnTo>
                    <a:pt x="42" y="126"/>
                  </a:lnTo>
                  <a:lnTo>
                    <a:pt x="42" y="149"/>
                  </a:lnTo>
                  <a:lnTo>
                    <a:pt x="42" y="175"/>
                  </a:lnTo>
                  <a:lnTo>
                    <a:pt x="40" y="200"/>
                  </a:lnTo>
                  <a:lnTo>
                    <a:pt x="40" y="225"/>
                  </a:lnTo>
                  <a:lnTo>
                    <a:pt x="40" y="248"/>
                  </a:lnTo>
                  <a:lnTo>
                    <a:pt x="40" y="271"/>
                  </a:lnTo>
                  <a:lnTo>
                    <a:pt x="40" y="290"/>
                  </a:lnTo>
                  <a:lnTo>
                    <a:pt x="40" y="309"/>
                  </a:lnTo>
                  <a:lnTo>
                    <a:pt x="40" y="324"/>
                  </a:lnTo>
                  <a:lnTo>
                    <a:pt x="40" y="335"/>
                  </a:lnTo>
                  <a:lnTo>
                    <a:pt x="40" y="337"/>
                  </a:lnTo>
                  <a:lnTo>
                    <a:pt x="38" y="343"/>
                  </a:lnTo>
                  <a:lnTo>
                    <a:pt x="34" y="349"/>
                  </a:lnTo>
                  <a:lnTo>
                    <a:pt x="32" y="352"/>
                  </a:lnTo>
                  <a:lnTo>
                    <a:pt x="29" y="356"/>
                  </a:lnTo>
                  <a:lnTo>
                    <a:pt x="27" y="360"/>
                  </a:lnTo>
                  <a:lnTo>
                    <a:pt x="23" y="366"/>
                  </a:lnTo>
                  <a:lnTo>
                    <a:pt x="19" y="369"/>
                  </a:lnTo>
                  <a:lnTo>
                    <a:pt x="11" y="375"/>
                  </a:lnTo>
                  <a:lnTo>
                    <a:pt x="6" y="379"/>
                  </a:lnTo>
                  <a:lnTo>
                    <a:pt x="2" y="379"/>
                  </a:lnTo>
                  <a:lnTo>
                    <a:pt x="0" y="373"/>
                  </a:lnTo>
                  <a:lnTo>
                    <a:pt x="0" y="360"/>
                  </a:lnTo>
                  <a:lnTo>
                    <a:pt x="0" y="343"/>
                  </a:lnTo>
                  <a:lnTo>
                    <a:pt x="2" y="320"/>
                  </a:lnTo>
                  <a:lnTo>
                    <a:pt x="4" y="297"/>
                  </a:lnTo>
                  <a:lnTo>
                    <a:pt x="4" y="271"/>
                  </a:lnTo>
                  <a:lnTo>
                    <a:pt x="6" y="244"/>
                  </a:lnTo>
                  <a:lnTo>
                    <a:pt x="8" y="213"/>
                  </a:lnTo>
                  <a:lnTo>
                    <a:pt x="11" y="185"/>
                  </a:lnTo>
                  <a:lnTo>
                    <a:pt x="13" y="154"/>
                  </a:lnTo>
                  <a:lnTo>
                    <a:pt x="17" y="126"/>
                  </a:lnTo>
                  <a:lnTo>
                    <a:pt x="23" y="97"/>
                  </a:lnTo>
                  <a:lnTo>
                    <a:pt x="29" y="73"/>
                  </a:lnTo>
                  <a:lnTo>
                    <a:pt x="34" y="50"/>
                  </a:lnTo>
                  <a:lnTo>
                    <a:pt x="42" y="31"/>
                  </a:lnTo>
                  <a:lnTo>
                    <a:pt x="51" y="18"/>
                  </a:lnTo>
                  <a:lnTo>
                    <a:pt x="61" y="8"/>
                  </a:lnTo>
                  <a:lnTo>
                    <a:pt x="67" y="2"/>
                  </a:lnTo>
                  <a:lnTo>
                    <a:pt x="70" y="0"/>
                  </a:lnTo>
                  <a:lnTo>
                    <a:pt x="70" y="2"/>
                  </a:lnTo>
                  <a:lnTo>
                    <a:pt x="70" y="4"/>
                  </a:lnTo>
                  <a:lnTo>
                    <a:pt x="68" y="1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8" name="Freeform 193">
              <a:extLst>
                <a:ext uri="{FF2B5EF4-FFF2-40B4-BE49-F238E27FC236}">
                  <a16:creationId xmlns:a16="http://schemas.microsoft.com/office/drawing/2014/main" id="{65A87596-2BC4-634D-9592-322D415854AC}"/>
                </a:ext>
              </a:extLst>
            </p:cNvPr>
            <p:cNvSpPr>
              <a:spLocks/>
            </p:cNvSpPr>
            <p:nvPr/>
          </p:nvSpPr>
          <p:spPr bwMode="auto">
            <a:xfrm flipH="1">
              <a:off x="2770535" y="2737753"/>
              <a:ext cx="79375" cy="184150"/>
            </a:xfrm>
            <a:custGeom>
              <a:avLst/>
              <a:gdLst>
                <a:gd name="T0" fmla="*/ 2147483647 w 101"/>
                <a:gd name="T1" fmla="*/ 2147483647 h 233"/>
                <a:gd name="T2" fmla="*/ 2147483647 w 101"/>
                <a:gd name="T3" fmla="*/ 2147483647 h 233"/>
                <a:gd name="T4" fmla="*/ 2147483647 w 101"/>
                <a:gd name="T5" fmla="*/ 2147483647 h 233"/>
                <a:gd name="T6" fmla="*/ 2147483647 w 101"/>
                <a:gd name="T7" fmla="*/ 2147483647 h 233"/>
                <a:gd name="T8" fmla="*/ 2147483647 w 101"/>
                <a:gd name="T9" fmla="*/ 2147483647 h 233"/>
                <a:gd name="T10" fmla="*/ 2147483647 w 101"/>
                <a:gd name="T11" fmla="*/ 2147483647 h 233"/>
                <a:gd name="T12" fmla="*/ 2147483647 w 101"/>
                <a:gd name="T13" fmla="*/ 2147483647 h 233"/>
                <a:gd name="T14" fmla="*/ 2147483647 w 101"/>
                <a:gd name="T15" fmla="*/ 2147483647 h 233"/>
                <a:gd name="T16" fmla="*/ 2147483647 w 101"/>
                <a:gd name="T17" fmla="*/ 2147483647 h 233"/>
                <a:gd name="T18" fmla="*/ 2147483647 w 101"/>
                <a:gd name="T19" fmla="*/ 2147483647 h 233"/>
                <a:gd name="T20" fmla="*/ 2147483647 w 101"/>
                <a:gd name="T21" fmla="*/ 2147483647 h 233"/>
                <a:gd name="T22" fmla="*/ 2147483647 w 101"/>
                <a:gd name="T23" fmla="*/ 2147483647 h 233"/>
                <a:gd name="T24" fmla="*/ 2147483647 w 101"/>
                <a:gd name="T25" fmla="*/ 2147483647 h 233"/>
                <a:gd name="T26" fmla="*/ 0 w 101"/>
                <a:gd name="T27" fmla="*/ 2147483647 h 233"/>
                <a:gd name="T28" fmla="*/ 2147483647 w 101"/>
                <a:gd name="T29" fmla="*/ 2147483647 h 233"/>
                <a:gd name="T30" fmla="*/ 2147483647 w 101"/>
                <a:gd name="T31" fmla="*/ 2147483647 h 233"/>
                <a:gd name="T32" fmla="*/ 2147483647 w 101"/>
                <a:gd name="T33" fmla="*/ 2147483647 h 233"/>
                <a:gd name="T34" fmla="*/ 2147483647 w 101"/>
                <a:gd name="T35" fmla="*/ 2147483647 h 233"/>
                <a:gd name="T36" fmla="*/ 2147483647 w 101"/>
                <a:gd name="T37" fmla="*/ 2147483647 h 233"/>
                <a:gd name="T38" fmla="*/ 2147483647 w 101"/>
                <a:gd name="T39" fmla="*/ 2147483647 h 233"/>
                <a:gd name="T40" fmla="*/ 2147483647 w 101"/>
                <a:gd name="T41" fmla="*/ 2147483647 h 233"/>
                <a:gd name="T42" fmla="*/ 2147483647 w 101"/>
                <a:gd name="T43" fmla="*/ 2147483647 h 233"/>
                <a:gd name="T44" fmla="*/ 2147483647 w 101"/>
                <a:gd name="T45" fmla="*/ 2147483647 h 233"/>
                <a:gd name="T46" fmla="*/ 2147483647 w 101"/>
                <a:gd name="T47" fmla="*/ 2147483647 h 233"/>
                <a:gd name="T48" fmla="*/ 2147483647 w 101"/>
                <a:gd name="T49" fmla="*/ 2147483647 h 233"/>
                <a:gd name="T50" fmla="*/ 2147483647 w 101"/>
                <a:gd name="T51" fmla="*/ 2147483647 h 233"/>
                <a:gd name="T52" fmla="*/ 2147483647 w 101"/>
                <a:gd name="T53" fmla="*/ 2147483647 h 233"/>
                <a:gd name="T54" fmla="*/ 2147483647 w 101"/>
                <a:gd name="T55" fmla="*/ 2147483647 h 233"/>
                <a:gd name="T56" fmla="*/ 2147483647 w 101"/>
                <a:gd name="T57" fmla="*/ 2147483647 h 233"/>
                <a:gd name="T58" fmla="*/ 2147483647 w 101"/>
                <a:gd name="T59" fmla="*/ 2147483647 h 233"/>
                <a:gd name="T60" fmla="*/ 2147483647 w 101"/>
                <a:gd name="T61" fmla="*/ 2147483647 h 233"/>
                <a:gd name="T62" fmla="*/ 2147483647 w 101"/>
                <a:gd name="T63" fmla="*/ 2147483647 h 233"/>
                <a:gd name="T64" fmla="*/ 2147483647 w 101"/>
                <a:gd name="T65" fmla="*/ 2147483647 h 233"/>
                <a:gd name="T66" fmla="*/ 2147483647 w 101"/>
                <a:gd name="T67" fmla="*/ 2147483647 h 233"/>
                <a:gd name="T68" fmla="*/ 2147483647 w 101"/>
                <a:gd name="T69" fmla="*/ 2147483647 h 233"/>
                <a:gd name="T70" fmla="*/ 2147483647 w 101"/>
                <a:gd name="T71" fmla="*/ 2147483647 h 233"/>
                <a:gd name="T72" fmla="*/ 2147483647 w 101"/>
                <a:gd name="T73" fmla="*/ 0 h 233"/>
                <a:gd name="T74" fmla="*/ 2147483647 w 101"/>
                <a:gd name="T75" fmla="*/ 0 h 233"/>
                <a:gd name="T76" fmla="*/ 2147483647 w 101"/>
                <a:gd name="T77" fmla="*/ 0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1"/>
                <a:gd name="T118" fmla="*/ 0 h 233"/>
                <a:gd name="T119" fmla="*/ 101 w 101"/>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1" h="233">
                  <a:moveTo>
                    <a:pt x="101" y="0"/>
                  </a:moveTo>
                  <a:lnTo>
                    <a:pt x="101" y="10"/>
                  </a:lnTo>
                  <a:lnTo>
                    <a:pt x="101" y="21"/>
                  </a:lnTo>
                  <a:lnTo>
                    <a:pt x="101" y="35"/>
                  </a:lnTo>
                  <a:lnTo>
                    <a:pt x="101" y="48"/>
                  </a:lnTo>
                  <a:lnTo>
                    <a:pt x="99" y="61"/>
                  </a:lnTo>
                  <a:lnTo>
                    <a:pt x="97" y="75"/>
                  </a:lnTo>
                  <a:lnTo>
                    <a:pt x="93" y="86"/>
                  </a:lnTo>
                  <a:lnTo>
                    <a:pt x="91" y="99"/>
                  </a:lnTo>
                  <a:lnTo>
                    <a:pt x="88" y="111"/>
                  </a:lnTo>
                  <a:lnTo>
                    <a:pt x="86" y="124"/>
                  </a:lnTo>
                  <a:lnTo>
                    <a:pt x="82" y="136"/>
                  </a:lnTo>
                  <a:lnTo>
                    <a:pt x="76" y="147"/>
                  </a:lnTo>
                  <a:lnTo>
                    <a:pt x="72" y="156"/>
                  </a:lnTo>
                  <a:lnTo>
                    <a:pt x="69" y="168"/>
                  </a:lnTo>
                  <a:lnTo>
                    <a:pt x="65" y="175"/>
                  </a:lnTo>
                  <a:lnTo>
                    <a:pt x="59" y="185"/>
                  </a:lnTo>
                  <a:lnTo>
                    <a:pt x="53" y="189"/>
                  </a:lnTo>
                  <a:lnTo>
                    <a:pt x="48" y="196"/>
                  </a:lnTo>
                  <a:lnTo>
                    <a:pt x="42" y="200"/>
                  </a:lnTo>
                  <a:lnTo>
                    <a:pt x="38" y="208"/>
                  </a:lnTo>
                  <a:lnTo>
                    <a:pt x="32" y="210"/>
                  </a:lnTo>
                  <a:lnTo>
                    <a:pt x="29" y="215"/>
                  </a:lnTo>
                  <a:lnTo>
                    <a:pt x="23" y="219"/>
                  </a:lnTo>
                  <a:lnTo>
                    <a:pt x="19" y="223"/>
                  </a:lnTo>
                  <a:lnTo>
                    <a:pt x="12" y="229"/>
                  </a:lnTo>
                  <a:lnTo>
                    <a:pt x="6" y="231"/>
                  </a:lnTo>
                  <a:lnTo>
                    <a:pt x="0" y="233"/>
                  </a:lnTo>
                  <a:lnTo>
                    <a:pt x="0" y="231"/>
                  </a:lnTo>
                  <a:lnTo>
                    <a:pt x="2" y="227"/>
                  </a:lnTo>
                  <a:lnTo>
                    <a:pt x="6" y="221"/>
                  </a:lnTo>
                  <a:lnTo>
                    <a:pt x="10" y="215"/>
                  </a:lnTo>
                  <a:lnTo>
                    <a:pt x="15" y="210"/>
                  </a:lnTo>
                  <a:lnTo>
                    <a:pt x="17" y="206"/>
                  </a:lnTo>
                  <a:lnTo>
                    <a:pt x="21" y="200"/>
                  </a:lnTo>
                  <a:lnTo>
                    <a:pt x="23" y="196"/>
                  </a:lnTo>
                  <a:lnTo>
                    <a:pt x="29" y="193"/>
                  </a:lnTo>
                  <a:lnTo>
                    <a:pt x="31" y="187"/>
                  </a:lnTo>
                  <a:lnTo>
                    <a:pt x="34" y="181"/>
                  </a:lnTo>
                  <a:lnTo>
                    <a:pt x="36" y="175"/>
                  </a:lnTo>
                  <a:lnTo>
                    <a:pt x="42" y="170"/>
                  </a:lnTo>
                  <a:lnTo>
                    <a:pt x="42" y="164"/>
                  </a:lnTo>
                  <a:lnTo>
                    <a:pt x="46" y="158"/>
                  </a:lnTo>
                  <a:lnTo>
                    <a:pt x="48" y="155"/>
                  </a:lnTo>
                  <a:lnTo>
                    <a:pt x="51" y="151"/>
                  </a:lnTo>
                  <a:lnTo>
                    <a:pt x="53" y="145"/>
                  </a:lnTo>
                  <a:lnTo>
                    <a:pt x="53" y="141"/>
                  </a:lnTo>
                  <a:lnTo>
                    <a:pt x="57" y="137"/>
                  </a:lnTo>
                  <a:lnTo>
                    <a:pt x="59" y="134"/>
                  </a:lnTo>
                  <a:lnTo>
                    <a:pt x="61" y="124"/>
                  </a:lnTo>
                  <a:lnTo>
                    <a:pt x="65" y="117"/>
                  </a:lnTo>
                  <a:lnTo>
                    <a:pt x="65" y="109"/>
                  </a:lnTo>
                  <a:lnTo>
                    <a:pt x="67" y="101"/>
                  </a:lnTo>
                  <a:lnTo>
                    <a:pt x="65" y="96"/>
                  </a:lnTo>
                  <a:lnTo>
                    <a:pt x="65" y="90"/>
                  </a:lnTo>
                  <a:lnTo>
                    <a:pt x="65" y="84"/>
                  </a:lnTo>
                  <a:lnTo>
                    <a:pt x="65" y="78"/>
                  </a:lnTo>
                  <a:lnTo>
                    <a:pt x="63" y="73"/>
                  </a:lnTo>
                  <a:lnTo>
                    <a:pt x="63" y="65"/>
                  </a:lnTo>
                  <a:lnTo>
                    <a:pt x="61" y="58"/>
                  </a:lnTo>
                  <a:lnTo>
                    <a:pt x="61" y="52"/>
                  </a:lnTo>
                  <a:lnTo>
                    <a:pt x="61" y="46"/>
                  </a:lnTo>
                  <a:lnTo>
                    <a:pt x="59" y="39"/>
                  </a:lnTo>
                  <a:lnTo>
                    <a:pt x="59" y="33"/>
                  </a:lnTo>
                  <a:lnTo>
                    <a:pt x="61" y="29"/>
                  </a:lnTo>
                  <a:lnTo>
                    <a:pt x="61" y="23"/>
                  </a:lnTo>
                  <a:lnTo>
                    <a:pt x="61" y="20"/>
                  </a:lnTo>
                  <a:lnTo>
                    <a:pt x="63" y="16"/>
                  </a:lnTo>
                  <a:lnTo>
                    <a:pt x="65" y="16"/>
                  </a:lnTo>
                  <a:lnTo>
                    <a:pt x="67" y="10"/>
                  </a:lnTo>
                  <a:lnTo>
                    <a:pt x="72" y="8"/>
                  </a:lnTo>
                  <a:lnTo>
                    <a:pt x="76" y="4"/>
                  </a:lnTo>
                  <a:lnTo>
                    <a:pt x="84" y="4"/>
                  </a:lnTo>
                  <a:lnTo>
                    <a:pt x="89" y="0"/>
                  </a:lnTo>
                  <a:lnTo>
                    <a:pt x="95" y="0"/>
                  </a:lnTo>
                  <a:lnTo>
                    <a:pt x="99" y="0"/>
                  </a:lnTo>
                  <a:lnTo>
                    <a:pt x="101"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69" name="Freeform 194">
              <a:extLst>
                <a:ext uri="{FF2B5EF4-FFF2-40B4-BE49-F238E27FC236}">
                  <a16:creationId xmlns:a16="http://schemas.microsoft.com/office/drawing/2014/main" id="{756B56AE-535D-D143-9A5B-F63C27938B9F}"/>
                </a:ext>
              </a:extLst>
            </p:cNvPr>
            <p:cNvSpPr>
              <a:spLocks/>
            </p:cNvSpPr>
            <p:nvPr/>
          </p:nvSpPr>
          <p:spPr bwMode="auto">
            <a:xfrm flipH="1">
              <a:off x="2451447" y="2293253"/>
              <a:ext cx="223838" cy="560388"/>
            </a:xfrm>
            <a:custGeom>
              <a:avLst/>
              <a:gdLst>
                <a:gd name="T0" fmla="*/ 2147483647 w 283"/>
                <a:gd name="T1" fmla="*/ 2147483647 h 706"/>
                <a:gd name="T2" fmla="*/ 2147483647 w 283"/>
                <a:gd name="T3" fmla="*/ 2147483647 h 706"/>
                <a:gd name="T4" fmla="*/ 2147483647 w 283"/>
                <a:gd name="T5" fmla="*/ 2147483647 h 706"/>
                <a:gd name="T6" fmla="*/ 2147483647 w 283"/>
                <a:gd name="T7" fmla="*/ 2147483647 h 706"/>
                <a:gd name="T8" fmla="*/ 2147483647 w 283"/>
                <a:gd name="T9" fmla="*/ 2147483647 h 706"/>
                <a:gd name="T10" fmla="*/ 2147483647 w 283"/>
                <a:gd name="T11" fmla="*/ 2147483647 h 706"/>
                <a:gd name="T12" fmla="*/ 2147483647 w 283"/>
                <a:gd name="T13" fmla="*/ 2147483647 h 706"/>
                <a:gd name="T14" fmla="*/ 2147483647 w 283"/>
                <a:gd name="T15" fmla="*/ 2147483647 h 706"/>
                <a:gd name="T16" fmla="*/ 2147483647 w 283"/>
                <a:gd name="T17" fmla="*/ 2147483647 h 706"/>
                <a:gd name="T18" fmla="*/ 2147483647 w 283"/>
                <a:gd name="T19" fmla="*/ 2147483647 h 706"/>
                <a:gd name="T20" fmla="*/ 2147483647 w 283"/>
                <a:gd name="T21" fmla="*/ 2147483647 h 706"/>
                <a:gd name="T22" fmla="*/ 2147483647 w 283"/>
                <a:gd name="T23" fmla="*/ 2147483647 h 706"/>
                <a:gd name="T24" fmla="*/ 2147483647 w 283"/>
                <a:gd name="T25" fmla="*/ 2147483647 h 706"/>
                <a:gd name="T26" fmla="*/ 2147483647 w 283"/>
                <a:gd name="T27" fmla="*/ 2147483647 h 706"/>
                <a:gd name="T28" fmla="*/ 2147483647 w 283"/>
                <a:gd name="T29" fmla="*/ 2147483647 h 706"/>
                <a:gd name="T30" fmla="*/ 2147483647 w 283"/>
                <a:gd name="T31" fmla="*/ 2147483647 h 706"/>
                <a:gd name="T32" fmla="*/ 2147483647 w 283"/>
                <a:gd name="T33" fmla="*/ 2147483647 h 706"/>
                <a:gd name="T34" fmla="*/ 2147483647 w 283"/>
                <a:gd name="T35" fmla="*/ 2147483647 h 706"/>
                <a:gd name="T36" fmla="*/ 2147483647 w 283"/>
                <a:gd name="T37" fmla="*/ 2147483647 h 706"/>
                <a:gd name="T38" fmla="*/ 2147483647 w 283"/>
                <a:gd name="T39" fmla="*/ 2147483647 h 706"/>
                <a:gd name="T40" fmla="*/ 2147483647 w 283"/>
                <a:gd name="T41" fmla="*/ 2147483647 h 706"/>
                <a:gd name="T42" fmla="*/ 2147483647 w 283"/>
                <a:gd name="T43" fmla="*/ 2147483647 h 706"/>
                <a:gd name="T44" fmla="*/ 2147483647 w 283"/>
                <a:gd name="T45" fmla="*/ 2147483647 h 706"/>
                <a:gd name="T46" fmla="*/ 2147483647 w 283"/>
                <a:gd name="T47" fmla="*/ 2147483647 h 706"/>
                <a:gd name="T48" fmla="*/ 2147483647 w 283"/>
                <a:gd name="T49" fmla="*/ 2147483647 h 706"/>
                <a:gd name="T50" fmla="*/ 2147483647 w 283"/>
                <a:gd name="T51" fmla="*/ 2147483647 h 706"/>
                <a:gd name="T52" fmla="*/ 2147483647 w 283"/>
                <a:gd name="T53" fmla="*/ 2147483647 h 706"/>
                <a:gd name="T54" fmla="*/ 2147483647 w 283"/>
                <a:gd name="T55" fmla="*/ 2147483647 h 706"/>
                <a:gd name="T56" fmla="*/ 2147483647 w 283"/>
                <a:gd name="T57" fmla="*/ 2147483647 h 706"/>
                <a:gd name="T58" fmla="*/ 2147483647 w 283"/>
                <a:gd name="T59" fmla="*/ 2147483647 h 706"/>
                <a:gd name="T60" fmla="*/ 2147483647 w 283"/>
                <a:gd name="T61" fmla="*/ 2147483647 h 706"/>
                <a:gd name="T62" fmla="*/ 2147483647 w 283"/>
                <a:gd name="T63" fmla="*/ 2147483647 h 706"/>
                <a:gd name="T64" fmla="*/ 2147483647 w 283"/>
                <a:gd name="T65" fmla="*/ 2147483647 h 706"/>
                <a:gd name="T66" fmla="*/ 2147483647 w 283"/>
                <a:gd name="T67" fmla="*/ 2147483647 h 706"/>
                <a:gd name="T68" fmla="*/ 2147483647 w 283"/>
                <a:gd name="T69" fmla="*/ 2147483647 h 706"/>
                <a:gd name="T70" fmla="*/ 2147483647 w 283"/>
                <a:gd name="T71" fmla="*/ 2147483647 h 706"/>
                <a:gd name="T72" fmla="*/ 2147483647 w 283"/>
                <a:gd name="T73" fmla="*/ 2147483647 h 706"/>
                <a:gd name="T74" fmla="*/ 2147483647 w 283"/>
                <a:gd name="T75" fmla="*/ 2147483647 h 706"/>
                <a:gd name="T76" fmla="*/ 2147483647 w 283"/>
                <a:gd name="T77" fmla="*/ 2147483647 h 706"/>
                <a:gd name="T78" fmla="*/ 2147483647 w 283"/>
                <a:gd name="T79" fmla="*/ 2147483647 h 706"/>
                <a:gd name="T80" fmla="*/ 2147483647 w 283"/>
                <a:gd name="T81" fmla="*/ 2147483647 h 706"/>
                <a:gd name="T82" fmla="*/ 2147483647 w 283"/>
                <a:gd name="T83" fmla="*/ 2147483647 h 706"/>
                <a:gd name="T84" fmla="*/ 2147483647 w 283"/>
                <a:gd name="T85" fmla="*/ 2147483647 h 706"/>
                <a:gd name="T86" fmla="*/ 2147483647 w 283"/>
                <a:gd name="T87" fmla="*/ 2147483647 h 706"/>
                <a:gd name="T88" fmla="*/ 2147483647 w 283"/>
                <a:gd name="T89" fmla="*/ 2147483647 h 706"/>
                <a:gd name="T90" fmla="*/ 2147483647 w 283"/>
                <a:gd name="T91" fmla="*/ 2147483647 h 706"/>
                <a:gd name="T92" fmla="*/ 2147483647 w 283"/>
                <a:gd name="T93" fmla="*/ 0 h 706"/>
                <a:gd name="T94" fmla="*/ 2147483647 w 283"/>
                <a:gd name="T95" fmla="*/ 0 h 706"/>
                <a:gd name="T96" fmla="*/ 2147483647 w 283"/>
                <a:gd name="T97" fmla="*/ 0 h 706"/>
                <a:gd name="T98" fmla="*/ 0 w 283"/>
                <a:gd name="T99" fmla="*/ 2147483647 h 706"/>
                <a:gd name="T100" fmla="*/ 0 w 283"/>
                <a:gd name="T101" fmla="*/ 2147483647 h 706"/>
                <a:gd name="T102" fmla="*/ 2147483647 w 283"/>
                <a:gd name="T103" fmla="*/ 2147483647 h 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706"/>
                <a:gd name="T158" fmla="*/ 283 w 283"/>
                <a:gd name="T159" fmla="*/ 706 h 7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706">
                  <a:moveTo>
                    <a:pt x="1" y="17"/>
                  </a:moveTo>
                  <a:lnTo>
                    <a:pt x="22" y="29"/>
                  </a:lnTo>
                  <a:lnTo>
                    <a:pt x="41" y="42"/>
                  </a:lnTo>
                  <a:lnTo>
                    <a:pt x="60" y="54"/>
                  </a:lnTo>
                  <a:lnTo>
                    <a:pt x="76" y="67"/>
                  </a:lnTo>
                  <a:lnTo>
                    <a:pt x="89" y="80"/>
                  </a:lnTo>
                  <a:lnTo>
                    <a:pt x="102" y="92"/>
                  </a:lnTo>
                  <a:lnTo>
                    <a:pt x="114" y="105"/>
                  </a:lnTo>
                  <a:lnTo>
                    <a:pt x="121" y="118"/>
                  </a:lnTo>
                  <a:lnTo>
                    <a:pt x="129" y="133"/>
                  </a:lnTo>
                  <a:lnTo>
                    <a:pt x="136" y="147"/>
                  </a:lnTo>
                  <a:lnTo>
                    <a:pt x="140" y="164"/>
                  </a:lnTo>
                  <a:lnTo>
                    <a:pt x="144" y="179"/>
                  </a:lnTo>
                  <a:lnTo>
                    <a:pt x="144" y="198"/>
                  </a:lnTo>
                  <a:lnTo>
                    <a:pt x="148" y="217"/>
                  </a:lnTo>
                  <a:lnTo>
                    <a:pt x="148" y="236"/>
                  </a:lnTo>
                  <a:lnTo>
                    <a:pt x="146" y="259"/>
                  </a:lnTo>
                  <a:lnTo>
                    <a:pt x="144" y="282"/>
                  </a:lnTo>
                  <a:lnTo>
                    <a:pt x="140" y="303"/>
                  </a:lnTo>
                  <a:lnTo>
                    <a:pt x="138" y="322"/>
                  </a:lnTo>
                  <a:lnTo>
                    <a:pt x="136" y="341"/>
                  </a:lnTo>
                  <a:lnTo>
                    <a:pt x="133" y="358"/>
                  </a:lnTo>
                  <a:lnTo>
                    <a:pt x="131" y="377"/>
                  </a:lnTo>
                  <a:lnTo>
                    <a:pt x="129" y="392"/>
                  </a:lnTo>
                  <a:lnTo>
                    <a:pt x="127" y="409"/>
                  </a:lnTo>
                  <a:lnTo>
                    <a:pt x="127" y="425"/>
                  </a:lnTo>
                  <a:lnTo>
                    <a:pt x="127" y="442"/>
                  </a:lnTo>
                  <a:lnTo>
                    <a:pt x="127" y="457"/>
                  </a:lnTo>
                  <a:lnTo>
                    <a:pt x="129" y="474"/>
                  </a:lnTo>
                  <a:lnTo>
                    <a:pt x="131" y="493"/>
                  </a:lnTo>
                  <a:lnTo>
                    <a:pt x="133" y="512"/>
                  </a:lnTo>
                  <a:lnTo>
                    <a:pt x="138" y="533"/>
                  </a:lnTo>
                  <a:lnTo>
                    <a:pt x="146" y="556"/>
                  </a:lnTo>
                  <a:lnTo>
                    <a:pt x="153" y="577"/>
                  </a:lnTo>
                  <a:lnTo>
                    <a:pt x="163" y="596"/>
                  </a:lnTo>
                  <a:lnTo>
                    <a:pt x="172" y="613"/>
                  </a:lnTo>
                  <a:lnTo>
                    <a:pt x="186" y="630"/>
                  </a:lnTo>
                  <a:lnTo>
                    <a:pt x="197" y="643"/>
                  </a:lnTo>
                  <a:lnTo>
                    <a:pt x="209" y="657"/>
                  </a:lnTo>
                  <a:lnTo>
                    <a:pt x="220" y="668"/>
                  </a:lnTo>
                  <a:lnTo>
                    <a:pt x="233" y="678"/>
                  </a:lnTo>
                  <a:lnTo>
                    <a:pt x="245" y="683"/>
                  </a:lnTo>
                  <a:lnTo>
                    <a:pt x="256" y="691"/>
                  </a:lnTo>
                  <a:lnTo>
                    <a:pt x="264" y="697"/>
                  </a:lnTo>
                  <a:lnTo>
                    <a:pt x="273" y="700"/>
                  </a:lnTo>
                  <a:lnTo>
                    <a:pt x="279" y="704"/>
                  </a:lnTo>
                  <a:lnTo>
                    <a:pt x="281" y="706"/>
                  </a:lnTo>
                  <a:lnTo>
                    <a:pt x="283" y="706"/>
                  </a:lnTo>
                  <a:lnTo>
                    <a:pt x="281" y="706"/>
                  </a:lnTo>
                  <a:lnTo>
                    <a:pt x="277" y="706"/>
                  </a:lnTo>
                  <a:lnTo>
                    <a:pt x="271" y="700"/>
                  </a:lnTo>
                  <a:lnTo>
                    <a:pt x="266" y="695"/>
                  </a:lnTo>
                  <a:lnTo>
                    <a:pt x="262" y="687"/>
                  </a:lnTo>
                  <a:lnTo>
                    <a:pt x="254" y="678"/>
                  </a:lnTo>
                  <a:lnTo>
                    <a:pt x="247" y="668"/>
                  </a:lnTo>
                  <a:lnTo>
                    <a:pt x="239" y="657"/>
                  </a:lnTo>
                  <a:lnTo>
                    <a:pt x="233" y="643"/>
                  </a:lnTo>
                  <a:lnTo>
                    <a:pt x="226" y="630"/>
                  </a:lnTo>
                  <a:lnTo>
                    <a:pt x="220" y="615"/>
                  </a:lnTo>
                  <a:lnTo>
                    <a:pt x="212" y="600"/>
                  </a:lnTo>
                  <a:lnTo>
                    <a:pt x="209" y="586"/>
                  </a:lnTo>
                  <a:lnTo>
                    <a:pt x="203" y="571"/>
                  </a:lnTo>
                  <a:lnTo>
                    <a:pt x="199" y="556"/>
                  </a:lnTo>
                  <a:lnTo>
                    <a:pt x="197" y="541"/>
                  </a:lnTo>
                  <a:lnTo>
                    <a:pt x="195" y="527"/>
                  </a:lnTo>
                  <a:lnTo>
                    <a:pt x="193" y="512"/>
                  </a:lnTo>
                  <a:lnTo>
                    <a:pt x="193" y="493"/>
                  </a:lnTo>
                  <a:lnTo>
                    <a:pt x="193" y="470"/>
                  </a:lnTo>
                  <a:lnTo>
                    <a:pt x="195" y="451"/>
                  </a:lnTo>
                  <a:lnTo>
                    <a:pt x="195" y="426"/>
                  </a:lnTo>
                  <a:lnTo>
                    <a:pt x="197" y="402"/>
                  </a:lnTo>
                  <a:lnTo>
                    <a:pt x="197" y="377"/>
                  </a:lnTo>
                  <a:lnTo>
                    <a:pt x="199" y="350"/>
                  </a:lnTo>
                  <a:lnTo>
                    <a:pt x="199" y="324"/>
                  </a:lnTo>
                  <a:lnTo>
                    <a:pt x="199" y="293"/>
                  </a:lnTo>
                  <a:lnTo>
                    <a:pt x="199" y="267"/>
                  </a:lnTo>
                  <a:lnTo>
                    <a:pt x="197" y="242"/>
                  </a:lnTo>
                  <a:lnTo>
                    <a:pt x="195" y="211"/>
                  </a:lnTo>
                  <a:lnTo>
                    <a:pt x="193" y="187"/>
                  </a:lnTo>
                  <a:lnTo>
                    <a:pt x="188" y="160"/>
                  </a:lnTo>
                  <a:lnTo>
                    <a:pt x="184" y="135"/>
                  </a:lnTo>
                  <a:lnTo>
                    <a:pt x="174" y="113"/>
                  </a:lnTo>
                  <a:lnTo>
                    <a:pt x="165" y="92"/>
                  </a:lnTo>
                  <a:lnTo>
                    <a:pt x="155" y="75"/>
                  </a:lnTo>
                  <a:lnTo>
                    <a:pt x="144" y="59"/>
                  </a:lnTo>
                  <a:lnTo>
                    <a:pt x="131" y="46"/>
                  </a:lnTo>
                  <a:lnTo>
                    <a:pt x="117" y="35"/>
                  </a:lnTo>
                  <a:lnTo>
                    <a:pt x="104" y="25"/>
                  </a:lnTo>
                  <a:lnTo>
                    <a:pt x="91" y="17"/>
                  </a:lnTo>
                  <a:lnTo>
                    <a:pt x="77" y="12"/>
                  </a:lnTo>
                  <a:lnTo>
                    <a:pt x="64" y="6"/>
                  </a:lnTo>
                  <a:lnTo>
                    <a:pt x="51" y="2"/>
                  </a:lnTo>
                  <a:lnTo>
                    <a:pt x="41" y="0"/>
                  </a:lnTo>
                  <a:lnTo>
                    <a:pt x="30" y="0"/>
                  </a:lnTo>
                  <a:lnTo>
                    <a:pt x="22" y="0"/>
                  </a:lnTo>
                  <a:lnTo>
                    <a:pt x="15" y="0"/>
                  </a:lnTo>
                  <a:lnTo>
                    <a:pt x="11" y="0"/>
                  </a:lnTo>
                  <a:lnTo>
                    <a:pt x="3" y="0"/>
                  </a:lnTo>
                  <a:lnTo>
                    <a:pt x="1" y="4"/>
                  </a:lnTo>
                  <a:lnTo>
                    <a:pt x="0" y="6"/>
                  </a:lnTo>
                  <a:lnTo>
                    <a:pt x="0" y="10"/>
                  </a:lnTo>
                  <a:lnTo>
                    <a:pt x="0" y="14"/>
                  </a:lnTo>
                  <a:lnTo>
                    <a:pt x="1" y="17"/>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0" name="Freeform 195">
              <a:extLst>
                <a:ext uri="{FF2B5EF4-FFF2-40B4-BE49-F238E27FC236}">
                  <a16:creationId xmlns:a16="http://schemas.microsoft.com/office/drawing/2014/main" id="{C51B84D0-D5A4-0149-8070-2DD880D9C667}"/>
                </a:ext>
              </a:extLst>
            </p:cNvPr>
            <p:cNvSpPr>
              <a:spLocks/>
            </p:cNvSpPr>
            <p:nvPr/>
          </p:nvSpPr>
          <p:spPr bwMode="auto">
            <a:xfrm flipH="1">
              <a:off x="2600672" y="2472641"/>
              <a:ext cx="390525" cy="263525"/>
            </a:xfrm>
            <a:custGeom>
              <a:avLst/>
              <a:gdLst>
                <a:gd name="T0" fmla="*/ 2147483647 w 493"/>
                <a:gd name="T1" fmla="*/ 2147483647 h 333"/>
                <a:gd name="T2" fmla="*/ 2147483647 w 493"/>
                <a:gd name="T3" fmla="*/ 2147483647 h 333"/>
                <a:gd name="T4" fmla="*/ 2147483647 w 493"/>
                <a:gd name="T5" fmla="*/ 2147483647 h 333"/>
                <a:gd name="T6" fmla="*/ 2147483647 w 493"/>
                <a:gd name="T7" fmla="*/ 2147483647 h 333"/>
                <a:gd name="T8" fmla="*/ 2147483647 w 493"/>
                <a:gd name="T9" fmla="*/ 2147483647 h 333"/>
                <a:gd name="T10" fmla="*/ 2147483647 w 493"/>
                <a:gd name="T11" fmla="*/ 2147483647 h 333"/>
                <a:gd name="T12" fmla="*/ 2147483647 w 493"/>
                <a:gd name="T13" fmla="*/ 2147483647 h 333"/>
                <a:gd name="T14" fmla="*/ 2147483647 w 493"/>
                <a:gd name="T15" fmla="*/ 2147483647 h 333"/>
                <a:gd name="T16" fmla="*/ 2147483647 w 493"/>
                <a:gd name="T17" fmla="*/ 2147483647 h 333"/>
                <a:gd name="T18" fmla="*/ 2147483647 w 493"/>
                <a:gd name="T19" fmla="*/ 2147483647 h 333"/>
                <a:gd name="T20" fmla="*/ 2147483647 w 493"/>
                <a:gd name="T21" fmla="*/ 2147483647 h 333"/>
                <a:gd name="T22" fmla="*/ 2147483647 w 493"/>
                <a:gd name="T23" fmla="*/ 2147483647 h 333"/>
                <a:gd name="T24" fmla="*/ 2147483647 w 493"/>
                <a:gd name="T25" fmla="*/ 2147483647 h 333"/>
                <a:gd name="T26" fmla="*/ 2147483647 w 493"/>
                <a:gd name="T27" fmla="*/ 2147483647 h 333"/>
                <a:gd name="T28" fmla="*/ 2147483647 w 493"/>
                <a:gd name="T29" fmla="*/ 2147483647 h 333"/>
                <a:gd name="T30" fmla="*/ 2147483647 w 493"/>
                <a:gd name="T31" fmla="*/ 2147483647 h 333"/>
                <a:gd name="T32" fmla="*/ 2147483647 w 493"/>
                <a:gd name="T33" fmla="*/ 2147483647 h 333"/>
                <a:gd name="T34" fmla="*/ 2147483647 w 493"/>
                <a:gd name="T35" fmla="*/ 2147483647 h 333"/>
                <a:gd name="T36" fmla="*/ 2147483647 w 493"/>
                <a:gd name="T37" fmla="*/ 2147483647 h 333"/>
                <a:gd name="T38" fmla="*/ 2147483647 w 493"/>
                <a:gd name="T39" fmla="*/ 2147483647 h 333"/>
                <a:gd name="T40" fmla="*/ 2147483647 w 493"/>
                <a:gd name="T41" fmla="*/ 0 h 333"/>
                <a:gd name="T42" fmla="*/ 2147483647 w 493"/>
                <a:gd name="T43" fmla="*/ 0 h 333"/>
                <a:gd name="T44" fmla="*/ 2147483647 w 493"/>
                <a:gd name="T45" fmla="*/ 2147483647 h 333"/>
                <a:gd name="T46" fmla="*/ 2147483647 w 493"/>
                <a:gd name="T47" fmla="*/ 2147483647 h 333"/>
                <a:gd name="T48" fmla="*/ 2147483647 w 493"/>
                <a:gd name="T49" fmla="*/ 2147483647 h 333"/>
                <a:gd name="T50" fmla="*/ 2147483647 w 493"/>
                <a:gd name="T51" fmla="*/ 2147483647 h 333"/>
                <a:gd name="T52" fmla="*/ 2147483647 w 493"/>
                <a:gd name="T53" fmla="*/ 2147483647 h 333"/>
                <a:gd name="T54" fmla="*/ 2147483647 w 493"/>
                <a:gd name="T55" fmla="*/ 2147483647 h 333"/>
                <a:gd name="T56" fmla="*/ 2147483647 w 493"/>
                <a:gd name="T57" fmla="*/ 2147483647 h 333"/>
                <a:gd name="T58" fmla="*/ 2147483647 w 493"/>
                <a:gd name="T59" fmla="*/ 2147483647 h 333"/>
                <a:gd name="T60" fmla="*/ 2147483647 w 493"/>
                <a:gd name="T61" fmla="*/ 2147483647 h 333"/>
                <a:gd name="T62" fmla="*/ 2147483647 w 493"/>
                <a:gd name="T63" fmla="*/ 2147483647 h 333"/>
                <a:gd name="T64" fmla="*/ 2147483647 w 493"/>
                <a:gd name="T65" fmla="*/ 2147483647 h 333"/>
                <a:gd name="T66" fmla="*/ 2147483647 w 493"/>
                <a:gd name="T67" fmla="*/ 2147483647 h 333"/>
                <a:gd name="T68" fmla="*/ 2147483647 w 493"/>
                <a:gd name="T69" fmla="*/ 2147483647 h 333"/>
                <a:gd name="T70" fmla="*/ 2147483647 w 493"/>
                <a:gd name="T71" fmla="*/ 2147483647 h 333"/>
                <a:gd name="T72" fmla="*/ 2147483647 w 493"/>
                <a:gd name="T73" fmla="*/ 2147483647 h 333"/>
                <a:gd name="T74" fmla="*/ 2147483647 w 493"/>
                <a:gd name="T75" fmla="*/ 2147483647 h 333"/>
                <a:gd name="T76" fmla="*/ 2147483647 w 493"/>
                <a:gd name="T77" fmla="*/ 2147483647 h 333"/>
                <a:gd name="T78" fmla="*/ 2147483647 w 493"/>
                <a:gd name="T79" fmla="*/ 2147483647 h 333"/>
                <a:gd name="T80" fmla="*/ 2147483647 w 493"/>
                <a:gd name="T81" fmla="*/ 2147483647 h 333"/>
                <a:gd name="T82" fmla="*/ 2147483647 w 493"/>
                <a:gd name="T83" fmla="*/ 2147483647 h 333"/>
                <a:gd name="T84" fmla="*/ 0 w 493"/>
                <a:gd name="T85" fmla="*/ 2147483647 h 333"/>
                <a:gd name="T86" fmla="*/ 2147483647 w 493"/>
                <a:gd name="T87" fmla="*/ 2147483647 h 333"/>
                <a:gd name="T88" fmla="*/ 2147483647 w 493"/>
                <a:gd name="T89" fmla="*/ 2147483647 h 333"/>
                <a:gd name="T90" fmla="*/ 2147483647 w 493"/>
                <a:gd name="T91" fmla="*/ 2147483647 h 3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3"/>
                <a:gd name="T139" fmla="*/ 0 h 333"/>
                <a:gd name="T140" fmla="*/ 493 w 493"/>
                <a:gd name="T141" fmla="*/ 333 h 3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3" h="333">
                  <a:moveTo>
                    <a:pt x="12" y="300"/>
                  </a:moveTo>
                  <a:lnTo>
                    <a:pt x="29" y="310"/>
                  </a:lnTo>
                  <a:lnTo>
                    <a:pt x="48" y="319"/>
                  </a:lnTo>
                  <a:lnTo>
                    <a:pt x="69" y="325"/>
                  </a:lnTo>
                  <a:lnTo>
                    <a:pt x="92" y="329"/>
                  </a:lnTo>
                  <a:lnTo>
                    <a:pt x="113" y="333"/>
                  </a:lnTo>
                  <a:lnTo>
                    <a:pt x="137" y="333"/>
                  </a:lnTo>
                  <a:lnTo>
                    <a:pt x="162" y="333"/>
                  </a:lnTo>
                  <a:lnTo>
                    <a:pt x="187" y="331"/>
                  </a:lnTo>
                  <a:lnTo>
                    <a:pt x="209" y="327"/>
                  </a:lnTo>
                  <a:lnTo>
                    <a:pt x="234" y="323"/>
                  </a:lnTo>
                  <a:lnTo>
                    <a:pt x="255" y="319"/>
                  </a:lnTo>
                  <a:lnTo>
                    <a:pt x="278" y="315"/>
                  </a:lnTo>
                  <a:lnTo>
                    <a:pt x="297" y="308"/>
                  </a:lnTo>
                  <a:lnTo>
                    <a:pt x="314" y="302"/>
                  </a:lnTo>
                  <a:lnTo>
                    <a:pt x="329" y="296"/>
                  </a:lnTo>
                  <a:lnTo>
                    <a:pt x="342" y="293"/>
                  </a:lnTo>
                  <a:lnTo>
                    <a:pt x="354" y="285"/>
                  </a:lnTo>
                  <a:lnTo>
                    <a:pt x="365" y="276"/>
                  </a:lnTo>
                  <a:lnTo>
                    <a:pt x="377" y="266"/>
                  </a:lnTo>
                  <a:lnTo>
                    <a:pt x="388" y="253"/>
                  </a:lnTo>
                  <a:lnTo>
                    <a:pt x="398" y="237"/>
                  </a:lnTo>
                  <a:lnTo>
                    <a:pt x="407" y="224"/>
                  </a:lnTo>
                  <a:lnTo>
                    <a:pt x="418" y="209"/>
                  </a:lnTo>
                  <a:lnTo>
                    <a:pt x="430" y="192"/>
                  </a:lnTo>
                  <a:lnTo>
                    <a:pt x="437" y="173"/>
                  </a:lnTo>
                  <a:lnTo>
                    <a:pt x="447" y="156"/>
                  </a:lnTo>
                  <a:lnTo>
                    <a:pt x="455" y="140"/>
                  </a:lnTo>
                  <a:lnTo>
                    <a:pt x="464" y="123"/>
                  </a:lnTo>
                  <a:lnTo>
                    <a:pt x="470" y="108"/>
                  </a:lnTo>
                  <a:lnTo>
                    <a:pt x="477" y="95"/>
                  </a:lnTo>
                  <a:lnTo>
                    <a:pt x="483" y="80"/>
                  </a:lnTo>
                  <a:lnTo>
                    <a:pt x="487" y="68"/>
                  </a:lnTo>
                  <a:lnTo>
                    <a:pt x="489" y="57"/>
                  </a:lnTo>
                  <a:lnTo>
                    <a:pt x="493" y="47"/>
                  </a:lnTo>
                  <a:lnTo>
                    <a:pt x="493" y="38"/>
                  </a:lnTo>
                  <a:lnTo>
                    <a:pt x="493" y="30"/>
                  </a:lnTo>
                  <a:lnTo>
                    <a:pt x="491" y="21"/>
                  </a:lnTo>
                  <a:lnTo>
                    <a:pt x="489" y="15"/>
                  </a:lnTo>
                  <a:lnTo>
                    <a:pt x="487" y="9"/>
                  </a:lnTo>
                  <a:lnTo>
                    <a:pt x="483" y="7"/>
                  </a:lnTo>
                  <a:lnTo>
                    <a:pt x="477" y="0"/>
                  </a:lnTo>
                  <a:lnTo>
                    <a:pt x="472" y="0"/>
                  </a:lnTo>
                  <a:lnTo>
                    <a:pt x="468" y="0"/>
                  </a:lnTo>
                  <a:lnTo>
                    <a:pt x="466" y="2"/>
                  </a:lnTo>
                  <a:lnTo>
                    <a:pt x="462" y="5"/>
                  </a:lnTo>
                  <a:lnTo>
                    <a:pt x="460" y="9"/>
                  </a:lnTo>
                  <a:lnTo>
                    <a:pt x="453" y="34"/>
                  </a:lnTo>
                  <a:lnTo>
                    <a:pt x="445" y="61"/>
                  </a:lnTo>
                  <a:lnTo>
                    <a:pt x="436" y="83"/>
                  </a:lnTo>
                  <a:lnTo>
                    <a:pt x="428" y="108"/>
                  </a:lnTo>
                  <a:lnTo>
                    <a:pt x="418" y="129"/>
                  </a:lnTo>
                  <a:lnTo>
                    <a:pt x="411" y="150"/>
                  </a:lnTo>
                  <a:lnTo>
                    <a:pt x="401" y="169"/>
                  </a:lnTo>
                  <a:lnTo>
                    <a:pt x="392" y="190"/>
                  </a:lnTo>
                  <a:lnTo>
                    <a:pt x="379" y="207"/>
                  </a:lnTo>
                  <a:lnTo>
                    <a:pt x="365" y="222"/>
                  </a:lnTo>
                  <a:lnTo>
                    <a:pt x="348" y="237"/>
                  </a:lnTo>
                  <a:lnTo>
                    <a:pt x="333" y="251"/>
                  </a:lnTo>
                  <a:lnTo>
                    <a:pt x="312" y="262"/>
                  </a:lnTo>
                  <a:lnTo>
                    <a:pt x="291" y="272"/>
                  </a:lnTo>
                  <a:lnTo>
                    <a:pt x="266" y="279"/>
                  </a:lnTo>
                  <a:lnTo>
                    <a:pt x="242" y="287"/>
                  </a:lnTo>
                  <a:lnTo>
                    <a:pt x="228" y="287"/>
                  </a:lnTo>
                  <a:lnTo>
                    <a:pt x="215" y="289"/>
                  </a:lnTo>
                  <a:lnTo>
                    <a:pt x="200" y="289"/>
                  </a:lnTo>
                  <a:lnTo>
                    <a:pt x="187" y="291"/>
                  </a:lnTo>
                  <a:lnTo>
                    <a:pt x="171" y="289"/>
                  </a:lnTo>
                  <a:lnTo>
                    <a:pt x="156" y="289"/>
                  </a:lnTo>
                  <a:lnTo>
                    <a:pt x="141" y="287"/>
                  </a:lnTo>
                  <a:lnTo>
                    <a:pt x="126" y="285"/>
                  </a:lnTo>
                  <a:lnTo>
                    <a:pt x="111" y="285"/>
                  </a:lnTo>
                  <a:lnTo>
                    <a:pt x="97" y="281"/>
                  </a:lnTo>
                  <a:lnTo>
                    <a:pt x="82" y="279"/>
                  </a:lnTo>
                  <a:lnTo>
                    <a:pt x="71" y="277"/>
                  </a:lnTo>
                  <a:lnTo>
                    <a:pt x="59" y="276"/>
                  </a:lnTo>
                  <a:lnTo>
                    <a:pt x="48" y="274"/>
                  </a:lnTo>
                  <a:lnTo>
                    <a:pt x="38" y="272"/>
                  </a:lnTo>
                  <a:lnTo>
                    <a:pt x="31" y="270"/>
                  </a:lnTo>
                  <a:lnTo>
                    <a:pt x="23" y="268"/>
                  </a:lnTo>
                  <a:lnTo>
                    <a:pt x="18" y="268"/>
                  </a:lnTo>
                  <a:lnTo>
                    <a:pt x="14" y="268"/>
                  </a:lnTo>
                  <a:lnTo>
                    <a:pt x="12" y="268"/>
                  </a:lnTo>
                  <a:lnTo>
                    <a:pt x="6" y="268"/>
                  </a:lnTo>
                  <a:lnTo>
                    <a:pt x="2" y="270"/>
                  </a:lnTo>
                  <a:lnTo>
                    <a:pt x="0" y="276"/>
                  </a:lnTo>
                  <a:lnTo>
                    <a:pt x="0" y="281"/>
                  </a:lnTo>
                  <a:lnTo>
                    <a:pt x="2" y="285"/>
                  </a:lnTo>
                  <a:lnTo>
                    <a:pt x="6" y="293"/>
                  </a:lnTo>
                  <a:lnTo>
                    <a:pt x="10" y="296"/>
                  </a:lnTo>
                  <a:lnTo>
                    <a:pt x="12" y="30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1" name="Freeform 196">
              <a:extLst>
                <a:ext uri="{FF2B5EF4-FFF2-40B4-BE49-F238E27FC236}">
                  <a16:creationId xmlns:a16="http://schemas.microsoft.com/office/drawing/2014/main" id="{406627F2-9B2F-7A43-884B-C2F07CDD1085}"/>
                </a:ext>
              </a:extLst>
            </p:cNvPr>
            <p:cNvSpPr>
              <a:spLocks/>
            </p:cNvSpPr>
            <p:nvPr/>
          </p:nvSpPr>
          <p:spPr bwMode="auto">
            <a:xfrm flipH="1">
              <a:off x="2646710" y="2353578"/>
              <a:ext cx="339725" cy="322263"/>
            </a:xfrm>
            <a:custGeom>
              <a:avLst/>
              <a:gdLst>
                <a:gd name="T0" fmla="*/ 2147483647 w 428"/>
                <a:gd name="T1" fmla="*/ 2147483647 h 408"/>
                <a:gd name="T2" fmla="*/ 2147483647 w 428"/>
                <a:gd name="T3" fmla="*/ 2147483647 h 408"/>
                <a:gd name="T4" fmla="*/ 2147483647 w 428"/>
                <a:gd name="T5" fmla="*/ 2147483647 h 408"/>
                <a:gd name="T6" fmla="*/ 2147483647 w 428"/>
                <a:gd name="T7" fmla="*/ 2147483647 h 408"/>
                <a:gd name="T8" fmla="*/ 2147483647 w 428"/>
                <a:gd name="T9" fmla="*/ 2147483647 h 408"/>
                <a:gd name="T10" fmla="*/ 2147483647 w 428"/>
                <a:gd name="T11" fmla="*/ 2147483647 h 408"/>
                <a:gd name="T12" fmla="*/ 2147483647 w 428"/>
                <a:gd name="T13" fmla="*/ 2147483647 h 408"/>
                <a:gd name="T14" fmla="*/ 2147483647 w 428"/>
                <a:gd name="T15" fmla="*/ 2147483647 h 408"/>
                <a:gd name="T16" fmla="*/ 2147483647 w 428"/>
                <a:gd name="T17" fmla="*/ 2147483647 h 408"/>
                <a:gd name="T18" fmla="*/ 2147483647 w 428"/>
                <a:gd name="T19" fmla="*/ 2147483647 h 408"/>
                <a:gd name="T20" fmla="*/ 2147483647 w 428"/>
                <a:gd name="T21" fmla="*/ 2147483647 h 408"/>
                <a:gd name="T22" fmla="*/ 2147483647 w 428"/>
                <a:gd name="T23" fmla="*/ 2147483647 h 408"/>
                <a:gd name="T24" fmla="*/ 2147483647 w 428"/>
                <a:gd name="T25" fmla="*/ 2147483647 h 408"/>
                <a:gd name="T26" fmla="*/ 2147483647 w 428"/>
                <a:gd name="T27" fmla="*/ 2147483647 h 408"/>
                <a:gd name="T28" fmla="*/ 2147483647 w 428"/>
                <a:gd name="T29" fmla="*/ 2147483647 h 408"/>
                <a:gd name="T30" fmla="*/ 2147483647 w 428"/>
                <a:gd name="T31" fmla="*/ 2147483647 h 408"/>
                <a:gd name="T32" fmla="*/ 2147483647 w 428"/>
                <a:gd name="T33" fmla="*/ 2147483647 h 408"/>
                <a:gd name="T34" fmla="*/ 2147483647 w 428"/>
                <a:gd name="T35" fmla="*/ 2147483647 h 408"/>
                <a:gd name="T36" fmla="*/ 2147483647 w 428"/>
                <a:gd name="T37" fmla="*/ 2147483647 h 408"/>
                <a:gd name="T38" fmla="*/ 2147483647 w 428"/>
                <a:gd name="T39" fmla="*/ 2147483647 h 408"/>
                <a:gd name="T40" fmla="*/ 0 w 428"/>
                <a:gd name="T41" fmla="*/ 2147483647 h 408"/>
                <a:gd name="T42" fmla="*/ 2147483647 w 428"/>
                <a:gd name="T43" fmla="*/ 2147483647 h 408"/>
                <a:gd name="T44" fmla="*/ 2147483647 w 428"/>
                <a:gd name="T45" fmla="*/ 2147483647 h 408"/>
                <a:gd name="T46" fmla="*/ 2147483647 w 428"/>
                <a:gd name="T47" fmla="*/ 2147483647 h 408"/>
                <a:gd name="T48" fmla="*/ 2147483647 w 428"/>
                <a:gd name="T49" fmla="*/ 2147483647 h 408"/>
                <a:gd name="T50" fmla="*/ 2147483647 w 428"/>
                <a:gd name="T51" fmla="*/ 2147483647 h 408"/>
                <a:gd name="T52" fmla="*/ 2147483647 w 428"/>
                <a:gd name="T53" fmla="*/ 2147483647 h 408"/>
                <a:gd name="T54" fmla="*/ 2147483647 w 428"/>
                <a:gd name="T55" fmla="*/ 2147483647 h 408"/>
                <a:gd name="T56" fmla="*/ 2147483647 w 428"/>
                <a:gd name="T57" fmla="*/ 2147483647 h 408"/>
                <a:gd name="T58" fmla="*/ 2147483647 w 428"/>
                <a:gd name="T59" fmla="*/ 2147483647 h 408"/>
                <a:gd name="T60" fmla="*/ 2147483647 w 428"/>
                <a:gd name="T61" fmla="*/ 2147483647 h 408"/>
                <a:gd name="T62" fmla="*/ 2147483647 w 428"/>
                <a:gd name="T63" fmla="*/ 2147483647 h 408"/>
                <a:gd name="T64" fmla="*/ 2147483647 w 428"/>
                <a:gd name="T65" fmla="*/ 2147483647 h 408"/>
                <a:gd name="T66" fmla="*/ 2147483647 w 428"/>
                <a:gd name="T67" fmla="*/ 2147483647 h 408"/>
                <a:gd name="T68" fmla="*/ 2147483647 w 428"/>
                <a:gd name="T69" fmla="*/ 2147483647 h 408"/>
                <a:gd name="T70" fmla="*/ 2147483647 w 428"/>
                <a:gd name="T71" fmla="*/ 2147483647 h 408"/>
                <a:gd name="T72" fmla="*/ 2147483647 w 428"/>
                <a:gd name="T73" fmla="*/ 2147483647 h 408"/>
                <a:gd name="T74" fmla="*/ 2147483647 w 428"/>
                <a:gd name="T75" fmla="*/ 2147483647 h 408"/>
                <a:gd name="T76" fmla="*/ 2147483647 w 428"/>
                <a:gd name="T77" fmla="*/ 2147483647 h 408"/>
                <a:gd name="T78" fmla="*/ 2147483647 w 428"/>
                <a:gd name="T79" fmla="*/ 2147483647 h 408"/>
                <a:gd name="T80" fmla="*/ 2147483647 w 428"/>
                <a:gd name="T81" fmla="*/ 2147483647 h 408"/>
                <a:gd name="T82" fmla="*/ 2147483647 w 428"/>
                <a:gd name="T83" fmla="*/ 2147483647 h 408"/>
                <a:gd name="T84" fmla="*/ 2147483647 w 428"/>
                <a:gd name="T85" fmla="*/ 2147483647 h 408"/>
                <a:gd name="T86" fmla="*/ 2147483647 w 428"/>
                <a:gd name="T87" fmla="*/ 2147483647 h 408"/>
                <a:gd name="T88" fmla="*/ 2147483647 w 428"/>
                <a:gd name="T89" fmla="*/ 2147483647 h 408"/>
                <a:gd name="T90" fmla="*/ 2147483647 w 428"/>
                <a:gd name="T91" fmla="*/ 2147483647 h 408"/>
                <a:gd name="T92" fmla="*/ 2147483647 w 428"/>
                <a:gd name="T93" fmla="*/ 2147483647 h 408"/>
                <a:gd name="T94" fmla="*/ 2147483647 w 428"/>
                <a:gd name="T95" fmla="*/ 2147483647 h 408"/>
                <a:gd name="T96" fmla="*/ 2147483647 w 428"/>
                <a:gd name="T97" fmla="*/ 2147483647 h 408"/>
                <a:gd name="T98" fmla="*/ 2147483647 w 428"/>
                <a:gd name="T99" fmla="*/ 0 h 408"/>
                <a:gd name="T100" fmla="*/ 2147483647 w 428"/>
                <a:gd name="T101" fmla="*/ 2147483647 h 408"/>
                <a:gd name="T102" fmla="*/ 2147483647 w 428"/>
                <a:gd name="T103" fmla="*/ 2147483647 h 408"/>
                <a:gd name="T104" fmla="*/ 2147483647 w 428"/>
                <a:gd name="T105" fmla="*/ 2147483647 h 4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8"/>
                <a:gd name="T160" fmla="*/ 0 h 408"/>
                <a:gd name="T161" fmla="*/ 428 w 428"/>
                <a:gd name="T162" fmla="*/ 408 h 4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8" h="408">
                  <a:moveTo>
                    <a:pt x="418" y="25"/>
                  </a:moveTo>
                  <a:lnTo>
                    <a:pt x="411" y="37"/>
                  </a:lnTo>
                  <a:lnTo>
                    <a:pt x="403" y="48"/>
                  </a:lnTo>
                  <a:lnTo>
                    <a:pt x="397" y="59"/>
                  </a:lnTo>
                  <a:lnTo>
                    <a:pt x="395" y="71"/>
                  </a:lnTo>
                  <a:lnTo>
                    <a:pt x="388" y="82"/>
                  </a:lnTo>
                  <a:lnTo>
                    <a:pt x="388" y="94"/>
                  </a:lnTo>
                  <a:lnTo>
                    <a:pt x="384" y="105"/>
                  </a:lnTo>
                  <a:lnTo>
                    <a:pt x="382" y="118"/>
                  </a:lnTo>
                  <a:lnTo>
                    <a:pt x="382" y="130"/>
                  </a:lnTo>
                  <a:lnTo>
                    <a:pt x="378" y="141"/>
                  </a:lnTo>
                  <a:lnTo>
                    <a:pt x="376" y="155"/>
                  </a:lnTo>
                  <a:lnTo>
                    <a:pt x="374" y="170"/>
                  </a:lnTo>
                  <a:lnTo>
                    <a:pt x="371" y="183"/>
                  </a:lnTo>
                  <a:lnTo>
                    <a:pt x="369" y="198"/>
                  </a:lnTo>
                  <a:lnTo>
                    <a:pt x="365" y="212"/>
                  </a:lnTo>
                  <a:lnTo>
                    <a:pt x="361" y="231"/>
                  </a:lnTo>
                  <a:lnTo>
                    <a:pt x="354" y="246"/>
                  </a:lnTo>
                  <a:lnTo>
                    <a:pt x="350" y="259"/>
                  </a:lnTo>
                  <a:lnTo>
                    <a:pt x="342" y="272"/>
                  </a:lnTo>
                  <a:lnTo>
                    <a:pt x="338" y="288"/>
                  </a:lnTo>
                  <a:lnTo>
                    <a:pt x="331" y="299"/>
                  </a:lnTo>
                  <a:lnTo>
                    <a:pt x="325" y="310"/>
                  </a:lnTo>
                  <a:lnTo>
                    <a:pt x="317" y="320"/>
                  </a:lnTo>
                  <a:lnTo>
                    <a:pt x="312" y="330"/>
                  </a:lnTo>
                  <a:lnTo>
                    <a:pt x="306" y="337"/>
                  </a:lnTo>
                  <a:lnTo>
                    <a:pt x="300" y="347"/>
                  </a:lnTo>
                  <a:lnTo>
                    <a:pt x="295" y="352"/>
                  </a:lnTo>
                  <a:lnTo>
                    <a:pt x="289" y="360"/>
                  </a:lnTo>
                  <a:lnTo>
                    <a:pt x="283" y="364"/>
                  </a:lnTo>
                  <a:lnTo>
                    <a:pt x="278" y="369"/>
                  </a:lnTo>
                  <a:lnTo>
                    <a:pt x="272" y="371"/>
                  </a:lnTo>
                  <a:lnTo>
                    <a:pt x="268" y="377"/>
                  </a:lnTo>
                  <a:lnTo>
                    <a:pt x="262" y="379"/>
                  </a:lnTo>
                  <a:lnTo>
                    <a:pt x="257" y="381"/>
                  </a:lnTo>
                  <a:lnTo>
                    <a:pt x="251" y="383"/>
                  </a:lnTo>
                  <a:lnTo>
                    <a:pt x="247" y="387"/>
                  </a:lnTo>
                  <a:lnTo>
                    <a:pt x="240" y="388"/>
                  </a:lnTo>
                  <a:lnTo>
                    <a:pt x="234" y="390"/>
                  </a:lnTo>
                  <a:lnTo>
                    <a:pt x="226" y="394"/>
                  </a:lnTo>
                  <a:lnTo>
                    <a:pt x="219" y="396"/>
                  </a:lnTo>
                  <a:lnTo>
                    <a:pt x="213" y="398"/>
                  </a:lnTo>
                  <a:lnTo>
                    <a:pt x="205" y="400"/>
                  </a:lnTo>
                  <a:lnTo>
                    <a:pt x="196" y="402"/>
                  </a:lnTo>
                  <a:lnTo>
                    <a:pt x="188" y="404"/>
                  </a:lnTo>
                  <a:lnTo>
                    <a:pt x="181" y="404"/>
                  </a:lnTo>
                  <a:lnTo>
                    <a:pt x="173" y="406"/>
                  </a:lnTo>
                  <a:lnTo>
                    <a:pt x="165" y="406"/>
                  </a:lnTo>
                  <a:lnTo>
                    <a:pt x="158" y="408"/>
                  </a:lnTo>
                  <a:lnTo>
                    <a:pt x="148" y="406"/>
                  </a:lnTo>
                  <a:lnTo>
                    <a:pt x="135" y="402"/>
                  </a:lnTo>
                  <a:lnTo>
                    <a:pt x="122" y="400"/>
                  </a:lnTo>
                  <a:lnTo>
                    <a:pt x="108" y="394"/>
                  </a:lnTo>
                  <a:lnTo>
                    <a:pt x="93" y="390"/>
                  </a:lnTo>
                  <a:lnTo>
                    <a:pt x="78" y="385"/>
                  </a:lnTo>
                  <a:lnTo>
                    <a:pt x="65" y="379"/>
                  </a:lnTo>
                  <a:lnTo>
                    <a:pt x="51" y="373"/>
                  </a:lnTo>
                  <a:lnTo>
                    <a:pt x="36" y="366"/>
                  </a:lnTo>
                  <a:lnTo>
                    <a:pt x="25" y="360"/>
                  </a:lnTo>
                  <a:lnTo>
                    <a:pt x="15" y="356"/>
                  </a:lnTo>
                  <a:lnTo>
                    <a:pt x="8" y="350"/>
                  </a:lnTo>
                  <a:lnTo>
                    <a:pt x="4" y="347"/>
                  </a:lnTo>
                  <a:lnTo>
                    <a:pt x="0" y="345"/>
                  </a:lnTo>
                  <a:lnTo>
                    <a:pt x="2" y="341"/>
                  </a:lnTo>
                  <a:lnTo>
                    <a:pt x="8" y="343"/>
                  </a:lnTo>
                  <a:lnTo>
                    <a:pt x="12" y="343"/>
                  </a:lnTo>
                  <a:lnTo>
                    <a:pt x="17" y="343"/>
                  </a:lnTo>
                  <a:lnTo>
                    <a:pt x="23" y="343"/>
                  </a:lnTo>
                  <a:lnTo>
                    <a:pt x="31" y="343"/>
                  </a:lnTo>
                  <a:lnTo>
                    <a:pt x="36" y="343"/>
                  </a:lnTo>
                  <a:lnTo>
                    <a:pt x="42" y="345"/>
                  </a:lnTo>
                  <a:lnTo>
                    <a:pt x="50" y="345"/>
                  </a:lnTo>
                  <a:lnTo>
                    <a:pt x="57" y="345"/>
                  </a:lnTo>
                  <a:lnTo>
                    <a:pt x="65" y="345"/>
                  </a:lnTo>
                  <a:lnTo>
                    <a:pt x="70" y="347"/>
                  </a:lnTo>
                  <a:lnTo>
                    <a:pt x="80" y="347"/>
                  </a:lnTo>
                  <a:lnTo>
                    <a:pt x="89" y="349"/>
                  </a:lnTo>
                  <a:lnTo>
                    <a:pt x="97" y="349"/>
                  </a:lnTo>
                  <a:lnTo>
                    <a:pt x="107" y="350"/>
                  </a:lnTo>
                  <a:lnTo>
                    <a:pt x="114" y="352"/>
                  </a:lnTo>
                  <a:lnTo>
                    <a:pt x="124" y="354"/>
                  </a:lnTo>
                  <a:lnTo>
                    <a:pt x="129" y="354"/>
                  </a:lnTo>
                  <a:lnTo>
                    <a:pt x="135" y="356"/>
                  </a:lnTo>
                  <a:lnTo>
                    <a:pt x="139" y="356"/>
                  </a:lnTo>
                  <a:lnTo>
                    <a:pt x="146" y="358"/>
                  </a:lnTo>
                  <a:lnTo>
                    <a:pt x="152" y="358"/>
                  </a:lnTo>
                  <a:lnTo>
                    <a:pt x="160" y="358"/>
                  </a:lnTo>
                  <a:lnTo>
                    <a:pt x="165" y="360"/>
                  </a:lnTo>
                  <a:lnTo>
                    <a:pt x="173" y="360"/>
                  </a:lnTo>
                  <a:lnTo>
                    <a:pt x="181" y="360"/>
                  </a:lnTo>
                  <a:lnTo>
                    <a:pt x="188" y="360"/>
                  </a:lnTo>
                  <a:lnTo>
                    <a:pt x="194" y="358"/>
                  </a:lnTo>
                  <a:lnTo>
                    <a:pt x="200" y="358"/>
                  </a:lnTo>
                  <a:lnTo>
                    <a:pt x="205" y="358"/>
                  </a:lnTo>
                  <a:lnTo>
                    <a:pt x="213" y="356"/>
                  </a:lnTo>
                  <a:lnTo>
                    <a:pt x="219" y="356"/>
                  </a:lnTo>
                  <a:lnTo>
                    <a:pt x="226" y="354"/>
                  </a:lnTo>
                  <a:lnTo>
                    <a:pt x="241" y="349"/>
                  </a:lnTo>
                  <a:lnTo>
                    <a:pt x="253" y="343"/>
                  </a:lnTo>
                  <a:lnTo>
                    <a:pt x="264" y="335"/>
                  </a:lnTo>
                  <a:lnTo>
                    <a:pt x="274" y="330"/>
                  </a:lnTo>
                  <a:lnTo>
                    <a:pt x="281" y="322"/>
                  </a:lnTo>
                  <a:lnTo>
                    <a:pt x="289" y="314"/>
                  </a:lnTo>
                  <a:lnTo>
                    <a:pt x="293" y="307"/>
                  </a:lnTo>
                  <a:lnTo>
                    <a:pt x="298" y="297"/>
                  </a:lnTo>
                  <a:lnTo>
                    <a:pt x="300" y="290"/>
                  </a:lnTo>
                  <a:lnTo>
                    <a:pt x="304" y="278"/>
                  </a:lnTo>
                  <a:lnTo>
                    <a:pt x="306" y="271"/>
                  </a:lnTo>
                  <a:lnTo>
                    <a:pt x="308" y="259"/>
                  </a:lnTo>
                  <a:lnTo>
                    <a:pt x="312" y="252"/>
                  </a:lnTo>
                  <a:lnTo>
                    <a:pt x="314" y="242"/>
                  </a:lnTo>
                  <a:lnTo>
                    <a:pt x="317" y="234"/>
                  </a:lnTo>
                  <a:lnTo>
                    <a:pt x="321" y="225"/>
                  </a:lnTo>
                  <a:lnTo>
                    <a:pt x="325" y="217"/>
                  </a:lnTo>
                  <a:lnTo>
                    <a:pt x="329" y="210"/>
                  </a:lnTo>
                  <a:lnTo>
                    <a:pt x="331" y="200"/>
                  </a:lnTo>
                  <a:lnTo>
                    <a:pt x="331" y="194"/>
                  </a:lnTo>
                  <a:lnTo>
                    <a:pt x="333" y="187"/>
                  </a:lnTo>
                  <a:lnTo>
                    <a:pt x="333" y="179"/>
                  </a:lnTo>
                  <a:lnTo>
                    <a:pt x="333" y="172"/>
                  </a:lnTo>
                  <a:lnTo>
                    <a:pt x="335" y="166"/>
                  </a:lnTo>
                  <a:lnTo>
                    <a:pt x="333" y="158"/>
                  </a:lnTo>
                  <a:lnTo>
                    <a:pt x="333" y="151"/>
                  </a:lnTo>
                  <a:lnTo>
                    <a:pt x="333" y="143"/>
                  </a:lnTo>
                  <a:lnTo>
                    <a:pt x="333" y="135"/>
                  </a:lnTo>
                  <a:lnTo>
                    <a:pt x="333" y="130"/>
                  </a:lnTo>
                  <a:lnTo>
                    <a:pt x="335" y="122"/>
                  </a:lnTo>
                  <a:lnTo>
                    <a:pt x="336" y="113"/>
                  </a:lnTo>
                  <a:lnTo>
                    <a:pt x="336" y="107"/>
                  </a:lnTo>
                  <a:lnTo>
                    <a:pt x="338" y="97"/>
                  </a:lnTo>
                  <a:lnTo>
                    <a:pt x="340" y="90"/>
                  </a:lnTo>
                  <a:lnTo>
                    <a:pt x="342" y="84"/>
                  </a:lnTo>
                  <a:lnTo>
                    <a:pt x="344" y="78"/>
                  </a:lnTo>
                  <a:lnTo>
                    <a:pt x="348" y="71"/>
                  </a:lnTo>
                  <a:lnTo>
                    <a:pt x="350" y="67"/>
                  </a:lnTo>
                  <a:lnTo>
                    <a:pt x="354" y="63"/>
                  </a:lnTo>
                  <a:lnTo>
                    <a:pt x="355" y="59"/>
                  </a:lnTo>
                  <a:lnTo>
                    <a:pt x="359" y="54"/>
                  </a:lnTo>
                  <a:lnTo>
                    <a:pt x="361" y="48"/>
                  </a:lnTo>
                  <a:lnTo>
                    <a:pt x="365" y="46"/>
                  </a:lnTo>
                  <a:lnTo>
                    <a:pt x="367" y="42"/>
                  </a:lnTo>
                  <a:lnTo>
                    <a:pt x="374" y="35"/>
                  </a:lnTo>
                  <a:lnTo>
                    <a:pt x="382" y="29"/>
                  </a:lnTo>
                  <a:lnTo>
                    <a:pt x="388" y="21"/>
                  </a:lnTo>
                  <a:lnTo>
                    <a:pt x="395" y="16"/>
                  </a:lnTo>
                  <a:lnTo>
                    <a:pt x="401" y="12"/>
                  </a:lnTo>
                  <a:lnTo>
                    <a:pt x="407" y="8"/>
                  </a:lnTo>
                  <a:lnTo>
                    <a:pt x="412" y="4"/>
                  </a:lnTo>
                  <a:lnTo>
                    <a:pt x="418" y="2"/>
                  </a:lnTo>
                  <a:lnTo>
                    <a:pt x="422" y="0"/>
                  </a:lnTo>
                  <a:lnTo>
                    <a:pt x="426" y="0"/>
                  </a:lnTo>
                  <a:lnTo>
                    <a:pt x="428" y="0"/>
                  </a:lnTo>
                  <a:lnTo>
                    <a:pt x="428" y="4"/>
                  </a:lnTo>
                  <a:lnTo>
                    <a:pt x="426" y="8"/>
                  </a:lnTo>
                  <a:lnTo>
                    <a:pt x="424" y="12"/>
                  </a:lnTo>
                  <a:lnTo>
                    <a:pt x="422" y="18"/>
                  </a:lnTo>
                  <a:lnTo>
                    <a:pt x="420" y="21"/>
                  </a:lnTo>
                  <a:lnTo>
                    <a:pt x="418" y="23"/>
                  </a:lnTo>
                  <a:lnTo>
                    <a:pt x="418" y="25"/>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2" name="Freeform 213">
              <a:extLst>
                <a:ext uri="{FF2B5EF4-FFF2-40B4-BE49-F238E27FC236}">
                  <a16:creationId xmlns:a16="http://schemas.microsoft.com/office/drawing/2014/main" id="{AEE1330C-1A50-C141-8B67-F99E00BCD0FD}"/>
                </a:ext>
              </a:extLst>
            </p:cNvPr>
            <p:cNvSpPr>
              <a:spLocks/>
            </p:cNvSpPr>
            <p:nvPr/>
          </p:nvSpPr>
          <p:spPr bwMode="auto">
            <a:xfrm flipH="1">
              <a:off x="3051522" y="2545666"/>
              <a:ext cx="74613" cy="84138"/>
            </a:xfrm>
            <a:custGeom>
              <a:avLst/>
              <a:gdLst>
                <a:gd name="T0" fmla="*/ 2147483647 w 95"/>
                <a:gd name="T1" fmla="*/ 2147483647 h 105"/>
                <a:gd name="T2" fmla="*/ 2147483647 w 95"/>
                <a:gd name="T3" fmla="*/ 2147483647 h 105"/>
                <a:gd name="T4" fmla="*/ 2147483647 w 95"/>
                <a:gd name="T5" fmla="*/ 2147483647 h 105"/>
                <a:gd name="T6" fmla="*/ 2147483647 w 95"/>
                <a:gd name="T7" fmla="*/ 2147483647 h 105"/>
                <a:gd name="T8" fmla="*/ 2147483647 w 95"/>
                <a:gd name="T9" fmla="*/ 2147483647 h 105"/>
                <a:gd name="T10" fmla="*/ 2147483647 w 95"/>
                <a:gd name="T11" fmla="*/ 2147483647 h 105"/>
                <a:gd name="T12" fmla="*/ 2147483647 w 95"/>
                <a:gd name="T13" fmla="*/ 2147483647 h 105"/>
                <a:gd name="T14" fmla="*/ 2147483647 w 95"/>
                <a:gd name="T15" fmla="*/ 2147483647 h 105"/>
                <a:gd name="T16" fmla="*/ 2147483647 w 95"/>
                <a:gd name="T17" fmla="*/ 2147483647 h 105"/>
                <a:gd name="T18" fmla="*/ 2147483647 w 95"/>
                <a:gd name="T19" fmla="*/ 2147483647 h 105"/>
                <a:gd name="T20" fmla="*/ 2147483647 w 95"/>
                <a:gd name="T21" fmla="*/ 2147483647 h 105"/>
                <a:gd name="T22" fmla="*/ 2147483647 w 95"/>
                <a:gd name="T23" fmla="*/ 2147483647 h 105"/>
                <a:gd name="T24" fmla="*/ 2147483647 w 95"/>
                <a:gd name="T25" fmla="*/ 2147483647 h 105"/>
                <a:gd name="T26" fmla="*/ 2147483647 w 95"/>
                <a:gd name="T27" fmla="*/ 2147483647 h 105"/>
                <a:gd name="T28" fmla="*/ 2147483647 w 95"/>
                <a:gd name="T29" fmla="*/ 2147483647 h 105"/>
                <a:gd name="T30" fmla="*/ 2147483647 w 95"/>
                <a:gd name="T31" fmla="*/ 2147483647 h 105"/>
                <a:gd name="T32" fmla="*/ 2147483647 w 95"/>
                <a:gd name="T33" fmla="*/ 2147483647 h 105"/>
                <a:gd name="T34" fmla="*/ 2147483647 w 95"/>
                <a:gd name="T35" fmla="*/ 2147483647 h 105"/>
                <a:gd name="T36" fmla="*/ 2147483647 w 95"/>
                <a:gd name="T37" fmla="*/ 2147483647 h 105"/>
                <a:gd name="T38" fmla="*/ 2147483647 w 95"/>
                <a:gd name="T39" fmla="*/ 0 h 105"/>
                <a:gd name="T40" fmla="*/ 2147483647 w 95"/>
                <a:gd name="T41" fmla="*/ 0 h 105"/>
                <a:gd name="T42" fmla="*/ 2147483647 w 95"/>
                <a:gd name="T43" fmla="*/ 2147483647 h 105"/>
                <a:gd name="T44" fmla="*/ 2147483647 w 95"/>
                <a:gd name="T45" fmla="*/ 2147483647 h 105"/>
                <a:gd name="T46" fmla="*/ 2147483647 w 95"/>
                <a:gd name="T47" fmla="*/ 2147483647 h 105"/>
                <a:gd name="T48" fmla="*/ 2147483647 w 95"/>
                <a:gd name="T49" fmla="*/ 2147483647 h 105"/>
                <a:gd name="T50" fmla="*/ 2147483647 w 95"/>
                <a:gd name="T51" fmla="*/ 2147483647 h 105"/>
                <a:gd name="T52" fmla="*/ 2147483647 w 95"/>
                <a:gd name="T53" fmla="*/ 2147483647 h 105"/>
                <a:gd name="T54" fmla="*/ 2147483647 w 95"/>
                <a:gd name="T55" fmla="*/ 2147483647 h 105"/>
                <a:gd name="T56" fmla="*/ 2147483647 w 95"/>
                <a:gd name="T57" fmla="*/ 2147483647 h 105"/>
                <a:gd name="T58" fmla="*/ 2147483647 w 95"/>
                <a:gd name="T59" fmla="*/ 2147483647 h 105"/>
                <a:gd name="T60" fmla="*/ 2147483647 w 95"/>
                <a:gd name="T61" fmla="*/ 2147483647 h 105"/>
                <a:gd name="T62" fmla="*/ 2147483647 w 95"/>
                <a:gd name="T63" fmla="*/ 2147483647 h 105"/>
                <a:gd name="T64" fmla="*/ 2147483647 w 95"/>
                <a:gd name="T65" fmla="*/ 2147483647 h 105"/>
                <a:gd name="T66" fmla="*/ 2147483647 w 95"/>
                <a:gd name="T67" fmla="*/ 2147483647 h 105"/>
                <a:gd name="T68" fmla="*/ 2147483647 w 95"/>
                <a:gd name="T69" fmla="*/ 2147483647 h 105"/>
                <a:gd name="T70" fmla="*/ 2147483647 w 95"/>
                <a:gd name="T71" fmla="*/ 2147483647 h 105"/>
                <a:gd name="T72" fmla="*/ 2147483647 w 95"/>
                <a:gd name="T73" fmla="*/ 2147483647 h 105"/>
                <a:gd name="T74" fmla="*/ 2147483647 w 95"/>
                <a:gd name="T75" fmla="*/ 2147483647 h 105"/>
                <a:gd name="T76" fmla="*/ 2147483647 w 95"/>
                <a:gd name="T77" fmla="*/ 2147483647 h 105"/>
                <a:gd name="T78" fmla="*/ 2147483647 w 95"/>
                <a:gd name="T79" fmla="*/ 2147483647 h 105"/>
                <a:gd name="T80" fmla="*/ 2147483647 w 95"/>
                <a:gd name="T81" fmla="*/ 2147483647 h 105"/>
                <a:gd name="T82" fmla="*/ 2147483647 w 95"/>
                <a:gd name="T83" fmla="*/ 2147483647 h 105"/>
                <a:gd name="T84" fmla="*/ 2147483647 w 95"/>
                <a:gd name="T85" fmla="*/ 2147483647 h 105"/>
                <a:gd name="T86" fmla="*/ 2147483647 w 95"/>
                <a:gd name="T87" fmla="*/ 2147483647 h 105"/>
                <a:gd name="T88" fmla="*/ 2147483647 w 95"/>
                <a:gd name="T89" fmla="*/ 2147483647 h 105"/>
                <a:gd name="T90" fmla="*/ 2147483647 w 95"/>
                <a:gd name="T91" fmla="*/ 2147483647 h 105"/>
                <a:gd name="T92" fmla="*/ 2147483647 w 95"/>
                <a:gd name="T93" fmla="*/ 2147483647 h 105"/>
                <a:gd name="T94" fmla="*/ 2147483647 w 95"/>
                <a:gd name="T95" fmla="*/ 2147483647 h 105"/>
                <a:gd name="T96" fmla="*/ 2147483647 w 95"/>
                <a:gd name="T97" fmla="*/ 2147483647 h 105"/>
                <a:gd name="T98" fmla="*/ 2147483647 w 95"/>
                <a:gd name="T99" fmla="*/ 2147483647 h 105"/>
                <a:gd name="T100" fmla="*/ 2147483647 w 95"/>
                <a:gd name="T101" fmla="*/ 2147483647 h 105"/>
                <a:gd name="T102" fmla="*/ 2147483647 w 95"/>
                <a:gd name="T103" fmla="*/ 2147483647 h 105"/>
                <a:gd name="T104" fmla="*/ 2147483647 w 95"/>
                <a:gd name="T105" fmla="*/ 2147483647 h 105"/>
                <a:gd name="T106" fmla="*/ 2147483647 w 95"/>
                <a:gd name="T107" fmla="*/ 2147483647 h 105"/>
                <a:gd name="T108" fmla="*/ 2147483647 w 95"/>
                <a:gd name="T109" fmla="*/ 2147483647 h 105"/>
                <a:gd name="T110" fmla="*/ 2147483647 w 95"/>
                <a:gd name="T111" fmla="*/ 2147483647 h 105"/>
                <a:gd name="T112" fmla="*/ 2147483647 w 95"/>
                <a:gd name="T113" fmla="*/ 2147483647 h 105"/>
                <a:gd name="T114" fmla="*/ 2147483647 w 95"/>
                <a:gd name="T115" fmla="*/ 2147483647 h 105"/>
                <a:gd name="T116" fmla="*/ 2147483647 w 95"/>
                <a:gd name="T117" fmla="*/ 2147483647 h 105"/>
                <a:gd name="T118" fmla="*/ 0 w 95"/>
                <a:gd name="T119" fmla="*/ 2147483647 h 105"/>
                <a:gd name="T120" fmla="*/ 2147483647 w 95"/>
                <a:gd name="T121" fmla="*/ 2147483647 h 105"/>
                <a:gd name="T122" fmla="*/ 2147483647 w 95"/>
                <a:gd name="T123" fmla="*/ 2147483647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05"/>
                <a:gd name="T188" fmla="*/ 95 w 95"/>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05">
                  <a:moveTo>
                    <a:pt x="16" y="66"/>
                  </a:moveTo>
                  <a:lnTo>
                    <a:pt x="18" y="68"/>
                  </a:lnTo>
                  <a:lnTo>
                    <a:pt x="21" y="68"/>
                  </a:lnTo>
                  <a:lnTo>
                    <a:pt x="23" y="66"/>
                  </a:lnTo>
                  <a:lnTo>
                    <a:pt x="25" y="65"/>
                  </a:lnTo>
                  <a:lnTo>
                    <a:pt x="23" y="63"/>
                  </a:lnTo>
                  <a:lnTo>
                    <a:pt x="23" y="59"/>
                  </a:lnTo>
                  <a:lnTo>
                    <a:pt x="23" y="55"/>
                  </a:lnTo>
                  <a:lnTo>
                    <a:pt x="21" y="51"/>
                  </a:lnTo>
                  <a:lnTo>
                    <a:pt x="18" y="46"/>
                  </a:lnTo>
                  <a:lnTo>
                    <a:pt x="18" y="40"/>
                  </a:lnTo>
                  <a:lnTo>
                    <a:pt x="16" y="34"/>
                  </a:lnTo>
                  <a:lnTo>
                    <a:pt x="14" y="28"/>
                  </a:lnTo>
                  <a:lnTo>
                    <a:pt x="12" y="25"/>
                  </a:lnTo>
                  <a:lnTo>
                    <a:pt x="12" y="21"/>
                  </a:lnTo>
                  <a:lnTo>
                    <a:pt x="12" y="15"/>
                  </a:lnTo>
                  <a:lnTo>
                    <a:pt x="14" y="13"/>
                  </a:lnTo>
                  <a:lnTo>
                    <a:pt x="16" y="6"/>
                  </a:lnTo>
                  <a:lnTo>
                    <a:pt x="18" y="2"/>
                  </a:lnTo>
                  <a:lnTo>
                    <a:pt x="21" y="0"/>
                  </a:lnTo>
                  <a:lnTo>
                    <a:pt x="25" y="0"/>
                  </a:lnTo>
                  <a:lnTo>
                    <a:pt x="27" y="2"/>
                  </a:lnTo>
                  <a:lnTo>
                    <a:pt x="31" y="4"/>
                  </a:lnTo>
                  <a:lnTo>
                    <a:pt x="37" y="8"/>
                  </a:lnTo>
                  <a:lnTo>
                    <a:pt x="38" y="13"/>
                  </a:lnTo>
                  <a:lnTo>
                    <a:pt x="42" y="17"/>
                  </a:lnTo>
                  <a:lnTo>
                    <a:pt x="44" y="25"/>
                  </a:lnTo>
                  <a:lnTo>
                    <a:pt x="48" y="30"/>
                  </a:lnTo>
                  <a:lnTo>
                    <a:pt x="50" y="36"/>
                  </a:lnTo>
                  <a:lnTo>
                    <a:pt x="52" y="40"/>
                  </a:lnTo>
                  <a:lnTo>
                    <a:pt x="54" y="46"/>
                  </a:lnTo>
                  <a:lnTo>
                    <a:pt x="54" y="51"/>
                  </a:lnTo>
                  <a:lnTo>
                    <a:pt x="54" y="55"/>
                  </a:lnTo>
                  <a:lnTo>
                    <a:pt x="57" y="61"/>
                  </a:lnTo>
                  <a:lnTo>
                    <a:pt x="63" y="68"/>
                  </a:lnTo>
                  <a:lnTo>
                    <a:pt x="67" y="70"/>
                  </a:lnTo>
                  <a:lnTo>
                    <a:pt x="71" y="74"/>
                  </a:lnTo>
                  <a:lnTo>
                    <a:pt x="76" y="80"/>
                  </a:lnTo>
                  <a:lnTo>
                    <a:pt x="82" y="84"/>
                  </a:lnTo>
                  <a:lnTo>
                    <a:pt x="86" y="86"/>
                  </a:lnTo>
                  <a:lnTo>
                    <a:pt x="90" y="91"/>
                  </a:lnTo>
                  <a:lnTo>
                    <a:pt x="94" y="93"/>
                  </a:lnTo>
                  <a:lnTo>
                    <a:pt x="95" y="97"/>
                  </a:lnTo>
                  <a:lnTo>
                    <a:pt x="95" y="103"/>
                  </a:lnTo>
                  <a:lnTo>
                    <a:pt x="94" y="105"/>
                  </a:lnTo>
                  <a:lnTo>
                    <a:pt x="88" y="105"/>
                  </a:lnTo>
                  <a:lnTo>
                    <a:pt x="82" y="105"/>
                  </a:lnTo>
                  <a:lnTo>
                    <a:pt x="75" y="103"/>
                  </a:lnTo>
                  <a:lnTo>
                    <a:pt x="69" y="101"/>
                  </a:lnTo>
                  <a:lnTo>
                    <a:pt x="59" y="97"/>
                  </a:lnTo>
                  <a:lnTo>
                    <a:pt x="54" y="95"/>
                  </a:lnTo>
                  <a:lnTo>
                    <a:pt x="44" y="93"/>
                  </a:lnTo>
                  <a:lnTo>
                    <a:pt x="37" y="91"/>
                  </a:lnTo>
                  <a:lnTo>
                    <a:pt x="31" y="87"/>
                  </a:lnTo>
                  <a:lnTo>
                    <a:pt x="23" y="86"/>
                  </a:lnTo>
                  <a:lnTo>
                    <a:pt x="16" y="84"/>
                  </a:lnTo>
                  <a:lnTo>
                    <a:pt x="12" y="80"/>
                  </a:lnTo>
                  <a:lnTo>
                    <a:pt x="6" y="80"/>
                  </a:lnTo>
                  <a:lnTo>
                    <a:pt x="2" y="78"/>
                  </a:lnTo>
                  <a:lnTo>
                    <a:pt x="0" y="76"/>
                  </a:lnTo>
                  <a:lnTo>
                    <a:pt x="16" y="66"/>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3" name="Freeform 216">
              <a:extLst>
                <a:ext uri="{FF2B5EF4-FFF2-40B4-BE49-F238E27FC236}">
                  <a16:creationId xmlns:a16="http://schemas.microsoft.com/office/drawing/2014/main" id="{E9E1EEAF-A0B4-2B43-9A78-D86D9F596FEA}"/>
                </a:ext>
              </a:extLst>
            </p:cNvPr>
            <p:cNvSpPr>
              <a:spLocks/>
            </p:cNvSpPr>
            <p:nvPr/>
          </p:nvSpPr>
          <p:spPr bwMode="auto">
            <a:xfrm flipH="1">
              <a:off x="2457797" y="2923491"/>
              <a:ext cx="141288" cy="720725"/>
            </a:xfrm>
            <a:custGeom>
              <a:avLst/>
              <a:gdLst>
                <a:gd name="T0" fmla="*/ 2147483647 w 177"/>
                <a:gd name="T1" fmla="*/ 2147483647 h 908"/>
                <a:gd name="T2" fmla="*/ 2147483647 w 177"/>
                <a:gd name="T3" fmla="*/ 2147483647 h 908"/>
                <a:gd name="T4" fmla="*/ 2147483647 w 177"/>
                <a:gd name="T5" fmla="*/ 2147483647 h 908"/>
                <a:gd name="T6" fmla="*/ 2147483647 w 177"/>
                <a:gd name="T7" fmla="*/ 2147483647 h 908"/>
                <a:gd name="T8" fmla="*/ 2147483647 w 177"/>
                <a:gd name="T9" fmla="*/ 2147483647 h 908"/>
                <a:gd name="T10" fmla="*/ 2147483647 w 177"/>
                <a:gd name="T11" fmla="*/ 2147483647 h 908"/>
                <a:gd name="T12" fmla="*/ 2147483647 w 177"/>
                <a:gd name="T13" fmla="*/ 2147483647 h 908"/>
                <a:gd name="T14" fmla="*/ 2147483647 w 177"/>
                <a:gd name="T15" fmla="*/ 2147483647 h 908"/>
                <a:gd name="T16" fmla="*/ 2147483647 w 177"/>
                <a:gd name="T17" fmla="*/ 2147483647 h 908"/>
                <a:gd name="T18" fmla="*/ 2147483647 w 177"/>
                <a:gd name="T19" fmla="*/ 2147483647 h 908"/>
                <a:gd name="T20" fmla="*/ 2147483647 w 177"/>
                <a:gd name="T21" fmla="*/ 2147483647 h 908"/>
                <a:gd name="T22" fmla="*/ 2147483647 w 177"/>
                <a:gd name="T23" fmla="*/ 2147483647 h 908"/>
                <a:gd name="T24" fmla="*/ 2147483647 w 177"/>
                <a:gd name="T25" fmla="*/ 2147483647 h 908"/>
                <a:gd name="T26" fmla="*/ 2147483647 w 177"/>
                <a:gd name="T27" fmla="*/ 2147483647 h 908"/>
                <a:gd name="T28" fmla="*/ 2147483647 w 177"/>
                <a:gd name="T29" fmla="*/ 2147483647 h 908"/>
                <a:gd name="T30" fmla="*/ 2147483647 w 177"/>
                <a:gd name="T31" fmla="*/ 2147483647 h 908"/>
                <a:gd name="T32" fmla="*/ 2147483647 w 177"/>
                <a:gd name="T33" fmla="*/ 2147483647 h 908"/>
                <a:gd name="T34" fmla="*/ 2147483647 w 177"/>
                <a:gd name="T35" fmla="*/ 2147483647 h 908"/>
                <a:gd name="T36" fmla="*/ 2147483647 w 177"/>
                <a:gd name="T37" fmla="*/ 2147483647 h 908"/>
                <a:gd name="T38" fmla="*/ 2147483647 w 177"/>
                <a:gd name="T39" fmla="*/ 2147483647 h 908"/>
                <a:gd name="T40" fmla="*/ 2147483647 w 177"/>
                <a:gd name="T41" fmla="*/ 2147483647 h 908"/>
                <a:gd name="T42" fmla="*/ 2147483647 w 177"/>
                <a:gd name="T43" fmla="*/ 2147483647 h 908"/>
                <a:gd name="T44" fmla="*/ 2147483647 w 177"/>
                <a:gd name="T45" fmla="*/ 2147483647 h 908"/>
                <a:gd name="T46" fmla="*/ 2147483647 w 177"/>
                <a:gd name="T47" fmla="*/ 2147483647 h 908"/>
                <a:gd name="T48" fmla="*/ 2147483647 w 177"/>
                <a:gd name="T49" fmla="*/ 2147483647 h 908"/>
                <a:gd name="T50" fmla="*/ 2147483647 w 177"/>
                <a:gd name="T51" fmla="*/ 2147483647 h 908"/>
                <a:gd name="T52" fmla="*/ 2147483647 w 177"/>
                <a:gd name="T53" fmla="*/ 2147483647 h 908"/>
                <a:gd name="T54" fmla="*/ 2147483647 w 177"/>
                <a:gd name="T55" fmla="*/ 2147483647 h 908"/>
                <a:gd name="T56" fmla="*/ 2147483647 w 177"/>
                <a:gd name="T57" fmla="*/ 2147483647 h 908"/>
                <a:gd name="T58" fmla="*/ 2147483647 w 177"/>
                <a:gd name="T59" fmla="*/ 2147483647 h 908"/>
                <a:gd name="T60" fmla="*/ 2147483647 w 177"/>
                <a:gd name="T61" fmla="*/ 2147483647 h 908"/>
                <a:gd name="T62" fmla="*/ 2147483647 w 177"/>
                <a:gd name="T63" fmla="*/ 2147483647 h 908"/>
                <a:gd name="T64" fmla="*/ 2147483647 w 177"/>
                <a:gd name="T65" fmla="*/ 2147483647 h 908"/>
                <a:gd name="T66" fmla="*/ 2147483647 w 177"/>
                <a:gd name="T67" fmla="*/ 2147483647 h 908"/>
                <a:gd name="T68" fmla="*/ 2147483647 w 177"/>
                <a:gd name="T69" fmla="*/ 2147483647 h 908"/>
                <a:gd name="T70" fmla="*/ 2147483647 w 177"/>
                <a:gd name="T71" fmla="*/ 2147483647 h 908"/>
                <a:gd name="T72" fmla="*/ 2147483647 w 177"/>
                <a:gd name="T73" fmla="*/ 2147483647 h 908"/>
                <a:gd name="T74" fmla="*/ 2147483647 w 177"/>
                <a:gd name="T75" fmla="*/ 2147483647 h 908"/>
                <a:gd name="T76" fmla="*/ 2147483647 w 177"/>
                <a:gd name="T77" fmla="*/ 2147483647 h 908"/>
                <a:gd name="T78" fmla="*/ 2147483647 w 177"/>
                <a:gd name="T79" fmla="*/ 2147483647 h 908"/>
                <a:gd name="T80" fmla="*/ 2147483647 w 177"/>
                <a:gd name="T81" fmla="*/ 2147483647 h 908"/>
                <a:gd name="T82" fmla="*/ 2147483647 w 177"/>
                <a:gd name="T83" fmla="*/ 2147483647 h 908"/>
                <a:gd name="T84" fmla="*/ 2147483647 w 177"/>
                <a:gd name="T85" fmla="*/ 2147483647 h 908"/>
                <a:gd name="T86" fmla="*/ 2147483647 w 177"/>
                <a:gd name="T87" fmla="*/ 2147483647 h 908"/>
                <a:gd name="T88" fmla="*/ 2147483647 w 177"/>
                <a:gd name="T89" fmla="*/ 2147483647 h 908"/>
                <a:gd name="T90" fmla="*/ 0 w 177"/>
                <a:gd name="T91" fmla="*/ 2147483647 h 908"/>
                <a:gd name="T92" fmla="*/ 2147483647 w 177"/>
                <a:gd name="T93" fmla="*/ 2147483647 h 908"/>
                <a:gd name="T94" fmla="*/ 2147483647 w 177"/>
                <a:gd name="T95" fmla="*/ 2147483647 h 908"/>
                <a:gd name="T96" fmla="*/ 2147483647 w 177"/>
                <a:gd name="T97" fmla="*/ 2147483647 h 908"/>
                <a:gd name="T98" fmla="*/ 2147483647 w 177"/>
                <a:gd name="T99" fmla="*/ 2147483647 h 908"/>
                <a:gd name="T100" fmla="*/ 2147483647 w 177"/>
                <a:gd name="T101" fmla="*/ 2147483647 h 908"/>
                <a:gd name="T102" fmla="*/ 2147483647 w 177"/>
                <a:gd name="T103" fmla="*/ 2147483647 h 908"/>
                <a:gd name="T104" fmla="*/ 2147483647 w 177"/>
                <a:gd name="T105" fmla="*/ 2147483647 h 908"/>
                <a:gd name="T106" fmla="*/ 2147483647 w 177"/>
                <a:gd name="T107" fmla="*/ 2147483647 h 908"/>
                <a:gd name="T108" fmla="*/ 2147483647 w 177"/>
                <a:gd name="T109" fmla="*/ 2147483647 h 908"/>
                <a:gd name="T110" fmla="*/ 2147483647 w 177"/>
                <a:gd name="T111" fmla="*/ 2147483647 h 908"/>
                <a:gd name="T112" fmla="*/ 2147483647 w 177"/>
                <a:gd name="T113" fmla="*/ 0 h 908"/>
                <a:gd name="T114" fmla="*/ 2147483647 w 177"/>
                <a:gd name="T115" fmla="*/ 0 h 908"/>
                <a:gd name="T116" fmla="*/ 2147483647 w 177"/>
                <a:gd name="T117" fmla="*/ 0 h 908"/>
                <a:gd name="T118" fmla="*/ 2147483647 w 177"/>
                <a:gd name="T119" fmla="*/ 0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
                <a:gd name="T181" fmla="*/ 0 h 908"/>
                <a:gd name="T182" fmla="*/ 177 w 177"/>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 h="908">
                  <a:moveTo>
                    <a:pt x="132" y="0"/>
                  </a:moveTo>
                  <a:lnTo>
                    <a:pt x="124" y="21"/>
                  </a:lnTo>
                  <a:lnTo>
                    <a:pt x="116" y="46"/>
                  </a:lnTo>
                  <a:lnTo>
                    <a:pt x="109" y="71"/>
                  </a:lnTo>
                  <a:lnTo>
                    <a:pt x="101" y="99"/>
                  </a:lnTo>
                  <a:lnTo>
                    <a:pt x="94" y="126"/>
                  </a:lnTo>
                  <a:lnTo>
                    <a:pt x="88" y="155"/>
                  </a:lnTo>
                  <a:lnTo>
                    <a:pt x="80" y="183"/>
                  </a:lnTo>
                  <a:lnTo>
                    <a:pt x="75" y="212"/>
                  </a:lnTo>
                  <a:lnTo>
                    <a:pt x="69" y="236"/>
                  </a:lnTo>
                  <a:lnTo>
                    <a:pt x="65" y="265"/>
                  </a:lnTo>
                  <a:lnTo>
                    <a:pt x="61" y="288"/>
                  </a:lnTo>
                  <a:lnTo>
                    <a:pt x="59" y="312"/>
                  </a:lnTo>
                  <a:lnTo>
                    <a:pt x="59" y="333"/>
                  </a:lnTo>
                  <a:lnTo>
                    <a:pt x="61" y="352"/>
                  </a:lnTo>
                  <a:lnTo>
                    <a:pt x="65" y="369"/>
                  </a:lnTo>
                  <a:lnTo>
                    <a:pt x="71" y="383"/>
                  </a:lnTo>
                  <a:lnTo>
                    <a:pt x="78" y="398"/>
                  </a:lnTo>
                  <a:lnTo>
                    <a:pt x="84" y="411"/>
                  </a:lnTo>
                  <a:lnTo>
                    <a:pt x="94" y="427"/>
                  </a:lnTo>
                  <a:lnTo>
                    <a:pt x="101" y="444"/>
                  </a:lnTo>
                  <a:lnTo>
                    <a:pt x="107" y="459"/>
                  </a:lnTo>
                  <a:lnTo>
                    <a:pt x="114" y="478"/>
                  </a:lnTo>
                  <a:lnTo>
                    <a:pt x="124" y="497"/>
                  </a:lnTo>
                  <a:lnTo>
                    <a:pt x="130" y="518"/>
                  </a:lnTo>
                  <a:lnTo>
                    <a:pt x="135" y="537"/>
                  </a:lnTo>
                  <a:lnTo>
                    <a:pt x="143" y="558"/>
                  </a:lnTo>
                  <a:lnTo>
                    <a:pt x="149" y="579"/>
                  </a:lnTo>
                  <a:lnTo>
                    <a:pt x="154" y="600"/>
                  </a:lnTo>
                  <a:lnTo>
                    <a:pt x="158" y="621"/>
                  </a:lnTo>
                  <a:lnTo>
                    <a:pt x="162" y="642"/>
                  </a:lnTo>
                  <a:lnTo>
                    <a:pt x="166" y="661"/>
                  </a:lnTo>
                  <a:lnTo>
                    <a:pt x="168" y="683"/>
                  </a:lnTo>
                  <a:lnTo>
                    <a:pt x="168" y="695"/>
                  </a:lnTo>
                  <a:lnTo>
                    <a:pt x="170" y="708"/>
                  </a:lnTo>
                  <a:lnTo>
                    <a:pt x="171" y="723"/>
                  </a:lnTo>
                  <a:lnTo>
                    <a:pt x="171" y="737"/>
                  </a:lnTo>
                  <a:lnTo>
                    <a:pt x="173" y="750"/>
                  </a:lnTo>
                  <a:lnTo>
                    <a:pt x="175" y="765"/>
                  </a:lnTo>
                  <a:lnTo>
                    <a:pt x="175" y="778"/>
                  </a:lnTo>
                  <a:lnTo>
                    <a:pt x="177" y="794"/>
                  </a:lnTo>
                  <a:lnTo>
                    <a:pt x="177" y="807"/>
                  </a:lnTo>
                  <a:lnTo>
                    <a:pt x="177" y="818"/>
                  </a:lnTo>
                  <a:lnTo>
                    <a:pt x="177" y="834"/>
                  </a:lnTo>
                  <a:lnTo>
                    <a:pt x="177" y="847"/>
                  </a:lnTo>
                  <a:lnTo>
                    <a:pt x="177" y="858"/>
                  </a:lnTo>
                  <a:lnTo>
                    <a:pt x="177" y="870"/>
                  </a:lnTo>
                  <a:lnTo>
                    <a:pt x="175" y="881"/>
                  </a:lnTo>
                  <a:lnTo>
                    <a:pt x="173" y="893"/>
                  </a:lnTo>
                  <a:lnTo>
                    <a:pt x="171" y="895"/>
                  </a:lnTo>
                  <a:lnTo>
                    <a:pt x="170" y="900"/>
                  </a:lnTo>
                  <a:lnTo>
                    <a:pt x="168" y="902"/>
                  </a:lnTo>
                  <a:lnTo>
                    <a:pt x="166" y="906"/>
                  </a:lnTo>
                  <a:lnTo>
                    <a:pt x="160" y="908"/>
                  </a:lnTo>
                  <a:lnTo>
                    <a:pt x="154" y="908"/>
                  </a:lnTo>
                  <a:lnTo>
                    <a:pt x="149" y="906"/>
                  </a:lnTo>
                  <a:lnTo>
                    <a:pt x="143" y="904"/>
                  </a:lnTo>
                  <a:lnTo>
                    <a:pt x="141" y="900"/>
                  </a:lnTo>
                  <a:lnTo>
                    <a:pt x="139" y="896"/>
                  </a:lnTo>
                  <a:lnTo>
                    <a:pt x="139" y="889"/>
                  </a:lnTo>
                  <a:lnTo>
                    <a:pt x="141" y="877"/>
                  </a:lnTo>
                  <a:lnTo>
                    <a:pt x="141" y="864"/>
                  </a:lnTo>
                  <a:lnTo>
                    <a:pt x="141" y="849"/>
                  </a:lnTo>
                  <a:lnTo>
                    <a:pt x="141" y="830"/>
                  </a:lnTo>
                  <a:lnTo>
                    <a:pt x="143" y="809"/>
                  </a:lnTo>
                  <a:lnTo>
                    <a:pt x="141" y="786"/>
                  </a:lnTo>
                  <a:lnTo>
                    <a:pt x="141" y="763"/>
                  </a:lnTo>
                  <a:lnTo>
                    <a:pt x="139" y="737"/>
                  </a:lnTo>
                  <a:lnTo>
                    <a:pt x="137" y="712"/>
                  </a:lnTo>
                  <a:lnTo>
                    <a:pt x="135" y="689"/>
                  </a:lnTo>
                  <a:lnTo>
                    <a:pt x="132" y="664"/>
                  </a:lnTo>
                  <a:lnTo>
                    <a:pt x="126" y="640"/>
                  </a:lnTo>
                  <a:lnTo>
                    <a:pt x="120" y="617"/>
                  </a:lnTo>
                  <a:lnTo>
                    <a:pt x="113" y="594"/>
                  </a:lnTo>
                  <a:lnTo>
                    <a:pt x="105" y="577"/>
                  </a:lnTo>
                  <a:lnTo>
                    <a:pt x="95" y="558"/>
                  </a:lnTo>
                  <a:lnTo>
                    <a:pt x="84" y="537"/>
                  </a:lnTo>
                  <a:lnTo>
                    <a:pt x="76" y="520"/>
                  </a:lnTo>
                  <a:lnTo>
                    <a:pt x="67" y="501"/>
                  </a:lnTo>
                  <a:lnTo>
                    <a:pt x="59" y="484"/>
                  </a:lnTo>
                  <a:lnTo>
                    <a:pt x="52" y="465"/>
                  </a:lnTo>
                  <a:lnTo>
                    <a:pt x="44" y="447"/>
                  </a:lnTo>
                  <a:lnTo>
                    <a:pt x="37" y="430"/>
                  </a:lnTo>
                  <a:lnTo>
                    <a:pt x="31" y="411"/>
                  </a:lnTo>
                  <a:lnTo>
                    <a:pt x="25" y="394"/>
                  </a:lnTo>
                  <a:lnTo>
                    <a:pt x="19" y="379"/>
                  </a:lnTo>
                  <a:lnTo>
                    <a:pt x="14" y="362"/>
                  </a:lnTo>
                  <a:lnTo>
                    <a:pt x="10" y="347"/>
                  </a:lnTo>
                  <a:lnTo>
                    <a:pt x="6" y="331"/>
                  </a:lnTo>
                  <a:lnTo>
                    <a:pt x="4" y="316"/>
                  </a:lnTo>
                  <a:lnTo>
                    <a:pt x="2" y="301"/>
                  </a:lnTo>
                  <a:lnTo>
                    <a:pt x="0" y="286"/>
                  </a:lnTo>
                  <a:lnTo>
                    <a:pt x="2" y="267"/>
                  </a:lnTo>
                  <a:lnTo>
                    <a:pt x="6" y="248"/>
                  </a:lnTo>
                  <a:lnTo>
                    <a:pt x="10" y="225"/>
                  </a:lnTo>
                  <a:lnTo>
                    <a:pt x="14" y="202"/>
                  </a:lnTo>
                  <a:lnTo>
                    <a:pt x="21" y="179"/>
                  </a:lnTo>
                  <a:lnTo>
                    <a:pt x="27" y="155"/>
                  </a:lnTo>
                  <a:lnTo>
                    <a:pt x="35" y="134"/>
                  </a:lnTo>
                  <a:lnTo>
                    <a:pt x="42" y="111"/>
                  </a:lnTo>
                  <a:lnTo>
                    <a:pt x="48" y="88"/>
                  </a:lnTo>
                  <a:lnTo>
                    <a:pt x="54" y="69"/>
                  </a:lnTo>
                  <a:lnTo>
                    <a:pt x="61" y="54"/>
                  </a:lnTo>
                  <a:lnTo>
                    <a:pt x="65" y="37"/>
                  </a:lnTo>
                  <a:lnTo>
                    <a:pt x="71" y="25"/>
                  </a:lnTo>
                  <a:lnTo>
                    <a:pt x="75" y="18"/>
                  </a:lnTo>
                  <a:lnTo>
                    <a:pt x="76" y="14"/>
                  </a:lnTo>
                  <a:lnTo>
                    <a:pt x="82" y="12"/>
                  </a:lnTo>
                  <a:lnTo>
                    <a:pt x="90" y="8"/>
                  </a:lnTo>
                  <a:lnTo>
                    <a:pt x="94" y="6"/>
                  </a:lnTo>
                  <a:lnTo>
                    <a:pt x="97" y="6"/>
                  </a:lnTo>
                  <a:lnTo>
                    <a:pt x="101" y="4"/>
                  </a:lnTo>
                  <a:lnTo>
                    <a:pt x="107" y="2"/>
                  </a:lnTo>
                  <a:lnTo>
                    <a:pt x="113" y="0"/>
                  </a:lnTo>
                  <a:lnTo>
                    <a:pt x="116" y="0"/>
                  </a:lnTo>
                  <a:lnTo>
                    <a:pt x="120" y="0"/>
                  </a:lnTo>
                  <a:lnTo>
                    <a:pt x="124" y="0"/>
                  </a:lnTo>
                  <a:lnTo>
                    <a:pt x="130" y="0"/>
                  </a:lnTo>
                  <a:lnTo>
                    <a:pt x="132" y="0"/>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4" name="Freeform 217">
              <a:extLst>
                <a:ext uri="{FF2B5EF4-FFF2-40B4-BE49-F238E27FC236}">
                  <a16:creationId xmlns:a16="http://schemas.microsoft.com/office/drawing/2014/main" id="{DE13EF72-A13C-E644-B7E5-C6D6226383DF}"/>
                </a:ext>
              </a:extLst>
            </p:cNvPr>
            <p:cNvSpPr>
              <a:spLocks/>
            </p:cNvSpPr>
            <p:nvPr/>
          </p:nvSpPr>
          <p:spPr bwMode="auto">
            <a:xfrm flipH="1">
              <a:off x="2518122" y="2715528"/>
              <a:ext cx="122238" cy="49213"/>
            </a:xfrm>
            <a:custGeom>
              <a:avLst/>
              <a:gdLst>
                <a:gd name="T0" fmla="*/ 2147483647 w 154"/>
                <a:gd name="T1" fmla="*/ 2147483647 h 63"/>
                <a:gd name="T2" fmla="*/ 2147483647 w 154"/>
                <a:gd name="T3" fmla="*/ 2147483647 h 63"/>
                <a:gd name="T4" fmla="*/ 2147483647 w 154"/>
                <a:gd name="T5" fmla="*/ 2147483647 h 63"/>
                <a:gd name="T6" fmla="*/ 2147483647 w 154"/>
                <a:gd name="T7" fmla="*/ 2147483647 h 63"/>
                <a:gd name="T8" fmla="*/ 2147483647 w 154"/>
                <a:gd name="T9" fmla="*/ 2147483647 h 63"/>
                <a:gd name="T10" fmla="*/ 2147483647 w 154"/>
                <a:gd name="T11" fmla="*/ 2147483647 h 63"/>
                <a:gd name="T12" fmla="*/ 2147483647 w 154"/>
                <a:gd name="T13" fmla="*/ 2147483647 h 63"/>
                <a:gd name="T14" fmla="*/ 2147483647 w 154"/>
                <a:gd name="T15" fmla="*/ 2147483647 h 63"/>
                <a:gd name="T16" fmla="*/ 2147483647 w 154"/>
                <a:gd name="T17" fmla="*/ 2147483647 h 63"/>
                <a:gd name="T18" fmla="*/ 2147483647 w 154"/>
                <a:gd name="T19" fmla="*/ 2147483647 h 63"/>
                <a:gd name="T20" fmla="*/ 2147483647 w 154"/>
                <a:gd name="T21" fmla="*/ 2147483647 h 63"/>
                <a:gd name="T22" fmla="*/ 2147483647 w 154"/>
                <a:gd name="T23" fmla="*/ 2147483647 h 63"/>
                <a:gd name="T24" fmla="*/ 2147483647 w 154"/>
                <a:gd name="T25" fmla="*/ 2147483647 h 63"/>
                <a:gd name="T26" fmla="*/ 2147483647 w 154"/>
                <a:gd name="T27" fmla="*/ 2147483647 h 63"/>
                <a:gd name="T28" fmla="*/ 2147483647 w 154"/>
                <a:gd name="T29" fmla="*/ 2147483647 h 63"/>
                <a:gd name="T30" fmla="*/ 2147483647 w 154"/>
                <a:gd name="T31" fmla="*/ 2147483647 h 63"/>
                <a:gd name="T32" fmla="*/ 2147483647 w 154"/>
                <a:gd name="T33" fmla="*/ 2147483647 h 63"/>
                <a:gd name="T34" fmla="*/ 2147483647 w 154"/>
                <a:gd name="T35" fmla="*/ 2147483647 h 63"/>
                <a:gd name="T36" fmla="*/ 2147483647 w 154"/>
                <a:gd name="T37" fmla="*/ 2147483647 h 63"/>
                <a:gd name="T38" fmla="*/ 2147483647 w 154"/>
                <a:gd name="T39" fmla="*/ 2147483647 h 63"/>
                <a:gd name="T40" fmla="*/ 2147483647 w 154"/>
                <a:gd name="T41" fmla="*/ 2147483647 h 63"/>
                <a:gd name="T42" fmla="*/ 2147483647 w 154"/>
                <a:gd name="T43" fmla="*/ 0 h 63"/>
                <a:gd name="T44" fmla="*/ 2147483647 w 154"/>
                <a:gd name="T45" fmla="*/ 2147483647 h 63"/>
                <a:gd name="T46" fmla="*/ 2147483647 w 154"/>
                <a:gd name="T47" fmla="*/ 2147483647 h 63"/>
                <a:gd name="T48" fmla="*/ 2147483647 w 154"/>
                <a:gd name="T49" fmla="*/ 2147483647 h 63"/>
                <a:gd name="T50" fmla="*/ 2147483647 w 154"/>
                <a:gd name="T51" fmla="*/ 2147483647 h 63"/>
                <a:gd name="T52" fmla="*/ 2147483647 w 154"/>
                <a:gd name="T53" fmla="*/ 2147483647 h 63"/>
                <a:gd name="T54" fmla="*/ 2147483647 w 154"/>
                <a:gd name="T55" fmla="*/ 2147483647 h 63"/>
                <a:gd name="T56" fmla="*/ 2147483647 w 154"/>
                <a:gd name="T57" fmla="*/ 2147483647 h 63"/>
                <a:gd name="T58" fmla="*/ 2147483647 w 154"/>
                <a:gd name="T59" fmla="*/ 2147483647 h 63"/>
                <a:gd name="T60" fmla="*/ 2147483647 w 154"/>
                <a:gd name="T61" fmla="*/ 2147483647 h 63"/>
                <a:gd name="T62" fmla="*/ 2147483647 w 154"/>
                <a:gd name="T63" fmla="*/ 2147483647 h 63"/>
                <a:gd name="T64" fmla="*/ 2147483647 w 154"/>
                <a:gd name="T65" fmla="*/ 2147483647 h 63"/>
                <a:gd name="T66" fmla="*/ 2147483647 w 154"/>
                <a:gd name="T67" fmla="*/ 2147483647 h 63"/>
                <a:gd name="T68" fmla="*/ 2147483647 w 154"/>
                <a:gd name="T69" fmla="*/ 2147483647 h 63"/>
                <a:gd name="T70" fmla="*/ 2147483647 w 154"/>
                <a:gd name="T71" fmla="*/ 2147483647 h 63"/>
                <a:gd name="T72" fmla="*/ 2147483647 w 154"/>
                <a:gd name="T73" fmla="*/ 2147483647 h 63"/>
                <a:gd name="T74" fmla="*/ 2147483647 w 154"/>
                <a:gd name="T75" fmla="*/ 2147483647 h 63"/>
                <a:gd name="T76" fmla="*/ 2147483647 w 154"/>
                <a:gd name="T77" fmla="*/ 2147483647 h 63"/>
                <a:gd name="T78" fmla="*/ 2147483647 w 154"/>
                <a:gd name="T79" fmla="*/ 2147483647 h 63"/>
                <a:gd name="T80" fmla="*/ 2147483647 w 154"/>
                <a:gd name="T81" fmla="*/ 2147483647 h 63"/>
                <a:gd name="T82" fmla="*/ 2147483647 w 154"/>
                <a:gd name="T83" fmla="*/ 2147483647 h 63"/>
                <a:gd name="T84" fmla="*/ 2147483647 w 154"/>
                <a:gd name="T85" fmla="*/ 2147483647 h 63"/>
                <a:gd name="T86" fmla="*/ 2147483647 w 154"/>
                <a:gd name="T87" fmla="*/ 2147483647 h 63"/>
                <a:gd name="T88" fmla="*/ 2147483647 w 154"/>
                <a:gd name="T89" fmla="*/ 2147483647 h 63"/>
                <a:gd name="T90" fmla="*/ 2147483647 w 154"/>
                <a:gd name="T91" fmla="*/ 2147483647 h 63"/>
                <a:gd name="T92" fmla="*/ 2147483647 w 154"/>
                <a:gd name="T93" fmla="*/ 2147483647 h 63"/>
                <a:gd name="T94" fmla="*/ 2147483647 w 154"/>
                <a:gd name="T95" fmla="*/ 2147483647 h 63"/>
                <a:gd name="T96" fmla="*/ 2147483647 w 154"/>
                <a:gd name="T97" fmla="*/ 2147483647 h 63"/>
                <a:gd name="T98" fmla="*/ 2147483647 w 154"/>
                <a:gd name="T99" fmla="*/ 2147483647 h 63"/>
                <a:gd name="T100" fmla="*/ 0 w 154"/>
                <a:gd name="T101" fmla="*/ 2147483647 h 63"/>
                <a:gd name="T102" fmla="*/ 2147483647 w 154"/>
                <a:gd name="T103" fmla="*/ 2147483647 h 63"/>
                <a:gd name="T104" fmla="*/ 2147483647 w 154"/>
                <a:gd name="T105" fmla="*/ 2147483647 h 63"/>
                <a:gd name="T106" fmla="*/ 2147483647 w 154"/>
                <a:gd name="T107" fmla="*/ 214748364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63"/>
                <a:gd name="T164" fmla="*/ 154 w 154"/>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63">
                  <a:moveTo>
                    <a:pt x="8" y="44"/>
                  </a:moveTo>
                  <a:lnTo>
                    <a:pt x="14" y="44"/>
                  </a:lnTo>
                  <a:lnTo>
                    <a:pt x="19" y="44"/>
                  </a:lnTo>
                  <a:lnTo>
                    <a:pt x="25" y="44"/>
                  </a:lnTo>
                  <a:lnTo>
                    <a:pt x="31" y="46"/>
                  </a:lnTo>
                  <a:lnTo>
                    <a:pt x="38" y="44"/>
                  </a:lnTo>
                  <a:lnTo>
                    <a:pt x="46" y="44"/>
                  </a:lnTo>
                  <a:lnTo>
                    <a:pt x="53" y="44"/>
                  </a:lnTo>
                  <a:lnTo>
                    <a:pt x="63" y="42"/>
                  </a:lnTo>
                  <a:lnTo>
                    <a:pt x="71" y="40"/>
                  </a:lnTo>
                  <a:lnTo>
                    <a:pt x="78" y="38"/>
                  </a:lnTo>
                  <a:lnTo>
                    <a:pt x="84" y="38"/>
                  </a:lnTo>
                  <a:lnTo>
                    <a:pt x="93" y="36"/>
                  </a:lnTo>
                  <a:lnTo>
                    <a:pt x="99" y="32"/>
                  </a:lnTo>
                  <a:lnTo>
                    <a:pt x="107" y="28"/>
                  </a:lnTo>
                  <a:lnTo>
                    <a:pt x="112" y="27"/>
                  </a:lnTo>
                  <a:lnTo>
                    <a:pt x="120" y="23"/>
                  </a:lnTo>
                  <a:lnTo>
                    <a:pt x="126" y="17"/>
                  </a:lnTo>
                  <a:lnTo>
                    <a:pt x="133" y="13"/>
                  </a:lnTo>
                  <a:lnTo>
                    <a:pt x="141" y="8"/>
                  </a:lnTo>
                  <a:lnTo>
                    <a:pt x="148" y="2"/>
                  </a:lnTo>
                  <a:lnTo>
                    <a:pt x="150" y="0"/>
                  </a:lnTo>
                  <a:lnTo>
                    <a:pt x="154" y="2"/>
                  </a:lnTo>
                  <a:lnTo>
                    <a:pt x="154" y="4"/>
                  </a:lnTo>
                  <a:lnTo>
                    <a:pt x="154" y="11"/>
                  </a:lnTo>
                  <a:lnTo>
                    <a:pt x="154" y="17"/>
                  </a:lnTo>
                  <a:lnTo>
                    <a:pt x="152" y="25"/>
                  </a:lnTo>
                  <a:lnTo>
                    <a:pt x="148" y="30"/>
                  </a:lnTo>
                  <a:lnTo>
                    <a:pt x="145" y="36"/>
                  </a:lnTo>
                  <a:lnTo>
                    <a:pt x="135" y="40"/>
                  </a:lnTo>
                  <a:lnTo>
                    <a:pt x="129" y="46"/>
                  </a:lnTo>
                  <a:lnTo>
                    <a:pt x="122" y="49"/>
                  </a:lnTo>
                  <a:lnTo>
                    <a:pt x="116" y="55"/>
                  </a:lnTo>
                  <a:lnTo>
                    <a:pt x="109" y="55"/>
                  </a:lnTo>
                  <a:lnTo>
                    <a:pt x="105" y="59"/>
                  </a:lnTo>
                  <a:lnTo>
                    <a:pt x="97" y="61"/>
                  </a:lnTo>
                  <a:lnTo>
                    <a:pt x="91" y="61"/>
                  </a:lnTo>
                  <a:lnTo>
                    <a:pt x="84" y="61"/>
                  </a:lnTo>
                  <a:lnTo>
                    <a:pt x="78" y="63"/>
                  </a:lnTo>
                  <a:lnTo>
                    <a:pt x="71" y="63"/>
                  </a:lnTo>
                  <a:lnTo>
                    <a:pt x="65" y="63"/>
                  </a:lnTo>
                  <a:lnTo>
                    <a:pt x="55" y="63"/>
                  </a:lnTo>
                  <a:lnTo>
                    <a:pt x="48" y="63"/>
                  </a:lnTo>
                  <a:lnTo>
                    <a:pt x="38" y="63"/>
                  </a:lnTo>
                  <a:lnTo>
                    <a:pt x="31" y="63"/>
                  </a:lnTo>
                  <a:lnTo>
                    <a:pt x="23" y="61"/>
                  </a:lnTo>
                  <a:lnTo>
                    <a:pt x="19" y="61"/>
                  </a:lnTo>
                  <a:lnTo>
                    <a:pt x="14" y="61"/>
                  </a:lnTo>
                  <a:lnTo>
                    <a:pt x="8" y="61"/>
                  </a:lnTo>
                  <a:lnTo>
                    <a:pt x="2" y="57"/>
                  </a:lnTo>
                  <a:lnTo>
                    <a:pt x="0" y="51"/>
                  </a:lnTo>
                  <a:lnTo>
                    <a:pt x="2" y="48"/>
                  </a:lnTo>
                  <a:lnTo>
                    <a:pt x="8" y="44"/>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5" name="Freeform 218">
              <a:extLst>
                <a:ext uri="{FF2B5EF4-FFF2-40B4-BE49-F238E27FC236}">
                  <a16:creationId xmlns:a16="http://schemas.microsoft.com/office/drawing/2014/main" id="{AAFEB72E-9336-474F-97E1-6265CDFAD6CE}"/>
                </a:ext>
              </a:extLst>
            </p:cNvPr>
            <p:cNvSpPr>
              <a:spLocks/>
            </p:cNvSpPr>
            <p:nvPr/>
          </p:nvSpPr>
          <p:spPr bwMode="auto">
            <a:xfrm flipH="1">
              <a:off x="2961035" y="2610753"/>
              <a:ext cx="38100" cy="119063"/>
            </a:xfrm>
            <a:custGeom>
              <a:avLst/>
              <a:gdLst>
                <a:gd name="T0" fmla="*/ 2147483647 w 47"/>
                <a:gd name="T1" fmla="*/ 2147483647 h 148"/>
                <a:gd name="T2" fmla="*/ 2147483647 w 47"/>
                <a:gd name="T3" fmla="*/ 2147483647 h 148"/>
                <a:gd name="T4" fmla="*/ 2147483647 w 47"/>
                <a:gd name="T5" fmla="*/ 2147483647 h 148"/>
                <a:gd name="T6" fmla="*/ 2147483647 w 47"/>
                <a:gd name="T7" fmla="*/ 2147483647 h 148"/>
                <a:gd name="T8" fmla="*/ 2147483647 w 47"/>
                <a:gd name="T9" fmla="*/ 2147483647 h 148"/>
                <a:gd name="T10" fmla="*/ 2147483647 w 47"/>
                <a:gd name="T11" fmla="*/ 2147483647 h 148"/>
                <a:gd name="T12" fmla="*/ 2147483647 w 47"/>
                <a:gd name="T13" fmla="*/ 2147483647 h 148"/>
                <a:gd name="T14" fmla="*/ 2147483647 w 47"/>
                <a:gd name="T15" fmla="*/ 2147483647 h 148"/>
                <a:gd name="T16" fmla="*/ 2147483647 w 47"/>
                <a:gd name="T17" fmla="*/ 2147483647 h 148"/>
                <a:gd name="T18" fmla="*/ 2147483647 w 47"/>
                <a:gd name="T19" fmla="*/ 2147483647 h 148"/>
                <a:gd name="T20" fmla="*/ 2147483647 w 47"/>
                <a:gd name="T21" fmla="*/ 2147483647 h 148"/>
                <a:gd name="T22" fmla="*/ 2147483647 w 47"/>
                <a:gd name="T23" fmla="*/ 2147483647 h 148"/>
                <a:gd name="T24" fmla="*/ 2147483647 w 47"/>
                <a:gd name="T25" fmla="*/ 2147483647 h 148"/>
                <a:gd name="T26" fmla="*/ 2147483647 w 47"/>
                <a:gd name="T27" fmla="*/ 2147483647 h 148"/>
                <a:gd name="T28" fmla="*/ 2147483647 w 47"/>
                <a:gd name="T29" fmla="*/ 2147483647 h 148"/>
                <a:gd name="T30" fmla="*/ 2147483647 w 47"/>
                <a:gd name="T31" fmla="*/ 2147483647 h 148"/>
                <a:gd name="T32" fmla="*/ 2147483647 w 47"/>
                <a:gd name="T33" fmla="*/ 2147483647 h 148"/>
                <a:gd name="T34" fmla="*/ 2147483647 w 47"/>
                <a:gd name="T35" fmla="*/ 2147483647 h 148"/>
                <a:gd name="T36" fmla="*/ 2147483647 w 47"/>
                <a:gd name="T37" fmla="*/ 2147483647 h 148"/>
                <a:gd name="T38" fmla="*/ 2147483647 w 47"/>
                <a:gd name="T39" fmla="*/ 2147483647 h 148"/>
                <a:gd name="T40" fmla="*/ 2147483647 w 47"/>
                <a:gd name="T41" fmla="*/ 2147483647 h 148"/>
                <a:gd name="T42" fmla="*/ 2147483647 w 47"/>
                <a:gd name="T43" fmla="*/ 2147483647 h 148"/>
                <a:gd name="T44" fmla="*/ 2147483647 w 47"/>
                <a:gd name="T45" fmla="*/ 2147483647 h 148"/>
                <a:gd name="T46" fmla="*/ 2147483647 w 47"/>
                <a:gd name="T47" fmla="*/ 2147483647 h 148"/>
                <a:gd name="T48" fmla="*/ 2147483647 w 47"/>
                <a:gd name="T49" fmla="*/ 2147483647 h 148"/>
                <a:gd name="T50" fmla="*/ 2147483647 w 47"/>
                <a:gd name="T51" fmla="*/ 2147483647 h 148"/>
                <a:gd name="T52" fmla="*/ 2147483647 w 47"/>
                <a:gd name="T53" fmla="*/ 2147483647 h 148"/>
                <a:gd name="T54" fmla="*/ 2147483647 w 47"/>
                <a:gd name="T55" fmla="*/ 2147483647 h 148"/>
                <a:gd name="T56" fmla="*/ 2147483647 w 47"/>
                <a:gd name="T57" fmla="*/ 2147483647 h 148"/>
                <a:gd name="T58" fmla="*/ 0 w 47"/>
                <a:gd name="T59" fmla="*/ 2147483647 h 148"/>
                <a:gd name="T60" fmla="*/ 2147483647 w 47"/>
                <a:gd name="T61" fmla="*/ 2147483647 h 148"/>
                <a:gd name="T62" fmla="*/ 2147483647 w 47"/>
                <a:gd name="T63" fmla="*/ 2147483647 h 148"/>
                <a:gd name="T64" fmla="*/ 2147483647 w 47"/>
                <a:gd name="T65" fmla="*/ 2147483647 h 148"/>
                <a:gd name="T66" fmla="*/ 2147483647 w 47"/>
                <a:gd name="T67" fmla="*/ 2147483647 h 148"/>
                <a:gd name="T68" fmla="*/ 2147483647 w 47"/>
                <a:gd name="T69" fmla="*/ 2147483647 h 148"/>
                <a:gd name="T70" fmla="*/ 2147483647 w 47"/>
                <a:gd name="T71" fmla="*/ 2147483647 h 148"/>
                <a:gd name="T72" fmla="*/ 2147483647 w 47"/>
                <a:gd name="T73" fmla="*/ 2147483647 h 148"/>
                <a:gd name="T74" fmla="*/ 2147483647 w 47"/>
                <a:gd name="T75" fmla="*/ 2147483647 h 148"/>
                <a:gd name="T76" fmla="*/ 2147483647 w 47"/>
                <a:gd name="T77" fmla="*/ 2147483647 h 148"/>
                <a:gd name="T78" fmla="*/ 2147483647 w 47"/>
                <a:gd name="T79" fmla="*/ 2147483647 h 148"/>
                <a:gd name="T80" fmla="*/ 2147483647 w 47"/>
                <a:gd name="T81" fmla="*/ 2147483647 h 148"/>
                <a:gd name="T82" fmla="*/ 2147483647 w 47"/>
                <a:gd name="T83" fmla="*/ 0 h 148"/>
                <a:gd name="T84" fmla="*/ 2147483647 w 47"/>
                <a:gd name="T85" fmla="*/ 0 h 148"/>
                <a:gd name="T86" fmla="*/ 2147483647 w 47"/>
                <a:gd name="T87" fmla="*/ 2147483647 h 148"/>
                <a:gd name="T88" fmla="*/ 2147483647 w 47"/>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
                <a:gd name="T136" fmla="*/ 0 h 148"/>
                <a:gd name="T137" fmla="*/ 47 w 47"/>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 h="148">
                  <a:moveTo>
                    <a:pt x="47" y="28"/>
                  </a:moveTo>
                  <a:lnTo>
                    <a:pt x="42" y="34"/>
                  </a:lnTo>
                  <a:lnTo>
                    <a:pt x="38" y="42"/>
                  </a:lnTo>
                  <a:lnTo>
                    <a:pt x="34" y="49"/>
                  </a:lnTo>
                  <a:lnTo>
                    <a:pt x="32" y="59"/>
                  </a:lnTo>
                  <a:lnTo>
                    <a:pt x="32" y="68"/>
                  </a:lnTo>
                  <a:lnTo>
                    <a:pt x="32" y="82"/>
                  </a:lnTo>
                  <a:lnTo>
                    <a:pt x="32" y="91"/>
                  </a:lnTo>
                  <a:lnTo>
                    <a:pt x="36" y="102"/>
                  </a:lnTo>
                  <a:lnTo>
                    <a:pt x="36" y="110"/>
                  </a:lnTo>
                  <a:lnTo>
                    <a:pt x="38" y="121"/>
                  </a:lnTo>
                  <a:lnTo>
                    <a:pt x="40" y="129"/>
                  </a:lnTo>
                  <a:lnTo>
                    <a:pt x="42" y="137"/>
                  </a:lnTo>
                  <a:lnTo>
                    <a:pt x="42" y="142"/>
                  </a:lnTo>
                  <a:lnTo>
                    <a:pt x="44" y="146"/>
                  </a:lnTo>
                  <a:lnTo>
                    <a:pt x="42" y="148"/>
                  </a:lnTo>
                  <a:lnTo>
                    <a:pt x="40" y="148"/>
                  </a:lnTo>
                  <a:lnTo>
                    <a:pt x="34" y="142"/>
                  </a:lnTo>
                  <a:lnTo>
                    <a:pt x="28" y="135"/>
                  </a:lnTo>
                  <a:lnTo>
                    <a:pt x="27" y="131"/>
                  </a:lnTo>
                  <a:lnTo>
                    <a:pt x="23" y="127"/>
                  </a:lnTo>
                  <a:lnTo>
                    <a:pt x="19" y="121"/>
                  </a:lnTo>
                  <a:lnTo>
                    <a:pt x="15" y="118"/>
                  </a:lnTo>
                  <a:lnTo>
                    <a:pt x="11" y="112"/>
                  </a:lnTo>
                  <a:lnTo>
                    <a:pt x="9" y="106"/>
                  </a:lnTo>
                  <a:lnTo>
                    <a:pt x="6" y="101"/>
                  </a:lnTo>
                  <a:lnTo>
                    <a:pt x="4" y="95"/>
                  </a:lnTo>
                  <a:lnTo>
                    <a:pt x="4" y="87"/>
                  </a:lnTo>
                  <a:lnTo>
                    <a:pt x="2" y="82"/>
                  </a:lnTo>
                  <a:lnTo>
                    <a:pt x="0" y="74"/>
                  </a:lnTo>
                  <a:lnTo>
                    <a:pt x="2" y="66"/>
                  </a:lnTo>
                  <a:lnTo>
                    <a:pt x="2" y="57"/>
                  </a:lnTo>
                  <a:lnTo>
                    <a:pt x="2" y="51"/>
                  </a:lnTo>
                  <a:lnTo>
                    <a:pt x="2" y="43"/>
                  </a:lnTo>
                  <a:lnTo>
                    <a:pt x="4" y="36"/>
                  </a:lnTo>
                  <a:lnTo>
                    <a:pt x="4" y="30"/>
                  </a:lnTo>
                  <a:lnTo>
                    <a:pt x="4" y="24"/>
                  </a:lnTo>
                  <a:lnTo>
                    <a:pt x="4" y="21"/>
                  </a:lnTo>
                  <a:lnTo>
                    <a:pt x="6" y="15"/>
                  </a:lnTo>
                  <a:lnTo>
                    <a:pt x="9" y="9"/>
                  </a:lnTo>
                  <a:lnTo>
                    <a:pt x="9" y="4"/>
                  </a:lnTo>
                  <a:lnTo>
                    <a:pt x="11" y="0"/>
                  </a:lnTo>
                  <a:lnTo>
                    <a:pt x="13" y="0"/>
                  </a:lnTo>
                  <a:lnTo>
                    <a:pt x="47" y="28"/>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6" name="Freeform 273">
              <a:extLst>
                <a:ext uri="{FF2B5EF4-FFF2-40B4-BE49-F238E27FC236}">
                  <a16:creationId xmlns:a16="http://schemas.microsoft.com/office/drawing/2014/main" id="{FB16667B-642D-B448-88B1-5D748D6DE730}"/>
                </a:ext>
              </a:extLst>
            </p:cNvPr>
            <p:cNvSpPr>
              <a:spLocks/>
            </p:cNvSpPr>
            <p:nvPr/>
          </p:nvSpPr>
          <p:spPr bwMode="auto">
            <a:xfrm flipH="1">
              <a:off x="2535585" y="2960003"/>
              <a:ext cx="155575" cy="684213"/>
            </a:xfrm>
            <a:custGeom>
              <a:avLst/>
              <a:gdLst>
                <a:gd name="T0" fmla="*/ 2147483647 w 195"/>
                <a:gd name="T1" fmla="*/ 2147483647 h 862"/>
                <a:gd name="T2" fmla="*/ 2147483647 w 195"/>
                <a:gd name="T3" fmla="*/ 2147483647 h 862"/>
                <a:gd name="T4" fmla="*/ 2147483647 w 195"/>
                <a:gd name="T5" fmla="*/ 2147483647 h 862"/>
                <a:gd name="T6" fmla="*/ 2147483647 w 195"/>
                <a:gd name="T7" fmla="*/ 2147483647 h 862"/>
                <a:gd name="T8" fmla="*/ 2147483647 w 195"/>
                <a:gd name="T9" fmla="*/ 2147483647 h 862"/>
                <a:gd name="T10" fmla="*/ 2147483647 w 195"/>
                <a:gd name="T11" fmla="*/ 2147483647 h 862"/>
                <a:gd name="T12" fmla="*/ 2147483647 w 195"/>
                <a:gd name="T13" fmla="*/ 2147483647 h 862"/>
                <a:gd name="T14" fmla="*/ 2147483647 w 195"/>
                <a:gd name="T15" fmla="*/ 2147483647 h 862"/>
                <a:gd name="T16" fmla="*/ 2147483647 w 195"/>
                <a:gd name="T17" fmla="*/ 2147483647 h 862"/>
                <a:gd name="T18" fmla="*/ 2147483647 w 195"/>
                <a:gd name="T19" fmla="*/ 2147483647 h 862"/>
                <a:gd name="T20" fmla="*/ 2147483647 w 195"/>
                <a:gd name="T21" fmla="*/ 2147483647 h 862"/>
                <a:gd name="T22" fmla="*/ 2147483647 w 195"/>
                <a:gd name="T23" fmla="*/ 2147483647 h 862"/>
                <a:gd name="T24" fmla="*/ 2147483647 w 195"/>
                <a:gd name="T25" fmla="*/ 2147483647 h 862"/>
                <a:gd name="T26" fmla="*/ 2147483647 w 195"/>
                <a:gd name="T27" fmla="*/ 2147483647 h 862"/>
                <a:gd name="T28" fmla="*/ 2147483647 w 195"/>
                <a:gd name="T29" fmla="*/ 2147483647 h 862"/>
                <a:gd name="T30" fmla="*/ 2147483647 w 195"/>
                <a:gd name="T31" fmla="*/ 2147483647 h 862"/>
                <a:gd name="T32" fmla="*/ 2147483647 w 195"/>
                <a:gd name="T33" fmla="*/ 2147483647 h 862"/>
                <a:gd name="T34" fmla="*/ 2147483647 w 195"/>
                <a:gd name="T35" fmla="*/ 2147483647 h 862"/>
                <a:gd name="T36" fmla="*/ 2147483647 w 195"/>
                <a:gd name="T37" fmla="*/ 2147483647 h 862"/>
                <a:gd name="T38" fmla="*/ 2147483647 w 195"/>
                <a:gd name="T39" fmla="*/ 2147483647 h 862"/>
                <a:gd name="T40" fmla="*/ 2147483647 w 195"/>
                <a:gd name="T41" fmla="*/ 2147483647 h 862"/>
                <a:gd name="T42" fmla="*/ 2147483647 w 195"/>
                <a:gd name="T43" fmla="*/ 2147483647 h 862"/>
                <a:gd name="T44" fmla="*/ 2147483647 w 195"/>
                <a:gd name="T45" fmla="*/ 2147483647 h 862"/>
                <a:gd name="T46" fmla="*/ 2147483647 w 195"/>
                <a:gd name="T47" fmla="*/ 2147483647 h 862"/>
                <a:gd name="T48" fmla="*/ 2147483647 w 195"/>
                <a:gd name="T49" fmla="*/ 2147483647 h 862"/>
                <a:gd name="T50" fmla="*/ 2147483647 w 195"/>
                <a:gd name="T51" fmla="*/ 2147483647 h 862"/>
                <a:gd name="T52" fmla="*/ 2147483647 w 195"/>
                <a:gd name="T53" fmla="*/ 2147483647 h 862"/>
                <a:gd name="T54" fmla="*/ 2147483647 w 195"/>
                <a:gd name="T55" fmla="*/ 2147483647 h 862"/>
                <a:gd name="T56" fmla="*/ 2147483647 w 195"/>
                <a:gd name="T57" fmla="*/ 2147483647 h 862"/>
                <a:gd name="T58" fmla="*/ 2147483647 w 195"/>
                <a:gd name="T59" fmla="*/ 2147483647 h 862"/>
                <a:gd name="T60" fmla="*/ 2147483647 w 195"/>
                <a:gd name="T61" fmla="*/ 2147483647 h 862"/>
                <a:gd name="T62" fmla="*/ 2147483647 w 195"/>
                <a:gd name="T63" fmla="*/ 2147483647 h 862"/>
                <a:gd name="T64" fmla="*/ 2147483647 w 195"/>
                <a:gd name="T65" fmla="*/ 2147483647 h 862"/>
                <a:gd name="T66" fmla="*/ 2147483647 w 195"/>
                <a:gd name="T67" fmla="*/ 2147483647 h 862"/>
                <a:gd name="T68" fmla="*/ 2147483647 w 195"/>
                <a:gd name="T69" fmla="*/ 2147483647 h 862"/>
                <a:gd name="T70" fmla="*/ 2147483647 w 195"/>
                <a:gd name="T71" fmla="*/ 2147483647 h 862"/>
                <a:gd name="T72" fmla="*/ 2147483647 w 195"/>
                <a:gd name="T73" fmla="*/ 2147483647 h 862"/>
                <a:gd name="T74" fmla="*/ 2147483647 w 195"/>
                <a:gd name="T75" fmla="*/ 2147483647 h 862"/>
                <a:gd name="T76" fmla="*/ 2147483647 w 195"/>
                <a:gd name="T77" fmla="*/ 2147483647 h 862"/>
                <a:gd name="T78" fmla="*/ 2147483647 w 195"/>
                <a:gd name="T79" fmla="*/ 2147483647 h 862"/>
                <a:gd name="T80" fmla="*/ 0 w 195"/>
                <a:gd name="T81" fmla="*/ 2147483647 h 862"/>
                <a:gd name="T82" fmla="*/ 0 w 195"/>
                <a:gd name="T83" fmla="*/ 2147483647 h 862"/>
                <a:gd name="T84" fmla="*/ 0 w 195"/>
                <a:gd name="T85" fmla="*/ 2147483647 h 862"/>
                <a:gd name="T86" fmla="*/ 2147483647 w 195"/>
                <a:gd name="T87" fmla="*/ 2147483647 h 862"/>
                <a:gd name="T88" fmla="*/ 2147483647 w 195"/>
                <a:gd name="T89" fmla="*/ 2147483647 h 862"/>
                <a:gd name="T90" fmla="*/ 2147483647 w 195"/>
                <a:gd name="T91" fmla="*/ 2147483647 h 862"/>
                <a:gd name="T92" fmla="*/ 2147483647 w 195"/>
                <a:gd name="T93" fmla="*/ 2147483647 h 862"/>
                <a:gd name="T94" fmla="*/ 2147483647 w 195"/>
                <a:gd name="T95" fmla="*/ 0 h 862"/>
                <a:gd name="T96" fmla="*/ 2147483647 w 195"/>
                <a:gd name="T97" fmla="*/ 0 h 862"/>
                <a:gd name="T98" fmla="*/ 2147483647 w 195"/>
                <a:gd name="T99" fmla="*/ 2147483647 h 862"/>
                <a:gd name="T100" fmla="*/ 2147483647 w 195"/>
                <a:gd name="T101" fmla="*/ 2147483647 h 8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5"/>
                <a:gd name="T154" fmla="*/ 0 h 862"/>
                <a:gd name="T155" fmla="*/ 195 w 195"/>
                <a:gd name="T156" fmla="*/ 862 h 8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5" h="862">
                  <a:moveTo>
                    <a:pt x="38" y="15"/>
                  </a:moveTo>
                  <a:lnTo>
                    <a:pt x="38" y="19"/>
                  </a:lnTo>
                  <a:lnTo>
                    <a:pt x="38" y="25"/>
                  </a:lnTo>
                  <a:lnTo>
                    <a:pt x="38" y="29"/>
                  </a:lnTo>
                  <a:lnTo>
                    <a:pt x="39" y="32"/>
                  </a:lnTo>
                  <a:lnTo>
                    <a:pt x="39" y="36"/>
                  </a:lnTo>
                  <a:lnTo>
                    <a:pt x="39" y="42"/>
                  </a:lnTo>
                  <a:lnTo>
                    <a:pt x="39" y="46"/>
                  </a:lnTo>
                  <a:lnTo>
                    <a:pt x="41" y="51"/>
                  </a:lnTo>
                  <a:lnTo>
                    <a:pt x="41" y="72"/>
                  </a:lnTo>
                  <a:lnTo>
                    <a:pt x="41" y="93"/>
                  </a:lnTo>
                  <a:lnTo>
                    <a:pt x="41" y="116"/>
                  </a:lnTo>
                  <a:lnTo>
                    <a:pt x="41" y="139"/>
                  </a:lnTo>
                  <a:lnTo>
                    <a:pt x="41" y="160"/>
                  </a:lnTo>
                  <a:lnTo>
                    <a:pt x="43" y="183"/>
                  </a:lnTo>
                  <a:lnTo>
                    <a:pt x="45" y="207"/>
                  </a:lnTo>
                  <a:lnTo>
                    <a:pt x="47" y="230"/>
                  </a:lnTo>
                  <a:lnTo>
                    <a:pt x="49" y="253"/>
                  </a:lnTo>
                  <a:lnTo>
                    <a:pt x="53" y="274"/>
                  </a:lnTo>
                  <a:lnTo>
                    <a:pt x="57" y="297"/>
                  </a:lnTo>
                  <a:lnTo>
                    <a:pt x="64" y="320"/>
                  </a:lnTo>
                  <a:lnTo>
                    <a:pt x="70" y="341"/>
                  </a:lnTo>
                  <a:lnTo>
                    <a:pt x="79" y="362"/>
                  </a:lnTo>
                  <a:lnTo>
                    <a:pt x="89" y="382"/>
                  </a:lnTo>
                  <a:lnTo>
                    <a:pt x="102" y="401"/>
                  </a:lnTo>
                  <a:lnTo>
                    <a:pt x="115" y="421"/>
                  </a:lnTo>
                  <a:lnTo>
                    <a:pt x="127" y="443"/>
                  </a:lnTo>
                  <a:lnTo>
                    <a:pt x="140" y="466"/>
                  </a:lnTo>
                  <a:lnTo>
                    <a:pt x="150" y="491"/>
                  </a:lnTo>
                  <a:lnTo>
                    <a:pt x="157" y="518"/>
                  </a:lnTo>
                  <a:lnTo>
                    <a:pt x="167" y="546"/>
                  </a:lnTo>
                  <a:lnTo>
                    <a:pt x="172" y="575"/>
                  </a:lnTo>
                  <a:lnTo>
                    <a:pt x="178" y="605"/>
                  </a:lnTo>
                  <a:lnTo>
                    <a:pt x="182" y="635"/>
                  </a:lnTo>
                  <a:lnTo>
                    <a:pt x="186" y="666"/>
                  </a:lnTo>
                  <a:lnTo>
                    <a:pt x="188" y="696"/>
                  </a:lnTo>
                  <a:lnTo>
                    <a:pt x="191" y="727"/>
                  </a:lnTo>
                  <a:lnTo>
                    <a:pt x="191" y="757"/>
                  </a:lnTo>
                  <a:lnTo>
                    <a:pt x="193" y="786"/>
                  </a:lnTo>
                  <a:lnTo>
                    <a:pt x="193" y="814"/>
                  </a:lnTo>
                  <a:lnTo>
                    <a:pt x="195" y="841"/>
                  </a:lnTo>
                  <a:lnTo>
                    <a:pt x="193" y="845"/>
                  </a:lnTo>
                  <a:lnTo>
                    <a:pt x="193" y="849"/>
                  </a:lnTo>
                  <a:lnTo>
                    <a:pt x="191" y="852"/>
                  </a:lnTo>
                  <a:lnTo>
                    <a:pt x="190" y="856"/>
                  </a:lnTo>
                  <a:lnTo>
                    <a:pt x="186" y="860"/>
                  </a:lnTo>
                  <a:lnTo>
                    <a:pt x="180" y="862"/>
                  </a:lnTo>
                  <a:lnTo>
                    <a:pt x="174" y="860"/>
                  </a:lnTo>
                  <a:lnTo>
                    <a:pt x="169" y="856"/>
                  </a:lnTo>
                  <a:lnTo>
                    <a:pt x="167" y="852"/>
                  </a:lnTo>
                  <a:lnTo>
                    <a:pt x="167" y="849"/>
                  </a:lnTo>
                  <a:lnTo>
                    <a:pt x="165" y="845"/>
                  </a:lnTo>
                  <a:lnTo>
                    <a:pt x="165" y="841"/>
                  </a:lnTo>
                  <a:lnTo>
                    <a:pt x="163" y="814"/>
                  </a:lnTo>
                  <a:lnTo>
                    <a:pt x="163" y="790"/>
                  </a:lnTo>
                  <a:lnTo>
                    <a:pt x="159" y="761"/>
                  </a:lnTo>
                  <a:lnTo>
                    <a:pt x="157" y="731"/>
                  </a:lnTo>
                  <a:lnTo>
                    <a:pt x="152" y="700"/>
                  </a:lnTo>
                  <a:lnTo>
                    <a:pt x="148" y="668"/>
                  </a:lnTo>
                  <a:lnTo>
                    <a:pt x="140" y="637"/>
                  </a:lnTo>
                  <a:lnTo>
                    <a:pt x="136" y="607"/>
                  </a:lnTo>
                  <a:lnTo>
                    <a:pt x="127" y="578"/>
                  </a:lnTo>
                  <a:lnTo>
                    <a:pt x="121" y="548"/>
                  </a:lnTo>
                  <a:lnTo>
                    <a:pt x="112" y="519"/>
                  </a:lnTo>
                  <a:lnTo>
                    <a:pt x="104" y="495"/>
                  </a:lnTo>
                  <a:lnTo>
                    <a:pt x="95" y="472"/>
                  </a:lnTo>
                  <a:lnTo>
                    <a:pt x="85" y="451"/>
                  </a:lnTo>
                  <a:lnTo>
                    <a:pt x="76" y="432"/>
                  </a:lnTo>
                  <a:lnTo>
                    <a:pt x="66" y="419"/>
                  </a:lnTo>
                  <a:lnTo>
                    <a:pt x="53" y="396"/>
                  </a:lnTo>
                  <a:lnTo>
                    <a:pt x="41" y="375"/>
                  </a:lnTo>
                  <a:lnTo>
                    <a:pt x="32" y="354"/>
                  </a:lnTo>
                  <a:lnTo>
                    <a:pt x="24" y="331"/>
                  </a:lnTo>
                  <a:lnTo>
                    <a:pt x="19" y="306"/>
                  </a:lnTo>
                  <a:lnTo>
                    <a:pt x="13" y="284"/>
                  </a:lnTo>
                  <a:lnTo>
                    <a:pt x="9" y="261"/>
                  </a:lnTo>
                  <a:lnTo>
                    <a:pt x="7" y="236"/>
                  </a:lnTo>
                  <a:lnTo>
                    <a:pt x="3" y="213"/>
                  </a:lnTo>
                  <a:lnTo>
                    <a:pt x="1" y="190"/>
                  </a:lnTo>
                  <a:lnTo>
                    <a:pt x="1" y="166"/>
                  </a:lnTo>
                  <a:lnTo>
                    <a:pt x="1" y="143"/>
                  </a:lnTo>
                  <a:lnTo>
                    <a:pt x="0" y="118"/>
                  </a:lnTo>
                  <a:lnTo>
                    <a:pt x="0" y="95"/>
                  </a:lnTo>
                  <a:lnTo>
                    <a:pt x="0" y="72"/>
                  </a:lnTo>
                  <a:lnTo>
                    <a:pt x="0" y="51"/>
                  </a:lnTo>
                  <a:lnTo>
                    <a:pt x="0" y="44"/>
                  </a:lnTo>
                  <a:lnTo>
                    <a:pt x="0" y="40"/>
                  </a:lnTo>
                  <a:lnTo>
                    <a:pt x="1" y="36"/>
                  </a:lnTo>
                  <a:lnTo>
                    <a:pt x="3" y="32"/>
                  </a:lnTo>
                  <a:lnTo>
                    <a:pt x="3" y="29"/>
                  </a:lnTo>
                  <a:lnTo>
                    <a:pt x="3" y="25"/>
                  </a:lnTo>
                  <a:lnTo>
                    <a:pt x="3" y="19"/>
                  </a:lnTo>
                  <a:lnTo>
                    <a:pt x="3" y="13"/>
                  </a:lnTo>
                  <a:lnTo>
                    <a:pt x="5" y="8"/>
                  </a:lnTo>
                  <a:lnTo>
                    <a:pt x="9" y="2"/>
                  </a:lnTo>
                  <a:lnTo>
                    <a:pt x="15" y="0"/>
                  </a:lnTo>
                  <a:lnTo>
                    <a:pt x="22" y="0"/>
                  </a:lnTo>
                  <a:lnTo>
                    <a:pt x="28" y="0"/>
                  </a:lnTo>
                  <a:lnTo>
                    <a:pt x="34" y="4"/>
                  </a:lnTo>
                  <a:lnTo>
                    <a:pt x="36" y="8"/>
                  </a:lnTo>
                  <a:lnTo>
                    <a:pt x="3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7" name="Freeform 274">
              <a:extLst>
                <a:ext uri="{FF2B5EF4-FFF2-40B4-BE49-F238E27FC236}">
                  <a16:creationId xmlns:a16="http://schemas.microsoft.com/office/drawing/2014/main" id="{EC55A653-F13A-DA49-9F5F-E0BACE18C4EC}"/>
                </a:ext>
              </a:extLst>
            </p:cNvPr>
            <p:cNvSpPr>
              <a:spLocks/>
            </p:cNvSpPr>
            <p:nvPr/>
          </p:nvSpPr>
          <p:spPr bwMode="auto">
            <a:xfrm flipH="1">
              <a:off x="2443509" y="2909203"/>
              <a:ext cx="128588" cy="741363"/>
            </a:xfrm>
            <a:custGeom>
              <a:avLst/>
              <a:gdLst>
                <a:gd name="T0" fmla="*/ 2147483647 w 161"/>
                <a:gd name="T1" fmla="*/ 2147483647 h 934"/>
                <a:gd name="T2" fmla="*/ 2147483647 w 161"/>
                <a:gd name="T3" fmla="*/ 2147483647 h 934"/>
                <a:gd name="T4" fmla="*/ 2147483647 w 161"/>
                <a:gd name="T5" fmla="*/ 2147483647 h 934"/>
                <a:gd name="T6" fmla="*/ 2147483647 w 161"/>
                <a:gd name="T7" fmla="*/ 2147483647 h 934"/>
                <a:gd name="T8" fmla="*/ 2147483647 w 161"/>
                <a:gd name="T9" fmla="*/ 2147483647 h 934"/>
                <a:gd name="T10" fmla="*/ 2147483647 w 161"/>
                <a:gd name="T11" fmla="*/ 2147483647 h 934"/>
                <a:gd name="T12" fmla="*/ 2147483647 w 161"/>
                <a:gd name="T13" fmla="*/ 2147483647 h 934"/>
                <a:gd name="T14" fmla="*/ 2147483647 w 161"/>
                <a:gd name="T15" fmla="*/ 2147483647 h 934"/>
                <a:gd name="T16" fmla="*/ 2147483647 w 161"/>
                <a:gd name="T17" fmla="*/ 2147483647 h 934"/>
                <a:gd name="T18" fmla="*/ 2147483647 w 161"/>
                <a:gd name="T19" fmla="*/ 2147483647 h 934"/>
                <a:gd name="T20" fmla="*/ 2147483647 w 161"/>
                <a:gd name="T21" fmla="*/ 2147483647 h 934"/>
                <a:gd name="T22" fmla="*/ 2147483647 w 161"/>
                <a:gd name="T23" fmla="*/ 2147483647 h 934"/>
                <a:gd name="T24" fmla="*/ 2147483647 w 161"/>
                <a:gd name="T25" fmla="*/ 2147483647 h 934"/>
                <a:gd name="T26" fmla="*/ 2147483647 w 161"/>
                <a:gd name="T27" fmla="*/ 2147483647 h 934"/>
                <a:gd name="T28" fmla="*/ 2147483647 w 161"/>
                <a:gd name="T29" fmla="*/ 2147483647 h 934"/>
                <a:gd name="T30" fmla="*/ 2147483647 w 161"/>
                <a:gd name="T31" fmla="*/ 2147483647 h 934"/>
                <a:gd name="T32" fmla="*/ 2147483647 w 161"/>
                <a:gd name="T33" fmla="*/ 2147483647 h 934"/>
                <a:gd name="T34" fmla="*/ 2147483647 w 161"/>
                <a:gd name="T35" fmla="*/ 2147483647 h 934"/>
                <a:gd name="T36" fmla="*/ 2147483647 w 161"/>
                <a:gd name="T37" fmla="*/ 2147483647 h 934"/>
                <a:gd name="T38" fmla="*/ 2147483647 w 161"/>
                <a:gd name="T39" fmla="*/ 2147483647 h 934"/>
                <a:gd name="T40" fmla="*/ 2147483647 w 161"/>
                <a:gd name="T41" fmla="*/ 2147483647 h 934"/>
                <a:gd name="T42" fmla="*/ 2147483647 w 161"/>
                <a:gd name="T43" fmla="*/ 2147483647 h 934"/>
                <a:gd name="T44" fmla="*/ 2147483647 w 161"/>
                <a:gd name="T45" fmla="*/ 2147483647 h 934"/>
                <a:gd name="T46" fmla="*/ 2147483647 w 161"/>
                <a:gd name="T47" fmla="*/ 2147483647 h 934"/>
                <a:gd name="T48" fmla="*/ 2147483647 w 161"/>
                <a:gd name="T49" fmla="*/ 2147483647 h 934"/>
                <a:gd name="T50" fmla="*/ 2147483647 w 161"/>
                <a:gd name="T51" fmla="*/ 2147483647 h 934"/>
                <a:gd name="T52" fmla="*/ 2147483647 w 161"/>
                <a:gd name="T53" fmla="*/ 2147483647 h 934"/>
                <a:gd name="T54" fmla="*/ 2147483647 w 161"/>
                <a:gd name="T55" fmla="*/ 2147483647 h 934"/>
                <a:gd name="T56" fmla="*/ 2147483647 w 161"/>
                <a:gd name="T57" fmla="*/ 2147483647 h 934"/>
                <a:gd name="T58" fmla="*/ 2147483647 w 161"/>
                <a:gd name="T59" fmla="*/ 2147483647 h 934"/>
                <a:gd name="T60" fmla="*/ 2147483647 w 161"/>
                <a:gd name="T61" fmla="*/ 2147483647 h 934"/>
                <a:gd name="T62" fmla="*/ 2147483647 w 161"/>
                <a:gd name="T63" fmla="*/ 2147483647 h 934"/>
                <a:gd name="T64" fmla="*/ 2147483647 w 161"/>
                <a:gd name="T65" fmla="*/ 2147483647 h 934"/>
                <a:gd name="T66" fmla="*/ 2147483647 w 161"/>
                <a:gd name="T67" fmla="*/ 2147483647 h 934"/>
                <a:gd name="T68" fmla="*/ 2147483647 w 161"/>
                <a:gd name="T69" fmla="*/ 2147483647 h 934"/>
                <a:gd name="T70" fmla="*/ 2147483647 w 161"/>
                <a:gd name="T71" fmla="*/ 2147483647 h 934"/>
                <a:gd name="T72" fmla="*/ 2147483647 w 161"/>
                <a:gd name="T73" fmla="*/ 2147483647 h 934"/>
                <a:gd name="T74" fmla="*/ 2147483647 w 161"/>
                <a:gd name="T75" fmla="*/ 2147483647 h 934"/>
                <a:gd name="T76" fmla="*/ 2147483647 w 161"/>
                <a:gd name="T77" fmla="*/ 2147483647 h 934"/>
                <a:gd name="T78" fmla="*/ 2147483647 w 161"/>
                <a:gd name="T79" fmla="*/ 2147483647 h 934"/>
                <a:gd name="T80" fmla="*/ 2147483647 w 161"/>
                <a:gd name="T81" fmla="*/ 2147483647 h 934"/>
                <a:gd name="T82" fmla="*/ 2147483647 w 161"/>
                <a:gd name="T83" fmla="*/ 2147483647 h 934"/>
                <a:gd name="T84" fmla="*/ 2147483647 w 161"/>
                <a:gd name="T85" fmla="*/ 2147483647 h 934"/>
                <a:gd name="T86" fmla="*/ 2147483647 w 161"/>
                <a:gd name="T87" fmla="*/ 2147483647 h 934"/>
                <a:gd name="T88" fmla="*/ 2147483647 w 161"/>
                <a:gd name="T89" fmla="*/ 2147483647 h 934"/>
                <a:gd name="T90" fmla="*/ 0 w 161"/>
                <a:gd name="T91" fmla="*/ 2147483647 h 934"/>
                <a:gd name="T92" fmla="*/ 2147483647 w 161"/>
                <a:gd name="T93" fmla="*/ 2147483647 h 934"/>
                <a:gd name="T94" fmla="*/ 2147483647 w 161"/>
                <a:gd name="T95" fmla="*/ 2147483647 h 934"/>
                <a:gd name="T96" fmla="*/ 2147483647 w 161"/>
                <a:gd name="T97" fmla="*/ 2147483647 h 934"/>
                <a:gd name="T98" fmla="*/ 2147483647 w 161"/>
                <a:gd name="T99" fmla="*/ 2147483647 h 934"/>
                <a:gd name="T100" fmla="*/ 2147483647 w 161"/>
                <a:gd name="T101" fmla="*/ 2147483647 h 934"/>
                <a:gd name="T102" fmla="*/ 2147483647 w 161"/>
                <a:gd name="T103" fmla="*/ 2147483647 h 934"/>
                <a:gd name="T104" fmla="*/ 2147483647 w 161"/>
                <a:gd name="T105" fmla="*/ 2147483647 h 934"/>
                <a:gd name="T106" fmla="*/ 2147483647 w 161"/>
                <a:gd name="T107" fmla="*/ 0 h 934"/>
                <a:gd name="T108" fmla="*/ 2147483647 w 161"/>
                <a:gd name="T109" fmla="*/ 2147483647 h 934"/>
                <a:gd name="T110" fmla="*/ 2147483647 w 161"/>
                <a:gd name="T111" fmla="*/ 2147483647 h 934"/>
                <a:gd name="T112" fmla="*/ 2147483647 w 161"/>
                <a:gd name="T113" fmla="*/ 2147483647 h 9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934"/>
                <a:gd name="T173" fmla="*/ 161 w 161"/>
                <a:gd name="T174" fmla="*/ 934 h 9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934">
                  <a:moveTo>
                    <a:pt x="116" y="16"/>
                  </a:moveTo>
                  <a:lnTo>
                    <a:pt x="104" y="38"/>
                  </a:lnTo>
                  <a:lnTo>
                    <a:pt x="95" y="63"/>
                  </a:lnTo>
                  <a:lnTo>
                    <a:pt x="85" y="86"/>
                  </a:lnTo>
                  <a:lnTo>
                    <a:pt x="78" y="109"/>
                  </a:lnTo>
                  <a:lnTo>
                    <a:pt x="72" y="132"/>
                  </a:lnTo>
                  <a:lnTo>
                    <a:pt x="66" y="156"/>
                  </a:lnTo>
                  <a:lnTo>
                    <a:pt x="60" y="181"/>
                  </a:lnTo>
                  <a:lnTo>
                    <a:pt x="57" y="206"/>
                  </a:lnTo>
                  <a:lnTo>
                    <a:pt x="53" y="229"/>
                  </a:lnTo>
                  <a:lnTo>
                    <a:pt x="51" y="252"/>
                  </a:lnTo>
                  <a:lnTo>
                    <a:pt x="49" y="276"/>
                  </a:lnTo>
                  <a:lnTo>
                    <a:pt x="49" y="301"/>
                  </a:lnTo>
                  <a:lnTo>
                    <a:pt x="51" y="324"/>
                  </a:lnTo>
                  <a:lnTo>
                    <a:pt x="55" y="349"/>
                  </a:lnTo>
                  <a:lnTo>
                    <a:pt x="57" y="373"/>
                  </a:lnTo>
                  <a:lnTo>
                    <a:pt x="62" y="400"/>
                  </a:lnTo>
                  <a:lnTo>
                    <a:pt x="62" y="408"/>
                  </a:lnTo>
                  <a:lnTo>
                    <a:pt x="66" y="417"/>
                  </a:lnTo>
                  <a:lnTo>
                    <a:pt x="66" y="425"/>
                  </a:lnTo>
                  <a:lnTo>
                    <a:pt x="70" y="432"/>
                  </a:lnTo>
                  <a:lnTo>
                    <a:pt x="72" y="440"/>
                  </a:lnTo>
                  <a:lnTo>
                    <a:pt x="78" y="447"/>
                  </a:lnTo>
                  <a:lnTo>
                    <a:pt x="79" y="455"/>
                  </a:lnTo>
                  <a:lnTo>
                    <a:pt x="83" y="461"/>
                  </a:lnTo>
                  <a:lnTo>
                    <a:pt x="87" y="466"/>
                  </a:lnTo>
                  <a:lnTo>
                    <a:pt x="91" y="474"/>
                  </a:lnTo>
                  <a:lnTo>
                    <a:pt x="97" y="482"/>
                  </a:lnTo>
                  <a:lnTo>
                    <a:pt x="100" y="489"/>
                  </a:lnTo>
                  <a:lnTo>
                    <a:pt x="106" y="497"/>
                  </a:lnTo>
                  <a:lnTo>
                    <a:pt x="110" y="506"/>
                  </a:lnTo>
                  <a:lnTo>
                    <a:pt x="114" y="516"/>
                  </a:lnTo>
                  <a:lnTo>
                    <a:pt x="119" y="527"/>
                  </a:lnTo>
                  <a:lnTo>
                    <a:pt x="131" y="554"/>
                  </a:lnTo>
                  <a:lnTo>
                    <a:pt x="138" y="581"/>
                  </a:lnTo>
                  <a:lnTo>
                    <a:pt x="146" y="607"/>
                  </a:lnTo>
                  <a:lnTo>
                    <a:pt x="152" y="632"/>
                  </a:lnTo>
                  <a:lnTo>
                    <a:pt x="155" y="655"/>
                  </a:lnTo>
                  <a:lnTo>
                    <a:pt x="159" y="678"/>
                  </a:lnTo>
                  <a:lnTo>
                    <a:pt x="159" y="700"/>
                  </a:lnTo>
                  <a:lnTo>
                    <a:pt x="161" y="723"/>
                  </a:lnTo>
                  <a:lnTo>
                    <a:pt x="161" y="746"/>
                  </a:lnTo>
                  <a:lnTo>
                    <a:pt x="161" y="769"/>
                  </a:lnTo>
                  <a:lnTo>
                    <a:pt x="159" y="792"/>
                  </a:lnTo>
                  <a:lnTo>
                    <a:pt x="159" y="816"/>
                  </a:lnTo>
                  <a:lnTo>
                    <a:pt x="157" y="841"/>
                  </a:lnTo>
                  <a:lnTo>
                    <a:pt x="154" y="868"/>
                  </a:lnTo>
                  <a:lnTo>
                    <a:pt x="154" y="894"/>
                  </a:lnTo>
                  <a:lnTo>
                    <a:pt x="150" y="925"/>
                  </a:lnTo>
                  <a:lnTo>
                    <a:pt x="148" y="931"/>
                  </a:lnTo>
                  <a:lnTo>
                    <a:pt x="142" y="934"/>
                  </a:lnTo>
                  <a:lnTo>
                    <a:pt x="136" y="934"/>
                  </a:lnTo>
                  <a:lnTo>
                    <a:pt x="133" y="933"/>
                  </a:lnTo>
                  <a:lnTo>
                    <a:pt x="127" y="929"/>
                  </a:lnTo>
                  <a:lnTo>
                    <a:pt x="125" y="923"/>
                  </a:lnTo>
                  <a:lnTo>
                    <a:pt x="121" y="915"/>
                  </a:lnTo>
                  <a:lnTo>
                    <a:pt x="121" y="910"/>
                  </a:lnTo>
                  <a:lnTo>
                    <a:pt x="123" y="887"/>
                  </a:lnTo>
                  <a:lnTo>
                    <a:pt x="125" y="864"/>
                  </a:lnTo>
                  <a:lnTo>
                    <a:pt x="125" y="839"/>
                  </a:lnTo>
                  <a:lnTo>
                    <a:pt x="127" y="818"/>
                  </a:lnTo>
                  <a:lnTo>
                    <a:pt x="127" y="796"/>
                  </a:lnTo>
                  <a:lnTo>
                    <a:pt x="127" y="773"/>
                  </a:lnTo>
                  <a:lnTo>
                    <a:pt x="125" y="752"/>
                  </a:lnTo>
                  <a:lnTo>
                    <a:pt x="125" y="731"/>
                  </a:lnTo>
                  <a:lnTo>
                    <a:pt x="123" y="708"/>
                  </a:lnTo>
                  <a:lnTo>
                    <a:pt x="119" y="689"/>
                  </a:lnTo>
                  <a:lnTo>
                    <a:pt x="116" y="666"/>
                  </a:lnTo>
                  <a:lnTo>
                    <a:pt x="114" y="647"/>
                  </a:lnTo>
                  <a:lnTo>
                    <a:pt x="108" y="626"/>
                  </a:lnTo>
                  <a:lnTo>
                    <a:pt x="102" y="607"/>
                  </a:lnTo>
                  <a:lnTo>
                    <a:pt x="97" y="590"/>
                  </a:lnTo>
                  <a:lnTo>
                    <a:pt x="89" y="571"/>
                  </a:lnTo>
                  <a:lnTo>
                    <a:pt x="83" y="554"/>
                  </a:lnTo>
                  <a:lnTo>
                    <a:pt x="78" y="543"/>
                  </a:lnTo>
                  <a:lnTo>
                    <a:pt x="70" y="531"/>
                  </a:lnTo>
                  <a:lnTo>
                    <a:pt x="66" y="520"/>
                  </a:lnTo>
                  <a:lnTo>
                    <a:pt x="59" y="510"/>
                  </a:lnTo>
                  <a:lnTo>
                    <a:pt x="53" y="501"/>
                  </a:lnTo>
                  <a:lnTo>
                    <a:pt x="47" y="491"/>
                  </a:lnTo>
                  <a:lnTo>
                    <a:pt x="41" y="486"/>
                  </a:lnTo>
                  <a:lnTo>
                    <a:pt x="36" y="478"/>
                  </a:lnTo>
                  <a:lnTo>
                    <a:pt x="32" y="468"/>
                  </a:lnTo>
                  <a:lnTo>
                    <a:pt x="28" y="461"/>
                  </a:lnTo>
                  <a:lnTo>
                    <a:pt x="24" y="453"/>
                  </a:lnTo>
                  <a:lnTo>
                    <a:pt x="19" y="444"/>
                  </a:lnTo>
                  <a:lnTo>
                    <a:pt x="17" y="432"/>
                  </a:lnTo>
                  <a:lnTo>
                    <a:pt x="13" y="421"/>
                  </a:lnTo>
                  <a:lnTo>
                    <a:pt x="11" y="409"/>
                  </a:lnTo>
                  <a:lnTo>
                    <a:pt x="5" y="379"/>
                  </a:lnTo>
                  <a:lnTo>
                    <a:pt x="2" y="352"/>
                  </a:lnTo>
                  <a:lnTo>
                    <a:pt x="0" y="326"/>
                  </a:lnTo>
                  <a:lnTo>
                    <a:pt x="0" y="301"/>
                  </a:lnTo>
                  <a:lnTo>
                    <a:pt x="2" y="274"/>
                  </a:lnTo>
                  <a:lnTo>
                    <a:pt x="3" y="252"/>
                  </a:lnTo>
                  <a:lnTo>
                    <a:pt x="7" y="229"/>
                  </a:lnTo>
                  <a:lnTo>
                    <a:pt x="13" y="208"/>
                  </a:lnTo>
                  <a:lnTo>
                    <a:pt x="21" y="183"/>
                  </a:lnTo>
                  <a:lnTo>
                    <a:pt x="30" y="160"/>
                  </a:lnTo>
                  <a:lnTo>
                    <a:pt x="36" y="137"/>
                  </a:lnTo>
                  <a:lnTo>
                    <a:pt x="47" y="113"/>
                  </a:lnTo>
                  <a:lnTo>
                    <a:pt x="59" y="88"/>
                  </a:lnTo>
                  <a:lnTo>
                    <a:pt x="72" y="63"/>
                  </a:lnTo>
                  <a:lnTo>
                    <a:pt x="83" y="37"/>
                  </a:lnTo>
                  <a:lnTo>
                    <a:pt x="97" y="8"/>
                  </a:lnTo>
                  <a:lnTo>
                    <a:pt x="98" y="4"/>
                  </a:lnTo>
                  <a:lnTo>
                    <a:pt x="102" y="2"/>
                  </a:lnTo>
                  <a:lnTo>
                    <a:pt x="106" y="0"/>
                  </a:lnTo>
                  <a:lnTo>
                    <a:pt x="110" y="2"/>
                  </a:lnTo>
                  <a:lnTo>
                    <a:pt x="112" y="4"/>
                  </a:lnTo>
                  <a:lnTo>
                    <a:pt x="114" y="6"/>
                  </a:lnTo>
                  <a:lnTo>
                    <a:pt x="116" y="10"/>
                  </a:lnTo>
                  <a:lnTo>
                    <a:pt x="116" y="1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8" name="Freeform 275">
              <a:extLst>
                <a:ext uri="{FF2B5EF4-FFF2-40B4-BE49-F238E27FC236}">
                  <a16:creationId xmlns:a16="http://schemas.microsoft.com/office/drawing/2014/main" id="{88CF16E2-55F9-514A-A8E9-CFD9CE05119D}"/>
                </a:ext>
              </a:extLst>
            </p:cNvPr>
            <p:cNvSpPr>
              <a:spLocks/>
            </p:cNvSpPr>
            <p:nvPr/>
          </p:nvSpPr>
          <p:spPr bwMode="auto">
            <a:xfrm flipH="1">
              <a:off x="2675284" y="3006041"/>
              <a:ext cx="122238" cy="641350"/>
            </a:xfrm>
            <a:custGeom>
              <a:avLst/>
              <a:gdLst>
                <a:gd name="T0" fmla="*/ 2147483647 w 154"/>
                <a:gd name="T1" fmla="*/ 2147483647 h 809"/>
                <a:gd name="T2" fmla="*/ 2147483647 w 154"/>
                <a:gd name="T3" fmla="*/ 2147483647 h 809"/>
                <a:gd name="T4" fmla="*/ 2147483647 w 154"/>
                <a:gd name="T5" fmla="*/ 2147483647 h 809"/>
                <a:gd name="T6" fmla="*/ 2147483647 w 154"/>
                <a:gd name="T7" fmla="*/ 2147483647 h 809"/>
                <a:gd name="T8" fmla="*/ 2147483647 w 154"/>
                <a:gd name="T9" fmla="*/ 2147483647 h 809"/>
                <a:gd name="T10" fmla="*/ 2147483647 w 154"/>
                <a:gd name="T11" fmla="*/ 2147483647 h 809"/>
                <a:gd name="T12" fmla="*/ 2147483647 w 154"/>
                <a:gd name="T13" fmla="*/ 2147483647 h 809"/>
                <a:gd name="T14" fmla="*/ 2147483647 w 154"/>
                <a:gd name="T15" fmla="*/ 2147483647 h 809"/>
                <a:gd name="T16" fmla="*/ 2147483647 w 154"/>
                <a:gd name="T17" fmla="*/ 2147483647 h 809"/>
                <a:gd name="T18" fmla="*/ 2147483647 w 154"/>
                <a:gd name="T19" fmla="*/ 2147483647 h 809"/>
                <a:gd name="T20" fmla="*/ 2147483647 w 154"/>
                <a:gd name="T21" fmla="*/ 2147483647 h 809"/>
                <a:gd name="T22" fmla="*/ 2147483647 w 154"/>
                <a:gd name="T23" fmla="*/ 2147483647 h 809"/>
                <a:gd name="T24" fmla="*/ 2147483647 w 154"/>
                <a:gd name="T25" fmla="*/ 2147483647 h 809"/>
                <a:gd name="T26" fmla="*/ 2147483647 w 154"/>
                <a:gd name="T27" fmla="*/ 2147483647 h 809"/>
                <a:gd name="T28" fmla="*/ 2147483647 w 154"/>
                <a:gd name="T29" fmla="*/ 2147483647 h 809"/>
                <a:gd name="T30" fmla="*/ 2147483647 w 154"/>
                <a:gd name="T31" fmla="*/ 2147483647 h 809"/>
                <a:gd name="T32" fmla="*/ 2147483647 w 154"/>
                <a:gd name="T33" fmla="*/ 2147483647 h 809"/>
                <a:gd name="T34" fmla="*/ 2147483647 w 154"/>
                <a:gd name="T35" fmla="*/ 2147483647 h 809"/>
                <a:gd name="T36" fmla="*/ 2147483647 w 154"/>
                <a:gd name="T37" fmla="*/ 2147483647 h 809"/>
                <a:gd name="T38" fmla="*/ 2147483647 w 154"/>
                <a:gd name="T39" fmla="*/ 2147483647 h 809"/>
                <a:gd name="T40" fmla="*/ 2147483647 w 154"/>
                <a:gd name="T41" fmla="*/ 2147483647 h 809"/>
                <a:gd name="T42" fmla="*/ 2147483647 w 154"/>
                <a:gd name="T43" fmla="*/ 2147483647 h 809"/>
                <a:gd name="T44" fmla="*/ 2147483647 w 154"/>
                <a:gd name="T45" fmla="*/ 2147483647 h 809"/>
                <a:gd name="T46" fmla="*/ 2147483647 w 154"/>
                <a:gd name="T47" fmla="*/ 2147483647 h 809"/>
                <a:gd name="T48" fmla="*/ 2147483647 w 154"/>
                <a:gd name="T49" fmla="*/ 2147483647 h 809"/>
                <a:gd name="T50" fmla="*/ 2147483647 w 154"/>
                <a:gd name="T51" fmla="*/ 2147483647 h 809"/>
                <a:gd name="T52" fmla="*/ 2147483647 w 154"/>
                <a:gd name="T53" fmla="*/ 2147483647 h 809"/>
                <a:gd name="T54" fmla="*/ 2147483647 w 154"/>
                <a:gd name="T55" fmla="*/ 2147483647 h 809"/>
                <a:gd name="T56" fmla="*/ 0 w 154"/>
                <a:gd name="T57" fmla="*/ 2147483647 h 809"/>
                <a:gd name="T58" fmla="*/ 2147483647 w 154"/>
                <a:gd name="T59" fmla="*/ 2147483647 h 809"/>
                <a:gd name="T60" fmla="*/ 2147483647 w 154"/>
                <a:gd name="T61" fmla="*/ 2147483647 h 809"/>
                <a:gd name="T62" fmla="*/ 2147483647 w 154"/>
                <a:gd name="T63" fmla="*/ 2147483647 h 809"/>
                <a:gd name="T64" fmla="*/ 2147483647 w 154"/>
                <a:gd name="T65" fmla="*/ 2147483647 h 809"/>
                <a:gd name="T66" fmla="*/ 2147483647 w 154"/>
                <a:gd name="T67" fmla="*/ 2147483647 h 809"/>
                <a:gd name="T68" fmla="*/ 2147483647 w 154"/>
                <a:gd name="T69" fmla="*/ 2147483647 h 809"/>
                <a:gd name="T70" fmla="*/ 2147483647 w 154"/>
                <a:gd name="T71" fmla="*/ 2147483647 h 809"/>
                <a:gd name="T72" fmla="*/ 2147483647 w 154"/>
                <a:gd name="T73" fmla="*/ 2147483647 h 809"/>
                <a:gd name="T74" fmla="*/ 2147483647 w 154"/>
                <a:gd name="T75" fmla="*/ 2147483647 h 809"/>
                <a:gd name="T76" fmla="*/ 2147483647 w 154"/>
                <a:gd name="T77" fmla="*/ 2147483647 h 809"/>
                <a:gd name="T78" fmla="*/ 2147483647 w 154"/>
                <a:gd name="T79" fmla="*/ 2147483647 h 809"/>
                <a:gd name="T80" fmla="*/ 2147483647 w 154"/>
                <a:gd name="T81" fmla="*/ 2147483647 h 809"/>
                <a:gd name="T82" fmla="*/ 2147483647 w 154"/>
                <a:gd name="T83" fmla="*/ 2147483647 h 809"/>
                <a:gd name="T84" fmla="*/ 2147483647 w 154"/>
                <a:gd name="T85" fmla="*/ 2147483647 h 809"/>
                <a:gd name="T86" fmla="*/ 2147483647 w 154"/>
                <a:gd name="T87" fmla="*/ 2147483647 h 809"/>
                <a:gd name="T88" fmla="*/ 2147483647 w 154"/>
                <a:gd name="T89" fmla="*/ 2147483647 h 809"/>
                <a:gd name="T90" fmla="*/ 2147483647 w 154"/>
                <a:gd name="T91" fmla="*/ 2147483647 h 809"/>
                <a:gd name="T92" fmla="*/ 2147483647 w 154"/>
                <a:gd name="T93" fmla="*/ 2147483647 h 809"/>
                <a:gd name="T94" fmla="*/ 2147483647 w 154"/>
                <a:gd name="T95" fmla="*/ 2147483647 h 809"/>
                <a:gd name="T96" fmla="*/ 2147483647 w 154"/>
                <a:gd name="T97" fmla="*/ 2147483647 h 809"/>
                <a:gd name="T98" fmla="*/ 2147483647 w 154"/>
                <a:gd name="T99" fmla="*/ 2147483647 h 809"/>
                <a:gd name="T100" fmla="*/ 2147483647 w 154"/>
                <a:gd name="T101" fmla="*/ 2147483647 h 809"/>
                <a:gd name="T102" fmla="*/ 2147483647 w 154"/>
                <a:gd name="T103" fmla="*/ 2147483647 h 809"/>
                <a:gd name="T104" fmla="*/ 2147483647 w 154"/>
                <a:gd name="T105" fmla="*/ 2147483647 h 809"/>
                <a:gd name="T106" fmla="*/ 2147483647 w 154"/>
                <a:gd name="T107" fmla="*/ 2147483647 h 809"/>
                <a:gd name="T108" fmla="*/ 2147483647 w 154"/>
                <a:gd name="T109" fmla="*/ 2147483647 h 809"/>
                <a:gd name="T110" fmla="*/ 2147483647 w 154"/>
                <a:gd name="T111" fmla="*/ 0 h 809"/>
                <a:gd name="T112" fmla="*/ 2147483647 w 154"/>
                <a:gd name="T113" fmla="*/ 2147483647 h 809"/>
                <a:gd name="T114" fmla="*/ 2147483647 w 154"/>
                <a:gd name="T115" fmla="*/ 2147483647 h 809"/>
                <a:gd name="T116" fmla="*/ 2147483647 w 154"/>
                <a:gd name="T117" fmla="*/ 2147483647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09"/>
                <a:gd name="T179" fmla="*/ 154 w 154"/>
                <a:gd name="T180" fmla="*/ 809 h 8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09">
                  <a:moveTo>
                    <a:pt x="150" y="21"/>
                  </a:moveTo>
                  <a:lnTo>
                    <a:pt x="144" y="33"/>
                  </a:lnTo>
                  <a:lnTo>
                    <a:pt x="135" y="46"/>
                  </a:lnTo>
                  <a:lnTo>
                    <a:pt x="127" y="61"/>
                  </a:lnTo>
                  <a:lnTo>
                    <a:pt x="121" y="74"/>
                  </a:lnTo>
                  <a:lnTo>
                    <a:pt x="116" y="88"/>
                  </a:lnTo>
                  <a:lnTo>
                    <a:pt x="110" y="103"/>
                  </a:lnTo>
                  <a:lnTo>
                    <a:pt x="104" y="120"/>
                  </a:lnTo>
                  <a:lnTo>
                    <a:pt x="98" y="135"/>
                  </a:lnTo>
                  <a:lnTo>
                    <a:pt x="93" y="150"/>
                  </a:lnTo>
                  <a:lnTo>
                    <a:pt x="89" y="166"/>
                  </a:lnTo>
                  <a:lnTo>
                    <a:pt x="83" y="179"/>
                  </a:lnTo>
                  <a:lnTo>
                    <a:pt x="81" y="196"/>
                  </a:lnTo>
                  <a:lnTo>
                    <a:pt x="79" y="209"/>
                  </a:lnTo>
                  <a:lnTo>
                    <a:pt x="78" y="223"/>
                  </a:lnTo>
                  <a:lnTo>
                    <a:pt x="76" y="236"/>
                  </a:lnTo>
                  <a:lnTo>
                    <a:pt x="76" y="249"/>
                  </a:lnTo>
                  <a:lnTo>
                    <a:pt x="76" y="263"/>
                  </a:lnTo>
                  <a:lnTo>
                    <a:pt x="78" y="278"/>
                  </a:lnTo>
                  <a:lnTo>
                    <a:pt x="78" y="289"/>
                  </a:lnTo>
                  <a:lnTo>
                    <a:pt x="79" y="303"/>
                  </a:lnTo>
                  <a:lnTo>
                    <a:pt x="79" y="314"/>
                  </a:lnTo>
                  <a:lnTo>
                    <a:pt x="81" y="327"/>
                  </a:lnTo>
                  <a:lnTo>
                    <a:pt x="83" y="339"/>
                  </a:lnTo>
                  <a:lnTo>
                    <a:pt x="85" y="350"/>
                  </a:lnTo>
                  <a:lnTo>
                    <a:pt x="85" y="362"/>
                  </a:lnTo>
                  <a:lnTo>
                    <a:pt x="87" y="375"/>
                  </a:lnTo>
                  <a:lnTo>
                    <a:pt x="89" y="386"/>
                  </a:lnTo>
                  <a:lnTo>
                    <a:pt x="91" y="398"/>
                  </a:lnTo>
                  <a:lnTo>
                    <a:pt x="93" y="411"/>
                  </a:lnTo>
                  <a:lnTo>
                    <a:pt x="93" y="424"/>
                  </a:lnTo>
                  <a:lnTo>
                    <a:pt x="93" y="440"/>
                  </a:lnTo>
                  <a:lnTo>
                    <a:pt x="93" y="455"/>
                  </a:lnTo>
                  <a:lnTo>
                    <a:pt x="93" y="476"/>
                  </a:lnTo>
                  <a:lnTo>
                    <a:pt x="93" y="499"/>
                  </a:lnTo>
                  <a:lnTo>
                    <a:pt x="93" y="519"/>
                  </a:lnTo>
                  <a:lnTo>
                    <a:pt x="93" y="540"/>
                  </a:lnTo>
                  <a:lnTo>
                    <a:pt x="91" y="561"/>
                  </a:lnTo>
                  <a:lnTo>
                    <a:pt x="89" y="582"/>
                  </a:lnTo>
                  <a:lnTo>
                    <a:pt x="87" y="603"/>
                  </a:lnTo>
                  <a:lnTo>
                    <a:pt x="85" y="626"/>
                  </a:lnTo>
                  <a:lnTo>
                    <a:pt x="79" y="647"/>
                  </a:lnTo>
                  <a:lnTo>
                    <a:pt x="78" y="668"/>
                  </a:lnTo>
                  <a:lnTo>
                    <a:pt x="72" y="689"/>
                  </a:lnTo>
                  <a:lnTo>
                    <a:pt x="68" y="710"/>
                  </a:lnTo>
                  <a:lnTo>
                    <a:pt x="62" y="731"/>
                  </a:lnTo>
                  <a:lnTo>
                    <a:pt x="55" y="752"/>
                  </a:lnTo>
                  <a:lnTo>
                    <a:pt x="47" y="771"/>
                  </a:lnTo>
                  <a:lnTo>
                    <a:pt x="40" y="792"/>
                  </a:lnTo>
                  <a:lnTo>
                    <a:pt x="36" y="795"/>
                  </a:lnTo>
                  <a:lnTo>
                    <a:pt x="34" y="799"/>
                  </a:lnTo>
                  <a:lnTo>
                    <a:pt x="30" y="803"/>
                  </a:lnTo>
                  <a:lnTo>
                    <a:pt x="26" y="805"/>
                  </a:lnTo>
                  <a:lnTo>
                    <a:pt x="21" y="809"/>
                  </a:lnTo>
                  <a:lnTo>
                    <a:pt x="13" y="809"/>
                  </a:lnTo>
                  <a:lnTo>
                    <a:pt x="7" y="805"/>
                  </a:lnTo>
                  <a:lnTo>
                    <a:pt x="3" y="803"/>
                  </a:lnTo>
                  <a:lnTo>
                    <a:pt x="0" y="797"/>
                  </a:lnTo>
                  <a:lnTo>
                    <a:pt x="0" y="795"/>
                  </a:lnTo>
                  <a:lnTo>
                    <a:pt x="2" y="792"/>
                  </a:lnTo>
                  <a:lnTo>
                    <a:pt x="3" y="786"/>
                  </a:lnTo>
                  <a:lnTo>
                    <a:pt x="9" y="767"/>
                  </a:lnTo>
                  <a:lnTo>
                    <a:pt x="15" y="748"/>
                  </a:lnTo>
                  <a:lnTo>
                    <a:pt x="21" y="727"/>
                  </a:lnTo>
                  <a:lnTo>
                    <a:pt x="26" y="708"/>
                  </a:lnTo>
                  <a:lnTo>
                    <a:pt x="30" y="687"/>
                  </a:lnTo>
                  <a:lnTo>
                    <a:pt x="34" y="666"/>
                  </a:lnTo>
                  <a:lnTo>
                    <a:pt x="40" y="645"/>
                  </a:lnTo>
                  <a:lnTo>
                    <a:pt x="43" y="624"/>
                  </a:lnTo>
                  <a:lnTo>
                    <a:pt x="45" y="603"/>
                  </a:lnTo>
                  <a:lnTo>
                    <a:pt x="47" y="580"/>
                  </a:lnTo>
                  <a:lnTo>
                    <a:pt x="49" y="559"/>
                  </a:lnTo>
                  <a:lnTo>
                    <a:pt x="51" y="539"/>
                  </a:lnTo>
                  <a:lnTo>
                    <a:pt x="53" y="518"/>
                  </a:lnTo>
                  <a:lnTo>
                    <a:pt x="53" y="495"/>
                  </a:lnTo>
                  <a:lnTo>
                    <a:pt x="53" y="474"/>
                  </a:lnTo>
                  <a:lnTo>
                    <a:pt x="55" y="455"/>
                  </a:lnTo>
                  <a:lnTo>
                    <a:pt x="53" y="440"/>
                  </a:lnTo>
                  <a:lnTo>
                    <a:pt x="53" y="426"/>
                  </a:lnTo>
                  <a:lnTo>
                    <a:pt x="51" y="411"/>
                  </a:lnTo>
                  <a:lnTo>
                    <a:pt x="51" y="400"/>
                  </a:lnTo>
                  <a:lnTo>
                    <a:pt x="47" y="386"/>
                  </a:lnTo>
                  <a:lnTo>
                    <a:pt x="45" y="375"/>
                  </a:lnTo>
                  <a:lnTo>
                    <a:pt x="45" y="364"/>
                  </a:lnTo>
                  <a:lnTo>
                    <a:pt x="43" y="352"/>
                  </a:lnTo>
                  <a:lnTo>
                    <a:pt x="40" y="341"/>
                  </a:lnTo>
                  <a:lnTo>
                    <a:pt x="38" y="327"/>
                  </a:lnTo>
                  <a:lnTo>
                    <a:pt x="36" y="316"/>
                  </a:lnTo>
                  <a:lnTo>
                    <a:pt x="34" y="305"/>
                  </a:lnTo>
                  <a:lnTo>
                    <a:pt x="32" y="291"/>
                  </a:lnTo>
                  <a:lnTo>
                    <a:pt x="30" y="280"/>
                  </a:lnTo>
                  <a:lnTo>
                    <a:pt x="30" y="265"/>
                  </a:lnTo>
                  <a:lnTo>
                    <a:pt x="30" y="251"/>
                  </a:lnTo>
                  <a:lnTo>
                    <a:pt x="30" y="242"/>
                  </a:lnTo>
                  <a:lnTo>
                    <a:pt x="32" y="230"/>
                  </a:lnTo>
                  <a:lnTo>
                    <a:pt x="34" y="217"/>
                  </a:lnTo>
                  <a:lnTo>
                    <a:pt x="40" y="202"/>
                  </a:lnTo>
                  <a:lnTo>
                    <a:pt x="45" y="185"/>
                  </a:lnTo>
                  <a:lnTo>
                    <a:pt x="53" y="166"/>
                  </a:lnTo>
                  <a:lnTo>
                    <a:pt x="60" y="147"/>
                  </a:lnTo>
                  <a:lnTo>
                    <a:pt x="68" y="128"/>
                  </a:lnTo>
                  <a:lnTo>
                    <a:pt x="76" y="109"/>
                  </a:lnTo>
                  <a:lnTo>
                    <a:pt x="85" y="90"/>
                  </a:lnTo>
                  <a:lnTo>
                    <a:pt x="93" y="72"/>
                  </a:lnTo>
                  <a:lnTo>
                    <a:pt x="100" y="55"/>
                  </a:lnTo>
                  <a:lnTo>
                    <a:pt x="108" y="38"/>
                  </a:lnTo>
                  <a:lnTo>
                    <a:pt x="116" y="27"/>
                  </a:lnTo>
                  <a:lnTo>
                    <a:pt x="121" y="15"/>
                  </a:lnTo>
                  <a:lnTo>
                    <a:pt x="127" y="8"/>
                  </a:lnTo>
                  <a:lnTo>
                    <a:pt x="129" y="2"/>
                  </a:lnTo>
                  <a:lnTo>
                    <a:pt x="135" y="0"/>
                  </a:lnTo>
                  <a:lnTo>
                    <a:pt x="138" y="0"/>
                  </a:lnTo>
                  <a:lnTo>
                    <a:pt x="146" y="2"/>
                  </a:lnTo>
                  <a:lnTo>
                    <a:pt x="150" y="6"/>
                  </a:lnTo>
                  <a:lnTo>
                    <a:pt x="152" y="10"/>
                  </a:lnTo>
                  <a:lnTo>
                    <a:pt x="154" y="15"/>
                  </a:lnTo>
                  <a:lnTo>
                    <a:pt x="150"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79" name="Freeform 276">
              <a:extLst>
                <a:ext uri="{FF2B5EF4-FFF2-40B4-BE49-F238E27FC236}">
                  <a16:creationId xmlns:a16="http://schemas.microsoft.com/office/drawing/2014/main" id="{E7CED302-B2F6-4746-B7A8-861F5337AEAD}"/>
                </a:ext>
              </a:extLst>
            </p:cNvPr>
            <p:cNvSpPr>
              <a:spLocks/>
            </p:cNvSpPr>
            <p:nvPr/>
          </p:nvSpPr>
          <p:spPr bwMode="auto">
            <a:xfrm flipH="1">
              <a:off x="2813397" y="3166378"/>
              <a:ext cx="61913" cy="438150"/>
            </a:xfrm>
            <a:custGeom>
              <a:avLst/>
              <a:gdLst>
                <a:gd name="T0" fmla="*/ 2147483647 w 78"/>
                <a:gd name="T1" fmla="*/ 2147483647 h 551"/>
                <a:gd name="T2" fmla="*/ 2147483647 w 78"/>
                <a:gd name="T3" fmla="*/ 2147483647 h 551"/>
                <a:gd name="T4" fmla="*/ 2147483647 w 78"/>
                <a:gd name="T5" fmla="*/ 2147483647 h 551"/>
                <a:gd name="T6" fmla="*/ 2147483647 w 78"/>
                <a:gd name="T7" fmla="*/ 2147483647 h 551"/>
                <a:gd name="T8" fmla="*/ 2147483647 w 78"/>
                <a:gd name="T9" fmla="*/ 2147483647 h 551"/>
                <a:gd name="T10" fmla="*/ 2147483647 w 78"/>
                <a:gd name="T11" fmla="*/ 2147483647 h 551"/>
                <a:gd name="T12" fmla="*/ 2147483647 w 78"/>
                <a:gd name="T13" fmla="*/ 2147483647 h 551"/>
                <a:gd name="T14" fmla="*/ 2147483647 w 78"/>
                <a:gd name="T15" fmla="*/ 2147483647 h 551"/>
                <a:gd name="T16" fmla="*/ 2147483647 w 78"/>
                <a:gd name="T17" fmla="*/ 2147483647 h 551"/>
                <a:gd name="T18" fmla="*/ 2147483647 w 78"/>
                <a:gd name="T19" fmla="*/ 2147483647 h 551"/>
                <a:gd name="T20" fmla="*/ 2147483647 w 78"/>
                <a:gd name="T21" fmla="*/ 2147483647 h 551"/>
                <a:gd name="T22" fmla="*/ 2147483647 w 78"/>
                <a:gd name="T23" fmla="*/ 2147483647 h 551"/>
                <a:gd name="T24" fmla="*/ 2147483647 w 78"/>
                <a:gd name="T25" fmla="*/ 2147483647 h 551"/>
                <a:gd name="T26" fmla="*/ 2147483647 w 78"/>
                <a:gd name="T27" fmla="*/ 2147483647 h 551"/>
                <a:gd name="T28" fmla="*/ 2147483647 w 78"/>
                <a:gd name="T29" fmla="*/ 2147483647 h 551"/>
                <a:gd name="T30" fmla="*/ 2147483647 w 78"/>
                <a:gd name="T31" fmla="*/ 2147483647 h 551"/>
                <a:gd name="T32" fmla="*/ 2147483647 w 78"/>
                <a:gd name="T33" fmla="*/ 2147483647 h 551"/>
                <a:gd name="T34" fmla="*/ 2147483647 w 78"/>
                <a:gd name="T35" fmla="*/ 2147483647 h 551"/>
                <a:gd name="T36" fmla="*/ 2147483647 w 78"/>
                <a:gd name="T37" fmla="*/ 2147483647 h 551"/>
                <a:gd name="T38" fmla="*/ 2147483647 w 78"/>
                <a:gd name="T39" fmla="*/ 2147483647 h 551"/>
                <a:gd name="T40" fmla="*/ 2147483647 w 78"/>
                <a:gd name="T41" fmla="*/ 2147483647 h 551"/>
                <a:gd name="T42" fmla="*/ 2147483647 w 78"/>
                <a:gd name="T43" fmla="*/ 2147483647 h 551"/>
                <a:gd name="T44" fmla="*/ 2147483647 w 78"/>
                <a:gd name="T45" fmla="*/ 2147483647 h 551"/>
                <a:gd name="T46" fmla="*/ 2147483647 w 78"/>
                <a:gd name="T47" fmla="*/ 2147483647 h 551"/>
                <a:gd name="T48" fmla="*/ 2147483647 w 78"/>
                <a:gd name="T49" fmla="*/ 2147483647 h 551"/>
                <a:gd name="T50" fmla="*/ 2147483647 w 78"/>
                <a:gd name="T51" fmla="*/ 2147483647 h 551"/>
                <a:gd name="T52" fmla="*/ 2147483647 w 78"/>
                <a:gd name="T53" fmla="*/ 2147483647 h 551"/>
                <a:gd name="T54" fmla="*/ 2147483647 w 78"/>
                <a:gd name="T55" fmla="*/ 2147483647 h 551"/>
                <a:gd name="T56" fmla="*/ 2147483647 w 78"/>
                <a:gd name="T57" fmla="*/ 2147483647 h 551"/>
                <a:gd name="T58" fmla="*/ 2147483647 w 78"/>
                <a:gd name="T59" fmla="*/ 2147483647 h 551"/>
                <a:gd name="T60" fmla="*/ 2147483647 w 78"/>
                <a:gd name="T61" fmla="*/ 2147483647 h 551"/>
                <a:gd name="T62" fmla="*/ 2147483647 w 78"/>
                <a:gd name="T63" fmla="*/ 2147483647 h 551"/>
                <a:gd name="T64" fmla="*/ 2147483647 w 78"/>
                <a:gd name="T65" fmla="*/ 2147483647 h 551"/>
                <a:gd name="T66" fmla="*/ 2147483647 w 78"/>
                <a:gd name="T67" fmla="*/ 2147483647 h 551"/>
                <a:gd name="T68" fmla="*/ 2147483647 w 78"/>
                <a:gd name="T69" fmla="*/ 2147483647 h 551"/>
                <a:gd name="T70" fmla="*/ 2147483647 w 78"/>
                <a:gd name="T71" fmla="*/ 2147483647 h 551"/>
                <a:gd name="T72" fmla="*/ 2147483647 w 78"/>
                <a:gd name="T73" fmla="*/ 2147483647 h 551"/>
                <a:gd name="T74" fmla="*/ 0 w 78"/>
                <a:gd name="T75" fmla="*/ 2147483647 h 551"/>
                <a:gd name="T76" fmla="*/ 0 w 78"/>
                <a:gd name="T77" fmla="*/ 2147483647 h 551"/>
                <a:gd name="T78" fmla="*/ 2147483647 w 78"/>
                <a:gd name="T79" fmla="*/ 2147483647 h 551"/>
                <a:gd name="T80" fmla="*/ 2147483647 w 78"/>
                <a:gd name="T81" fmla="*/ 0 h 551"/>
                <a:gd name="T82" fmla="*/ 2147483647 w 78"/>
                <a:gd name="T83" fmla="*/ 2147483647 h 551"/>
                <a:gd name="T84" fmla="*/ 2147483647 w 78"/>
                <a:gd name="T85" fmla="*/ 2147483647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551"/>
                <a:gd name="T131" fmla="*/ 78 w 78"/>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551">
                  <a:moveTo>
                    <a:pt x="28" y="11"/>
                  </a:moveTo>
                  <a:lnTo>
                    <a:pt x="28" y="19"/>
                  </a:lnTo>
                  <a:lnTo>
                    <a:pt x="30" y="26"/>
                  </a:lnTo>
                  <a:lnTo>
                    <a:pt x="32" y="34"/>
                  </a:lnTo>
                  <a:lnTo>
                    <a:pt x="36" y="40"/>
                  </a:lnTo>
                  <a:lnTo>
                    <a:pt x="36" y="45"/>
                  </a:lnTo>
                  <a:lnTo>
                    <a:pt x="38" y="53"/>
                  </a:lnTo>
                  <a:lnTo>
                    <a:pt x="42" y="59"/>
                  </a:lnTo>
                  <a:lnTo>
                    <a:pt x="42" y="64"/>
                  </a:lnTo>
                  <a:lnTo>
                    <a:pt x="43" y="70"/>
                  </a:lnTo>
                  <a:lnTo>
                    <a:pt x="47" y="76"/>
                  </a:lnTo>
                  <a:lnTo>
                    <a:pt x="49" y="83"/>
                  </a:lnTo>
                  <a:lnTo>
                    <a:pt x="51" y="91"/>
                  </a:lnTo>
                  <a:lnTo>
                    <a:pt x="53" y="97"/>
                  </a:lnTo>
                  <a:lnTo>
                    <a:pt x="55" y="104"/>
                  </a:lnTo>
                  <a:lnTo>
                    <a:pt x="57" y="112"/>
                  </a:lnTo>
                  <a:lnTo>
                    <a:pt x="59" y="120"/>
                  </a:lnTo>
                  <a:lnTo>
                    <a:pt x="62" y="150"/>
                  </a:lnTo>
                  <a:lnTo>
                    <a:pt x="66" y="180"/>
                  </a:lnTo>
                  <a:lnTo>
                    <a:pt x="70" y="205"/>
                  </a:lnTo>
                  <a:lnTo>
                    <a:pt x="72" y="232"/>
                  </a:lnTo>
                  <a:lnTo>
                    <a:pt x="74" y="257"/>
                  </a:lnTo>
                  <a:lnTo>
                    <a:pt x="76" y="281"/>
                  </a:lnTo>
                  <a:lnTo>
                    <a:pt x="76" y="304"/>
                  </a:lnTo>
                  <a:lnTo>
                    <a:pt x="78" y="327"/>
                  </a:lnTo>
                  <a:lnTo>
                    <a:pt x="76" y="348"/>
                  </a:lnTo>
                  <a:lnTo>
                    <a:pt x="76" y="371"/>
                  </a:lnTo>
                  <a:lnTo>
                    <a:pt x="74" y="393"/>
                  </a:lnTo>
                  <a:lnTo>
                    <a:pt x="74" y="418"/>
                  </a:lnTo>
                  <a:lnTo>
                    <a:pt x="72" y="443"/>
                  </a:lnTo>
                  <a:lnTo>
                    <a:pt x="70" y="471"/>
                  </a:lnTo>
                  <a:lnTo>
                    <a:pt x="68" y="500"/>
                  </a:lnTo>
                  <a:lnTo>
                    <a:pt x="66" y="532"/>
                  </a:lnTo>
                  <a:lnTo>
                    <a:pt x="64" y="536"/>
                  </a:lnTo>
                  <a:lnTo>
                    <a:pt x="64" y="540"/>
                  </a:lnTo>
                  <a:lnTo>
                    <a:pt x="61" y="542"/>
                  </a:lnTo>
                  <a:lnTo>
                    <a:pt x="59" y="546"/>
                  </a:lnTo>
                  <a:lnTo>
                    <a:pt x="51" y="549"/>
                  </a:lnTo>
                  <a:lnTo>
                    <a:pt x="43" y="551"/>
                  </a:lnTo>
                  <a:lnTo>
                    <a:pt x="36" y="548"/>
                  </a:lnTo>
                  <a:lnTo>
                    <a:pt x="30" y="544"/>
                  </a:lnTo>
                  <a:lnTo>
                    <a:pt x="26" y="542"/>
                  </a:lnTo>
                  <a:lnTo>
                    <a:pt x="24" y="536"/>
                  </a:lnTo>
                  <a:lnTo>
                    <a:pt x="24" y="532"/>
                  </a:lnTo>
                  <a:lnTo>
                    <a:pt x="24" y="529"/>
                  </a:lnTo>
                  <a:lnTo>
                    <a:pt x="26" y="494"/>
                  </a:lnTo>
                  <a:lnTo>
                    <a:pt x="28" y="466"/>
                  </a:lnTo>
                  <a:lnTo>
                    <a:pt x="30" y="439"/>
                  </a:lnTo>
                  <a:lnTo>
                    <a:pt x="30" y="416"/>
                  </a:lnTo>
                  <a:lnTo>
                    <a:pt x="30" y="392"/>
                  </a:lnTo>
                  <a:lnTo>
                    <a:pt x="32" y="371"/>
                  </a:lnTo>
                  <a:lnTo>
                    <a:pt x="32" y="350"/>
                  </a:lnTo>
                  <a:lnTo>
                    <a:pt x="34" y="329"/>
                  </a:lnTo>
                  <a:lnTo>
                    <a:pt x="32" y="308"/>
                  </a:lnTo>
                  <a:lnTo>
                    <a:pt x="32" y="287"/>
                  </a:lnTo>
                  <a:lnTo>
                    <a:pt x="30" y="264"/>
                  </a:lnTo>
                  <a:lnTo>
                    <a:pt x="30" y="241"/>
                  </a:lnTo>
                  <a:lnTo>
                    <a:pt x="26" y="217"/>
                  </a:lnTo>
                  <a:lnTo>
                    <a:pt x="24" y="190"/>
                  </a:lnTo>
                  <a:lnTo>
                    <a:pt x="19" y="160"/>
                  </a:lnTo>
                  <a:lnTo>
                    <a:pt x="17" y="129"/>
                  </a:lnTo>
                  <a:lnTo>
                    <a:pt x="13" y="118"/>
                  </a:lnTo>
                  <a:lnTo>
                    <a:pt x="13" y="112"/>
                  </a:lnTo>
                  <a:lnTo>
                    <a:pt x="13" y="104"/>
                  </a:lnTo>
                  <a:lnTo>
                    <a:pt x="11" y="97"/>
                  </a:lnTo>
                  <a:lnTo>
                    <a:pt x="9" y="91"/>
                  </a:lnTo>
                  <a:lnTo>
                    <a:pt x="9" y="83"/>
                  </a:lnTo>
                  <a:lnTo>
                    <a:pt x="7" y="78"/>
                  </a:lnTo>
                  <a:lnTo>
                    <a:pt x="7" y="72"/>
                  </a:lnTo>
                  <a:lnTo>
                    <a:pt x="7" y="64"/>
                  </a:lnTo>
                  <a:lnTo>
                    <a:pt x="5" y="59"/>
                  </a:lnTo>
                  <a:lnTo>
                    <a:pt x="5" y="53"/>
                  </a:lnTo>
                  <a:lnTo>
                    <a:pt x="4" y="45"/>
                  </a:lnTo>
                  <a:lnTo>
                    <a:pt x="2" y="38"/>
                  </a:lnTo>
                  <a:lnTo>
                    <a:pt x="2" y="30"/>
                  </a:lnTo>
                  <a:lnTo>
                    <a:pt x="0" y="23"/>
                  </a:lnTo>
                  <a:lnTo>
                    <a:pt x="0" y="17"/>
                  </a:lnTo>
                  <a:lnTo>
                    <a:pt x="0" y="9"/>
                  </a:lnTo>
                  <a:lnTo>
                    <a:pt x="2" y="5"/>
                  </a:lnTo>
                  <a:lnTo>
                    <a:pt x="7" y="2"/>
                  </a:lnTo>
                  <a:lnTo>
                    <a:pt x="13" y="0"/>
                  </a:lnTo>
                  <a:lnTo>
                    <a:pt x="17" y="0"/>
                  </a:lnTo>
                  <a:lnTo>
                    <a:pt x="21" y="2"/>
                  </a:lnTo>
                  <a:lnTo>
                    <a:pt x="24" y="5"/>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0" name="Freeform 277">
              <a:extLst>
                <a:ext uri="{FF2B5EF4-FFF2-40B4-BE49-F238E27FC236}">
                  <a16:creationId xmlns:a16="http://schemas.microsoft.com/office/drawing/2014/main" id="{04789364-0E9C-E84E-AB51-4038A8F5FB5D}"/>
                </a:ext>
              </a:extLst>
            </p:cNvPr>
            <p:cNvSpPr>
              <a:spLocks/>
            </p:cNvSpPr>
            <p:nvPr/>
          </p:nvSpPr>
          <p:spPr bwMode="auto">
            <a:xfrm flipH="1">
              <a:off x="2734022" y="2829828"/>
              <a:ext cx="144463" cy="303213"/>
            </a:xfrm>
            <a:custGeom>
              <a:avLst/>
              <a:gdLst>
                <a:gd name="T0" fmla="*/ 0 w 180"/>
                <a:gd name="T1" fmla="*/ 2147483647 h 382"/>
                <a:gd name="T2" fmla="*/ 2147483647 w 180"/>
                <a:gd name="T3" fmla="*/ 2147483647 h 382"/>
                <a:gd name="T4" fmla="*/ 2147483647 w 180"/>
                <a:gd name="T5" fmla="*/ 2147483647 h 382"/>
                <a:gd name="T6" fmla="*/ 2147483647 w 180"/>
                <a:gd name="T7" fmla="*/ 2147483647 h 382"/>
                <a:gd name="T8" fmla="*/ 2147483647 w 180"/>
                <a:gd name="T9" fmla="*/ 2147483647 h 382"/>
                <a:gd name="T10" fmla="*/ 2147483647 w 180"/>
                <a:gd name="T11" fmla="*/ 2147483647 h 382"/>
                <a:gd name="T12" fmla="*/ 2147483647 w 180"/>
                <a:gd name="T13" fmla="*/ 2147483647 h 382"/>
                <a:gd name="T14" fmla="*/ 2147483647 w 180"/>
                <a:gd name="T15" fmla="*/ 2147483647 h 382"/>
                <a:gd name="T16" fmla="*/ 2147483647 w 180"/>
                <a:gd name="T17" fmla="*/ 2147483647 h 382"/>
                <a:gd name="T18" fmla="*/ 2147483647 w 180"/>
                <a:gd name="T19" fmla="*/ 2147483647 h 382"/>
                <a:gd name="T20" fmla="*/ 2147483647 w 180"/>
                <a:gd name="T21" fmla="*/ 2147483647 h 382"/>
                <a:gd name="T22" fmla="*/ 2147483647 w 180"/>
                <a:gd name="T23" fmla="*/ 2147483647 h 382"/>
                <a:gd name="T24" fmla="*/ 2147483647 w 180"/>
                <a:gd name="T25" fmla="*/ 2147483647 h 382"/>
                <a:gd name="T26" fmla="*/ 2147483647 w 180"/>
                <a:gd name="T27" fmla="*/ 2147483647 h 382"/>
                <a:gd name="T28" fmla="*/ 2147483647 w 180"/>
                <a:gd name="T29" fmla="*/ 2147483647 h 382"/>
                <a:gd name="T30" fmla="*/ 2147483647 w 180"/>
                <a:gd name="T31" fmla="*/ 2147483647 h 382"/>
                <a:gd name="T32" fmla="*/ 2147483647 w 180"/>
                <a:gd name="T33" fmla="*/ 2147483647 h 382"/>
                <a:gd name="T34" fmla="*/ 2147483647 w 180"/>
                <a:gd name="T35" fmla="*/ 0 h 382"/>
                <a:gd name="T36" fmla="*/ 2147483647 w 180"/>
                <a:gd name="T37" fmla="*/ 0 h 382"/>
                <a:gd name="T38" fmla="*/ 2147483647 w 180"/>
                <a:gd name="T39" fmla="*/ 2147483647 h 382"/>
                <a:gd name="T40" fmla="*/ 2147483647 w 180"/>
                <a:gd name="T41" fmla="*/ 2147483647 h 382"/>
                <a:gd name="T42" fmla="*/ 2147483647 w 180"/>
                <a:gd name="T43" fmla="*/ 2147483647 h 382"/>
                <a:gd name="T44" fmla="*/ 2147483647 w 180"/>
                <a:gd name="T45" fmla="*/ 2147483647 h 382"/>
                <a:gd name="T46" fmla="*/ 2147483647 w 180"/>
                <a:gd name="T47" fmla="*/ 2147483647 h 382"/>
                <a:gd name="T48" fmla="*/ 2147483647 w 180"/>
                <a:gd name="T49" fmla="*/ 2147483647 h 382"/>
                <a:gd name="T50" fmla="*/ 2147483647 w 180"/>
                <a:gd name="T51" fmla="*/ 2147483647 h 382"/>
                <a:gd name="T52" fmla="*/ 2147483647 w 180"/>
                <a:gd name="T53" fmla="*/ 2147483647 h 382"/>
                <a:gd name="T54" fmla="*/ 2147483647 w 180"/>
                <a:gd name="T55" fmla="*/ 2147483647 h 382"/>
                <a:gd name="T56" fmla="*/ 2147483647 w 180"/>
                <a:gd name="T57" fmla="*/ 2147483647 h 382"/>
                <a:gd name="T58" fmla="*/ 2147483647 w 180"/>
                <a:gd name="T59" fmla="*/ 2147483647 h 382"/>
                <a:gd name="T60" fmla="*/ 2147483647 w 180"/>
                <a:gd name="T61" fmla="*/ 2147483647 h 382"/>
                <a:gd name="T62" fmla="*/ 2147483647 w 180"/>
                <a:gd name="T63" fmla="*/ 2147483647 h 382"/>
                <a:gd name="T64" fmla="*/ 2147483647 w 180"/>
                <a:gd name="T65" fmla="*/ 2147483647 h 382"/>
                <a:gd name="T66" fmla="*/ 2147483647 w 180"/>
                <a:gd name="T67" fmla="*/ 2147483647 h 382"/>
                <a:gd name="T68" fmla="*/ 2147483647 w 180"/>
                <a:gd name="T69" fmla="*/ 2147483647 h 382"/>
                <a:gd name="T70" fmla="*/ 2147483647 w 180"/>
                <a:gd name="T71" fmla="*/ 2147483647 h 382"/>
                <a:gd name="T72" fmla="*/ 2147483647 w 180"/>
                <a:gd name="T73" fmla="*/ 2147483647 h 382"/>
                <a:gd name="T74" fmla="*/ 2147483647 w 180"/>
                <a:gd name="T75" fmla="*/ 2147483647 h 382"/>
                <a:gd name="T76" fmla="*/ 2147483647 w 180"/>
                <a:gd name="T77" fmla="*/ 2147483647 h 382"/>
                <a:gd name="T78" fmla="*/ 2147483647 w 180"/>
                <a:gd name="T79" fmla="*/ 2147483647 h 382"/>
                <a:gd name="T80" fmla="*/ 2147483647 w 180"/>
                <a:gd name="T81" fmla="*/ 2147483647 h 382"/>
                <a:gd name="T82" fmla="*/ 2147483647 w 180"/>
                <a:gd name="T83" fmla="*/ 2147483647 h 382"/>
                <a:gd name="T84" fmla="*/ 2147483647 w 180"/>
                <a:gd name="T85" fmla="*/ 2147483647 h 382"/>
                <a:gd name="T86" fmla="*/ 2147483647 w 180"/>
                <a:gd name="T87" fmla="*/ 2147483647 h 382"/>
                <a:gd name="T88" fmla="*/ 2147483647 w 180"/>
                <a:gd name="T89" fmla="*/ 2147483647 h 382"/>
                <a:gd name="T90" fmla="*/ 2147483647 w 180"/>
                <a:gd name="T91" fmla="*/ 2147483647 h 382"/>
                <a:gd name="T92" fmla="*/ 2147483647 w 180"/>
                <a:gd name="T93" fmla="*/ 2147483647 h 382"/>
                <a:gd name="T94" fmla="*/ 2147483647 w 180"/>
                <a:gd name="T95" fmla="*/ 2147483647 h 382"/>
                <a:gd name="T96" fmla="*/ 2147483647 w 180"/>
                <a:gd name="T97" fmla="*/ 2147483647 h 382"/>
                <a:gd name="T98" fmla="*/ 2147483647 w 180"/>
                <a:gd name="T99" fmla="*/ 2147483647 h 382"/>
                <a:gd name="T100" fmla="*/ 2147483647 w 180"/>
                <a:gd name="T101" fmla="*/ 2147483647 h 382"/>
                <a:gd name="T102" fmla="*/ 0 w 180"/>
                <a:gd name="T103" fmla="*/ 2147483647 h 382"/>
                <a:gd name="T104" fmla="*/ 0 w 180"/>
                <a:gd name="T105" fmla="*/ 2147483647 h 382"/>
                <a:gd name="T106" fmla="*/ 0 w 180"/>
                <a:gd name="T107" fmla="*/ 2147483647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0"/>
                <a:gd name="T163" fmla="*/ 0 h 382"/>
                <a:gd name="T164" fmla="*/ 180 w 1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0" h="382">
                  <a:moveTo>
                    <a:pt x="0" y="370"/>
                  </a:moveTo>
                  <a:lnTo>
                    <a:pt x="8" y="336"/>
                  </a:lnTo>
                  <a:lnTo>
                    <a:pt x="17" y="308"/>
                  </a:lnTo>
                  <a:lnTo>
                    <a:pt x="23" y="281"/>
                  </a:lnTo>
                  <a:lnTo>
                    <a:pt x="30" y="258"/>
                  </a:lnTo>
                  <a:lnTo>
                    <a:pt x="40" y="235"/>
                  </a:lnTo>
                  <a:lnTo>
                    <a:pt x="46" y="213"/>
                  </a:lnTo>
                  <a:lnTo>
                    <a:pt x="55" y="194"/>
                  </a:lnTo>
                  <a:lnTo>
                    <a:pt x="65" y="175"/>
                  </a:lnTo>
                  <a:lnTo>
                    <a:pt x="74" y="156"/>
                  </a:lnTo>
                  <a:lnTo>
                    <a:pt x="82" y="136"/>
                  </a:lnTo>
                  <a:lnTo>
                    <a:pt x="93" y="117"/>
                  </a:lnTo>
                  <a:lnTo>
                    <a:pt x="104" y="98"/>
                  </a:lnTo>
                  <a:lnTo>
                    <a:pt x="116" y="76"/>
                  </a:lnTo>
                  <a:lnTo>
                    <a:pt x="129" y="57"/>
                  </a:lnTo>
                  <a:lnTo>
                    <a:pt x="144" y="30"/>
                  </a:lnTo>
                  <a:lnTo>
                    <a:pt x="158" y="5"/>
                  </a:lnTo>
                  <a:lnTo>
                    <a:pt x="163" y="0"/>
                  </a:lnTo>
                  <a:lnTo>
                    <a:pt x="169" y="0"/>
                  </a:lnTo>
                  <a:lnTo>
                    <a:pt x="173" y="3"/>
                  </a:lnTo>
                  <a:lnTo>
                    <a:pt x="177" y="11"/>
                  </a:lnTo>
                  <a:lnTo>
                    <a:pt x="179" y="13"/>
                  </a:lnTo>
                  <a:lnTo>
                    <a:pt x="180" y="17"/>
                  </a:lnTo>
                  <a:lnTo>
                    <a:pt x="180" y="22"/>
                  </a:lnTo>
                  <a:lnTo>
                    <a:pt x="180" y="28"/>
                  </a:lnTo>
                  <a:lnTo>
                    <a:pt x="180" y="34"/>
                  </a:lnTo>
                  <a:lnTo>
                    <a:pt x="180" y="38"/>
                  </a:lnTo>
                  <a:lnTo>
                    <a:pt x="180" y="41"/>
                  </a:lnTo>
                  <a:lnTo>
                    <a:pt x="179" y="47"/>
                  </a:lnTo>
                  <a:lnTo>
                    <a:pt x="163" y="70"/>
                  </a:lnTo>
                  <a:lnTo>
                    <a:pt x="150" y="91"/>
                  </a:lnTo>
                  <a:lnTo>
                    <a:pt x="137" y="112"/>
                  </a:lnTo>
                  <a:lnTo>
                    <a:pt x="125" y="131"/>
                  </a:lnTo>
                  <a:lnTo>
                    <a:pt x="112" y="150"/>
                  </a:lnTo>
                  <a:lnTo>
                    <a:pt x="103" y="169"/>
                  </a:lnTo>
                  <a:lnTo>
                    <a:pt x="91" y="186"/>
                  </a:lnTo>
                  <a:lnTo>
                    <a:pt x="82" y="205"/>
                  </a:lnTo>
                  <a:lnTo>
                    <a:pt x="72" y="222"/>
                  </a:lnTo>
                  <a:lnTo>
                    <a:pt x="63" y="241"/>
                  </a:lnTo>
                  <a:lnTo>
                    <a:pt x="55" y="258"/>
                  </a:lnTo>
                  <a:lnTo>
                    <a:pt x="46" y="281"/>
                  </a:lnTo>
                  <a:lnTo>
                    <a:pt x="40" y="300"/>
                  </a:lnTo>
                  <a:lnTo>
                    <a:pt x="32" y="323"/>
                  </a:lnTo>
                  <a:lnTo>
                    <a:pt x="25" y="348"/>
                  </a:lnTo>
                  <a:lnTo>
                    <a:pt x="21" y="376"/>
                  </a:lnTo>
                  <a:lnTo>
                    <a:pt x="17" y="378"/>
                  </a:lnTo>
                  <a:lnTo>
                    <a:pt x="15" y="382"/>
                  </a:lnTo>
                  <a:lnTo>
                    <a:pt x="11" y="382"/>
                  </a:lnTo>
                  <a:lnTo>
                    <a:pt x="8" y="382"/>
                  </a:lnTo>
                  <a:lnTo>
                    <a:pt x="4" y="382"/>
                  </a:lnTo>
                  <a:lnTo>
                    <a:pt x="2" y="378"/>
                  </a:lnTo>
                  <a:lnTo>
                    <a:pt x="0" y="374"/>
                  </a:lnTo>
                  <a:lnTo>
                    <a:pt x="0" y="37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1" name="Freeform 278">
              <a:extLst>
                <a:ext uri="{FF2B5EF4-FFF2-40B4-BE49-F238E27FC236}">
                  <a16:creationId xmlns:a16="http://schemas.microsoft.com/office/drawing/2014/main" id="{B91114A6-291D-414B-9992-2C6C1F9C7CD6}"/>
                </a:ext>
              </a:extLst>
            </p:cNvPr>
            <p:cNvSpPr>
              <a:spLocks/>
            </p:cNvSpPr>
            <p:nvPr/>
          </p:nvSpPr>
          <p:spPr bwMode="auto">
            <a:xfrm flipH="1">
              <a:off x="2645122" y="2736166"/>
              <a:ext cx="114300" cy="254000"/>
            </a:xfrm>
            <a:custGeom>
              <a:avLst/>
              <a:gdLst>
                <a:gd name="T0" fmla="*/ 2147483647 w 145"/>
                <a:gd name="T1" fmla="*/ 2147483647 h 319"/>
                <a:gd name="T2" fmla="*/ 2147483647 w 145"/>
                <a:gd name="T3" fmla="*/ 2147483647 h 319"/>
                <a:gd name="T4" fmla="*/ 2147483647 w 145"/>
                <a:gd name="T5" fmla="*/ 2147483647 h 319"/>
                <a:gd name="T6" fmla="*/ 2147483647 w 145"/>
                <a:gd name="T7" fmla="*/ 2147483647 h 319"/>
                <a:gd name="T8" fmla="*/ 2147483647 w 145"/>
                <a:gd name="T9" fmla="*/ 2147483647 h 319"/>
                <a:gd name="T10" fmla="*/ 2147483647 w 145"/>
                <a:gd name="T11" fmla="*/ 2147483647 h 319"/>
                <a:gd name="T12" fmla="*/ 2147483647 w 145"/>
                <a:gd name="T13" fmla="*/ 2147483647 h 319"/>
                <a:gd name="T14" fmla="*/ 2147483647 w 145"/>
                <a:gd name="T15" fmla="*/ 2147483647 h 319"/>
                <a:gd name="T16" fmla="*/ 2147483647 w 145"/>
                <a:gd name="T17" fmla="*/ 2147483647 h 319"/>
                <a:gd name="T18" fmla="*/ 2147483647 w 145"/>
                <a:gd name="T19" fmla="*/ 2147483647 h 319"/>
                <a:gd name="T20" fmla="*/ 2147483647 w 145"/>
                <a:gd name="T21" fmla="*/ 2147483647 h 319"/>
                <a:gd name="T22" fmla="*/ 2147483647 w 145"/>
                <a:gd name="T23" fmla="*/ 2147483647 h 319"/>
                <a:gd name="T24" fmla="*/ 2147483647 w 145"/>
                <a:gd name="T25" fmla="*/ 2147483647 h 319"/>
                <a:gd name="T26" fmla="*/ 2147483647 w 145"/>
                <a:gd name="T27" fmla="*/ 2147483647 h 319"/>
                <a:gd name="T28" fmla="*/ 2147483647 w 145"/>
                <a:gd name="T29" fmla="*/ 2147483647 h 319"/>
                <a:gd name="T30" fmla="*/ 2147483647 w 145"/>
                <a:gd name="T31" fmla="*/ 2147483647 h 319"/>
                <a:gd name="T32" fmla="*/ 2147483647 w 145"/>
                <a:gd name="T33" fmla="*/ 2147483647 h 319"/>
                <a:gd name="T34" fmla="*/ 2147483647 w 145"/>
                <a:gd name="T35" fmla="*/ 2147483647 h 319"/>
                <a:gd name="T36" fmla="*/ 2147483647 w 145"/>
                <a:gd name="T37" fmla="*/ 2147483647 h 319"/>
                <a:gd name="T38" fmla="*/ 2147483647 w 145"/>
                <a:gd name="T39" fmla="*/ 2147483647 h 319"/>
                <a:gd name="T40" fmla="*/ 2147483647 w 145"/>
                <a:gd name="T41" fmla="*/ 2147483647 h 319"/>
                <a:gd name="T42" fmla="*/ 2147483647 w 145"/>
                <a:gd name="T43" fmla="*/ 2147483647 h 319"/>
                <a:gd name="T44" fmla="*/ 2147483647 w 145"/>
                <a:gd name="T45" fmla="*/ 2147483647 h 319"/>
                <a:gd name="T46" fmla="*/ 2147483647 w 145"/>
                <a:gd name="T47" fmla="*/ 2147483647 h 319"/>
                <a:gd name="T48" fmla="*/ 2147483647 w 145"/>
                <a:gd name="T49" fmla="*/ 2147483647 h 319"/>
                <a:gd name="T50" fmla="*/ 2147483647 w 145"/>
                <a:gd name="T51" fmla="*/ 2147483647 h 319"/>
                <a:gd name="T52" fmla="*/ 2147483647 w 145"/>
                <a:gd name="T53" fmla="*/ 2147483647 h 319"/>
                <a:gd name="T54" fmla="*/ 2147483647 w 145"/>
                <a:gd name="T55" fmla="*/ 2147483647 h 319"/>
                <a:gd name="T56" fmla="*/ 2147483647 w 145"/>
                <a:gd name="T57" fmla="*/ 2147483647 h 319"/>
                <a:gd name="T58" fmla="*/ 2147483647 w 145"/>
                <a:gd name="T59" fmla="*/ 2147483647 h 319"/>
                <a:gd name="T60" fmla="*/ 2147483647 w 145"/>
                <a:gd name="T61" fmla="*/ 2147483647 h 319"/>
                <a:gd name="T62" fmla="*/ 2147483647 w 145"/>
                <a:gd name="T63" fmla="*/ 2147483647 h 319"/>
                <a:gd name="T64" fmla="*/ 2147483647 w 145"/>
                <a:gd name="T65" fmla="*/ 2147483647 h 319"/>
                <a:gd name="T66" fmla="*/ 2147483647 w 145"/>
                <a:gd name="T67" fmla="*/ 2147483647 h 319"/>
                <a:gd name="T68" fmla="*/ 2147483647 w 145"/>
                <a:gd name="T69" fmla="*/ 2147483647 h 319"/>
                <a:gd name="T70" fmla="*/ 2147483647 w 145"/>
                <a:gd name="T71" fmla="*/ 2147483647 h 319"/>
                <a:gd name="T72" fmla="*/ 2147483647 w 145"/>
                <a:gd name="T73" fmla="*/ 2147483647 h 319"/>
                <a:gd name="T74" fmla="*/ 2147483647 w 145"/>
                <a:gd name="T75" fmla="*/ 2147483647 h 319"/>
                <a:gd name="T76" fmla="*/ 2147483647 w 145"/>
                <a:gd name="T77" fmla="*/ 2147483647 h 319"/>
                <a:gd name="T78" fmla="*/ 2147483647 w 145"/>
                <a:gd name="T79" fmla="*/ 2147483647 h 319"/>
                <a:gd name="T80" fmla="*/ 2147483647 w 145"/>
                <a:gd name="T81" fmla="*/ 2147483647 h 319"/>
                <a:gd name="T82" fmla="*/ 2147483647 w 145"/>
                <a:gd name="T83" fmla="*/ 2147483647 h 319"/>
                <a:gd name="T84" fmla="*/ 2147483647 w 145"/>
                <a:gd name="T85" fmla="*/ 2147483647 h 319"/>
                <a:gd name="T86" fmla="*/ 2147483647 w 145"/>
                <a:gd name="T87" fmla="*/ 2147483647 h 319"/>
                <a:gd name="T88" fmla="*/ 2147483647 w 145"/>
                <a:gd name="T89" fmla="*/ 2147483647 h 319"/>
                <a:gd name="T90" fmla="*/ 2147483647 w 145"/>
                <a:gd name="T91" fmla="*/ 2147483647 h 319"/>
                <a:gd name="T92" fmla="*/ 2147483647 w 145"/>
                <a:gd name="T93" fmla="*/ 2147483647 h 319"/>
                <a:gd name="T94" fmla="*/ 0 w 145"/>
                <a:gd name="T95" fmla="*/ 2147483647 h 319"/>
                <a:gd name="T96" fmla="*/ 2147483647 w 145"/>
                <a:gd name="T97" fmla="*/ 2147483647 h 319"/>
                <a:gd name="T98" fmla="*/ 2147483647 w 145"/>
                <a:gd name="T99" fmla="*/ 2147483647 h 319"/>
                <a:gd name="T100" fmla="*/ 2147483647 w 145"/>
                <a:gd name="T101" fmla="*/ 2147483647 h 319"/>
                <a:gd name="T102" fmla="*/ 2147483647 w 145"/>
                <a:gd name="T103" fmla="*/ 0 h 319"/>
                <a:gd name="T104" fmla="*/ 2147483647 w 145"/>
                <a:gd name="T105" fmla="*/ 2147483647 h 319"/>
                <a:gd name="T106" fmla="*/ 2147483647 w 145"/>
                <a:gd name="T107" fmla="*/ 2147483647 h 319"/>
                <a:gd name="T108" fmla="*/ 2147483647 w 145"/>
                <a:gd name="T109" fmla="*/ 2147483647 h 319"/>
                <a:gd name="T110" fmla="*/ 2147483647 w 145"/>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
                <a:gd name="T169" fmla="*/ 0 h 319"/>
                <a:gd name="T170" fmla="*/ 145 w 145"/>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 h="319">
                  <a:moveTo>
                    <a:pt x="21" y="11"/>
                  </a:moveTo>
                  <a:lnTo>
                    <a:pt x="25" y="34"/>
                  </a:lnTo>
                  <a:lnTo>
                    <a:pt x="29" y="55"/>
                  </a:lnTo>
                  <a:lnTo>
                    <a:pt x="32" y="76"/>
                  </a:lnTo>
                  <a:lnTo>
                    <a:pt x="38" y="93"/>
                  </a:lnTo>
                  <a:lnTo>
                    <a:pt x="42" y="112"/>
                  </a:lnTo>
                  <a:lnTo>
                    <a:pt x="48" y="129"/>
                  </a:lnTo>
                  <a:lnTo>
                    <a:pt x="53" y="146"/>
                  </a:lnTo>
                  <a:lnTo>
                    <a:pt x="63" y="165"/>
                  </a:lnTo>
                  <a:lnTo>
                    <a:pt x="69" y="180"/>
                  </a:lnTo>
                  <a:lnTo>
                    <a:pt x="76" y="197"/>
                  </a:lnTo>
                  <a:lnTo>
                    <a:pt x="86" y="213"/>
                  </a:lnTo>
                  <a:lnTo>
                    <a:pt x="95" y="230"/>
                  </a:lnTo>
                  <a:lnTo>
                    <a:pt x="103" y="247"/>
                  </a:lnTo>
                  <a:lnTo>
                    <a:pt x="116" y="264"/>
                  </a:lnTo>
                  <a:lnTo>
                    <a:pt x="127" y="281"/>
                  </a:lnTo>
                  <a:lnTo>
                    <a:pt x="141" y="300"/>
                  </a:lnTo>
                  <a:lnTo>
                    <a:pt x="143" y="304"/>
                  </a:lnTo>
                  <a:lnTo>
                    <a:pt x="145" y="308"/>
                  </a:lnTo>
                  <a:lnTo>
                    <a:pt x="145" y="312"/>
                  </a:lnTo>
                  <a:lnTo>
                    <a:pt x="145" y="313"/>
                  </a:lnTo>
                  <a:lnTo>
                    <a:pt x="139" y="317"/>
                  </a:lnTo>
                  <a:lnTo>
                    <a:pt x="133" y="319"/>
                  </a:lnTo>
                  <a:lnTo>
                    <a:pt x="129" y="317"/>
                  </a:lnTo>
                  <a:lnTo>
                    <a:pt x="124" y="317"/>
                  </a:lnTo>
                  <a:lnTo>
                    <a:pt x="120" y="315"/>
                  </a:lnTo>
                  <a:lnTo>
                    <a:pt x="116" y="313"/>
                  </a:lnTo>
                  <a:lnTo>
                    <a:pt x="110" y="312"/>
                  </a:lnTo>
                  <a:lnTo>
                    <a:pt x="108" y="308"/>
                  </a:lnTo>
                  <a:lnTo>
                    <a:pt x="103" y="304"/>
                  </a:lnTo>
                  <a:lnTo>
                    <a:pt x="101" y="300"/>
                  </a:lnTo>
                  <a:lnTo>
                    <a:pt x="86" y="281"/>
                  </a:lnTo>
                  <a:lnTo>
                    <a:pt x="74" y="262"/>
                  </a:lnTo>
                  <a:lnTo>
                    <a:pt x="63" y="247"/>
                  </a:lnTo>
                  <a:lnTo>
                    <a:pt x="55" y="230"/>
                  </a:lnTo>
                  <a:lnTo>
                    <a:pt x="46" y="215"/>
                  </a:lnTo>
                  <a:lnTo>
                    <a:pt x="40" y="199"/>
                  </a:lnTo>
                  <a:lnTo>
                    <a:pt x="32" y="184"/>
                  </a:lnTo>
                  <a:lnTo>
                    <a:pt x="29" y="171"/>
                  </a:lnTo>
                  <a:lnTo>
                    <a:pt x="23" y="154"/>
                  </a:lnTo>
                  <a:lnTo>
                    <a:pt x="21" y="138"/>
                  </a:lnTo>
                  <a:lnTo>
                    <a:pt x="15" y="123"/>
                  </a:lnTo>
                  <a:lnTo>
                    <a:pt x="15" y="106"/>
                  </a:lnTo>
                  <a:lnTo>
                    <a:pt x="10" y="87"/>
                  </a:lnTo>
                  <a:lnTo>
                    <a:pt x="8" y="66"/>
                  </a:lnTo>
                  <a:lnTo>
                    <a:pt x="4" y="45"/>
                  </a:lnTo>
                  <a:lnTo>
                    <a:pt x="2" y="22"/>
                  </a:lnTo>
                  <a:lnTo>
                    <a:pt x="0" y="15"/>
                  </a:lnTo>
                  <a:lnTo>
                    <a:pt x="4" y="9"/>
                  </a:lnTo>
                  <a:lnTo>
                    <a:pt x="6" y="5"/>
                  </a:lnTo>
                  <a:lnTo>
                    <a:pt x="10" y="1"/>
                  </a:lnTo>
                  <a:lnTo>
                    <a:pt x="13" y="0"/>
                  </a:lnTo>
                  <a:lnTo>
                    <a:pt x="17" y="1"/>
                  </a:lnTo>
                  <a:lnTo>
                    <a:pt x="21" y="5"/>
                  </a:lnTo>
                  <a:lnTo>
                    <a:pt x="21"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2" name="Freeform 279">
              <a:extLst>
                <a:ext uri="{FF2B5EF4-FFF2-40B4-BE49-F238E27FC236}">
                  <a16:creationId xmlns:a16="http://schemas.microsoft.com/office/drawing/2014/main" id="{D319725C-2ADF-4B4A-A49A-A05D2853DCEF}"/>
                </a:ext>
              </a:extLst>
            </p:cNvPr>
            <p:cNvSpPr>
              <a:spLocks/>
            </p:cNvSpPr>
            <p:nvPr/>
          </p:nvSpPr>
          <p:spPr bwMode="auto">
            <a:xfrm flipH="1">
              <a:off x="2411760" y="2839353"/>
              <a:ext cx="269875" cy="161925"/>
            </a:xfrm>
            <a:custGeom>
              <a:avLst/>
              <a:gdLst>
                <a:gd name="T0" fmla="*/ 2147483647 w 340"/>
                <a:gd name="T1" fmla="*/ 2147483647 h 203"/>
                <a:gd name="T2" fmla="*/ 2147483647 w 340"/>
                <a:gd name="T3" fmla="*/ 2147483647 h 203"/>
                <a:gd name="T4" fmla="*/ 2147483647 w 340"/>
                <a:gd name="T5" fmla="*/ 2147483647 h 203"/>
                <a:gd name="T6" fmla="*/ 2147483647 w 340"/>
                <a:gd name="T7" fmla="*/ 2147483647 h 203"/>
                <a:gd name="T8" fmla="*/ 2147483647 w 340"/>
                <a:gd name="T9" fmla="*/ 2147483647 h 203"/>
                <a:gd name="T10" fmla="*/ 2147483647 w 340"/>
                <a:gd name="T11" fmla="*/ 2147483647 h 203"/>
                <a:gd name="T12" fmla="*/ 2147483647 w 340"/>
                <a:gd name="T13" fmla="*/ 2147483647 h 203"/>
                <a:gd name="T14" fmla="*/ 2147483647 w 340"/>
                <a:gd name="T15" fmla="*/ 2147483647 h 203"/>
                <a:gd name="T16" fmla="*/ 2147483647 w 340"/>
                <a:gd name="T17" fmla="*/ 2147483647 h 203"/>
                <a:gd name="T18" fmla="*/ 2147483647 w 340"/>
                <a:gd name="T19" fmla="*/ 2147483647 h 203"/>
                <a:gd name="T20" fmla="*/ 2147483647 w 340"/>
                <a:gd name="T21" fmla="*/ 2147483647 h 203"/>
                <a:gd name="T22" fmla="*/ 2147483647 w 340"/>
                <a:gd name="T23" fmla="*/ 2147483647 h 203"/>
                <a:gd name="T24" fmla="*/ 2147483647 w 340"/>
                <a:gd name="T25" fmla="*/ 2147483647 h 203"/>
                <a:gd name="T26" fmla="*/ 2147483647 w 340"/>
                <a:gd name="T27" fmla="*/ 2147483647 h 203"/>
                <a:gd name="T28" fmla="*/ 2147483647 w 340"/>
                <a:gd name="T29" fmla="*/ 2147483647 h 203"/>
                <a:gd name="T30" fmla="*/ 2147483647 w 340"/>
                <a:gd name="T31" fmla="*/ 2147483647 h 203"/>
                <a:gd name="T32" fmla="*/ 2147483647 w 340"/>
                <a:gd name="T33" fmla="*/ 2147483647 h 203"/>
                <a:gd name="T34" fmla="*/ 2147483647 w 340"/>
                <a:gd name="T35" fmla="*/ 0 h 203"/>
                <a:gd name="T36" fmla="*/ 2147483647 w 340"/>
                <a:gd name="T37" fmla="*/ 0 h 203"/>
                <a:gd name="T38" fmla="*/ 2147483647 w 340"/>
                <a:gd name="T39" fmla="*/ 2147483647 h 203"/>
                <a:gd name="T40" fmla="*/ 2147483647 w 340"/>
                <a:gd name="T41" fmla="*/ 2147483647 h 203"/>
                <a:gd name="T42" fmla="*/ 2147483647 w 340"/>
                <a:gd name="T43" fmla="*/ 2147483647 h 203"/>
                <a:gd name="T44" fmla="*/ 2147483647 w 340"/>
                <a:gd name="T45" fmla="*/ 2147483647 h 203"/>
                <a:gd name="T46" fmla="*/ 2147483647 w 340"/>
                <a:gd name="T47" fmla="*/ 2147483647 h 203"/>
                <a:gd name="T48" fmla="*/ 2147483647 w 340"/>
                <a:gd name="T49" fmla="*/ 2147483647 h 203"/>
                <a:gd name="T50" fmla="*/ 2147483647 w 340"/>
                <a:gd name="T51" fmla="*/ 2147483647 h 203"/>
                <a:gd name="T52" fmla="*/ 2147483647 w 340"/>
                <a:gd name="T53" fmla="*/ 2147483647 h 203"/>
                <a:gd name="T54" fmla="*/ 2147483647 w 340"/>
                <a:gd name="T55" fmla="*/ 2147483647 h 203"/>
                <a:gd name="T56" fmla="*/ 2147483647 w 340"/>
                <a:gd name="T57" fmla="*/ 2147483647 h 203"/>
                <a:gd name="T58" fmla="*/ 2147483647 w 340"/>
                <a:gd name="T59" fmla="*/ 2147483647 h 203"/>
                <a:gd name="T60" fmla="*/ 2147483647 w 340"/>
                <a:gd name="T61" fmla="*/ 2147483647 h 203"/>
                <a:gd name="T62" fmla="*/ 2147483647 w 340"/>
                <a:gd name="T63" fmla="*/ 2147483647 h 203"/>
                <a:gd name="T64" fmla="*/ 2147483647 w 340"/>
                <a:gd name="T65" fmla="*/ 2147483647 h 203"/>
                <a:gd name="T66" fmla="*/ 0 w 340"/>
                <a:gd name="T67" fmla="*/ 2147483647 h 203"/>
                <a:gd name="T68" fmla="*/ 2147483647 w 340"/>
                <a:gd name="T69" fmla="*/ 2147483647 h 203"/>
                <a:gd name="T70" fmla="*/ 2147483647 w 340"/>
                <a:gd name="T71" fmla="*/ 2147483647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203"/>
                <a:gd name="T110" fmla="*/ 340 w 340"/>
                <a:gd name="T111" fmla="*/ 203 h 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203">
                  <a:moveTo>
                    <a:pt x="11" y="169"/>
                  </a:moveTo>
                  <a:lnTo>
                    <a:pt x="25" y="160"/>
                  </a:lnTo>
                  <a:lnTo>
                    <a:pt x="40" y="152"/>
                  </a:lnTo>
                  <a:lnTo>
                    <a:pt x="51" y="146"/>
                  </a:lnTo>
                  <a:lnTo>
                    <a:pt x="65" y="143"/>
                  </a:lnTo>
                  <a:lnTo>
                    <a:pt x="78" y="139"/>
                  </a:lnTo>
                  <a:lnTo>
                    <a:pt x="91" y="133"/>
                  </a:lnTo>
                  <a:lnTo>
                    <a:pt x="103" y="129"/>
                  </a:lnTo>
                  <a:lnTo>
                    <a:pt x="116" y="127"/>
                  </a:lnTo>
                  <a:lnTo>
                    <a:pt x="129" y="124"/>
                  </a:lnTo>
                  <a:lnTo>
                    <a:pt x="141" y="118"/>
                  </a:lnTo>
                  <a:lnTo>
                    <a:pt x="154" y="114"/>
                  </a:lnTo>
                  <a:lnTo>
                    <a:pt x="169" y="110"/>
                  </a:lnTo>
                  <a:lnTo>
                    <a:pt x="182" y="105"/>
                  </a:lnTo>
                  <a:lnTo>
                    <a:pt x="198" y="97"/>
                  </a:lnTo>
                  <a:lnTo>
                    <a:pt x="213" y="91"/>
                  </a:lnTo>
                  <a:lnTo>
                    <a:pt x="230" y="82"/>
                  </a:lnTo>
                  <a:lnTo>
                    <a:pt x="239" y="76"/>
                  </a:lnTo>
                  <a:lnTo>
                    <a:pt x="251" y="70"/>
                  </a:lnTo>
                  <a:lnTo>
                    <a:pt x="258" y="67"/>
                  </a:lnTo>
                  <a:lnTo>
                    <a:pt x="264" y="63"/>
                  </a:lnTo>
                  <a:lnTo>
                    <a:pt x="270" y="59"/>
                  </a:lnTo>
                  <a:lnTo>
                    <a:pt x="275" y="55"/>
                  </a:lnTo>
                  <a:lnTo>
                    <a:pt x="277" y="53"/>
                  </a:lnTo>
                  <a:lnTo>
                    <a:pt x="281" y="49"/>
                  </a:lnTo>
                  <a:lnTo>
                    <a:pt x="285" y="46"/>
                  </a:lnTo>
                  <a:lnTo>
                    <a:pt x="287" y="42"/>
                  </a:lnTo>
                  <a:lnTo>
                    <a:pt x="291" y="38"/>
                  </a:lnTo>
                  <a:lnTo>
                    <a:pt x="294" y="34"/>
                  </a:lnTo>
                  <a:lnTo>
                    <a:pt x="298" y="28"/>
                  </a:lnTo>
                  <a:lnTo>
                    <a:pt x="302" y="23"/>
                  </a:lnTo>
                  <a:lnTo>
                    <a:pt x="306" y="17"/>
                  </a:lnTo>
                  <a:lnTo>
                    <a:pt x="313" y="9"/>
                  </a:lnTo>
                  <a:lnTo>
                    <a:pt x="317" y="6"/>
                  </a:lnTo>
                  <a:lnTo>
                    <a:pt x="319" y="2"/>
                  </a:lnTo>
                  <a:lnTo>
                    <a:pt x="323" y="0"/>
                  </a:lnTo>
                  <a:lnTo>
                    <a:pt x="327" y="0"/>
                  </a:lnTo>
                  <a:lnTo>
                    <a:pt x="332" y="0"/>
                  </a:lnTo>
                  <a:lnTo>
                    <a:pt x="336" y="4"/>
                  </a:lnTo>
                  <a:lnTo>
                    <a:pt x="336" y="6"/>
                  </a:lnTo>
                  <a:lnTo>
                    <a:pt x="340" y="11"/>
                  </a:lnTo>
                  <a:lnTo>
                    <a:pt x="340" y="13"/>
                  </a:lnTo>
                  <a:lnTo>
                    <a:pt x="340" y="17"/>
                  </a:lnTo>
                  <a:lnTo>
                    <a:pt x="340" y="23"/>
                  </a:lnTo>
                  <a:lnTo>
                    <a:pt x="336" y="27"/>
                  </a:lnTo>
                  <a:lnTo>
                    <a:pt x="334" y="32"/>
                  </a:lnTo>
                  <a:lnTo>
                    <a:pt x="334" y="38"/>
                  </a:lnTo>
                  <a:lnTo>
                    <a:pt x="319" y="57"/>
                  </a:lnTo>
                  <a:lnTo>
                    <a:pt x="304" y="72"/>
                  </a:lnTo>
                  <a:lnTo>
                    <a:pt x="287" y="87"/>
                  </a:lnTo>
                  <a:lnTo>
                    <a:pt x="272" y="101"/>
                  </a:lnTo>
                  <a:lnTo>
                    <a:pt x="255" y="110"/>
                  </a:lnTo>
                  <a:lnTo>
                    <a:pt x="237" y="120"/>
                  </a:lnTo>
                  <a:lnTo>
                    <a:pt x="217" y="127"/>
                  </a:lnTo>
                  <a:lnTo>
                    <a:pt x="199" y="135"/>
                  </a:lnTo>
                  <a:lnTo>
                    <a:pt x="179" y="141"/>
                  </a:lnTo>
                  <a:lnTo>
                    <a:pt x="158" y="148"/>
                  </a:lnTo>
                  <a:lnTo>
                    <a:pt x="137" y="156"/>
                  </a:lnTo>
                  <a:lnTo>
                    <a:pt x="116" y="164"/>
                  </a:lnTo>
                  <a:lnTo>
                    <a:pt x="93" y="171"/>
                  </a:lnTo>
                  <a:lnTo>
                    <a:pt x="70" y="179"/>
                  </a:lnTo>
                  <a:lnTo>
                    <a:pt x="47" y="188"/>
                  </a:lnTo>
                  <a:lnTo>
                    <a:pt x="27" y="202"/>
                  </a:lnTo>
                  <a:lnTo>
                    <a:pt x="17" y="203"/>
                  </a:lnTo>
                  <a:lnTo>
                    <a:pt x="11" y="202"/>
                  </a:lnTo>
                  <a:lnTo>
                    <a:pt x="4" y="198"/>
                  </a:lnTo>
                  <a:lnTo>
                    <a:pt x="2" y="194"/>
                  </a:lnTo>
                  <a:lnTo>
                    <a:pt x="0" y="186"/>
                  </a:lnTo>
                  <a:lnTo>
                    <a:pt x="0" y="181"/>
                  </a:lnTo>
                  <a:lnTo>
                    <a:pt x="4" y="173"/>
                  </a:lnTo>
                  <a:lnTo>
                    <a:pt x="11" y="16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3" name="Freeform 280">
              <a:extLst>
                <a:ext uri="{FF2B5EF4-FFF2-40B4-BE49-F238E27FC236}">
                  <a16:creationId xmlns:a16="http://schemas.microsoft.com/office/drawing/2014/main" id="{33353BFA-9376-BC41-8628-C0A60892E94F}"/>
                </a:ext>
              </a:extLst>
            </p:cNvPr>
            <p:cNvSpPr>
              <a:spLocks/>
            </p:cNvSpPr>
            <p:nvPr/>
          </p:nvSpPr>
          <p:spPr bwMode="auto">
            <a:xfrm flipH="1">
              <a:off x="2416522" y="2267853"/>
              <a:ext cx="274638" cy="592138"/>
            </a:xfrm>
            <a:custGeom>
              <a:avLst/>
              <a:gdLst>
                <a:gd name="T0" fmla="*/ 2147483647 w 345"/>
                <a:gd name="T1" fmla="*/ 2147483647 h 746"/>
                <a:gd name="T2" fmla="*/ 2147483647 w 345"/>
                <a:gd name="T3" fmla="*/ 2147483647 h 746"/>
                <a:gd name="T4" fmla="*/ 2147483647 w 345"/>
                <a:gd name="T5" fmla="*/ 2147483647 h 746"/>
                <a:gd name="T6" fmla="*/ 2147483647 w 345"/>
                <a:gd name="T7" fmla="*/ 2147483647 h 746"/>
                <a:gd name="T8" fmla="*/ 2147483647 w 345"/>
                <a:gd name="T9" fmla="*/ 2147483647 h 746"/>
                <a:gd name="T10" fmla="*/ 2147483647 w 345"/>
                <a:gd name="T11" fmla="*/ 2147483647 h 746"/>
                <a:gd name="T12" fmla="*/ 2147483647 w 345"/>
                <a:gd name="T13" fmla="*/ 2147483647 h 746"/>
                <a:gd name="T14" fmla="*/ 2147483647 w 345"/>
                <a:gd name="T15" fmla="*/ 2147483647 h 746"/>
                <a:gd name="T16" fmla="*/ 2147483647 w 345"/>
                <a:gd name="T17" fmla="*/ 2147483647 h 746"/>
                <a:gd name="T18" fmla="*/ 2147483647 w 345"/>
                <a:gd name="T19" fmla="*/ 2147483647 h 746"/>
                <a:gd name="T20" fmla="*/ 2147483647 w 345"/>
                <a:gd name="T21" fmla="*/ 2147483647 h 746"/>
                <a:gd name="T22" fmla="*/ 2147483647 w 345"/>
                <a:gd name="T23" fmla="*/ 2147483647 h 746"/>
                <a:gd name="T24" fmla="*/ 2147483647 w 345"/>
                <a:gd name="T25" fmla="*/ 2147483647 h 746"/>
                <a:gd name="T26" fmla="*/ 2147483647 w 345"/>
                <a:gd name="T27" fmla="*/ 2147483647 h 746"/>
                <a:gd name="T28" fmla="*/ 2147483647 w 345"/>
                <a:gd name="T29" fmla="*/ 2147483647 h 746"/>
                <a:gd name="T30" fmla="*/ 2147483647 w 345"/>
                <a:gd name="T31" fmla="*/ 2147483647 h 746"/>
                <a:gd name="T32" fmla="*/ 2147483647 w 345"/>
                <a:gd name="T33" fmla="*/ 2147483647 h 746"/>
                <a:gd name="T34" fmla="*/ 2147483647 w 345"/>
                <a:gd name="T35" fmla="*/ 2147483647 h 746"/>
                <a:gd name="T36" fmla="*/ 2147483647 w 345"/>
                <a:gd name="T37" fmla="*/ 2147483647 h 746"/>
                <a:gd name="T38" fmla="*/ 2147483647 w 345"/>
                <a:gd name="T39" fmla="*/ 2147483647 h 746"/>
                <a:gd name="T40" fmla="*/ 2147483647 w 345"/>
                <a:gd name="T41" fmla="*/ 2147483647 h 746"/>
                <a:gd name="T42" fmla="*/ 2147483647 w 345"/>
                <a:gd name="T43" fmla="*/ 2147483647 h 746"/>
                <a:gd name="T44" fmla="*/ 2147483647 w 345"/>
                <a:gd name="T45" fmla="*/ 2147483647 h 746"/>
                <a:gd name="T46" fmla="*/ 2147483647 w 345"/>
                <a:gd name="T47" fmla="*/ 2147483647 h 746"/>
                <a:gd name="T48" fmla="*/ 2147483647 w 345"/>
                <a:gd name="T49" fmla="*/ 2147483647 h 746"/>
                <a:gd name="T50" fmla="*/ 2147483647 w 345"/>
                <a:gd name="T51" fmla="*/ 2147483647 h 746"/>
                <a:gd name="T52" fmla="*/ 2147483647 w 345"/>
                <a:gd name="T53" fmla="*/ 2147483647 h 746"/>
                <a:gd name="T54" fmla="*/ 2147483647 w 345"/>
                <a:gd name="T55" fmla="*/ 2147483647 h 746"/>
                <a:gd name="T56" fmla="*/ 2147483647 w 345"/>
                <a:gd name="T57" fmla="*/ 2147483647 h 746"/>
                <a:gd name="T58" fmla="*/ 2147483647 w 345"/>
                <a:gd name="T59" fmla="*/ 2147483647 h 746"/>
                <a:gd name="T60" fmla="*/ 2147483647 w 345"/>
                <a:gd name="T61" fmla="*/ 2147483647 h 746"/>
                <a:gd name="T62" fmla="*/ 2147483647 w 345"/>
                <a:gd name="T63" fmla="*/ 2147483647 h 746"/>
                <a:gd name="T64" fmla="*/ 2147483647 w 345"/>
                <a:gd name="T65" fmla="*/ 2147483647 h 746"/>
                <a:gd name="T66" fmla="*/ 2147483647 w 345"/>
                <a:gd name="T67" fmla="*/ 2147483647 h 746"/>
                <a:gd name="T68" fmla="*/ 2147483647 w 345"/>
                <a:gd name="T69" fmla="*/ 2147483647 h 746"/>
                <a:gd name="T70" fmla="*/ 2147483647 w 345"/>
                <a:gd name="T71" fmla="*/ 2147483647 h 746"/>
                <a:gd name="T72" fmla="*/ 2147483647 w 345"/>
                <a:gd name="T73" fmla="*/ 2147483647 h 746"/>
                <a:gd name="T74" fmla="*/ 2147483647 w 345"/>
                <a:gd name="T75" fmla="*/ 2147483647 h 746"/>
                <a:gd name="T76" fmla="*/ 2147483647 w 345"/>
                <a:gd name="T77" fmla="*/ 2147483647 h 746"/>
                <a:gd name="T78" fmla="*/ 2147483647 w 345"/>
                <a:gd name="T79" fmla="*/ 2147483647 h 746"/>
                <a:gd name="T80" fmla="*/ 2147483647 w 345"/>
                <a:gd name="T81" fmla="*/ 2147483647 h 746"/>
                <a:gd name="T82" fmla="*/ 2147483647 w 345"/>
                <a:gd name="T83" fmla="*/ 2147483647 h 746"/>
                <a:gd name="T84" fmla="*/ 2147483647 w 345"/>
                <a:gd name="T85" fmla="*/ 2147483647 h 746"/>
                <a:gd name="T86" fmla="*/ 2147483647 w 345"/>
                <a:gd name="T87" fmla="*/ 2147483647 h 746"/>
                <a:gd name="T88" fmla="*/ 2147483647 w 345"/>
                <a:gd name="T89" fmla="*/ 2147483647 h 746"/>
                <a:gd name="T90" fmla="*/ 2147483647 w 345"/>
                <a:gd name="T91" fmla="*/ 2147483647 h 746"/>
                <a:gd name="T92" fmla="*/ 2147483647 w 345"/>
                <a:gd name="T93" fmla="*/ 2147483647 h 746"/>
                <a:gd name="T94" fmla="*/ 2147483647 w 345"/>
                <a:gd name="T95" fmla="*/ 2147483647 h 746"/>
                <a:gd name="T96" fmla="*/ 2147483647 w 345"/>
                <a:gd name="T97" fmla="*/ 2147483647 h 746"/>
                <a:gd name="T98" fmla="*/ 2147483647 w 345"/>
                <a:gd name="T99" fmla="*/ 2147483647 h 746"/>
                <a:gd name="T100" fmla="*/ 2147483647 w 345"/>
                <a:gd name="T101" fmla="*/ 2147483647 h 746"/>
                <a:gd name="T102" fmla="*/ 2147483647 w 345"/>
                <a:gd name="T103" fmla="*/ 2147483647 h 746"/>
                <a:gd name="T104" fmla="*/ 2147483647 w 345"/>
                <a:gd name="T105" fmla="*/ 2147483647 h 746"/>
                <a:gd name="T106" fmla="*/ 2147483647 w 345"/>
                <a:gd name="T107" fmla="*/ 2147483647 h 746"/>
                <a:gd name="T108" fmla="*/ 2147483647 w 345"/>
                <a:gd name="T109" fmla="*/ 2147483647 h 746"/>
                <a:gd name="T110" fmla="*/ 2147483647 w 345"/>
                <a:gd name="T111" fmla="*/ 2147483647 h 746"/>
                <a:gd name="T112" fmla="*/ 2147483647 w 345"/>
                <a:gd name="T113" fmla="*/ 2147483647 h 746"/>
                <a:gd name="T114" fmla="*/ 2147483647 w 345"/>
                <a:gd name="T115" fmla="*/ 2147483647 h 746"/>
                <a:gd name="T116" fmla="*/ 0 w 345"/>
                <a:gd name="T117" fmla="*/ 2147483647 h 746"/>
                <a:gd name="T118" fmla="*/ 2147483647 w 345"/>
                <a:gd name="T119" fmla="*/ 2147483647 h 746"/>
                <a:gd name="T120" fmla="*/ 2147483647 w 345"/>
                <a:gd name="T121" fmla="*/ 0 h 746"/>
                <a:gd name="T122" fmla="*/ 2147483647 w 345"/>
                <a:gd name="T123" fmla="*/ 0 h 7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5"/>
                <a:gd name="T187" fmla="*/ 0 h 746"/>
                <a:gd name="T188" fmla="*/ 345 w 345"/>
                <a:gd name="T189" fmla="*/ 746 h 7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5" h="746">
                  <a:moveTo>
                    <a:pt x="28" y="0"/>
                  </a:moveTo>
                  <a:lnTo>
                    <a:pt x="36" y="4"/>
                  </a:lnTo>
                  <a:lnTo>
                    <a:pt x="41" y="6"/>
                  </a:lnTo>
                  <a:lnTo>
                    <a:pt x="45" y="6"/>
                  </a:lnTo>
                  <a:lnTo>
                    <a:pt x="51" y="9"/>
                  </a:lnTo>
                  <a:lnTo>
                    <a:pt x="57" y="9"/>
                  </a:lnTo>
                  <a:lnTo>
                    <a:pt x="60" y="11"/>
                  </a:lnTo>
                  <a:lnTo>
                    <a:pt x="64" y="13"/>
                  </a:lnTo>
                  <a:lnTo>
                    <a:pt x="68" y="15"/>
                  </a:lnTo>
                  <a:lnTo>
                    <a:pt x="72" y="17"/>
                  </a:lnTo>
                  <a:lnTo>
                    <a:pt x="77" y="17"/>
                  </a:lnTo>
                  <a:lnTo>
                    <a:pt x="81" y="17"/>
                  </a:lnTo>
                  <a:lnTo>
                    <a:pt x="85" y="21"/>
                  </a:lnTo>
                  <a:lnTo>
                    <a:pt x="91" y="23"/>
                  </a:lnTo>
                  <a:lnTo>
                    <a:pt x="95" y="25"/>
                  </a:lnTo>
                  <a:lnTo>
                    <a:pt x="102" y="28"/>
                  </a:lnTo>
                  <a:lnTo>
                    <a:pt x="108" y="30"/>
                  </a:lnTo>
                  <a:lnTo>
                    <a:pt x="133" y="44"/>
                  </a:lnTo>
                  <a:lnTo>
                    <a:pt x="153" y="59"/>
                  </a:lnTo>
                  <a:lnTo>
                    <a:pt x="171" y="76"/>
                  </a:lnTo>
                  <a:lnTo>
                    <a:pt x="186" y="93"/>
                  </a:lnTo>
                  <a:lnTo>
                    <a:pt x="197" y="110"/>
                  </a:lnTo>
                  <a:lnTo>
                    <a:pt x="209" y="129"/>
                  </a:lnTo>
                  <a:lnTo>
                    <a:pt x="216" y="148"/>
                  </a:lnTo>
                  <a:lnTo>
                    <a:pt x="222" y="169"/>
                  </a:lnTo>
                  <a:lnTo>
                    <a:pt x="224" y="190"/>
                  </a:lnTo>
                  <a:lnTo>
                    <a:pt x="226" y="213"/>
                  </a:lnTo>
                  <a:lnTo>
                    <a:pt x="228" y="236"/>
                  </a:lnTo>
                  <a:lnTo>
                    <a:pt x="228" y="261"/>
                  </a:lnTo>
                  <a:lnTo>
                    <a:pt x="226" y="283"/>
                  </a:lnTo>
                  <a:lnTo>
                    <a:pt x="224" y="310"/>
                  </a:lnTo>
                  <a:lnTo>
                    <a:pt x="222" y="337"/>
                  </a:lnTo>
                  <a:lnTo>
                    <a:pt x="220" y="363"/>
                  </a:lnTo>
                  <a:lnTo>
                    <a:pt x="216" y="382"/>
                  </a:lnTo>
                  <a:lnTo>
                    <a:pt x="216" y="405"/>
                  </a:lnTo>
                  <a:lnTo>
                    <a:pt x="216" y="424"/>
                  </a:lnTo>
                  <a:lnTo>
                    <a:pt x="216" y="445"/>
                  </a:lnTo>
                  <a:lnTo>
                    <a:pt x="216" y="466"/>
                  </a:lnTo>
                  <a:lnTo>
                    <a:pt x="216" y="485"/>
                  </a:lnTo>
                  <a:lnTo>
                    <a:pt x="218" y="504"/>
                  </a:lnTo>
                  <a:lnTo>
                    <a:pt x="222" y="525"/>
                  </a:lnTo>
                  <a:lnTo>
                    <a:pt x="226" y="542"/>
                  </a:lnTo>
                  <a:lnTo>
                    <a:pt x="229" y="561"/>
                  </a:lnTo>
                  <a:lnTo>
                    <a:pt x="235" y="578"/>
                  </a:lnTo>
                  <a:lnTo>
                    <a:pt x="243" y="597"/>
                  </a:lnTo>
                  <a:lnTo>
                    <a:pt x="250" y="614"/>
                  </a:lnTo>
                  <a:lnTo>
                    <a:pt x="260" y="631"/>
                  </a:lnTo>
                  <a:lnTo>
                    <a:pt x="269" y="647"/>
                  </a:lnTo>
                  <a:lnTo>
                    <a:pt x="283" y="662"/>
                  </a:lnTo>
                  <a:lnTo>
                    <a:pt x="286" y="669"/>
                  </a:lnTo>
                  <a:lnTo>
                    <a:pt x="294" y="677"/>
                  </a:lnTo>
                  <a:lnTo>
                    <a:pt x="300" y="685"/>
                  </a:lnTo>
                  <a:lnTo>
                    <a:pt x="307" y="692"/>
                  </a:lnTo>
                  <a:lnTo>
                    <a:pt x="315" y="700"/>
                  </a:lnTo>
                  <a:lnTo>
                    <a:pt x="323" y="708"/>
                  </a:lnTo>
                  <a:lnTo>
                    <a:pt x="324" y="709"/>
                  </a:lnTo>
                  <a:lnTo>
                    <a:pt x="330" y="713"/>
                  </a:lnTo>
                  <a:lnTo>
                    <a:pt x="334" y="715"/>
                  </a:lnTo>
                  <a:lnTo>
                    <a:pt x="342" y="719"/>
                  </a:lnTo>
                  <a:lnTo>
                    <a:pt x="343" y="721"/>
                  </a:lnTo>
                  <a:lnTo>
                    <a:pt x="345" y="725"/>
                  </a:lnTo>
                  <a:lnTo>
                    <a:pt x="345" y="730"/>
                  </a:lnTo>
                  <a:lnTo>
                    <a:pt x="343" y="734"/>
                  </a:lnTo>
                  <a:lnTo>
                    <a:pt x="340" y="738"/>
                  </a:lnTo>
                  <a:lnTo>
                    <a:pt x="340" y="742"/>
                  </a:lnTo>
                  <a:lnTo>
                    <a:pt x="334" y="744"/>
                  </a:lnTo>
                  <a:lnTo>
                    <a:pt x="332" y="746"/>
                  </a:lnTo>
                  <a:lnTo>
                    <a:pt x="309" y="736"/>
                  </a:lnTo>
                  <a:lnTo>
                    <a:pt x="290" y="725"/>
                  </a:lnTo>
                  <a:lnTo>
                    <a:pt x="273" y="711"/>
                  </a:lnTo>
                  <a:lnTo>
                    <a:pt x="256" y="696"/>
                  </a:lnTo>
                  <a:lnTo>
                    <a:pt x="243" y="679"/>
                  </a:lnTo>
                  <a:lnTo>
                    <a:pt x="229" y="662"/>
                  </a:lnTo>
                  <a:lnTo>
                    <a:pt x="218" y="643"/>
                  </a:lnTo>
                  <a:lnTo>
                    <a:pt x="210" y="622"/>
                  </a:lnTo>
                  <a:lnTo>
                    <a:pt x="201" y="599"/>
                  </a:lnTo>
                  <a:lnTo>
                    <a:pt x="195" y="576"/>
                  </a:lnTo>
                  <a:lnTo>
                    <a:pt x="190" y="550"/>
                  </a:lnTo>
                  <a:lnTo>
                    <a:pt x="186" y="525"/>
                  </a:lnTo>
                  <a:lnTo>
                    <a:pt x="184" y="498"/>
                  </a:lnTo>
                  <a:lnTo>
                    <a:pt x="182" y="470"/>
                  </a:lnTo>
                  <a:lnTo>
                    <a:pt x="182" y="441"/>
                  </a:lnTo>
                  <a:lnTo>
                    <a:pt x="186" y="413"/>
                  </a:lnTo>
                  <a:lnTo>
                    <a:pt x="186" y="386"/>
                  </a:lnTo>
                  <a:lnTo>
                    <a:pt x="188" y="359"/>
                  </a:lnTo>
                  <a:lnTo>
                    <a:pt x="190" y="331"/>
                  </a:lnTo>
                  <a:lnTo>
                    <a:pt x="191" y="306"/>
                  </a:lnTo>
                  <a:lnTo>
                    <a:pt x="191" y="278"/>
                  </a:lnTo>
                  <a:lnTo>
                    <a:pt x="191" y="253"/>
                  </a:lnTo>
                  <a:lnTo>
                    <a:pt x="191" y="228"/>
                  </a:lnTo>
                  <a:lnTo>
                    <a:pt x="190" y="203"/>
                  </a:lnTo>
                  <a:lnTo>
                    <a:pt x="186" y="179"/>
                  </a:lnTo>
                  <a:lnTo>
                    <a:pt x="180" y="156"/>
                  </a:lnTo>
                  <a:lnTo>
                    <a:pt x="171" y="135"/>
                  </a:lnTo>
                  <a:lnTo>
                    <a:pt x="161" y="116"/>
                  </a:lnTo>
                  <a:lnTo>
                    <a:pt x="148" y="95"/>
                  </a:lnTo>
                  <a:lnTo>
                    <a:pt x="133" y="78"/>
                  </a:lnTo>
                  <a:lnTo>
                    <a:pt x="114" y="65"/>
                  </a:lnTo>
                  <a:lnTo>
                    <a:pt x="93" y="53"/>
                  </a:lnTo>
                  <a:lnTo>
                    <a:pt x="87" y="47"/>
                  </a:lnTo>
                  <a:lnTo>
                    <a:pt x="81" y="47"/>
                  </a:lnTo>
                  <a:lnTo>
                    <a:pt x="74" y="44"/>
                  </a:lnTo>
                  <a:lnTo>
                    <a:pt x="68" y="42"/>
                  </a:lnTo>
                  <a:lnTo>
                    <a:pt x="64" y="40"/>
                  </a:lnTo>
                  <a:lnTo>
                    <a:pt x="58" y="40"/>
                  </a:lnTo>
                  <a:lnTo>
                    <a:pt x="55" y="38"/>
                  </a:lnTo>
                  <a:lnTo>
                    <a:pt x="51" y="36"/>
                  </a:lnTo>
                  <a:lnTo>
                    <a:pt x="45" y="36"/>
                  </a:lnTo>
                  <a:lnTo>
                    <a:pt x="39" y="34"/>
                  </a:lnTo>
                  <a:lnTo>
                    <a:pt x="34" y="32"/>
                  </a:lnTo>
                  <a:lnTo>
                    <a:pt x="30" y="30"/>
                  </a:lnTo>
                  <a:lnTo>
                    <a:pt x="24" y="30"/>
                  </a:lnTo>
                  <a:lnTo>
                    <a:pt x="19" y="28"/>
                  </a:lnTo>
                  <a:lnTo>
                    <a:pt x="13" y="25"/>
                  </a:lnTo>
                  <a:lnTo>
                    <a:pt x="7" y="25"/>
                  </a:lnTo>
                  <a:lnTo>
                    <a:pt x="1" y="19"/>
                  </a:lnTo>
                  <a:lnTo>
                    <a:pt x="0" y="15"/>
                  </a:lnTo>
                  <a:lnTo>
                    <a:pt x="0" y="11"/>
                  </a:lnTo>
                  <a:lnTo>
                    <a:pt x="3" y="6"/>
                  </a:lnTo>
                  <a:lnTo>
                    <a:pt x="9" y="2"/>
                  </a:lnTo>
                  <a:lnTo>
                    <a:pt x="15" y="0"/>
                  </a:lnTo>
                  <a:lnTo>
                    <a:pt x="22"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4" name="Freeform 281">
              <a:extLst>
                <a:ext uri="{FF2B5EF4-FFF2-40B4-BE49-F238E27FC236}">
                  <a16:creationId xmlns:a16="http://schemas.microsoft.com/office/drawing/2014/main" id="{56EF2882-561B-6847-A63A-F60966501A4A}"/>
                </a:ext>
              </a:extLst>
            </p:cNvPr>
            <p:cNvSpPr>
              <a:spLocks/>
            </p:cNvSpPr>
            <p:nvPr/>
          </p:nvSpPr>
          <p:spPr bwMode="auto">
            <a:xfrm flipH="1">
              <a:off x="2641947" y="2342466"/>
              <a:ext cx="357188" cy="309563"/>
            </a:xfrm>
            <a:custGeom>
              <a:avLst/>
              <a:gdLst>
                <a:gd name="T0" fmla="*/ 2147483647 w 450"/>
                <a:gd name="T1" fmla="*/ 2147483647 h 390"/>
                <a:gd name="T2" fmla="*/ 2147483647 w 450"/>
                <a:gd name="T3" fmla="*/ 2147483647 h 390"/>
                <a:gd name="T4" fmla="*/ 2147483647 w 450"/>
                <a:gd name="T5" fmla="*/ 2147483647 h 390"/>
                <a:gd name="T6" fmla="*/ 2147483647 w 450"/>
                <a:gd name="T7" fmla="*/ 2147483647 h 390"/>
                <a:gd name="T8" fmla="*/ 2147483647 w 450"/>
                <a:gd name="T9" fmla="*/ 2147483647 h 390"/>
                <a:gd name="T10" fmla="*/ 2147483647 w 450"/>
                <a:gd name="T11" fmla="*/ 2147483647 h 390"/>
                <a:gd name="T12" fmla="*/ 2147483647 w 450"/>
                <a:gd name="T13" fmla="*/ 2147483647 h 390"/>
                <a:gd name="T14" fmla="*/ 2147483647 w 450"/>
                <a:gd name="T15" fmla="*/ 2147483647 h 390"/>
                <a:gd name="T16" fmla="*/ 2147483647 w 450"/>
                <a:gd name="T17" fmla="*/ 2147483647 h 390"/>
                <a:gd name="T18" fmla="*/ 2147483647 w 450"/>
                <a:gd name="T19" fmla="*/ 2147483647 h 390"/>
                <a:gd name="T20" fmla="*/ 2147483647 w 450"/>
                <a:gd name="T21" fmla="*/ 2147483647 h 390"/>
                <a:gd name="T22" fmla="*/ 2147483647 w 450"/>
                <a:gd name="T23" fmla="*/ 2147483647 h 390"/>
                <a:gd name="T24" fmla="*/ 2147483647 w 450"/>
                <a:gd name="T25" fmla="*/ 2147483647 h 390"/>
                <a:gd name="T26" fmla="*/ 2147483647 w 450"/>
                <a:gd name="T27" fmla="*/ 2147483647 h 390"/>
                <a:gd name="T28" fmla="*/ 2147483647 w 450"/>
                <a:gd name="T29" fmla="*/ 2147483647 h 390"/>
                <a:gd name="T30" fmla="*/ 2147483647 w 450"/>
                <a:gd name="T31" fmla="*/ 2147483647 h 390"/>
                <a:gd name="T32" fmla="*/ 0 w 450"/>
                <a:gd name="T33" fmla="*/ 2147483647 h 390"/>
                <a:gd name="T34" fmla="*/ 2147483647 w 450"/>
                <a:gd name="T35" fmla="*/ 2147483647 h 390"/>
                <a:gd name="T36" fmla="*/ 2147483647 w 450"/>
                <a:gd name="T37" fmla="*/ 2147483647 h 390"/>
                <a:gd name="T38" fmla="*/ 2147483647 w 450"/>
                <a:gd name="T39" fmla="*/ 2147483647 h 390"/>
                <a:gd name="T40" fmla="*/ 2147483647 w 450"/>
                <a:gd name="T41" fmla="*/ 2147483647 h 390"/>
                <a:gd name="T42" fmla="*/ 2147483647 w 450"/>
                <a:gd name="T43" fmla="*/ 2147483647 h 390"/>
                <a:gd name="T44" fmla="*/ 2147483647 w 450"/>
                <a:gd name="T45" fmla="*/ 2147483647 h 390"/>
                <a:gd name="T46" fmla="*/ 2147483647 w 450"/>
                <a:gd name="T47" fmla="*/ 2147483647 h 390"/>
                <a:gd name="T48" fmla="*/ 2147483647 w 450"/>
                <a:gd name="T49" fmla="*/ 2147483647 h 390"/>
                <a:gd name="T50" fmla="*/ 2147483647 w 450"/>
                <a:gd name="T51" fmla="*/ 2147483647 h 390"/>
                <a:gd name="T52" fmla="*/ 2147483647 w 450"/>
                <a:gd name="T53" fmla="*/ 2147483647 h 390"/>
                <a:gd name="T54" fmla="*/ 2147483647 w 450"/>
                <a:gd name="T55" fmla="*/ 2147483647 h 390"/>
                <a:gd name="T56" fmla="*/ 2147483647 w 450"/>
                <a:gd name="T57" fmla="*/ 2147483647 h 390"/>
                <a:gd name="T58" fmla="*/ 2147483647 w 450"/>
                <a:gd name="T59" fmla="*/ 2147483647 h 390"/>
                <a:gd name="T60" fmla="*/ 2147483647 w 450"/>
                <a:gd name="T61" fmla="*/ 2147483647 h 390"/>
                <a:gd name="T62" fmla="*/ 2147483647 w 450"/>
                <a:gd name="T63" fmla="*/ 2147483647 h 390"/>
                <a:gd name="T64" fmla="*/ 2147483647 w 450"/>
                <a:gd name="T65" fmla="*/ 2147483647 h 390"/>
                <a:gd name="T66" fmla="*/ 2147483647 w 450"/>
                <a:gd name="T67" fmla="*/ 2147483647 h 390"/>
                <a:gd name="T68" fmla="*/ 2147483647 w 450"/>
                <a:gd name="T69" fmla="*/ 2147483647 h 390"/>
                <a:gd name="T70" fmla="*/ 2147483647 w 450"/>
                <a:gd name="T71" fmla="*/ 2147483647 h 390"/>
                <a:gd name="T72" fmla="*/ 2147483647 w 450"/>
                <a:gd name="T73" fmla="*/ 2147483647 h 390"/>
                <a:gd name="T74" fmla="*/ 2147483647 w 450"/>
                <a:gd name="T75" fmla="*/ 2147483647 h 390"/>
                <a:gd name="T76" fmla="*/ 2147483647 w 450"/>
                <a:gd name="T77" fmla="*/ 2147483647 h 390"/>
                <a:gd name="T78" fmla="*/ 2147483647 w 450"/>
                <a:gd name="T79" fmla="*/ 2147483647 h 390"/>
                <a:gd name="T80" fmla="*/ 2147483647 w 450"/>
                <a:gd name="T81" fmla="*/ 2147483647 h 390"/>
                <a:gd name="T82" fmla="*/ 2147483647 w 450"/>
                <a:gd name="T83" fmla="*/ 2147483647 h 390"/>
                <a:gd name="T84" fmla="*/ 2147483647 w 450"/>
                <a:gd name="T85" fmla="*/ 2147483647 h 390"/>
                <a:gd name="T86" fmla="*/ 2147483647 w 450"/>
                <a:gd name="T87" fmla="*/ 0 h 390"/>
                <a:gd name="T88" fmla="*/ 2147483647 w 450"/>
                <a:gd name="T89" fmla="*/ 2147483647 h 390"/>
                <a:gd name="T90" fmla="*/ 2147483647 w 450"/>
                <a:gd name="T91" fmla="*/ 2147483647 h 3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0"/>
                <a:gd name="T139" fmla="*/ 0 h 390"/>
                <a:gd name="T140" fmla="*/ 450 w 450"/>
                <a:gd name="T141" fmla="*/ 390 h 3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0" h="390">
                  <a:moveTo>
                    <a:pt x="447" y="10"/>
                  </a:moveTo>
                  <a:lnTo>
                    <a:pt x="428" y="17"/>
                  </a:lnTo>
                  <a:lnTo>
                    <a:pt x="414" y="27"/>
                  </a:lnTo>
                  <a:lnTo>
                    <a:pt x="403" y="36"/>
                  </a:lnTo>
                  <a:lnTo>
                    <a:pt x="393" y="48"/>
                  </a:lnTo>
                  <a:lnTo>
                    <a:pt x="384" y="61"/>
                  </a:lnTo>
                  <a:lnTo>
                    <a:pt x="380" y="72"/>
                  </a:lnTo>
                  <a:lnTo>
                    <a:pt x="376" y="86"/>
                  </a:lnTo>
                  <a:lnTo>
                    <a:pt x="372" y="101"/>
                  </a:lnTo>
                  <a:lnTo>
                    <a:pt x="371" y="114"/>
                  </a:lnTo>
                  <a:lnTo>
                    <a:pt x="369" y="131"/>
                  </a:lnTo>
                  <a:lnTo>
                    <a:pt x="365" y="147"/>
                  </a:lnTo>
                  <a:lnTo>
                    <a:pt x="365" y="164"/>
                  </a:lnTo>
                  <a:lnTo>
                    <a:pt x="363" y="179"/>
                  </a:lnTo>
                  <a:lnTo>
                    <a:pt x="361" y="196"/>
                  </a:lnTo>
                  <a:lnTo>
                    <a:pt x="359" y="215"/>
                  </a:lnTo>
                  <a:lnTo>
                    <a:pt x="353" y="234"/>
                  </a:lnTo>
                  <a:lnTo>
                    <a:pt x="350" y="240"/>
                  </a:lnTo>
                  <a:lnTo>
                    <a:pt x="348" y="249"/>
                  </a:lnTo>
                  <a:lnTo>
                    <a:pt x="342" y="261"/>
                  </a:lnTo>
                  <a:lnTo>
                    <a:pt x="338" y="272"/>
                  </a:lnTo>
                  <a:lnTo>
                    <a:pt x="333" y="284"/>
                  </a:lnTo>
                  <a:lnTo>
                    <a:pt x="325" y="299"/>
                  </a:lnTo>
                  <a:lnTo>
                    <a:pt x="317" y="314"/>
                  </a:lnTo>
                  <a:lnTo>
                    <a:pt x="312" y="325"/>
                  </a:lnTo>
                  <a:lnTo>
                    <a:pt x="302" y="339"/>
                  </a:lnTo>
                  <a:lnTo>
                    <a:pt x="293" y="350"/>
                  </a:lnTo>
                  <a:lnTo>
                    <a:pt x="283" y="362"/>
                  </a:lnTo>
                  <a:lnTo>
                    <a:pt x="274" y="373"/>
                  </a:lnTo>
                  <a:lnTo>
                    <a:pt x="260" y="379"/>
                  </a:lnTo>
                  <a:lnTo>
                    <a:pt x="249" y="386"/>
                  </a:lnTo>
                  <a:lnTo>
                    <a:pt x="236" y="390"/>
                  </a:lnTo>
                  <a:lnTo>
                    <a:pt x="222" y="390"/>
                  </a:lnTo>
                  <a:lnTo>
                    <a:pt x="200" y="390"/>
                  </a:lnTo>
                  <a:lnTo>
                    <a:pt x="181" y="390"/>
                  </a:lnTo>
                  <a:lnTo>
                    <a:pt x="163" y="390"/>
                  </a:lnTo>
                  <a:lnTo>
                    <a:pt x="148" y="388"/>
                  </a:lnTo>
                  <a:lnTo>
                    <a:pt x="135" y="386"/>
                  </a:lnTo>
                  <a:lnTo>
                    <a:pt x="124" y="384"/>
                  </a:lnTo>
                  <a:lnTo>
                    <a:pt x="114" y="382"/>
                  </a:lnTo>
                  <a:lnTo>
                    <a:pt x="105" y="381"/>
                  </a:lnTo>
                  <a:lnTo>
                    <a:pt x="93" y="377"/>
                  </a:lnTo>
                  <a:lnTo>
                    <a:pt x="86" y="373"/>
                  </a:lnTo>
                  <a:lnTo>
                    <a:pt x="74" y="369"/>
                  </a:lnTo>
                  <a:lnTo>
                    <a:pt x="65" y="365"/>
                  </a:lnTo>
                  <a:lnTo>
                    <a:pt x="53" y="362"/>
                  </a:lnTo>
                  <a:lnTo>
                    <a:pt x="38" y="356"/>
                  </a:lnTo>
                  <a:lnTo>
                    <a:pt x="23" y="350"/>
                  </a:lnTo>
                  <a:lnTo>
                    <a:pt x="6" y="346"/>
                  </a:lnTo>
                  <a:lnTo>
                    <a:pt x="0" y="343"/>
                  </a:lnTo>
                  <a:lnTo>
                    <a:pt x="0" y="337"/>
                  </a:lnTo>
                  <a:lnTo>
                    <a:pt x="6" y="333"/>
                  </a:lnTo>
                  <a:lnTo>
                    <a:pt x="11" y="333"/>
                  </a:lnTo>
                  <a:lnTo>
                    <a:pt x="17" y="337"/>
                  </a:lnTo>
                  <a:lnTo>
                    <a:pt x="23" y="337"/>
                  </a:lnTo>
                  <a:lnTo>
                    <a:pt x="29" y="339"/>
                  </a:lnTo>
                  <a:lnTo>
                    <a:pt x="34" y="341"/>
                  </a:lnTo>
                  <a:lnTo>
                    <a:pt x="38" y="343"/>
                  </a:lnTo>
                  <a:lnTo>
                    <a:pt x="42" y="343"/>
                  </a:lnTo>
                  <a:lnTo>
                    <a:pt x="48" y="346"/>
                  </a:lnTo>
                  <a:lnTo>
                    <a:pt x="53" y="348"/>
                  </a:lnTo>
                  <a:lnTo>
                    <a:pt x="59" y="348"/>
                  </a:lnTo>
                  <a:lnTo>
                    <a:pt x="63" y="350"/>
                  </a:lnTo>
                  <a:lnTo>
                    <a:pt x="68" y="352"/>
                  </a:lnTo>
                  <a:lnTo>
                    <a:pt x="74" y="354"/>
                  </a:lnTo>
                  <a:lnTo>
                    <a:pt x="78" y="354"/>
                  </a:lnTo>
                  <a:lnTo>
                    <a:pt x="84" y="356"/>
                  </a:lnTo>
                  <a:lnTo>
                    <a:pt x="91" y="358"/>
                  </a:lnTo>
                  <a:lnTo>
                    <a:pt x="97" y="360"/>
                  </a:lnTo>
                  <a:lnTo>
                    <a:pt x="106" y="360"/>
                  </a:lnTo>
                  <a:lnTo>
                    <a:pt x="114" y="360"/>
                  </a:lnTo>
                  <a:lnTo>
                    <a:pt x="124" y="360"/>
                  </a:lnTo>
                  <a:lnTo>
                    <a:pt x="131" y="360"/>
                  </a:lnTo>
                  <a:lnTo>
                    <a:pt x="139" y="358"/>
                  </a:lnTo>
                  <a:lnTo>
                    <a:pt x="146" y="358"/>
                  </a:lnTo>
                  <a:lnTo>
                    <a:pt x="152" y="358"/>
                  </a:lnTo>
                  <a:lnTo>
                    <a:pt x="162" y="358"/>
                  </a:lnTo>
                  <a:lnTo>
                    <a:pt x="169" y="356"/>
                  </a:lnTo>
                  <a:lnTo>
                    <a:pt x="175" y="354"/>
                  </a:lnTo>
                  <a:lnTo>
                    <a:pt x="182" y="354"/>
                  </a:lnTo>
                  <a:lnTo>
                    <a:pt x="190" y="354"/>
                  </a:lnTo>
                  <a:lnTo>
                    <a:pt x="198" y="354"/>
                  </a:lnTo>
                  <a:lnTo>
                    <a:pt x="205" y="352"/>
                  </a:lnTo>
                  <a:lnTo>
                    <a:pt x="217" y="352"/>
                  </a:lnTo>
                  <a:lnTo>
                    <a:pt x="224" y="354"/>
                  </a:lnTo>
                  <a:lnTo>
                    <a:pt x="232" y="352"/>
                  </a:lnTo>
                  <a:lnTo>
                    <a:pt x="241" y="348"/>
                  </a:lnTo>
                  <a:lnTo>
                    <a:pt x="249" y="343"/>
                  </a:lnTo>
                  <a:lnTo>
                    <a:pt x="258" y="337"/>
                  </a:lnTo>
                  <a:lnTo>
                    <a:pt x="264" y="327"/>
                  </a:lnTo>
                  <a:lnTo>
                    <a:pt x="274" y="320"/>
                  </a:lnTo>
                  <a:lnTo>
                    <a:pt x="281" y="308"/>
                  </a:lnTo>
                  <a:lnTo>
                    <a:pt x="289" y="297"/>
                  </a:lnTo>
                  <a:lnTo>
                    <a:pt x="295" y="285"/>
                  </a:lnTo>
                  <a:lnTo>
                    <a:pt x="300" y="274"/>
                  </a:lnTo>
                  <a:lnTo>
                    <a:pt x="306" y="261"/>
                  </a:lnTo>
                  <a:lnTo>
                    <a:pt x="312" y="251"/>
                  </a:lnTo>
                  <a:lnTo>
                    <a:pt x="317" y="240"/>
                  </a:lnTo>
                  <a:lnTo>
                    <a:pt x="321" y="230"/>
                  </a:lnTo>
                  <a:lnTo>
                    <a:pt x="323" y="221"/>
                  </a:lnTo>
                  <a:lnTo>
                    <a:pt x="329" y="215"/>
                  </a:lnTo>
                  <a:lnTo>
                    <a:pt x="329" y="206"/>
                  </a:lnTo>
                  <a:lnTo>
                    <a:pt x="333" y="196"/>
                  </a:lnTo>
                  <a:lnTo>
                    <a:pt x="334" y="185"/>
                  </a:lnTo>
                  <a:lnTo>
                    <a:pt x="334" y="173"/>
                  </a:lnTo>
                  <a:lnTo>
                    <a:pt x="334" y="164"/>
                  </a:lnTo>
                  <a:lnTo>
                    <a:pt x="336" y="154"/>
                  </a:lnTo>
                  <a:lnTo>
                    <a:pt x="336" y="145"/>
                  </a:lnTo>
                  <a:lnTo>
                    <a:pt x="338" y="137"/>
                  </a:lnTo>
                  <a:lnTo>
                    <a:pt x="338" y="126"/>
                  </a:lnTo>
                  <a:lnTo>
                    <a:pt x="340" y="116"/>
                  </a:lnTo>
                  <a:lnTo>
                    <a:pt x="342" y="107"/>
                  </a:lnTo>
                  <a:lnTo>
                    <a:pt x="344" y="95"/>
                  </a:lnTo>
                  <a:lnTo>
                    <a:pt x="348" y="88"/>
                  </a:lnTo>
                  <a:lnTo>
                    <a:pt x="350" y="78"/>
                  </a:lnTo>
                  <a:lnTo>
                    <a:pt x="355" y="69"/>
                  </a:lnTo>
                  <a:lnTo>
                    <a:pt x="361" y="61"/>
                  </a:lnTo>
                  <a:lnTo>
                    <a:pt x="365" y="53"/>
                  </a:lnTo>
                  <a:lnTo>
                    <a:pt x="369" y="48"/>
                  </a:lnTo>
                  <a:lnTo>
                    <a:pt x="371" y="42"/>
                  </a:lnTo>
                  <a:lnTo>
                    <a:pt x="376" y="38"/>
                  </a:lnTo>
                  <a:lnTo>
                    <a:pt x="382" y="31"/>
                  </a:lnTo>
                  <a:lnTo>
                    <a:pt x="390" y="25"/>
                  </a:lnTo>
                  <a:lnTo>
                    <a:pt x="393" y="23"/>
                  </a:lnTo>
                  <a:lnTo>
                    <a:pt x="397" y="19"/>
                  </a:lnTo>
                  <a:lnTo>
                    <a:pt x="401" y="15"/>
                  </a:lnTo>
                  <a:lnTo>
                    <a:pt x="405" y="13"/>
                  </a:lnTo>
                  <a:lnTo>
                    <a:pt x="410" y="12"/>
                  </a:lnTo>
                  <a:lnTo>
                    <a:pt x="416" y="8"/>
                  </a:lnTo>
                  <a:lnTo>
                    <a:pt x="422" y="6"/>
                  </a:lnTo>
                  <a:lnTo>
                    <a:pt x="429" y="2"/>
                  </a:lnTo>
                  <a:lnTo>
                    <a:pt x="433" y="0"/>
                  </a:lnTo>
                  <a:lnTo>
                    <a:pt x="439" y="0"/>
                  </a:lnTo>
                  <a:lnTo>
                    <a:pt x="443" y="0"/>
                  </a:lnTo>
                  <a:lnTo>
                    <a:pt x="447" y="2"/>
                  </a:lnTo>
                  <a:lnTo>
                    <a:pt x="450" y="2"/>
                  </a:lnTo>
                  <a:lnTo>
                    <a:pt x="450" y="4"/>
                  </a:lnTo>
                  <a:lnTo>
                    <a:pt x="448" y="8"/>
                  </a:lnTo>
                  <a:lnTo>
                    <a:pt x="447" y="1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5" name="Freeform 282">
              <a:extLst>
                <a:ext uri="{FF2B5EF4-FFF2-40B4-BE49-F238E27FC236}">
                  <a16:creationId xmlns:a16="http://schemas.microsoft.com/office/drawing/2014/main" id="{4896E4FA-29A8-1548-AF24-AEFB28C29EFD}"/>
                </a:ext>
              </a:extLst>
            </p:cNvPr>
            <p:cNvSpPr>
              <a:spLocks/>
            </p:cNvSpPr>
            <p:nvPr/>
          </p:nvSpPr>
          <p:spPr bwMode="auto">
            <a:xfrm flipH="1">
              <a:off x="2970560" y="2591703"/>
              <a:ext cx="47625" cy="138113"/>
            </a:xfrm>
            <a:custGeom>
              <a:avLst/>
              <a:gdLst>
                <a:gd name="T0" fmla="*/ 2147483647 w 59"/>
                <a:gd name="T1" fmla="*/ 2147483647 h 173"/>
                <a:gd name="T2" fmla="*/ 2147483647 w 59"/>
                <a:gd name="T3" fmla="*/ 2147483647 h 173"/>
                <a:gd name="T4" fmla="*/ 2147483647 w 59"/>
                <a:gd name="T5" fmla="*/ 2147483647 h 173"/>
                <a:gd name="T6" fmla="*/ 2147483647 w 59"/>
                <a:gd name="T7" fmla="*/ 2147483647 h 173"/>
                <a:gd name="T8" fmla="*/ 2147483647 w 59"/>
                <a:gd name="T9" fmla="*/ 2147483647 h 173"/>
                <a:gd name="T10" fmla="*/ 2147483647 w 59"/>
                <a:gd name="T11" fmla="*/ 2147483647 h 173"/>
                <a:gd name="T12" fmla="*/ 2147483647 w 59"/>
                <a:gd name="T13" fmla="*/ 2147483647 h 173"/>
                <a:gd name="T14" fmla="*/ 2147483647 w 59"/>
                <a:gd name="T15" fmla="*/ 2147483647 h 173"/>
                <a:gd name="T16" fmla="*/ 2147483647 w 59"/>
                <a:gd name="T17" fmla="*/ 2147483647 h 173"/>
                <a:gd name="T18" fmla="*/ 2147483647 w 59"/>
                <a:gd name="T19" fmla="*/ 2147483647 h 173"/>
                <a:gd name="T20" fmla="*/ 2147483647 w 59"/>
                <a:gd name="T21" fmla="*/ 2147483647 h 173"/>
                <a:gd name="T22" fmla="*/ 2147483647 w 59"/>
                <a:gd name="T23" fmla="*/ 2147483647 h 173"/>
                <a:gd name="T24" fmla="*/ 2147483647 w 59"/>
                <a:gd name="T25" fmla="*/ 2147483647 h 173"/>
                <a:gd name="T26" fmla="*/ 2147483647 w 59"/>
                <a:gd name="T27" fmla="*/ 2147483647 h 173"/>
                <a:gd name="T28" fmla="*/ 2147483647 w 59"/>
                <a:gd name="T29" fmla="*/ 2147483647 h 173"/>
                <a:gd name="T30" fmla="*/ 2147483647 w 59"/>
                <a:gd name="T31" fmla="*/ 2147483647 h 173"/>
                <a:gd name="T32" fmla="*/ 2147483647 w 59"/>
                <a:gd name="T33" fmla="*/ 2147483647 h 173"/>
                <a:gd name="T34" fmla="*/ 2147483647 w 59"/>
                <a:gd name="T35" fmla="*/ 2147483647 h 173"/>
                <a:gd name="T36" fmla="*/ 2147483647 w 59"/>
                <a:gd name="T37" fmla="*/ 2147483647 h 173"/>
                <a:gd name="T38" fmla="*/ 2147483647 w 59"/>
                <a:gd name="T39" fmla="*/ 2147483647 h 173"/>
                <a:gd name="T40" fmla="*/ 2147483647 w 59"/>
                <a:gd name="T41" fmla="*/ 2147483647 h 173"/>
                <a:gd name="T42" fmla="*/ 2147483647 w 59"/>
                <a:gd name="T43" fmla="*/ 2147483647 h 173"/>
                <a:gd name="T44" fmla="*/ 2147483647 w 59"/>
                <a:gd name="T45" fmla="*/ 2147483647 h 173"/>
                <a:gd name="T46" fmla="*/ 2147483647 w 59"/>
                <a:gd name="T47" fmla="*/ 2147483647 h 173"/>
                <a:gd name="T48" fmla="*/ 2147483647 w 59"/>
                <a:gd name="T49" fmla="*/ 2147483647 h 173"/>
                <a:gd name="T50" fmla="*/ 2147483647 w 59"/>
                <a:gd name="T51" fmla="*/ 2147483647 h 173"/>
                <a:gd name="T52" fmla="*/ 2147483647 w 59"/>
                <a:gd name="T53" fmla="*/ 2147483647 h 173"/>
                <a:gd name="T54" fmla="*/ 2147483647 w 59"/>
                <a:gd name="T55" fmla="*/ 2147483647 h 173"/>
                <a:gd name="T56" fmla="*/ 2147483647 w 59"/>
                <a:gd name="T57" fmla="*/ 2147483647 h 173"/>
                <a:gd name="T58" fmla="*/ 2147483647 w 59"/>
                <a:gd name="T59" fmla="*/ 2147483647 h 173"/>
                <a:gd name="T60" fmla="*/ 0 w 59"/>
                <a:gd name="T61" fmla="*/ 2147483647 h 173"/>
                <a:gd name="T62" fmla="*/ 0 w 59"/>
                <a:gd name="T63" fmla="*/ 2147483647 h 173"/>
                <a:gd name="T64" fmla="*/ 2147483647 w 59"/>
                <a:gd name="T65" fmla="*/ 2147483647 h 173"/>
                <a:gd name="T66" fmla="*/ 2147483647 w 59"/>
                <a:gd name="T67" fmla="*/ 2147483647 h 173"/>
                <a:gd name="T68" fmla="*/ 2147483647 w 59"/>
                <a:gd name="T69" fmla="*/ 2147483647 h 173"/>
                <a:gd name="T70" fmla="*/ 2147483647 w 59"/>
                <a:gd name="T71" fmla="*/ 2147483647 h 173"/>
                <a:gd name="T72" fmla="*/ 2147483647 w 59"/>
                <a:gd name="T73" fmla="*/ 2147483647 h 173"/>
                <a:gd name="T74" fmla="*/ 2147483647 w 59"/>
                <a:gd name="T75" fmla="*/ 2147483647 h 173"/>
                <a:gd name="T76" fmla="*/ 2147483647 w 59"/>
                <a:gd name="T77" fmla="*/ 2147483647 h 173"/>
                <a:gd name="T78" fmla="*/ 2147483647 w 59"/>
                <a:gd name="T79" fmla="*/ 2147483647 h 173"/>
                <a:gd name="T80" fmla="*/ 2147483647 w 59"/>
                <a:gd name="T81" fmla="*/ 2147483647 h 173"/>
                <a:gd name="T82" fmla="*/ 2147483647 w 59"/>
                <a:gd name="T83" fmla="*/ 2147483647 h 173"/>
                <a:gd name="T84" fmla="*/ 2147483647 w 59"/>
                <a:gd name="T85" fmla="*/ 0 h 173"/>
                <a:gd name="T86" fmla="*/ 2147483647 w 59"/>
                <a:gd name="T87" fmla="*/ 0 h 173"/>
                <a:gd name="T88" fmla="*/ 2147483647 w 59"/>
                <a:gd name="T89" fmla="*/ 2147483647 h 173"/>
                <a:gd name="T90" fmla="*/ 2147483647 w 59"/>
                <a:gd name="T91" fmla="*/ 2147483647 h 173"/>
                <a:gd name="T92" fmla="*/ 2147483647 w 59"/>
                <a:gd name="T93" fmla="*/ 2147483647 h 173"/>
                <a:gd name="T94" fmla="*/ 2147483647 w 59"/>
                <a:gd name="T95" fmla="*/ 2147483647 h 173"/>
                <a:gd name="T96" fmla="*/ 2147483647 w 59"/>
                <a:gd name="T97" fmla="*/ 2147483647 h 173"/>
                <a:gd name="T98" fmla="*/ 2147483647 w 59"/>
                <a:gd name="T99" fmla="*/ 2147483647 h 1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173"/>
                <a:gd name="T152" fmla="*/ 59 w 59"/>
                <a:gd name="T153" fmla="*/ 173 h 1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173">
                  <a:moveTo>
                    <a:pt x="57" y="23"/>
                  </a:moveTo>
                  <a:lnTo>
                    <a:pt x="52" y="30"/>
                  </a:lnTo>
                  <a:lnTo>
                    <a:pt x="46" y="38"/>
                  </a:lnTo>
                  <a:lnTo>
                    <a:pt x="40" y="46"/>
                  </a:lnTo>
                  <a:lnTo>
                    <a:pt x="40" y="53"/>
                  </a:lnTo>
                  <a:lnTo>
                    <a:pt x="36" y="59"/>
                  </a:lnTo>
                  <a:lnTo>
                    <a:pt x="34" y="67"/>
                  </a:lnTo>
                  <a:lnTo>
                    <a:pt x="34" y="74"/>
                  </a:lnTo>
                  <a:lnTo>
                    <a:pt x="34" y="82"/>
                  </a:lnTo>
                  <a:lnTo>
                    <a:pt x="34" y="89"/>
                  </a:lnTo>
                  <a:lnTo>
                    <a:pt x="34" y="99"/>
                  </a:lnTo>
                  <a:lnTo>
                    <a:pt x="36" y="107"/>
                  </a:lnTo>
                  <a:lnTo>
                    <a:pt x="38" y="114"/>
                  </a:lnTo>
                  <a:lnTo>
                    <a:pt x="40" y="124"/>
                  </a:lnTo>
                  <a:lnTo>
                    <a:pt x="44" y="129"/>
                  </a:lnTo>
                  <a:lnTo>
                    <a:pt x="48" y="139"/>
                  </a:lnTo>
                  <a:lnTo>
                    <a:pt x="52" y="148"/>
                  </a:lnTo>
                  <a:lnTo>
                    <a:pt x="52" y="156"/>
                  </a:lnTo>
                  <a:lnTo>
                    <a:pt x="52" y="162"/>
                  </a:lnTo>
                  <a:lnTo>
                    <a:pt x="48" y="167"/>
                  </a:lnTo>
                  <a:lnTo>
                    <a:pt x="44" y="171"/>
                  </a:lnTo>
                  <a:lnTo>
                    <a:pt x="36" y="173"/>
                  </a:lnTo>
                  <a:lnTo>
                    <a:pt x="29" y="171"/>
                  </a:lnTo>
                  <a:lnTo>
                    <a:pt x="23" y="169"/>
                  </a:lnTo>
                  <a:lnTo>
                    <a:pt x="19" y="164"/>
                  </a:lnTo>
                  <a:lnTo>
                    <a:pt x="14" y="152"/>
                  </a:lnTo>
                  <a:lnTo>
                    <a:pt x="10" y="143"/>
                  </a:lnTo>
                  <a:lnTo>
                    <a:pt x="6" y="131"/>
                  </a:lnTo>
                  <a:lnTo>
                    <a:pt x="4" y="122"/>
                  </a:lnTo>
                  <a:lnTo>
                    <a:pt x="2" y="112"/>
                  </a:lnTo>
                  <a:lnTo>
                    <a:pt x="0" y="101"/>
                  </a:lnTo>
                  <a:lnTo>
                    <a:pt x="0" y="91"/>
                  </a:lnTo>
                  <a:lnTo>
                    <a:pt x="2" y="82"/>
                  </a:lnTo>
                  <a:lnTo>
                    <a:pt x="4" y="70"/>
                  </a:lnTo>
                  <a:lnTo>
                    <a:pt x="6" y="61"/>
                  </a:lnTo>
                  <a:lnTo>
                    <a:pt x="8" y="53"/>
                  </a:lnTo>
                  <a:lnTo>
                    <a:pt x="14" y="44"/>
                  </a:lnTo>
                  <a:lnTo>
                    <a:pt x="17" y="34"/>
                  </a:lnTo>
                  <a:lnTo>
                    <a:pt x="23" y="25"/>
                  </a:lnTo>
                  <a:lnTo>
                    <a:pt x="29" y="15"/>
                  </a:lnTo>
                  <a:lnTo>
                    <a:pt x="36" y="6"/>
                  </a:lnTo>
                  <a:lnTo>
                    <a:pt x="40" y="2"/>
                  </a:lnTo>
                  <a:lnTo>
                    <a:pt x="46" y="0"/>
                  </a:lnTo>
                  <a:lnTo>
                    <a:pt x="50" y="0"/>
                  </a:lnTo>
                  <a:lnTo>
                    <a:pt x="53" y="4"/>
                  </a:lnTo>
                  <a:lnTo>
                    <a:pt x="57" y="8"/>
                  </a:lnTo>
                  <a:lnTo>
                    <a:pt x="59" y="11"/>
                  </a:lnTo>
                  <a:lnTo>
                    <a:pt x="59" y="17"/>
                  </a:lnTo>
                  <a:lnTo>
                    <a:pt x="57"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6" name="Freeform 283">
              <a:extLst>
                <a:ext uri="{FF2B5EF4-FFF2-40B4-BE49-F238E27FC236}">
                  <a16:creationId xmlns:a16="http://schemas.microsoft.com/office/drawing/2014/main" id="{53D39523-D3C1-7A4D-96D1-C045B860001A}"/>
                </a:ext>
              </a:extLst>
            </p:cNvPr>
            <p:cNvSpPr>
              <a:spLocks/>
            </p:cNvSpPr>
            <p:nvPr/>
          </p:nvSpPr>
          <p:spPr bwMode="auto">
            <a:xfrm flipH="1">
              <a:off x="2607022" y="2504391"/>
              <a:ext cx="381000" cy="244475"/>
            </a:xfrm>
            <a:custGeom>
              <a:avLst/>
              <a:gdLst>
                <a:gd name="T0" fmla="*/ 2147483647 w 479"/>
                <a:gd name="T1" fmla="*/ 2147483647 h 308"/>
                <a:gd name="T2" fmla="*/ 2147483647 w 479"/>
                <a:gd name="T3" fmla="*/ 2147483647 h 308"/>
                <a:gd name="T4" fmla="*/ 2147483647 w 479"/>
                <a:gd name="T5" fmla="*/ 2147483647 h 308"/>
                <a:gd name="T6" fmla="*/ 2147483647 w 479"/>
                <a:gd name="T7" fmla="*/ 2147483647 h 308"/>
                <a:gd name="T8" fmla="*/ 2147483647 w 479"/>
                <a:gd name="T9" fmla="*/ 2147483647 h 308"/>
                <a:gd name="T10" fmla="*/ 2147483647 w 479"/>
                <a:gd name="T11" fmla="*/ 2147483647 h 308"/>
                <a:gd name="T12" fmla="*/ 2147483647 w 479"/>
                <a:gd name="T13" fmla="*/ 2147483647 h 308"/>
                <a:gd name="T14" fmla="*/ 2147483647 w 479"/>
                <a:gd name="T15" fmla="*/ 2147483647 h 308"/>
                <a:gd name="T16" fmla="*/ 2147483647 w 479"/>
                <a:gd name="T17" fmla="*/ 2147483647 h 308"/>
                <a:gd name="T18" fmla="*/ 2147483647 w 479"/>
                <a:gd name="T19" fmla="*/ 2147483647 h 308"/>
                <a:gd name="T20" fmla="*/ 2147483647 w 479"/>
                <a:gd name="T21" fmla="*/ 2147483647 h 308"/>
                <a:gd name="T22" fmla="*/ 2147483647 w 479"/>
                <a:gd name="T23" fmla="*/ 2147483647 h 308"/>
                <a:gd name="T24" fmla="*/ 2147483647 w 479"/>
                <a:gd name="T25" fmla="*/ 2147483647 h 308"/>
                <a:gd name="T26" fmla="*/ 2147483647 w 479"/>
                <a:gd name="T27" fmla="*/ 2147483647 h 308"/>
                <a:gd name="T28" fmla="*/ 2147483647 w 479"/>
                <a:gd name="T29" fmla="*/ 2147483647 h 308"/>
                <a:gd name="T30" fmla="*/ 2147483647 w 479"/>
                <a:gd name="T31" fmla="*/ 2147483647 h 308"/>
                <a:gd name="T32" fmla="*/ 2147483647 w 479"/>
                <a:gd name="T33" fmla="*/ 0 h 308"/>
                <a:gd name="T34" fmla="*/ 2147483647 w 479"/>
                <a:gd name="T35" fmla="*/ 2147483647 h 308"/>
                <a:gd name="T36" fmla="*/ 2147483647 w 479"/>
                <a:gd name="T37" fmla="*/ 2147483647 h 308"/>
                <a:gd name="T38" fmla="*/ 2147483647 w 479"/>
                <a:gd name="T39" fmla="*/ 2147483647 h 308"/>
                <a:gd name="T40" fmla="*/ 2147483647 w 479"/>
                <a:gd name="T41" fmla="*/ 2147483647 h 308"/>
                <a:gd name="T42" fmla="*/ 2147483647 w 479"/>
                <a:gd name="T43" fmla="*/ 2147483647 h 308"/>
                <a:gd name="T44" fmla="*/ 2147483647 w 479"/>
                <a:gd name="T45" fmla="*/ 2147483647 h 308"/>
                <a:gd name="T46" fmla="*/ 2147483647 w 479"/>
                <a:gd name="T47" fmla="*/ 2147483647 h 308"/>
                <a:gd name="T48" fmla="*/ 2147483647 w 479"/>
                <a:gd name="T49" fmla="*/ 2147483647 h 308"/>
                <a:gd name="T50" fmla="*/ 2147483647 w 479"/>
                <a:gd name="T51" fmla="*/ 2147483647 h 308"/>
                <a:gd name="T52" fmla="*/ 2147483647 w 479"/>
                <a:gd name="T53" fmla="*/ 2147483647 h 308"/>
                <a:gd name="T54" fmla="*/ 2147483647 w 479"/>
                <a:gd name="T55" fmla="*/ 2147483647 h 308"/>
                <a:gd name="T56" fmla="*/ 2147483647 w 479"/>
                <a:gd name="T57" fmla="*/ 2147483647 h 308"/>
                <a:gd name="T58" fmla="*/ 2147483647 w 479"/>
                <a:gd name="T59" fmla="*/ 2147483647 h 308"/>
                <a:gd name="T60" fmla="*/ 2147483647 w 479"/>
                <a:gd name="T61" fmla="*/ 2147483647 h 308"/>
                <a:gd name="T62" fmla="*/ 2147483647 w 479"/>
                <a:gd name="T63" fmla="*/ 2147483647 h 308"/>
                <a:gd name="T64" fmla="*/ 2147483647 w 479"/>
                <a:gd name="T65" fmla="*/ 2147483647 h 308"/>
                <a:gd name="T66" fmla="*/ 2147483647 w 479"/>
                <a:gd name="T67" fmla="*/ 2147483647 h 308"/>
                <a:gd name="T68" fmla="*/ 2147483647 w 479"/>
                <a:gd name="T69" fmla="*/ 2147483647 h 308"/>
                <a:gd name="T70" fmla="*/ 0 w 479"/>
                <a:gd name="T71" fmla="*/ 2147483647 h 308"/>
                <a:gd name="T72" fmla="*/ 2147483647 w 479"/>
                <a:gd name="T73" fmla="*/ 2147483647 h 308"/>
                <a:gd name="T74" fmla="*/ 2147483647 w 479"/>
                <a:gd name="T75" fmla="*/ 2147483647 h 308"/>
                <a:gd name="T76" fmla="*/ 2147483647 w 479"/>
                <a:gd name="T77" fmla="*/ 2147483647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21" y="258"/>
                  </a:moveTo>
                  <a:lnTo>
                    <a:pt x="34" y="262"/>
                  </a:lnTo>
                  <a:lnTo>
                    <a:pt x="50" y="266"/>
                  </a:lnTo>
                  <a:lnTo>
                    <a:pt x="71" y="268"/>
                  </a:lnTo>
                  <a:lnTo>
                    <a:pt x="93" y="270"/>
                  </a:lnTo>
                  <a:lnTo>
                    <a:pt x="118" y="270"/>
                  </a:lnTo>
                  <a:lnTo>
                    <a:pt x="143" y="270"/>
                  </a:lnTo>
                  <a:lnTo>
                    <a:pt x="171" y="270"/>
                  </a:lnTo>
                  <a:lnTo>
                    <a:pt x="198" y="268"/>
                  </a:lnTo>
                  <a:lnTo>
                    <a:pt x="224" y="266"/>
                  </a:lnTo>
                  <a:lnTo>
                    <a:pt x="251" y="260"/>
                  </a:lnTo>
                  <a:lnTo>
                    <a:pt x="276" y="256"/>
                  </a:lnTo>
                  <a:lnTo>
                    <a:pt x="302" y="249"/>
                  </a:lnTo>
                  <a:lnTo>
                    <a:pt x="321" y="239"/>
                  </a:lnTo>
                  <a:lnTo>
                    <a:pt x="342" y="232"/>
                  </a:lnTo>
                  <a:lnTo>
                    <a:pt x="356" y="220"/>
                  </a:lnTo>
                  <a:lnTo>
                    <a:pt x="369" y="207"/>
                  </a:lnTo>
                  <a:lnTo>
                    <a:pt x="378" y="194"/>
                  </a:lnTo>
                  <a:lnTo>
                    <a:pt x="386" y="180"/>
                  </a:lnTo>
                  <a:lnTo>
                    <a:pt x="394" y="169"/>
                  </a:lnTo>
                  <a:lnTo>
                    <a:pt x="403" y="158"/>
                  </a:lnTo>
                  <a:lnTo>
                    <a:pt x="409" y="144"/>
                  </a:lnTo>
                  <a:lnTo>
                    <a:pt x="416" y="133"/>
                  </a:lnTo>
                  <a:lnTo>
                    <a:pt x="422" y="121"/>
                  </a:lnTo>
                  <a:lnTo>
                    <a:pt x="430" y="110"/>
                  </a:lnTo>
                  <a:lnTo>
                    <a:pt x="433" y="99"/>
                  </a:lnTo>
                  <a:lnTo>
                    <a:pt x="439" y="87"/>
                  </a:lnTo>
                  <a:lnTo>
                    <a:pt x="443" y="74"/>
                  </a:lnTo>
                  <a:lnTo>
                    <a:pt x="449" y="62"/>
                  </a:lnTo>
                  <a:lnTo>
                    <a:pt x="454" y="49"/>
                  </a:lnTo>
                  <a:lnTo>
                    <a:pt x="458" y="34"/>
                  </a:lnTo>
                  <a:lnTo>
                    <a:pt x="462" y="21"/>
                  </a:lnTo>
                  <a:lnTo>
                    <a:pt x="468" y="3"/>
                  </a:lnTo>
                  <a:lnTo>
                    <a:pt x="468" y="0"/>
                  </a:lnTo>
                  <a:lnTo>
                    <a:pt x="473" y="0"/>
                  </a:lnTo>
                  <a:lnTo>
                    <a:pt x="479" y="2"/>
                  </a:lnTo>
                  <a:lnTo>
                    <a:pt x="479" y="9"/>
                  </a:lnTo>
                  <a:lnTo>
                    <a:pt x="475" y="22"/>
                  </a:lnTo>
                  <a:lnTo>
                    <a:pt x="473" y="40"/>
                  </a:lnTo>
                  <a:lnTo>
                    <a:pt x="468" y="53"/>
                  </a:lnTo>
                  <a:lnTo>
                    <a:pt x="466" y="68"/>
                  </a:lnTo>
                  <a:lnTo>
                    <a:pt x="462" y="80"/>
                  </a:lnTo>
                  <a:lnTo>
                    <a:pt x="456" y="95"/>
                  </a:lnTo>
                  <a:lnTo>
                    <a:pt x="452" y="108"/>
                  </a:lnTo>
                  <a:lnTo>
                    <a:pt x="449" y="121"/>
                  </a:lnTo>
                  <a:lnTo>
                    <a:pt x="443" y="133"/>
                  </a:lnTo>
                  <a:lnTo>
                    <a:pt x="437" y="144"/>
                  </a:lnTo>
                  <a:lnTo>
                    <a:pt x="432" y="158"/>
                  </a:lnTo>
                  <a:lnTo>
                    <a:pt x="426" y="169"/>
                  </a:lnTo>
                  <a:lnTo>
                    <a:pt x="420" y="182"/>
                  </a:lnTo>
                  <a:lnTo>
                    <a:pt x="413" y="196"/>
                  </a:lnTo>
                  <a:lnTo>
                    <a:pt x="403" y="209"/>
                  </a:lnTo>
                  <a:lnTo>
                    <a:pt x="395" y="224"/>
                  </a:lnTo>
                  <a:lnTo>
                    <a:pt x="378" y="239"/>
                  </a:lnTo>
                  <a:lnTo>
                    <a:pt x="361" y="256"/>
                  </a:lnTo>
                  <a:lnTo>
                    <a:pt x="338" y="268"/>
                  </a:lnTo>
                  <a:lnTo>
                    <a:pt x="316" y="281"/>
                  </a:lnTo>
                  <a:lnTo>
                    <a:pt x="289" y="289"/>
                  </a:lnTo>
                  <a:lnTo>
                    <a:pt x="262" y="296"/>
                  </a:lnTo>
                  <a:lnTo>
                    <a:pt x="236" y="302"/>
                  </a:lnTo>
                  <a:lnTo>
                    <a:pt x="207" y="306"/>
                  </a:lnTo>
                  <a:lnTo>
                    <a:pt x="179" y="308"/>
                  </a:lnTo>
                  <a:lnTo>
                    <a:pt x="150" y="308"/>
                  </a:lnTo>
                  <a:lnTo>
                    <a:pt x="122" y="306"/>
                  </a:lnTo>
                  <a:lnTo>
                    <a:pt x="95" y="304"/>
                  </a:lnTo>
                  <a:lnTo>
                    <a:pt x="69" y="300"/>
                  </a:lnTo>
                  <a:lnTo>
                    <a:pt x="46" y="294"/>
                  </a:lnTo>
                  <a:lnTo>
                    <a:pt x="25" y="289"/>
                  </a:lnTo>
                  <a:lnTo>
                    <a:pt x="8" y="281"/>
                  </a:lnTo>
                  <a:lnTo>
                    <a:pt x="2" y="277"/>
                  </a:lnTo>
                  <a:lnTo>
                    <a:pt x="0" y="272"/>
                  </a:lnTo>
                  <a:lnTo>
                    <a:pt x="0" y="268"/>
                  </a:lnTo>
                  <a:lnTo>
                    <a:pt x="2" y="262"/>
                  </a:lnTo>
                  <a:lnTo>
                    <a:pt x="6" y="258"/>
                  </a:lnTo>
                  <a:lnTo>
                    <a:pt x="10" y="256"/>
                  </a:lnTo>
                  <a:lnTo>
                    <a:pt x="14" y="256"/>
                  </a:lnTo>
                  <a:lnTo>
                    <a:pt x="21" y="25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7" name="Freeform 284">
              <a:extLst>
                <a:ext uri="{FF2B5EF4-FFF2-40B4-BE49-F238E27FC236}">
                  <a16:creationId xmlns:a16="http://schemas.microsoft.com/office/drawing/2014/main" id="{FE0880C1-4A0F-B94B-A755-322DA16F3950}"/>
                </a:ext>
              </a:extLst>
            </p:cNvPr>
            <p:cNvSpPr>
              <a:spLocks/>
            </p:cNvSpPr>
            <p:nvPr/>
          </p:nvSpPr>
          <p:spPr bwMode="auto">
            <a:xfrm flipH="1">
              <a:off x="2781647" y="2425016"/>
              <a:ext cx="157163" cy="146050"/>
            </a:xfrm>
            <a:custGeom>
              <a:avLst/>
              <a:gdLst>
                <a:gd name="T0" fmla="*/ 2147483647 w 198"/>
                <a:gd name="T1" fmla="*/ 2147483647 h 182"/>
                <a:gd name="T2" fmla="*/ 2147483647 w 198"/>
                <a:gd name="T3" fmla="*/ 2147483647 h 182"/>
                <a:gd name="T4" fmla="*/ 2147483647 w 198"/>
                <a:gd name="T5" fmla="*/ 2147483647 h 182"/>
                <a:gd name="T6" fmla="*/ 2147483647 w 198"/>
                <a:gd name="T7" fmla="*/ 2147483647 h 182"/>
                <a:gd name="T8" fmla="*/ 2147483647 w 198"/>
                <a:gd name="T9" fmla="*/ 2147483647 h 182"/>
                <a:gd name="T10" fmla="*/ 2147483647 w 198"/>
                <a:gd name="T11" fmla="*/ 2147483647 h 182"/>
                <a:gd name="T12" fmla="*/ 2147483647 w 198"/>
                <a:gd name="T13" fmla="*/ 2147483647 h 182"/>
                <a:gd name="T14" fmla="*/ 2147483647 w 198"/>
                <a:gd name="T15" fmla="*/ 2147483647 h 182"/>
                <a:gd name="T16" fmla="*/ 2147483647 w 198"/>
                <a:gd name="T17" fmla="*/ 2147483647 h 182"/>
                <a:gd name="T18" fmla="*/ 2147483647 w 198"/>
                <a:gd name="T19" fmla="*/ 2147483647 h 182"/>
                <a:gd name="T20" fmla="*/ 2147483647 w 198"/>
                <a:gd name="T21" fmla="*/ 2147483647 h 182"/>
                <a:gd name="T22" fmla="*/ 2147483647 w 198"/>
                <a:gd name="T23" fmla="*/ 2147483647 h 182"/>
                <a:gd name="T24" fmla="*/ 2147483647 w 198"/>
                <a:gd name="T25" fmla="*/ 2147483647 h 182"/>
                <a:gd name="T26" fmla="*/ 2147483647 w 198"/>
                <a:gd name="T27" fmla="*/ 2147483647 h 182"/>
                <a:gd name="T28" fmla="*/ 2147483647 w 198"/>
                <a:gd name="T29" fmla="*/ 2147483647 h 182"/>
                <a:gd name="T30" fmla="*/ 2147483647 w 198"/>
                <a:gd name="T31" fmla="*/ 2147483647 h 182"/>
                <a:gd name="T32" fmla="*/ 0 w 198"/>
                <a:gd name="T33" fmla="*/ 2147483647 h 182"/>
                <a:gd name="T34" fmla="*/ 2147483647 w 198"/>
                <a:gd name="T35" fmla="*/ 2147483647 h 182"/>
                <a:gd name="T36" fmla="*/ 2147483647 w 198"/>
                <a:gd name="T37" fmla="*/ 2147483647 h 182"/>
                <a:gd name="T38" fmla="*/ 2147483647 w 198"/>
                <a:gd name="T39" fmla="*/ 2147483647 h 182"/>
                <a:gd name="T40" fmla="*/ 2147483647 w 198"/>
                <a:gd name="T41" fmla="*/ 2147483647 h 182"/>
                <a:gd name="T42" fmla="*/ 2147483647 w 198"/>
                <a:gd name="T43" fmla="*/ 2147483647 h 182"/>
                <a:gd name="T44" fmla="*/ 2147483647 w 198"/>
                <a:gd name="T45" fmla="*/ 2147483647 h 182"/>
                <a:gd name="T46" fmla="*/ 2147483647 w 198"/>
                <a:gd name="T47" fmla="*/ 2147483647 h 182"/>
                <a:gd name="T48" fmla="*/ 2147483647 w 198"/>
                <a:gd name="T49" fmla="*/ 2147483647 h 182"/>
                <a:gd name="T50" fmla="*/ 2147483647 w 198"/>
                <a:gd name="T51" fmla="*/ 2147483647 h 182"/>
                <a:gd name="T52" fmla="*/ 2147483647 w 198"/>
                <a:gd name="T53" fmla="*/ 2147483647 h 182"/>
                <a:gd name="T54" fmla="*/ 2147483647 w 198"/>
                <a:gd name="T55" fmla="*/ 2147483647 h 182"/>
                <a:gd name="T56" fmla="*/ 2147483647 w 198"/>
                <a:gd name="T57" fmla="*/ 2147483647 h 182"/>
                <a:gd name="T58" fmla="*/ 2147483647 w 198"/>
                <a:gd name="T59" fmla="*/ 2147483647 h 182"/>
                <a:gd name="T60" fmla="*/ 2147483647 w 198"/>
                <a:gd name="T61" fmla="*/ 2147483647 h 182"/>
                <a:gd name="T62" fmla="*/ 2147483647 w 198"/>
                <a:gd name="T63" fmla="*/ 2147483647 h 182"/>
                <a:gd name="T64" fmla="*/ 2147483647 w 198"/>
                <a:gd name="T65" fmla="*/ 2147483647 h 182"/>
                <a:gd name="T66" fmla="*/ 2147483647 w 198"/>
                <a:gd name="T67" fmla="*/ 2147483647 h 182"/>
                <a:gd name="T68" fmla="*/ 2147483647 w 198"/>
                <a:gd name="T69" fmla="*/ 2147483647 h 182"/>
                <a:gd name="T70" fmla="*/ 2147483647 w 198"/>
                <a:gd name="T71" fmla="*/ 0 h 182"/>
                <a:gd name="T72" fmla="*/ 2147483647 w 198"/>
                <a:gd name="T73" fmla="*/ 2147483647 h 182"/>
                <a:gd name="T74" fmla="*/ 2147483647 w 198"/>
                <a:gd name="T75" fmla="*/ 2147483647 h 182"/>
                <a:gd name="T76" fmla="*/ 2147483647 w 198"/>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
                <a:gd name="T118" fmla="*/ 0 h 182"/>
                <a:gd name="T119" fmla="*/ 198 w 198"/>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 h="182">
                  <a:moveTo>
                    <a:pt x="196" y="21"/>
                  </a:moveTo>
                  <a:lnTo>
                    <a:pt x="188" y="28"/>
                  </a:lnTo>
                  <a:lnTo>
                    <a:pt x="182" y="38"/>
                  </a:lnTo>
                  <a:lnTo>
                    <a:pt x="177" y="49"/>
                  </a:lnTo>
                  <a:lnTo>
                    <a:pt x="175" y="59"/>
                  </a:lnTo>
                  <a:lnTo>
                    <a:pt x="171" y="66"/>
                  </a:lnTo>
                  <a:lnTo>
                    <a:pt x="169" y="78"/>
                  </a:lnTo>
                  <a:lnTo>
                    <a:pt x="165" y="87"/>
                  </a:lnTo>
                  <a:lnTo>
                    <a:pt x="163" y="97"/>
                  </a:lnTo>
                  <a:lnTo>
                    <a:pt x="161" y="108"/>
                  </a:lnTo>
                  <a:lnTo>
                    <a:pt x="158" y="116"/>
                  </a:lnTo>
                  <a:lnTo>
                    <a:pt x="156" y="125"/>
                  </a:lnTo>
                  <a:lnTo>
                    <a:pt x="152" y="135"/>
                  </a:lnTo>
                  <a:lnTo>
                    <a:pt x="144" y="144"/>
                  </a:lnTo>
                  <a:lnTo>
                    <a:pt x="141" y="152"/>
                  </a:lnTo>
                  <a:lnTo>
                    <a:pt x="133" y="161"/>
                  </a:lnTo>
                  <a:lnTo>
                    <a:pt x="123" y="169"/>
                  </a:lnTo>
                  <a:lnTo>
                    <a:pt x="118" y="173"/>
                  </a:lnTo>
                  <a:lnTo>
                    <a:pt x="110" y="179"/>
                  </a:lnTo>
                  <a:lnTo>
                    <a:pt x="103" y="179"/>
                  </a:lnTo>
                  <a:lnTo>
                    <a:pt x="95" y="182"/>
                  </a:lnTo>
                  <a:lnTo>
                    <a:pt x="85" y="182"/>
                  </a:lnTo>
                  <a:lnTo>
                    <a:pt x="76" y="182"/>
                  </a:lnTo>
                  <a:lnTo>
                    <a:pt x="68" y="180"/>
                  </a:lnTo>
                  <a:lnTo>
                    <a:pt x="61" y="180"/>
                  </a:lnTo>
                  <a:lnTo>
                    <a:pt x="51" y="179"/>
                  </a:lnTo>
                  <a:lnTo>
                    <a:pt x="42" y="175"/>
                  </a:lnTo>
                  <a:lnTo>
                    <a:pt x="34" y="171"/>
                  </a:lnTo>
                  <a:lnTo>
                    <a:pt x="27" y="167"/>
                  </a:lnTo>
                  <a:lnTo>
                    <a:pt x="19" y="161"/>
                  </a:lnTo>
                  <a:lnTo>
                    <a:pt x="13" y="156"/>
                  </a:lnTo>
                  <a:lnTo>
                    <a:pt x="6" y="150"/>
                  </a:lnTo>
                  <a:lnTo>
                    <a:pt x="2" y="144"/>
                  </a:lnTo>
                  <a:lnTo>
                    <a:pt x="0" y="139"/>
                  </a:lnTo>
                  <a:lnTo>
                    <a:pt x="4" y="133"/>
                  </a:lnTo>
                  <a:lnTo>
                    <a:pt x="8" y="133"/>
                  </a:lnTo>
                  <a:lnTo>
                    <a:pt x="15" y="135"/>
                  </a:lnTo>
                  <a:lnTo>
                    <a:pt x="15" y="139"/>
                  </a:lnTo>
                  <a:lnTo>
                    <a:pt x="21" y="142"/>
                  </a:lnTo>
                  <a:lnTo>
                    <a:pt x="25" y="144"/>
                  </a:lnTo>
                  <a:lnTo>
                    <a:pt x="30" y="148"/>
                  </a:lnTo>
                  <a:lnTo>
                    <a:pt x="36" y="150"/>
                  </a:lnTo>
                  <a:lnTo>
                    <a:pt x="42" y="152"/>
                  </a:lnTo>
                  <a:lnTo>
                    <a:pt x="47" y="154"/>
                  </a:lnTo>
                  <a:lnTo>
                    <a:pt x="53" y="156"/>
                  </a:lnTo>
                  <a:lnTo>
                    <a:pt x="61" y="156"/>
                  </a:lnTo>
                  <a:lnTo>
                    <a:pt x="66" y="156"/>
                  </a:lnTo>
                  <a:lnTo>
                    <a:pt x="72" y="156"/>
                  </a:lnTo>
                  <a:lnTo>
                    <a:pt x="78" y="156"/>
                  </a:lnTo>
                  <a:lnTo>
                    <a:pt x="84" y="156"/>
                  </a:lnTo>
                  <a:lnTo>
                    <a:pt x="87" y="154"/>
                  </a:lnTo>
                  <a:lnTo>
                    <a:pt x="93" y="152"/>
                  </a:lnTo>
                  <a:lnTo>
                    <a:pt x="99" y="150"/>
                  </a:lnTo>
                  <a:lnTo>
                    <a:pt x="104" y="141"/>
                  </a:lnTo>
                  <a:lnTo>
                    <a:pt x="112" y="133"/>
                  </a:lnTo>
                  <a:lnTo>
                    <a:pt x="118" y="123"/>
                  </a:lnTo>
                  <a:lnTo>
                    <a:pt x="123" y="114"/>
                  </a:lnTo>
                  <a:lnTo>
                    <a:pt x="129" y="106"/>
                  </a:lnTo>
                  <a:lnTo>
                    <a:pt x="133" y="97"/>
                  </a:lnTo>
                  <a:lnTo>
                    <a:pt x="139" y="89"/>
                  </a:lnTo>
                  <a:lnTo>
                    <a:pt x="141" y="80"/>
                  </a:lnTo>
                  <a:lnTo>
                    <a:pt x="144" y="70"/>
                  </a:lnTo>
                  <a:lnTo>
                    <a:pt x="148" y="61"/>
                  </a:lnTo>
                  <a:lnTo>
                    <a:pt x="152" y="53"/>
                  </a:lnTo>
                  <a:lnTo>
                    <a:pt x="156" y="43"/>
                  </a:lnTo>
                  <a:lnTo>
                    <a:pt x="160" y="32"/>
                  </a:lnTo>
                  <a:lnTo>
                    <a:pt x="165" y="24"/>
                  </a:lnTo>
                  <a:lnTo>
                    <a:pt x="171" y="15"/>
                  </a:lnTo>
                  <a:lnTo>
                    <a:pt x="179" y="5"/>
                  </a:lnTo>
                  <a:lnTo>
                    <a:pt x="180" y="2"/>
                  </a:lnTo>
                  <a:lnTo>
                    <a:pt x="186" y="0"/>
                  </a:lnTo>
                  <a:lnTo>
                    <a:pt x="188" y="0"/>
                  </a:lnTo>
                  <a:lnTo>
                    <a:pt x="192" y="2"/>
                  </a:lnTo>
                  <a:lnTo>
                    <a:pt x="196" y="5"/>
                  </a:lnTo>
                  <a:lnTo>
                    <a:pt x="198" y="9"/>
                  </a:lnTo>
                  <a:lnTo>
                    <a:pt x="198" y="15"/>
                  </a:lnTo>
                  <a:lnTo>
                    <a:pt x="19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8" name="Freeform 287">
              <a:extLst>
                <a:ext uri="{FF2B5EF4-FFF2-40B4-BE49-F238E27FC236}">
                  <a16:creationId xmlns:a16="http://schemas.microsoft.com/office/drawing/2014/main" id="{F303E702-596A-784B-B570-8CBD2F32A0FA}"/>
                </a:ext>
              </a:extLst>
            </p:cNvPr>
            <p:cNvSpPr>
              <a:spLocks/>
            </p:cNvSpPr>
            <p:nvPr/>
          </p:nvSpPr>
          <p:spPr bwMode="auto">
            <a:xfrm flipH="1">
              <a:off x="2986434" y="2545666"/>
              <a:ext cx="122238" cy="92075"/>
            </a:xfrm>
            <a:custGeom>
              <a:avLst/>
              <a:gdLst>
                <a:gd name="T0" fmla="*/ 2147483647 w 154"/>
                <a:gd name="T1" fmla="*/ 2147483647 h 118"/>
                <a:gd name="T2" fmla="*/ 2147483647 w 154"/>
                <a:gd name="T3" fmla="*/ 2147483647 h 118"/>
                <a:gd name="T4" fmla="*/ 2147483647 w 154"/>
                <a:gd name="T5" fmla="*/ 2147483647 h 118"/>
                <a:gd name="T6" fmla="*/ 2147483647 w 154"/>
                <a:gd name="T7" fmla="*/ 2147483647 h 118"/>
                <a:gd name="T8" fmla="*/ 2147483647 w 154"/>
                <a:gd name="T9" fmla="*/ 2147483647 h 118"/>
                <a:gd name="T10" fmla="*/ 2147483647 w 154"/>
                <a:gd name="T11" fmla="*/ 2147483647 h 118"/>
                <a:gd name="T12" fmla="*/ 2147483647 w 154"/>
                <a:gd name="T13" fmla="*/ 2147483647 h 118"/>
                <a:gd name="T14" fmla="*/ 2147483647 w 154"/>
                <a:gd name="T15" fmla="*/ 2147483647 h 118"/>
                <a:gd name="T16" fmla="*/ 2147483647 w 154"/>
                <a:gd name="T17" fmla="*/ 2147483647 h 118"/>
                <a:gd name="T18" fmla="*/ 2147483647 w 154"/>
                <a:gd name="T19" fmla="*/ 2147483647 h 118"/>
                <a:gd name="T20" fmla="*/ 2147483647 w 154"/>
                <a:gd name="T21" fmla="*/ 2147483647 h 118"/>
                <a:gd name="T22" fmla="*/ 2147483647 w 154"/>
                <a:gd name="T23" fmla="*/ 2147483647 h 118"/>
                <a:gd name="T24" fmla="*/ 2147483647 w 154"/>
                <a:gd name="T25" fmla="*/ 2147483647 h 118"/>
                <a:gd name="T26" fmla="*/ 2147483647 w 154"/>
                <a:gd name="T27" fmla="*/ 2147483647 h 118"/>
                <a:gd name="T28" fmla="*/ 2147483647 w 154"/>
                <a:gd name="T29" fmla="*/ 2147483647 h 118"/>
                <a:gd name="T30" fmla="*/ 2147483647 w 154"/>
                <a:gd name="T31" fmla="*/ 2147483647 h 118"/>
                <a:gd name="T32" fmla="*/ 2147483647 w 154"/>
                <a:gd name="T33" fmla="*/ 2147483647 h 118"/>
                <a:gd name="T34" fmla="*/ 2147483647 w 154"/>
                <a:gd name="T35" fmla="*/ 2147483647 h 118"/>
                <a:gd name="T36" fmla="*/ 2147483647 w 154"/>
                <a:gd name="T37" fmla="*/ 2147483647 h 118"/>
                <a:gd name="T38" fmla="*/ 2147483647 w 154"/>
                <a:gd name="T39" fmla="*/ 2147483647 h 118"/>
                <a:gd name="T40" fmla="*/ 2147483647 w 154"/>
                <a:gd name="T41" fmla="*/ 2147483647 h 118"/>
                <a:gd name="T42" fmla="*/ 2147483647 w 154"/>
                <a:gd name="T43" fmla="*/ 2147483647 h 118"/>
                <a:gd name="T44" fmla="*/ 2147483647 w 154"/>
                <a:gd name="T45" fmla="*/ 2147483647 h 118"/>
                <a:gd name="T46" fmla="*/ 2147483647 w 154"/>
                <a:gd name="T47" fmla="*/ 2147483647 h 118"/>
                <a:gd name="T48" fmla="*/ 2147483647 w 154"/>
                <a:gd name="T49" fmla="*/ 2147483647 h 118"/>
                <a:gd name="T50" fmla="*/ 2147483647 w 154"/>
                <a:gd name="T51" fmla="*/ 2147483647 h 118"/>
                <a:gd name="T52" fmla="*/ 2147483647 w 154"/>
                <a:gd name="T53" fmla="*/ 2147483647 h 118"/>
                <a:gd name="T54" fmla="*/ 2147483647 w 154"/>
                <a:gd name="T55" fmla="*/ 2147483647 h 118"/>
                <a:gd name="T56" fmla="*/ 2147483647 w 154"/>
                <a:gd name="T57" fmla="*/ 2147483647 h 118"/>
                <a:gd name="T58" fmla="*/ 2147483647 w 154"/>
                <a:gd name="T59" fmla="*/ 2147483647 h 118"/>
                <a:gd name="T60" fmla="*/ 2147483647 w 154"/>
                <a:gd name="T61" fmla="*/ 2147483647 h 118"/>
                <a:gd name="T62" fmla="*/ 2147483647 w 154"/>
                <a:gd name="T63" fmla="*/ 2147483647 h 118"/>
                <a:gd name="T64" fmla="*/ 2147483647 w 154"/>
                <a:gd name="T65" fmla="*/ 2147483647 h 118"/>
                <a:gd name="T66" fmla="*/ 2147483647 w 154"/>
                <a:gd name="T67" fmla="*/ 2147483647 h 118"/>
                <a:gd name="T68" fmla="*/ 2147483647 w 154"/>
                <a:gd name="T69" fmla="*/ 2147483647 h 118"/>
                <a:gd name="T70" fmla="*/ 2147483647 w 154"/>
                <a:gd name="T71" fmla="*/ 2147483647 h 118"/>
                <a:gd name="T72" fmla="*/ 0 w 154"/>
                <a:gd name="T73" fmla="*/ 2147483647 h 118"/>
                <a:gd name="T74" fmla="*/ 2147483647 w 154"/>
                <a:gd name="T75" fmla="*/ 2147483647 h 118"/>
                <a:gd name="T76" fmla="*/ 2147483647 w 154"/>
                <a:gd name="T77" fmla="*/ 2147483647 h 118"/>
                <a:gd name="T78" fmla="*/ 2147483647 w 154"/>
                <a:gd name="T79" fmla="*/ 0 h 118"/>
                <a:gd name="T80" fmla="*/ 2147483647 w 154"/>
                <a:gd name="T81" fmla="*/ 2147483647 h 118"/>
                <a:gd name="T82" fmla="*/ 2147483647 w 154"/>
                <a:gd name="T83" fmla="*/ 2147483647 h 118"/>
                <a:gd name="T84" fmla="*/ 2147483647 w 154"/>
                <a:gd name="T85" fmla="*/ 2147483647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18"/>
                <a:gd name="T131" fmla="*/ 154 w 154"/>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18">
                  <a:moveTo>
                    <a:pt x="19" y="13"/>
                  </a:moveTo>
                  <a:lnTo>
                    <a:pt x="21" y="19"/>
                  </a:lnTo>
                  <a:lnTo>
                    <a:pt x="25" y="25"/>
                  </a:lnTo>
                  <a:lnTo>
                    <a:pt x="25" y="29"/>
                  </a:lnTo>
                  <a:lnTo>
                    <a:pt x="31" y="34"/>
                  </a:lnTo>
                  <a:lnTo>
                    <a:pt x="34" y="36"/>
                  </a:lnTo>
                  <a:lnTo>
                    <a:pt x="40" y="42"/>
                  </a:lnTo>
                  <a:lnTo>
                    <a:pt x="46" y="42"/>
                  </a:lnTo>
                  <a:lnTo>
                    <a:pt x="52" y="48"/>
                  </a:lnTo>
                  <a:lnTo>
                    <a:pt x="57" y="48"/>
                  </a:lnTo>
                  <a:lnTo>
                    <a:pt x="63" y="51"/>
                  </a:lnTo>
                  <a:lnTo>
                    <a:pt x="69" y="53"/>
                  </a:lnTo>
                  <a:lnTo>
                    <a:pt x="74" y="55"/>
                  </a:lnTo>
                  <a:lnTo>
                    <a:pt x="78" y="59"/>
                  </a:lnTo>
                  <a:lnTo>
                    <a:pt x="84" y="61"/>
                  </a:lnTo>
                  <a:lnTo>
                    <a:pt x="88" y="65"/>
                  </a:lnTo>
                  <a:lnTo>
                    <a:pt x="91" y="70"/>
                  </a:lnTo>
                  <a:lnTo>
                    <a:pt x="95" y="76"/>
                  </a:lnTo>
                  <a:lnTo>
                    <a:pt x="97" y="80"/>
                  </a:lnTo>
                  <a:lnTo>
                    <a:pt x="101" y="82"/>
                  </a:lnTo>
                  <a:lnTo>
                    <a:pt x="107" y="86"/>
                  </a:lnTo>
                  <a:lnTo>
                    <a:pt x="110" y="86"/>
                  </a:lnTo>
                  <a:lnTo>
                    <a:pt x="116" y="86"/>
                  </a:lnTo>
                  <a:lnTo>
                    <a:pt x="120" y="88"/>
                  </a:lnTo>
                  <a:lnTo>
                    <a:pt x="126" y="88"/>
                  </a:lnTo>
                  <a:lnTo>
                    <a:pt x="128" y="88"/>
                  </a:lnTo>
                  <a:lnTo>
                    <a:pt x="131" y="88"/>
                  </a:lnTo>
                  <a:lnTo>
                    <a:pt x="137" y="89"/>
                  </a:lnTo>
                  <a:lnTo>
                    <a:pt x="143" y="91"/>
                  </a:lnTo>
                  <a:lnTo>
                    <a:pt x="148" y="91"/>
                  </a:lnTo>
                  <a:lnTo>
                    <a:pt x="150" y="95"/>
                  </a:lnTo>
                  <a:lnTo>
                    <a:pt x="152" y="99"/>
                  </a:lnTo>
                  <a:lnTo>
                    <a:pt x="154" y="105"/>
                  </a:lnTo>
                  <a:lnTo>
                    <a:pt x="150" y="108"/>
                  </a:lnTo>
                  <a:lnTo>
                    <a:pt x="148" y="112"/>
                  </a:lnTo>
                  <a:lnTo>
                    <a:pt x="143" y="116"/>
                  </a:lnTo>
                  <a:lnTo>
                    <a:pt x="139" y="118"/>
                  </a:lnTo>
                  <a:lnTo>
                    <a:pt x="131" y="116"/>
                  </a:lnTo>
                  <a:lnTo>
                    <a:pt x="128" y="116"/>
                  </a:lnTo>
                  <a:lnTo>
                    <a:pt x="124" y="116"/>
                  </a:lnTo>
                  <a:lnTo>
                    <a:pt x="120" y="116"/>
                  </a:lnTo>
                  <a:lnTo>
                    <a:pt x="114" y="116"/>
                  </a:lnTo>
                  <a:lnTo>
                    <a:pt x="109" y="116"/>
                  </a:lnTo>
                  <a:lnTo>
                    <a:pt x="105" y="116"/>
                  </a:lnTo>
                  <a:lnTo>
                    <a:pt x="99" y="116"/>
                  </a:lnTo>
                  <a:lnTo>
                    <a:pt x="95" y="112"/>
                  </a:lnTo>
                  <a:lnTo>
                    <a:pt x="90" y="110"/>
                  </a:lnTo>
                  <a:lnTo>
                    <a:pt x="86" y="107"/>
                  </a:lnTo>
                  <a:lnTo>
                    <a:pt x="84" y="103"/>
                  </a:lnTo>
                  <a:lnTo>
                    <a:pt x="82" y="97"/>
                  </a:lnTo>
                  <a:lnTo>
                    <a:pt x="78" y="93"/>
                  </a:lnTo>
                  <a:lnTo>
                    <a:pt x="76" y="88"/>
                  </a:lnTo>
                  <a:lnTo>
                    <a:pt x="72" y="82"/>
                  </a:lnTo>
                  <a:lnTo>
                    <a:pt x="71" y="78"/>
                  </a:lnTo>
                  <a:lnTo>
                    <a:pt x="67" y="76"/>
                  </a:lnTo>
                  <a:lnTo>
                    <a:pt x="61" y="74"/>
                  </a:lnTo>
                  <a:lnTo>
                    <a:pt x="57" y="72"/>
                  </a:lnTo>
                  <a:lnTo>
                    <a:pt x="50" y="70"/>
                  </a:lnTo>
                  <a:lnTo>
                    <a:pt x="46" y="70"/>
                  </a:lnTo>
                  <a:lnTo>
                    <a:pt x="40" y="70"/>
                  </a:lnTo>
                  <a:lnTo>
                    <a:pt x="36" y="68"/>
                  </a:lnTo>
                  <a:lnTo>
                    <a:pt x="31" y="65"/>
                  </a:lnTo>
                  <a:lnTo>
                    <a:pt x="25" y="65"/>
                  </a:lnTo>
                  <a:lnTo>
                    <a:pt x="23" y="63"/>
                  </a:lnTo>
                  <a:lnTo>
                    <a:pt x="19" y="61"/>
                  </a:lnTo>
                  <a:lnTo>
                    <a:pt x="14" y="59"/>
                  </a:lnTo>
                  <a:lnTo>
                    <a:pt x="10" y="53"/>
                  </a:lnTo>
                  <a:lnTo>
                    <a:pt x="6" y="49"/>
                  </a:lnTo>
                  <a:lnTo>
                    <a:pt x="4" y="44"/>
                  </a:lnTo>
                  <a:lnTo>
                    <a:pt x="2" y="42"/>
                  </a:lnTo>
                  <a:lnTo>
                    <a:pt x="2" y="38"/>
                  </a:lnTo>
                  <a:lnTo>
                    <a:pt x="2" y="32"/>
                  </a:lnTo>
                  <a:lnTo>
                    <a:pt x="2" y="29"/>
                  </a:lnTo>
                  <a:lnTo>
                    <a:pt x="0" y="23"/>
                  </a:lnTo>
                  <a:lnTo>
                    <a:pt x="0" y="17"/>
                  </a:lnTo>
                  <a:lnTo>
                    <a:pt x="2" y="15"/>
                  </a:lnTo>
                  <a:lnTo>
                    <a:pt x="2" y="11"/>
                  </a:lnTo>
                  <a:lnTo>
                    <a:pt x="4" y="6"/>
                  </a:lnTo>
                  <a:lnTo>
                    <a:pt x="8" y="2"/>
                  </a:lnTo>
                  <a:lnTo>
                    <a:pt x="12" y="0"/>
                  </a:lnTo>
                  <a:lnTo>
                    <a:pt x="15" y="2"/>
                  </a:lnTo>
                  <a:lnTo>
                    <a:pt x="15" y="4"/>
                  </a:lnTo>
                  <a:lnTo>
                    <a:pt x="17" y="6"/>
                  </a:lnTo>
                  <a:lnTo>
                    <a:pt x="19" y="10"/>
                  </a:lnTo>
                  <a:lnTo>
                    <a:pt x="19"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89" name="Freeform 288">
              <a:extLst>
                <a:ext uri="{FF2B5EF4-FFF2-40B4-BE49-F238E27FC236}">
                  <a16:creationId xmlns:a16="http://schemas.microsoft.com/office/drawing/2014/main" id="{DD796BAB-D097-5647-A8F1-92D4B61C5980}"/>
                </a:ext>
              </a:extLst>
            </p:cNvPr>
            <p:cNvSpPr>
              <a:spLocks/>
            </p:cNvSpPr>
            <p:nvPr/>
          </p:nvSpPr>
          <p:spPr bwMode="auto">
            <a:xfrm flipH="1">
              <a:off x="3062634" y="2575828"/>
              <a:ext cx="112713" cy="31750"/>
            </a:xfrm>
            <a:custGeom>
              <a:avLst/>
              <a:gdLst>
                <a:gd name="T0" fmla="*/ 2147483647 w 140"/>
                <a:gd name="T1" fmla="*/ 2147483647 h 40"/>
                <a:gd name="T2" fmla="*/ 2147483647 w 140"/>
                <a:gd name="T3" fmla="*/ 2147483647 h 40"/>
                <a:gd name="T4" fmla="*/ 2147483647 w 140"/>
                <a:gd name="T5" fmla="*/ 0 h 40"/>
                <a:gd name="T6" fmla="*/ 2147483647 w 140"/>
                <a:gd name="T7" fmla="*/ 0 h 40"/>
                <a:gd name="T8" fmla="*/ 2147483647 w 140"/>
                <a:gd name="T9" fmla="*/ 0 h 40"/>
                <a:gd name="T10" fmla="*/ 2147483647 w 140"/>
                <a:gd name="T11" fmla="*/ 0 h 40"/>
                <a:gd name="T12" fmla="*/ 2147483647 w 140"/>
                <a:gd name="T13" fmla="*/ 2147483647 h 40"/>
                <a:gd name="T14" fmla="*/ 2147483647 w 140"/>
                <a:gd name="T15" fmla="*/ 2147483647 h 40"/>
                <a:gd name="T16" fmla="*/ 2147483647 w 140"/>
                <a:gd name="T17" fmla="*/ 2147483647 h 40"/>
                <a:gd name="T18" fmla="*/ 2147483647 w 140"/>
                <a:gd name="T19" fmla="*/ 2147483647 h 40"/>
                <a:gd name="T20" fmla="*/ 2147483647 w 140"/>
                <a:gd name="T21" fmla="*/ 2147483647 h 40"/>
                <a:gd name="T22" fmla="*/ 2147483647 w 140"/>
                <a:gd name="T23" fmla="*/ 2147483647 h 40"/>
                <a:gd name="T24" fmla="*/ 2147483647 w 140"/>
                <a:gd name="T25" fmla="*/ 2147483647 h 40"/>
                <a:gd name="T26" fmla="*/ 2147483647 w 140"/>
                <a:gd name="T27" fmla="*/ 2147483647 h 40"/>
                <a:gd name="T28" fmla="*/ 2147483647 w 140"/>
                <a:gd name="T29" fmla="*/ 2147483647 h 40"/>
                <a:gd name="T30" fmla="*/ 2147483647 w 140"/>
                <a:gd name="T31" fmla="*/ 2147483647 h 40"/>
                <a:gd name="T32" fmla="*/ 2147483647 w 140"/>
                <a:gd name="T33" fmla="*/ 2147483647 h 40"/>
                <a:gd name="T34" fmla="*/ 2147483647 w 140"/>
                <a:gd name="T35" fmla="*/ 2147483647 h 40"/>
                <a:gd name="T36" fmla="*/ 2147483647 w 140"/>
                <a:gd name="T37" fmla="*/ 2147483647 h 40"/>
                <a:gd name="T38" fmla="*/ 2147483647 w 140"/>
                <a:gd name="T39" fmla="*/ 2147483647 h 40"/>
                <a:gd name="T40" fmla="*/ 2147483647 w 140"/>
                <a:gd name="T41" fmla="*/ 2147483647 h 40"/>
                <a:gd name="T42" fmla="*/ 2147483647 w 140"/>
                <a:gd name="T43" fmla="*/ 2147483647 h 40"/>
                <a:gd name="T44" fmla="*/ 2147483647 w 140"/>
                <a:gd name="T45" fmla="*/ 2147483647 h 40"/>
                <a:gd name="T46" fmla="*/ 2147483647 w 140"/>
                <a:gd name="T47" fmla="*/ 2147483647 h 40"/>
                <a:gd name="T48" fmla="*/ 2147483647 w 140"/>
                <a:gd name="T49" fmla="*/ 2147483647 h 40"/>
                <a:gd name="T50" fmla="*/ 2147483647 w 140"/>
                <a:gd name="T51" fmla="*/ 2147483647 h 40"/>
                <a:gd name="T52" fmla="*/ 2147483647 w 140"/>
                <a:gd name="T53" fmla="*/ 2147483647 h 40"/>
                <a:gd name="T54" fmla="*/ 2147483647 w 140"/>
                <a:gd name="T55" fmla="*/ 2147483647 h 40"/>
                <a:gd name="T56" fmla="*/ 2147483647 w 140"/>
                <a:gd name="T57" fmla="*/ 2147483647 h 40"/>
                <a:gd name="T58" fmla="*/ 2147483647 w 140"/>
                <a:gd name="T59" fmla="*/ 2147483647 h 40"/>
                <a:gd name="T60" fmla="*/ 2147483647 w 140"/>
                <a:gd name="T61" fmla="*/ 2147483647 h 40"/>
                <a:gd name="T62" fmla="*/ 2147483647 w 140"/>
                <a:gd name="T63" fmla="*/ 2147483647 h 40"/>
                <a:gd name="T64" fmla="*/ 2147483647 w 140"/>
                <a:gd name="T65" fmla="*/ 2147483647 h 40"/>
                <a:gd name="T66" fmla="*/ 2147483647 w 140"/>
                <a:gd name="T67" fmla="*/ 2147483647 h 40"/>
                <a:gd name="T68" fmla="*/ 2147483647 w 140"/>
                <a:gd name="T69" fmla="*/ 2147483647 h 40"/>
                <a:gd name="T70" fmla="*/ 2147483647 w 140"/>
                <a:gd name="T71" fmla="*/ 2147483647 h 40"/>
                <a:gd name="T72" fmla="*/ 2147483647 w 140"/>
                <a:gd name="T73" fmla="*/ 2147483647 h 40"/>
                <a:gd name="T74" fmla="*/ 2147483647 w 140"/>
                <a:gd name="T75" fmla="*/ 2147483647 h 40"/>
                <a:gd name="T76" fmla="*/ 2147483647 w 140"/>
                <a:gd name="T77" fmla="*/ 2147483647 h 40"/>
                <a:gd name="T78" fmla="*/ 2147483647 w 140"/>
                <a:gd name="T79" fmla="*/ 2147483647 h 40"/>
                <a:gd name="T80" fmla="*/ 2147483647 w 140"/>
                <a:gd name="T81" fmla="*/ 2147483647 h 40"/>
                <a:gd name="T82" fmla="*/ 2147483647 w 140"/>
                <a:gd name="T83" fmla="*/ 2147483647 h 40"/>
                <a:gd name="T84" fmla="*/ 2147483647 w 140"/>
                <a:gd name="T85" fmla="*/ 2147483647 h 40"/>
                <a:gd name="T86" fmla="*/ 2147483647 w 140"/>
                <a:gd name="T87" fmla="*/ 2147483647 h 40"/>
                <a:gd name="T88" fmla="*/ 2147483647 w 140"/>
                <a:gd name="T89" fmla="*/ 2147483647 h 40"/>
                <a:gd name="T90" fmla="*/ 2147483647 w 140"/>
                <a:gd name="T91" fmla="*/ 2147483647 h 40"/>
                <a:gd name="T92" fmla="*/ 2147483647 w 140"/>
                <a:gd name="T93" fmla="*/ 2147483647 h 40"/>
                <a:gd name="T94" fmla="*/ 2147483647 w 140"/>
                <a:gd name="T95" fmla="*/ 2147483647 h 40"/>
                <a:gd name="T96" fmla="*/ 2147483647 w 140"/>
                <a:gd name="T97" fmla="*/ 2147483647 h 40"/>
                <a:gd name="T98" fmla="*/ 2147483647 w 140"/>
                <a:gd name="T99" fmla="*/ 2147483647 h 40"/>
                <a:gd name="T100" fmla="*/ 0 w 140"/>
                <a:gd name="T101" fmla="*/ 2147483647 h 40"/>
                <a:gd name="T102" fmla="*/ 0 w 140"/>
                <a:gd name="T103" fmla="*/ 2147483647 h 40"/>
                <a:gd name="T104" fmla="*/ 0 w 140"/>
                <a:gd name="T105" fmla="*/ 2147483647 h 40"/>
                <a:gd name="T106" fmla="*/ 2147483647 w 140"/>
                <a:gd name="T107" fmla="*/ 2147483647 h 40"/>
                <a:gd name="T108" fmla="*/ 2147483647 w 140"/>
                <a:gd name="T109" fmla="*/ 2147483647 h 40"/>
                <a:gd name="T110" fmla="*/ 2147483647 w 140"/>
                <a:gd name="T111" fmla="*/ 2147483647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0"/>
                <a:gd name="T169" fmla="*/ 0 h 40"/>
                <a:gd name="T170" fmla="*/ 140 w 140"/>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0" h="40">
                  <a:moveTo>
                    <a:pt x="7" y="4"/>
                  </a:moveTo>
                  <a:lnTo>
                    <a:pt x="13" y="2"/>
                  </a:lnTo>
                  <a:lnTo>
                    <a:pt x="21" y="0"/>
                  </a:lnTo>
                  <a:lnTo>
                    <a:pt x="28" y="0"/>
                  </a:lnTo>
                  <a:lnTo>
                    <a:pt x="38" y="0"/>
                  </a:lnTo>
                  <a:lnTo>
                    <a:pt x="43" y="0"/>
                  </a:lnTo>
                  <a:lnTo>
                    <a:pt x="49" y="2"/>
                  </a:lnTo>
                  <a:lnTo>
                    <a:pt x="57" y="6"/>
                  </a:lnTo>
                  <a:lnTo>
                    <a:pt x="64" y="9"/>
                  </a:lnTo>
                  <a:lnTo>
                    <a:pt x="72" y="13"/>
                  </a:lnTo>
                  <a:lnTo>
                    <a:pt x="79" y="17"/>
                  </a:lnTo>
                  <a:lnTo>
                    <a:pt x="89" y="19"/>
                  </a:lnTo>
                  <a:lnTo>
                    <a:pt x="97" y="19"/>
                  </a:lnTo>
                  <a:lnTo>
                    <a:pt x="104" y="19"/>
                  </a:lnTo>
                  <a:lnTo>
                    <a:pt x="114" y="19"/>
                  </a:lnTo>
                  <a:lnTo>
                    <a:pt x="117" y="19"/>
                  </a:lnTo>
                  <a:lnTo>
                    <a:pt x="121" y="17"/>
                  </a:lnTo>
                  <a:lnTo>
                    <a:pt x="127" y="13"/>
                  </a:lnTo>
                  <a:lnTo>
                    <a:pt x="131" y="13"/>
                  </a:lnTo>
                  <a:lnTo>
                    <a:pt x="136" y="13"/>
                  </a:lnTo>
                  <a:lnTo>
                    <a:pt x="140" y="19"/>
                  </a:lnTo>
                  <a:lnTo>
                    <a:pt x="140" y="23"/>
                  </a:lnTo>
                  <a:lnTo>
                    <a:pt x="136" y="28"/>
                  </a:lnTo>
                  <a:lnTo>
                    <a:pt x="131" y="30"/>
                  </a:lnTo>
                  <a:lnTo>
                    <a:pt x="125" y="32"/>
                  </a:lnTo>
                  <a:lnTo>
                    <a:pt x="119" y="34"/>
                  </a:lnTo>
                  <a:lnTo>
                    <a:pt x="114" y="36"/>
                  </a:lnTo>
                  <a:lnTo>
                    <a:pt x="108" y="36"/>
                  </a:lnTo>
                  <a:lnTo>
                    <a:pt x="102" y="36"/>
                  </a:lnTo>
                  <a:lnTo>
                    <a:pt x="98" y="38"/>
                  </a:lnTo>
                  <a:lnTo>
                    <a:pt x="95" y="40"/>
                  </a:lnTo>
                  <a:lnTo>
                    <a:pt x="89" y="40"/>
                  </a:lnTo>
                  <a:lnTo>
                    <a:pt x="83" y="40"/>
                  </a:lnTo>
                  <a:lnTo>
                    <a:pt x="78" y="38"/>
                  </a:lnTo>
                  <a:lnTo>
                    <a:pt x="72" y="38"/>
                  </a:lnTo>
                  <a:lnTo>
                    <a:pt x="66" y="36"/>
                  </a:lnTo>
                  <a:lnTo>
                    <a:pt x="62" y="36"/>
                  </a:lnTo>
                  <a:lnTo>
                    <a:pt x="57" y="32"/>
                  </a:lnTo>
                  <a:lnTo>
                    <a:pt x="53" y="30"/>
                  </a:lnTo>
                  <a:lnTo>
                    <a:pt x="47" y="28"/>
                  </a:lnTo>
                  <a:lnTo>
                    <a:pt x="43" y="25"/>
                  </a:lnTo>
                  <a:lnTo>
                    <a:pt x="38" y="23"/>
                  </a:lnTo>
                  <a:lnTo>
                    <a:pt x="32" y="21"/>
                  </a:lnTo>
                  <a:lnTo>
                    <a:pt x="28" y="19"/>
                  </a:lnTo>
                  <a:lnTo>
                    <a:pt x="22" y="19"/>
                  </a:lnTo>
                  <a:lnTo>
                    <a:pt x="17" y="19"/>
                  </a:lnTo>
                  <a:lnTo>
                    <a:pt x="11" y="23"/>
                  </a:lnTo>
                  <a:lnTo>
                    <a:pt x="7" y="23"/>
                  </a:lnTo>
                  <a:lnTo>
                    <a:pt x="3" y="21"/>
                  </a:lnTo>
                  <a:lnTo>
                    <a:pt x="2" y="19"/>
                  </a:lnTo>
                  <a:lnTo>
                    <a:pt x="0" y="15"/>
                  </a:lnTo>
                  <a:lnTo>
                    <a:pt x="0" y="11"/>
                  </a:lnTo>
                  <a:lnTo>
                    <a:pt x="0" y="8"/>
                  </a:lnTo>
                  <a:lnTo>
                    <a:pt x="2" y="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0" name="Freeform 289">
              <a:extLst>
                <a:ext uri="{FF2B5EF4-FFF2-40B4-BE49-F238E27FC236}">
                  <a16:creationId xmlns:a16="http://schemas.microsoft.com/office/drawing/2014/main" id="{00E9F162-9541-9047-A748-9CC0687234FD}"/>
                </a:ext>
              </a:extLst>
            </p:cNvPr>
            <p:cNvSpPr>
              <a:spLocks/>
            </p:cNvSpPr>
            <p:nvPr/>
          </p:nvSpPr>
          <p:spPr bwMode="auto">
            <a:xfrm flipH="1">
              <a:off x="3130897" y="2607578"/>
              <a:ext cx="42863" cy="60325"/>
            </a:xfrm>
            <a:custGeom>
              <a:avLst/>
              <a:gdLst>
                <a:gd name="T0" fmla="*/ 2147483647 w 53"/>
                <a:gd name="T1" fmla="*/ 2147483647 h 78"/>
                <a:gd name="T2" fmla="*/ 2147483647 w 53"/>
                <a:gd name="T3" fmla="*/ 2147483647 h 78"/>
                <a:gd name="T4" fmla="*/ 2147483647 w 53"/>
                <a:gd name="T5" fmla="*/ 2147483647 h 78"/>
                <a:gd name="T6" fmla="*/ 2147483647 w 53"/>
                <a:gd name="T7" fmla="*/ 2147483647 h 78"/>
                <a:gd name="T8" fmla="*/ 2147483647 w 53"/>
                <a:gd name="T9" fmla="*/ 2147483647 h 78"/>
                <a:gd name="T10" fmla="*/ 2147483647 w 53"/>
                <a:gd name="T11" fmla="*/ 2147483647 h 78"/>
                <a:gd name="T12" fmla="*/ 2147483647 w 53"/>
                <a:gd name="T13" fmla="*/ 2147483647 h 78"/>
                <a:gd name="T14" fmla="*/ 2147483647 w 53"/>
                <a:gd name="T15" fmla="*/ 2147483647 h 78"/>
                <a:gd name="T16" fmla="*/ 2147483647 w 53"/>
                <a:gd name="T17" fmla="*/ 2147483647 h 78"/>
                <a:gd name="T18" fmla="*/ 2147483647 w 53"/>
                <a:gd name="T19" fmla="*/ 2147483647 h 78"/>
                <a:gd name="T20" fmla="*/ 2147483647 w 53"/>
                <a:gd name="T21" fmla="*/ 2147483647 h 78"/>
                <a:gd name="T22" fmla="*/ 2147483647 w 53"/>
                <a:gd name="T23" fmla="*/ 2147483647 h 78"/>
                <a:gd name="T24" fmla="*/ 2147483647 w 53"/>
                <a:gd name="T25" fmla="*/ 2147483647 h 78"/>
                <a:gd name="T26" fmla="*/ 2147483647 w 53"/>
                <a:gd name="T27" fmla="*/ 2147483647 h 78"/>
                <a:gd name="T28" fmla="*/ 2147483647 w 53"/>
                <a:gd name="T29" fmla="*/ 2147483647 h 78"/>
                <a:gd name="T30" fmla="*/ 2147483647 w 53"/>
                <a:gd name="T31" fmla="*/ 2147483647 h 78"/>
                <a:gd name="T32" fmla="*/ 2147483647 w 53"/>
                <a:gd name="T33" fmla="*/ 2147483647 h 78"/>
                <a:gd name="T34" fmla="*/ 2147483647 w 53"/>
                <a:gd name="T35" fmla="*/ 2147483647 h 78"/>
                <a:gd name="T36" fmla="*/ 2147483647 w 53"/>
                <a:gd name="T37" fmla="*/ 2147483647 h 78"/>
                <a:gd name="T38" fmla="*/ 2147483647 w 53"/>
                <a:gd name="T39" fmla="*/ 2147483647 h 78"/>
                <a:gd name="T40" fmla="*/ 2147483647 w 53"/>
                <a:gd name="T41" fmla="*/ 2147483647 h 78"/>
                <a:gd name="T42" fmla="*/ 2147483647 w 53"/>
                <a:gd name="T43" fmla="*/ 2147483647 h 78"/>
                <a:gd name="T44" fmla="*/ 2147483647 w 53"/>
                <a:gd name="T45" fmla="*/ 2147483647 h 78"/>
                <a:gd name="T46" fmla="*/ 2147483647 w 53"/>
                <a:gd name="T47" fmla="*/ 2147483647 h 78"/>
                <a:gd name="T48" fmla="*/ 2147483647 w 53"/>
                <a:gd name="T49" fmla="*/ 2147483647 h 78"/>
                <a:gd name="T50" fmla="*/ 2147483647 w 53"/>
                <a:gd name="T51" fmla="*/ 2147483647 h 78"/>
                <a:gd name="T52" fmla="*/ 2147483647 w 53"/>
                <a:gd name="T53" fmla="*/ 2147483647 h 78"/>
                <a:gd name="T54" fmla="*/ 0 w 53"/>
                <a:gd name="T55" fmla="*/ 2147483647 h 78"/>
                <a:gd name="T56" fmla="*/ 0 w 53"/>
                <a:gd name="T57" fmla="*/ 2147483647 h 78"/>
                <a:gd name="T58" fmla="*/ 0 w 53"/>
                <a:gd name="T59" fmla="*/ 2147483647 h 78"/>
                <a:gd name="T60" fmla="*/ 2147483647 w 53"/>
                <a:gd name="T61" fmla="*/ 0 h 78"/>
                <a:gd name="T62" fmla="*/ 2147483647 w 53"/>
                <a:gd name="T63" fmla="*/ 0 h 78"/>
                <a:gd name="T64" fmla="*/ 2147483647 w 53"/>
                <a:gd name="T65" fmla="*/ 2147483647 h 78"/>
                <a:gd name="T66" fmla="*/ 2147483647 w 53"/>
                <a:gd name="T67" fmla="*/ 2147483647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
                <a:gd name="T103" fmla="*/ 0 h 78"/>
                <a:gd name="T104" fmla="*/ 53 w 5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 h="78">
                  <a:moveTo>
                    <a:pt x="13" y="6"/>
                  </a:moveTo>
                  <a:lnTo>
                    <a:pt x="17" y="13"/>
                  </a:lnTo>
                  <a:lnTo>
                    <a:pt x="19" y="21"/>
                  </a:lnTo>
                  <a:lnTo>
                    <a:pt x="24" y="27"/>
                  </a:lnTo>
                  <a:lnTo>
                    <a:pt x="28" y="32"/>
                  </a:lnTo>
                  <a:lnTo>
                    <a:pt x="32" y="38"/>
                  </a:lnTo>
                  <a:lnTo>
                    <a:pt x="38" y="44"/>
                  </a:lnTo>
                  <a:lnTo>
                    <a:pt x="41" y="49"/>
                  </a:lnTo>
                  <a:lnTo>
                    <a:pt x="49" y="55"/>
                  </a:lnTo>
                  <a:lnTo>
                    <a:pt x="53" y="61"/>
                  </a:lnTo>
                  <a:lnTo>
                    <a:pt x="53" y="65"/>
                  </a:lnTo>
                  <a:lnTo>
                    <a:pt x="53" y="70"/>
                  </a:lnTo>
                  <a:lnTo>
                    <a:pt x="51" y="74"/>
                  </a:lnTo>
                  <a:lnTo>
                    <a:pt x="45" y="76"/>
                  </a:lnTo>
                  <a:lnTo>
                    <a:pt x="41" y="78"/>
                  </a:lnTo>
                  <a:lnTo>
                    <a:pt x="36" y="78"/>
                  </a:lnTo>
                  <a:lnTo>
                    <a:pt x="32" y="74"/>
                  </a:lnTo>
                  <a:lnTo>
                    <a:pt x="24" y="67"/>
                  </a:lnTo>
                  <a:lnTo>
                    <a:pt x="19" y="59"/>
                  </a:lnTo>
                  <a:lnTo>
                    <a:pt x="13" y="51"/>
                  </a:lnTo>
                  <a:lnTo>
                    <a:pt x="9" y="46"/>
                  </a:lnTo>
                  <a:lnTo>
                    <a:pt x="7" y="40"/>
                  </a:lnTo>
                  <a:lnTo>
                    <a:pt x="5" y="36"/>
                  </a:lnTo>
                  <a:lnTo>
                    <a:pt x="5" y="32"/>
                  </a:lnTo>
                  <a:lnTo>
                    <a:pt x="3" y="29"/>
                  </a:lnTo>
                  <a:lnTo>
                    <a:pt x="1" y="23"/>
                  </a:lnTo>
                  <a:lnTo>
                    <a:pt x="1" y="19"/>
                  </a:lnTo>
                  <a:lnTo>
                    <a:pt x="0" y="15"/>
                  </a:lnTo>
                  <a:lnTo>
                    <a:pt x="0" y="10"/>
                  </a:lnTo>
                  <a:lnTo>
                    <a:pt x="0" y="4"/>
                  </a:lnTo>
                  <a:lnTo>
                    <a:pt x="3" y="0"/>
                  </a:lnTo>
                  <a:lnTo>
                    <a:pt x="9" y="0"/>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1" name="Freeform 290">
              <a:extLst>
                <a:ext uri="{FF2B5EF4-FFF2-40B4-BE49-F238E27FC236}">
                  <a16:creationId xmlns:a16="http://schemas.microsoft.com/office/drawing/2014/main" id="{1B281340-58C3-4C42-A38F-2EA0D1D1134A}"/>
                </a:ext>
              </a:extLst>
            </p:cNvPr>
            <p:cNvSpPr>
              <a:spLocks/>
            </p:cNvSpPr>
            <p:nvPr/>
          </p:nvSpPr>
          <p:spPr bwMode="auto">
            <a:xfrm flipH="1">
              <a:off x="3011835" y="2653616"/>
              <a:ext cx="133350" cy="31750"/>
            </a:xfrm>
            <a:custGeom>
              <a:avLst/>
              <a:gdLst>
                <a:gd name="T0" fmla="*/ 2147483647 w 167"/>
                <a:gd name="T1" fmla="*/ 2147483647 h 40"/>
                <a:gd name="T2" fmla="*/ 2147483647 w 167"/>
                <a:gd name="T3" fmla="*/ 2147483647 h 40"/>
                <a:gd name="T4" fmla="*/ 2147483647 w 167"/>
                <a:gd name="T5" fmla="*/ 2147483647 h 40"/>
                <a:gd name="T6" fmla="*/ 2147483647 w 167"/>
                <a:gd name="T7" fmla="*/ 2147483647 h 40"/>
                <a:gd name="T8" fmla="*/ 2147483647 w 167"/>
                <a:gd name="T9" fmla="*/ 2147483647 h 40"/>
                <a:gd name="T10" fmla="*/ 2147483647 w 167"/>
                <a:gd name="T11" fmla="*/ 2147483647 h 40"/>
                <a:gd name="T12" fmla="*/ 2147483647 w 167"/>
                <a:gd name="T13" fmla="*/ 2147483647 h 40"/>
                <a:gd name="T14" fmla="*/ 2147483647 w 167"/>
                <a:gd name="T15" fmla="*/ 2147483647 h 40"/>
                <a:gd name="T16" fmla="*/ 2147483647 w 167"/>
                <a:gd name="T17" fmla="*/ 2147483647 h 40"/>
                <a:gd name="T18" fmla="*/ 2147483647 w 167"/>
                <a:gd name="T19" fmla="*/ 2147483647 h 40"/>
                <a:gd name="T20" fmla="*/ 2147483647 w 167"/>
                <a:gd name="T21" fmla="*/ 2147483647 h 40"/>
                <a:gd name="T22" fmla="*/ 2147483647 w 167"/>
                <a:gd name="T23" fmla="*/ 2147483647 h 40"/>
                <a:gd name="T24" fmla="*/ 2147483647 w 167"/>
                <a:gd name="T25" fmla="*/ 2147483647 h 40"/>
                <a:gd name="T26" fmla="*/ 2147483647 w 167"/>
                <a:gd name="T27" fmla="*/ 2147483647 h 40"/>
                <a:gd name="T28" fmla="*/ 2147483647 w 167"/>
                <a:gd name="T29" fmla="*/ 2147483647 h 40"/>
                <a:gd name="T30" fmla="*/ 2147483647 w 167"/>
                <a:gd name="T31" fmla="*/ 2147483647 h 40"/>
                <a:gd name="T32" fmla="*/ 2147483647 w 167"/>
                <a:gd name="T33" fmla="*/ 2147483647 h 40"/>
                <a:gd name="T34" fmla="*/ 2147483647 w 167"/>
                <a:gd name="T35" fmla="*/ 2147483647 h 40"/>
                <a:gd name="T36" fmla="*/ 2147483647 w 167"/>
                <a:gd name="T37" fmla="*/ 2147483647 h 40"/>
                <a:gd name="T38" fmla="*/ 2147483647 w 167"/>
                <a:gd name="T39" fmla="*/ 2147483647 h 40"/>
                <a:gd name="T40" fmla="*/ 2147483647 w 167"/>
                <a:gd name="T41" fmla="*/ 2147483647 h 40"/>
                <a:gd name="T42" fmla="*/ 2147483647 w 167"/>
                <a:gd name="T43" fmla="*/ 2147483647 h 40"/>
                <a:gd name="T44" fmla="*/ 2147483647 w 167"/>
                <a:gd name="T45" fmla="*/ 2147483647 h 40"/>
                <a:gd name="T46" fmla="*/ 2147483647 w 167"/>
                <a:gd name="T47" fmla="*/ 2147483647 h 40"/>
                <a:gd name="T48" fmla="*/ 2147483647 w 167"/>
                <a:gd name="T49" fmla="*/ 2147483647 h 40"/>
                <a:gd name="T50" fmla="*/ 2147483647 w 167"/>
                <a:gd name="T51" fmla="*/ 2147483647 h 40"/>
                <a:gd name="T52" fmla="*/ 2147483647 w 167"/>
                <a:gd name="T53" fmla="*/ 2147483647 h 40"/>
                <a:gd name="T54" fmla="*/ 2147483647 w 167"/>
                <a:gd name="T55" fmla="*/ 2147483647 h 40"/>
                <a:gd name="T56" fmla="*/ 2147483647 w 167"/>
                <a:gd name="T57" fmla="*/ 2147483647 h 40"/>
                <a:gd name="T58" fmla="*/ 2147483647 w 167"/>
                <a:gd name="T59" fmla="*/ 2147483647 h 40"/>
                <a:gd name="T60" fmla="*/ 2147483647 w 167"/>
                <a:gd name="T61" fmla="*/ 2147483647 h 40"/>
                <a:gd name="T62" fmla="*/ 2147483647 w 167"/>
                <a:gd name="T63" fmla="*/ 2147483647 h 40"/>
                <a:gd name="T64" fmla="*/ 2147483647 w 167"/>
                <a:gd name="T65" fmla="*/ 2147483647 h 40"/>
                <a:gd name="T66" fmla="*/ 2147483647 w 167"/>
                <a:gd name="T67" fmla="*/ 2147483647 h 40"/>
                <a:gd name="T68" fmla="*/ 2147483647 w 167"/>
                <a:gd name="T69" fmla="*/ 2147483647 h 40"/>
                <a:gd name="T70" fmla="*/ 2147483647 w 167"/>
                <a:gd name="T71" fmla="*/ 2147483647 h 40"/>
                <a:gd name="T72" fmla="*/ 2147483647 w 167"/>
                <a:gd name="T73" fmla="*/ 2147483647 h 40"/>
                <a:gd name="T74" fmla="*/ 2147483647 w 167"/>
                <a:gd name="T75" fmla="*/ 2147483647 h 40"/>
                <a:gd name="T76" fmla="*/ 2147483647 w 167"/>
                <a:gd name="T77" fmla="*/ 2147483647 h 40"/>
                <a:gd name="T78" fmla="*/ 2147483647 w 167"/>
                <a:gd name="T79" fmla="*/ 2147483647 h 40"/>
                <a:gd name="T80" fmla="*/ 2147483647 w 167"/>
                <a:gd name="T81" fmla="*/ 2147483647 h 40"/>
                <a:gd name="T82" fmla="*/ 0 w 167"/>
                <a:gd name="T83" fmla="*/ 2147483647 h 40"/>
                <a:gd name="T84" fmla="*/ 2147483647 w 167"/>
                <a:gd name="T85" fmla="*/ 2147483647 h 40"/>
                <a:gd name="T86" fmla="*/ 2147483647 w 167"/>
                <a:gd name="T87" fmla="*/ 2147483647 h 40"/>
                <a:gd name="T88" fmla="*/ 2147483647 w 167"/>
                <a:gd name="T89" fmla="*/ 2147483647 h 40"/>
                <a:gd name="T90" fmla="*/ 2147483647 w 167"/>
                <a:gd name="T91" fmla="*/ 0 h 40"/>
                <a:gd name="T92" fmla="*/ 2147483647 w 167"/>
                <a:gd name="T93" fmla="*/ 2147483647 h 40"/>
                <a:gd name="T94" fmla="*/ 2147483647 w 167"/>
                <a:gd name="T95" fmla="*/ 2147483647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
                <a:gd name="T145" fmla="*/ 0 h 40"/>
                <a:gd name="T146" fmla="*/ 167 w 167"/>
                <a:gd name="T147" fmla="*/ 40 h 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 h="40">
                  <a:moveTo>
                    <a:pt x="17" y="2"/>
                  </a:moveTo>
                  <a:lnTo>
                    <a:pt x="22" y="2"/>
                  </a:lnTo>
                  <a:lnTo>
                    <a:pt x="30" y="4"/>
                  </a:lnTo>
                  <a:lnTo>
                    <a:pt x="40" y="4"/>
                  </a:lnTo>
                  <a:lnTo>
                    <a:pt x="47" y="8"/>
                  </a:lnTo>
                  <a:lnTo>
                    <a:pt x="57" y="8"/>
                  </a:lnTo>
                  <a:lnTo>
                    <a:pt x="64" y="9"/>
                  </a:lnTo>
                  <a:lnTo>
                    <a:pt x="76" y="9"/>
                  </a:lnTo>
                  <a:lnTo>
                    <a:pt x="83" y="11"/>
                  </a:lnTo>
                  <a:lnTo>
                    <a:pt x="93" y="11"/>
                  </a:lnTo>
                  <a:lnTo>
                    <a:pt x="102" y="11"/>
                  </a:lnTo>
                  <a:lnTo>
                    <a:pt x="110" y="11"/>
                  </a:lnTo>
                  <a:lnTo>
                    <a:pt x="119" y="13"/>
                  </a:lnTo>
                  <a:lnTo>
                    <a:pt x="127" y="11"/>
                  </a:lnTo>
                  <a:lnTo>
                    <a:pt x="135" y="11"/>
                  </a:lnTo>
                  <a:lnTo>
                    <a:pt x="142" y="9"/>
                  </a:lnTo>
                  <a:lnTo>
                    <a:pt x="152" y="9"/>
                  </a:lnTo>
                  <a:lnTo>
                    <a:pt x="157" y="8"/>
                  </a:lnTo>
                  <a:lnTo>
                    <a:pt x="161" y="9"/>
                  </a:lnTo>
                  <a:lnTo>
                    <a:pt x="165" y="13"/>
                  </a:lnTo>
                  <a:lnTo>
                    <a:pt x="167" y="19"/>
                  </a:lnTo>
                  <a:lnTo>
                    <a:pt x="167" y="23"/>
                  </a:lnTo>
                  <a:lnTo>
                    <a:pt x="165" y="29"/>
                  </a:lnTo>
                  <a:lnTo>
                    <a:pt x="163" y="34"/>
                  </a:lnTo>
                  <a:lnTo>
                    <a:pt x="157" y="36"/>
                  </a:lnTo>
                  <a:lnTo>
                    <a:pt x="148" y="38"/>
                  </a:lnTo>
                  <a:lnTo>
                    <a:pt x="140" y="40"/>
                  </a:lnTo>
                  <a:lnTo>
                    <a:pt x="131" y="40"/>
                  </a:lnTo>
                  <a:lnTo>
                    <a:pt x="121" y="40"/>
                  </a:lnTo>
                  <a:lnTo>
                    <a:pt x="112" y="40"/>
                  </a:lnTo>
                  <a:lnTo>
                    <a:pt x="100" y="38"/>
                  </a:lnTo>
                  <a:lnTo>
                    <a:pt x="91" y="36"/>
                  </a:lnTo>
                  <a:lnTo>
                    <a:pt x="81" y="36"/>
                  </a:lnTo>
                  <a:lnTo>
                    <a:pt x="70" y="34"/>
                  </a:lnTo>
                  <a:lnTo>
                    <a:pt x="59" y="32"/>
                  </a:lnTo>
                  <a:lnTo>
                    <a:pt x="49" y="29"/>
                  </a:lnTo>
                  <a:lnTo>
                    <a:pt x="40" y="29"/>
                  </a:lnTo>
                  <a:lnTo>
                    <a:pt x="28" y="27"/>
                  </a:lnTo>
                  <a:lnTo>
                    <a:pt x="21" y="23"/>
                  </a:lnTo>
                  <a:lnTo>
                    <a:pt x="11" y="21"/>
                  </a:lnTo>
                  <a:lnTo>
                    <a:pt x="3" y="19"/>
                  </a:lnTo>
                  <a:lnTo>
                    <a:pt x="0" y="15"/>
                  </a:lnTo>
                  <a:lnTo>
                    <a:pt x="2" y="8"/>
                  </a:lnTo>
                  <a:lnTo>
                    <a:pt x="5" y="4"/>
                  </a:lnTo>
                  <a:lnTo>
                    <a:pt x="9" y="2"/>
                  </a:lnTo>
                  <a:lnTo>
                    <a:pt x="13" y="0"/>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2" name="Freeform 291">
              <a:extLst>
                <a:ext uri="{FF2B5EF4-FFF2-40B4-BE49-F238E27FC236}">
                  <a16:creationId xmlns:a16="http://schemas.microsoft.com/office/drawing/2014/main" id="{A5E4406F-5F74-4E4C-84FC-917B43FE381C}"/>
                </a:ext>
              </a:extLst>
            </p:cNvPr>
            <p:cNvSpPr>
              <a:spLocks/>
            </p:cNvSpPr>
            <p:nvPr/>
          </p:nvSpPr>
          <p:spPr bwMode="auto">
            <a:xfrm flipH="1">
              <a:off x="2951510" y="2452003"/>
              <a:ext cx="53975" cy="61913"/>
            </a:xfrm>
            <a:custGeom>
              <a:avLst/>
              <a:gdLst>
                <a:gd name="T0" fmla="*/ 2147483647 w 69"/>
                <a:gd name="T1" fmla="*/ 0 h 76"/>
                <a:gd name="T2" fmla="*/ 2147483647 w 69"/>
                <a:gd name="T3" fmla="*/ 0 h 76"/>
                <a:gd name="T4" fmla="*/ 2147483647 w 69"/>
                <a:gd name="T5" fmla="*/ 2147483647 h 76"/>
                <a:gd name="T6" fmla="*/ 2147483647 w 69"/>
                <a:gd name="T7" fmla="*/ 2147483647 h 76"/>
                <a:gd name="T8" fmla="*/ 2147483647 w 69"/>
                <a:gd name="T9" fmla="*/ 2147483647 h 76"/>
                <a:gd name="T10" fmla="*/ 2147483647 w 69"/>
                <a:gd name="T11" fmla="*/ 2147483647 h 76"/>
                <a:gd name="T12" fmla="*/ 2147483647 w 69"/>
                <a:gd name="T13" fmla="*/ 2147483647 h 76"/>
                <a:gd name="T14" fmla="*/ 2147483647 w 69"/>
                <a:gd name="T15" fmla="*/ 2147483647 h 76"/>
                <a:gd name="T16" fmla="*/ 2147483647 w 69"/>
                <a:gd name="T17" fmla="*/ 2147483647 h 76"/>
                <a:gd name="T18" fmla="*/ 2147483647 w 69"/>
                <a:gd name="T19" fmla="*/ 2147483647 h 76"/>
                <a:gd name="T20" fmla="*/ 2147483647 w 69"/>
                <a:gd name="T21" fmla="*/ 2147483647 h 76"/>
                <a:gd name="T22" fmla="*/ 2147483647 w 69"/>
                <a:gd name="T23" fmla="*/ 2147483647 h 76"/>
                <a:gd name="T24" fmla="*/ 2147483647 w 69"/>
                <a:gd name="T25" fmla="*/ 2147483647 h 76"/>
                <a:gd name="T26" fmla="*/ 2147483647 w 69"/>
                <a:gd name="T27" fmla="*/ 2147483647 h 76"/>
                <a:gd name="T28" fmla="*/ 2147483647 w 69"/>
                <a:gd name="T29" fmla="*/ 2147483647 h 76"/>
                <a:gd name="T30" fmla="*/ 2147483647 w 69"/>
                <a:gd name="T31" fmla="*/ 2147483647 h 76"/>
                <a:gd name="T32" fmla="*/ 2147483647 w 69"/>
                <a:gd name="T33" fmla="*/ 2147483647 h 76"/>
                <a:gd name="T34" fmla="*/ 2147483647 w 69"/>
                <a:gd name="T35" fmla="*/ 2147483647 h 76"/>
                <a:gd name="T36" fmla="*/ 2147483647 w 69"/>
                <a:gd name="T37" fmla="*/ 2147483647 h 76"/>
                <a:gd name="T38" fmla="*/ 2147483647 w 69"/>
                <a:gd name="T39" fmla="*/ 2147483647 h 76"/>
                <a:gd name="T40" fmla="*/ 2147483647 w 69"/>
                <a:gd name="T41" fmla="*/ 2147483647 h 76"/>
                <a:gd name="T42" fmla="*/ 2147483647 w 69"/>
                <a:gd name="T43" fmla="*/ 2147483647 h 76"/>
                <a:gd name="T44" fmla="*/ 2147483647 w 69"/>
                <a:gd name="T45" fmla="*/ 2147483647 h 76"/>
                <a:gd name="T46" fmla="*/ 2147483647 w 69"/>
                <a:gd name="T47" fmla="*/ 2147483647 h 76"/>
                <a:gd name="T48" fmla="*/ 2147483647 w 69"/>
                <a:gd name="T49" fmla="*/ 2147483647 h 76"/>
                <a:gd name="T50" fmla="*/ 2147483647 w 69"/>
                <a:gd name="T51" fmla="*/ 2147483647 h 76"/>
                <a:gd name="T52" fmla="*/ 2147483647 w 69"/>
                <a:gd name="T53" fmla="*/ 2147483647 h 76"/>
                <a:gd name="T54" fmla="*/ 2147483647 w 69"/>
                <a:gd name="T55" fmla="*/ 2147483647 h 76"/>
                <a:gd name="T56" fmla="*/ 2147483647 w 69"/>
                <a:gd name="T57" fmla="*/ 2147483647 h 76"/>
                <a:gd name="T58" fmla="*/ 2147483647 w 69"/>
                <a:gd name="T59" fmla="*/ 2147483647 h 76"/>
                <a:gd name="T60" fmla="*/ 2147483647 w 69"/>
                <a:gd name="T61" fmla="*/ 2147483647 h 76"/>
                <a:gd name="T62" fmla="*/ 2147483647 w 69"/>
                <a:gd name="T63" fmla="*/ 2147483647 h 76"/>
                <a:gd name="T64" fmla="*/ 2147483647 w 69"/>
                <a:gd name="T65" fmla="*/ 2147483647 h 76"/>
                <a:gd name="T66" fmla="*/ 2147483647 w 69"/>
                <a:gd name="T67" fmla="*/ 2147483647 h 76"/>
                <a:gd name="T68" fmla="*/ 2147483647 w 69"/>
                <a:gd name="T69" fmla="*/ 2147483647 h 76"/>
                <a:gd name="T70" fmla="*/ 2147483647 w 69"/>
                <a:gd name="T71" fmla="*/ 2147483647 h 76"/>
                <a:gd name="T72" fmla="*/ 2147483647 w 69"/>
                <a:gd name="T73" fmla="*/ 2147483647 h 76"/>
                <a:gd name="T74" fmla="*/ 2147483647 w 69"/>
                <a:gd name="T75" fmla="*/ 2147483647 h 76"/>
                <a:gd name="T76" fmla="*/ 2147483647 w 69"/>
                <a:gd name="T77" fmla="*/ 2147483647 h 76"/>
                <a:gd name="T78" fmla="*/ 2147483647 w 69"/>
                <a:gd name="T79" fmla="*/ 2147483647 h 76"/>
                <a:gd name="T80" fmla="*/ 0 w 69"/>
                <a:gd name="T81" fmla="*/ 2147483647 h 76"/>
                <a:gd name="T82" fmla="*/ 2147483647 w 69"/>
                <a:gd name="T83" fmla="*/ 0 h 76"/>
                <a:gd name="T84" fmla="*/ 2147483647 w 69"/>
                <a:gd name="T85" fmla="*/ 0 h 76"/>
                <a:gd name="T86" fmla="*/ 2147483647 w 69"/>
                <a:gd name="T87" fmla="*/ 0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76"/>
                <a:gd name="T134" fmla="*/ 69 w 69"/>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76">
                  <a:moveTo>
                    <a:pt x="10" y="0"/>
                  </a:moveTo>
                  <a:lnTo>
                    <a:pt x="18" y="0"/>
                  </a:lnTo>
                  <a:lnTo>
                    <a:pt x="25" y="2"/>
                  </a:lnTo>
                  <a:lnTo>
                    <a:pt x="33" y="4"/>
                  </a:lnTo>
                  <a:lnTo>
                    <a:pt x="42" y="8"/>
                  </a:lnTo>
                  <a:lnTo>
                    <a:pt x="46" y="9"/>
                  </a:lnTo>
                  <a:lnTo>
                    <a:pt x="52" y="15"/>
                  </a:lnTo>
                  <a:lnTo>
                    <a:pt x="54" y="17"/>
                  </a:lnTo>
                  <a:lnTo>
                    <a:pt x="56" y="21"/>
                  </a:lnTo>
                  <a:lnTo>
                    <a:pt x="57" y="25"/>
                  </a:lnTo>
                  <a:lnTo>
                    <a:pt x="59" y="30"/>
                  </a:lnTo>
                  <a:lnTo>
                    <a:pt x="59" y="34"/>
                  </a:lnTo>
                  <a:lnTo>
                    <a:pt x="61" y="40"/>
                  </a:lnTo>
                  <a:lnTo>
                    <a:pt x="61" y="44"/>
                  </a:lnTo>
                  <a:lnTo>
                    <a:pt x="63" y="46"/>
                  </a:lnTo>
                  <a:lnTo>
                    <a:pt x="63" y="51"/>
                  </a:lnTo>
                  <a:lnTo>
                    <a:pt x="65" y="55"/>
                  </a:lnTo>
                  <a:lnTo>
                    <a:pt x="67" y="59"/>
                  </a:lnTo>
                  <a:lnTo>
                    <a:pt x="69" y="65"/>
                  </a:lnTo>
                  <a:lnTo>
                    <a:pt x="69" y="72"/>
                  </a:lnTo>
                  <a:lnTo>
                    <a:pt x="65" y="76"/>
                  </a:lnTo>
                  <a:lnTo>
                    <a:pt x="57" y="76"/>
                  </a:lnTo>
                  <a:lnTo>
                    <a:pt x="56" y="74"/>
                  </a:lnTo>
                  <a:lnTo>
                    <a:pt x="50" y="67"/>
                  </a:lnTo>
                  <a:lnTo>
                    <a:pt x="48" y="63"/>
                  </a:lnTo>
                  <a:lnTo>
                    <a:pt x="46" y="57"/>
                  </a:lnTo>
                  <a:lnTo>
                    <a:pt x="44" y="53"/>
                  </a:lnTo>
                  <a:lnTo>
                    <a:pt x="42" y="48"/>
                  </a:lnTo>
                  <a:lnTo>
                    <a:pt x="42" y="44"/>
                  </a:lnTo>
                  <a:lnTo>
                    <a:pt x="38" y="38"/>
                  </a:lnTo>
                  <a:lnTo>
                    <a:pt x="38" y="32"/>
                  </a:lnTo>
                  <a:lnTo>
                    <a:pt x="37" y="27"/>
                  </a:lnTo>
                  <a:lnTo>
                    <a:pt x="35" y="23"/>
                  </a:lnTo>
                  <a:lnTo>
                    <a:pt x="31" y="21"/>
                  </a:lnTo>
                  <a:lnTo>
                    <a:pt x="27" y="19"/>
                  </a:lnTo>
                  <a:lnTo>
                    <a:pt x="21" y="17"/>
                  </a:lnTo>
                  <a:lnTo>
                    <a:pt x="18" y="15"/>
                  </a:lnTo>
                  <a:lnTo>
                    <a:pt x="12" y="15"/>
                  </a:lnTo>
                  <a:lnTo>
                    <a:pt x="8" y="15"/>
                  </a:lnTo>
                  <a:lnTo>
                    <a:pt x="2" y="9"/>
                  </a:lnTo>
                  <a:lnTo>
                    <a:pt x="0" y="6"/>
                  </a:lnTo>
                  <a:lnTo>
                    <a:pt x="2"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3" name="Freeform 293">
              <a:extLst>
                <a:ext uri="{FF2B5EF4-FFF2-40B4-BE49-F238E27FC236}">
                  <a16:creationId xmlns:a16="http://schemas.microsoft.com/office/drawing/2014/main" id="{97E97AFB-D630-6F40-B2AA-E24CBCCB6A45}"/>
                </a:ext>
              </a:extLst>
            </p:cNvPr>
            <p:cNvSpPr>
              <a:spLocks/>
            </p:cNvSpPr>
            <p:nvPr/>
          </p:nvSpPr>
          <p:spPr bwMode="auto">
            <a:xfrm flipH="1">
              <a:off x="2895947" y="2582178"/>
              <a:ext cx="47625" cy="34925"/>
            </a:xfrm>
            <a:custGeom>
              <a:avLst/>
              <a:gdLst>
                <a:gd name="T0" fmla="*/ 0 w 61"/>
                <a:gd name="T1" fmla="*/ 2147483647 h 43"/>
                <a:gd name="T2" fmla="*/ 0 w 61"/>
                <a:gd name="T3" fmla="*/ 2147483647 h 43"/>
                <a:gd name="T4" fmla="*/ 0 w 61"/>
                <a:gd name="T5" fmla="*/ 2147483647 h 43"/>
                <a:gd name="T6" fmla="*/ 0 w 61"/>
                <a:gd name="T7" fmla="*/ 2147483647 h 43"/>
                <a:gd name="T8" fmla="*/ 2147483647 w 61"/>
                <a:gd name="T9" fmla="*/ 2147483647 h 43"/>
                <a:gd name="T10" fmla="*/ 2147483647 w 61"/>
                <a:gd name="T11" fmla="*/ 2147483647 h 43"/>
                <a:gd name="T12" fmla="*/ 2147483647 w 61"/>
                <a:gd name="T13" fmla="*/ 2147483647 h 43"/>
                <a:gd name="T14" fmla="*/ 2147483647 w 61"/>
                <a:gd name="T15" fmla="*/ 2147483647 h 43"/>
                <a:gd name="T16" fmla="*/ 2147483647 w 61"/>
                <a:gd name="T17" fmla="*/ 2147483647 h 43"/>
                <a:gd name="T18" fmla="*/ 2147483647 w 61"/>
                <a:gd name="T19" fmla="*/ 2147483647 h 43"/>
                <a:gd name="T20" fmla="*/ 2147483647 w 61"/>
                <a:gd name="T21" fmla="*/ 2147483647 h 43"/>
                <a:gd name="T22" fmla="*/ 2147483647 w 61"/>
                <a:gd name="T23" fmla="*/ 2147483647 h 43"/>
                <a:gd name="T24" fmla="*/ 2147483647 w 61"/>
                <a:gd name="T25" fmla="*/ 2147483647 h 43"/>
                <a:gd name="T26" fmla="*/ 2147483647 w 61"/>
                <a:gd name="T27" fmla="*/ 2147483647 h 43"/>
                <a:gd name="T28" fmla="*/ 2147483647 w 61"/>
                <a:gd name="T29" fmla="*/ 2147483647 h 43"/>
                <a:gd name="T30" fmla="*/ 2147483647 w 61"/>
                <a:gd name="T31" fmla="*/ 0 h 43"/>
                <a:gd name="T32" fmla="*/ 2147483647 w 61"/>
                <a:gd name="T33" fmla="*/ 2147483647 h 43"/>
                <a:gd name="T34" fmla="*/ 2147483647 w 61"/>
                <a:gd name="T35" fmla="*/ 2147483647 h 43"/>
                <a:gd name="T36" fmla="*/ 2147483647 w 61"/>
                <a:gd name="T37" fmla="*/ 2147483647 h 43"/>
                <a:gd name="T38" fmla="*/ 0 w 61"/>
                <a:gd name="T39" fmla="*/ 2147483647 h 43"/>
                <a:gd name="T40" fmla="*/ 0 w 61"/>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43"/>
                <a:gd name="T65" fmla="*/ 61 w 61"/>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43">
                  <a:moveTo>
                    <a:pt x="0" y="43"/>
                  </a:moveTo>
                  <a:lnTo>
                    <a:pt x="0" y="38"/>
                  </a:lnTo>
                  <a:lnTo>
                    <a:pt x="0" y="34"/>
                  </a:lnTo>
                  <a:lnTo>
                    <a:pt x="0" y="28"/>
                  </a:lnTo>
                  <a:lnTo>
                    <a:pt x="2" y="28"/>
                  </a:lnTo>
                  <a:lnTo>
                    <a:pt x="8" y="22"/>
                  </a:lnTo>
                  <a:lnTo>
                    <a:pt x="16" y="17"/>
                  </a:lnTo>
                  <a:lnTo>
                    <a:pt x="17" y="15"/>
                  </a:lnTo>
                  <a:lnTo>
                    <a:pt x="23" y="11"/>
                  </a:lnTo>
                  <a:lnTo>
                    <a:pt x="27" y="11"/>
                  </a:lnTo>
                  <a:lnTo>
                    <a:pt x="33" y="9"/>
                  </a:lnTo>
                  <a:lnTo>
                    <a:pt x="36" y="5"/>
                  </a:lnTo>
                  <a:lnTo>
                    <a:pt x="40" y="5"/>
                  </a:lnTo>
                  <a:lnTo>
                    <a:pt x="44" y="3"/>
                  </a:lnTo>
                  <a:lnTo>
                    <a:pt x="48" y="1"/>
                  </a:lnTo>
                  <a:lnTo>
                    <a:pt x="54" y="0"/>
                  </a:lnTo>
                  <a:lnTo>
                    <a:pt x="59" y="3"/>
                  </a:lnTo>
                  <a:lnTo>
                    <a:pt x="61" y="9"/>
                  </a:lnTo>
                  <a:lnTo>
                    <a:pt x="59" y="15"/>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4" name="Freeform 294">
              <a:extLst>
                <a:ext uri="{FF2B5EF4-FFF2-40B4-BE49-F238E27FC236}">
                  <a16:creationId xmlns:a16="http://schemas.microsoft.com/office/drawing/2014/main" id="{785745BC-88A7-B145-A806-6B755B11747B}"/>
                </a:ext>
              </a:extLst>
            </p:cNvPr>
            <p:cNvSpPr>
              <a:spLocks/>
            </p:cNvSpPr>
            <p:nvPr/>
          </p:nvSpPr>
          <p:spPr bwMode="auto">
            <a:xfrm flipH="1">
              <a:off x="2559397" y="2759978"/>
              <a:ext cx="85725" cy="111125"/>
            </a:xfrm>
            <a:custGeom>
              <a:avLst/>
              <a:gdLst>
                <a:gd name="T0" fmla="*/ 2147483647 w 108"/>
                <a:gd name="T1" fmla="*/ 2147483647 h 141"/>
                <a:gd name="T2" fmla="*/ 2147483647 w 108"/>
                <a:gd name="T3" fmla="*/ 2147483647 h 141"/>
                <a:gd name="T4" fmla="*/ 2147483647 w 108"/>
                <a:gd name="T5" fmla="*/ 2147483647 h 141"/>
                <a:gd name="T6" fmla="*/ 2147483647 w 108"/>
                <a:gd name="T7" fmla="*/ 2147483647 h 141"/>
                <a:gd name="T8" fmla="*/ 2147483647 w 108"/>
                <a:gd name="T9" fmla="*/ 2147483647 h 141"/>
                <a:gd name="T10" fmla="*/ 2147483647 w 108"/>
                <a:gd name="T11" fmla="*/ 2147483647 h 141"/>
                <a:gd name="T12" fmla="*/ 2147483647 w 108"/>
                <a:gd name="T13" fmla="*/ 2147483647 h 141"/>
                <a:gd name="T14" fmla="*/ 2147483647 w 108"/>
                <a:gd name="T15" fmla="*/ 2147483647 h 141"/>
                <a:gd name="T16" fmla="*/ 2147483647 w 108"/>
                <a:gd name="T17" fmla="*/ 2147483647 h 141"/>
                <a:gd name="T18" fmla="*/ 2147483647 w 108"/>
                <a:gd name="T19" fmla="*/ 2147483647 h 141"/>
                <a:gd name="T20" fmla="*/ 2147483647 w 108"/>
                <a:gd name="T21" fmla="*/ 2147483647 h 141"/>
                <a:gd name="T22" fmla="*/ 2147483647 w 108"/>
                <a:gd name="T23" fmla="*/ 2147483647 h 141"/>
                <a:gd name="T24" fmla="*/ 2147483647 w 108"/>
                <a:gd name="T25" fmla="*/ 2147483647 h 141"/>
                <a:gd name="T26" fmla="*/ 2147483647 w 108"/>
                <a:gd name="T27" fmla="*/ 2147483647 h 141"/>
                <a:gd name="T28" fmla="*/ 2147483647 w 108"/>
                <a:gd name="T29" fmla="*/ 2147483647 h 141"/>
                <a:gd name="T30" fmla="*/ 2147483647 w 108"/>
                <a:gd name="T31" fmla="*/ 2147483647 h 141"/>
                <a:gd name="T32" fmla="*/ 2147483647 w 108"/>
                <a:gd name="T33" fmla="*/ 2147483647 h 141"/>
                <a:gd name="T34" fmla="*/ 2147483647 w 108"/>
                <a:gd name="T35" fmla="*/ 2147483647 h 141"/>
                <a:gd name="T36" fmla="*/ 2147483647 w 108"/>
                <a:gd name="T37" fmla="*/ 2147483647 h 141"/>
                <a:gd name="T38" fmla="*/ 2147483647 w 108"/>
                <a:gd name="T39" fmla="*/ 2147483647 h 141"/>
                <a:gd name="T40" fmla="*/ 2147483647 w 108"/>
                <a:gd name="T41" fmla="*/ 2147483647 h 141"/>
                <a:gd name="T42" fmla="*/ 2147483647 w 108"/>
                <a:gd name="T43" fmla="*/ 2147483647 h 141"/>
                <a:gd name="T44" fmla="*/ 2147483647 w 108"/>
                <a:gd name="T45" fmla="*/ 2147483647 h 141"/>
                <a:gd name="T46" fmla="*/ 2147483647 w 108"/>
                <a:gd name="T47" fmla="*/ 2147483647 h 141"/>
                <a:gd name="T48" fmla="*/ 2147483647 w 108"/>
                <a:gd name="T49" fmla="*/ 2147483647 h 141"/>
                <a:gd name="T50" fmla="*/ 2147483647 w 108"/>
                <a:gd name="T51" fmla="*/ 2147483647 h 141"/>
                <a:gd name="T52" fmla="*/ 2147483647 w 108"/>
                <a:gd name="T53" fmla="*/ 2147483647 h 141"/>
                <a:gd name="T54" fmla="*/ 2147483647 w 108"/>
                <a:gd name="T55" fmla="*/ 2147483647 h 141"/>
                <a:gd name="T56" fmla="*/ 2147483647 w 108"/>
                <a:gd name="T57" fmla="*/ 2147483647 h 141"/>
                <a:gd name="T58" fmla="*/ 2147483647 w 108"/>
                <a:gd name="T59" fmla="*/ 2147483647 h 141"/>
                <a:gd name="T60" fmla="*/ 2147483647 w 108"/>
                <a:gd name="T61" fmla="*/ 2147483647 h 141"/>
                <a:gd name="T62" fmla="*/ 2147483647 w 108"/>
                <a:gd name="T63" fmla="*/ 2147483647 h 141"/>
                <a:gd name="T64" fmla="*/ 2147483647 w 108"/>
                <a:gd name="T65" fmla="*/ 2147483647 h 141"/>
                <a:gd name="T66" fmla="*/ 2147483647 w 108"/>
                <a:gd name="T67" fmla="*/ 2147483647 h 141"/>
                <a:gd name="T68" fmla="*/ 2147483647 w 108"/>
                <a:gd name="T69" fmla="*/ 2147483647 h 141"/>
                <a:gd name="T70" fmla="*/ 2147483647 w 108"/>
                <a:gd name="T71" fmla="*/ 2147483647 h 141"/>
                <a:gd name="T72" fmla="*/ 2147483647 w 108"/>
                <a:gd name="T73" fmla="*/ 2147483647 h 141"/>
                <a:gd name="T74" fmla="*/ 2147483647 w 108"/>
                <a:gd name="T75" fmla="*/ 2147483647 h 141"/>
                <a:gd name="T76" fmla="*/ 2147483647 w 108"/>
                <a:gd name="T77" fmla="*/ 2147483647 h 141"/>
                <a:gd name="T78" fmla="*/ 2147483647 w 108"/>
                <a:gd name="T79" fmla="*/ 2147483647 h 141"/>
                <a:gd name="T80" fmla="*/ 0 w 108"/>
                <a:gd name="T81" fmla="*/ 2147483647 h 141"/>
                <a:gd name="T82" fmla="*/ 0 w 108"/>
                <a:gd name="T83" fmla="*/ 2147483647 h 141"/>
                <a:gd name="T84" fmla="*/ 0 w 108"/>
                <a:gd name="T85" fmla="*/ 2147483647 h 141"/>
                <a:gd name="T86" fmla="*/ 2147483647 w 108"/>
                <a:gd name="T87" fmla="*/ 0 h 141"/>
                <a:gd name="T88" fmla="*/ 2147483647 w 108"/>
                <a:gd name="T89" fmla="*/ 0 h 141"/>
                <a:gd name="T90" fmla="*/ 2147483647 w 108"/>
                <a:gd name="T91" fmla="*/ 0 h 141"/>
                <a:gd name="T92" fmla="*/ 2147483647 w 108"/>
                <a:gd name="T93" fmla="*/ 2147483647 h 141"/>
                <a:gd name="T94" fmla="*/ 2147483647 w 108"/>
                <a:gd name="T95" fmla="*/ 2147483647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141"/>
                <a:gd name="T146" fmla="*/ 108 w 108"/>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141">
                  <a:moveTo>
                    <a:pt x="17" y="6"/>
                  </a:moveTo>
                  <a:lnTo>
                    <a:pt x="17" y="15"/>
                  </a:lnTo>
                  <a:lnTo>
                    <a:pt x="20" y="25"/>
                  </a:lnTo>
                  <a:lnTo>
                    <a:pt x="22" y="32"/>
                  </a:lnTo>
                  <a:lnTo>
                    <a:pt x="24" y="42"/>
                  </a:lnTo>
                  <a:lnTo>
                    <a:pt x="28" y="48"/>
                  </a:lnTo>
                  <a:lnTo>
                    <a:pt x="32" y="55"/>
                  </a:lnTo>
                  <a:lnTo>
                    <a:pt x="36" y="63"/>
                  </a:lnTo>
                  <a:lnTo>
                    <a:pt x="41" y="71"/>
                  </a:lnTo>
                  <a:lnTo>
                    <a:pt x="47" y="74"/>
                  </a:lnTo>
                  <a:lnTo>
                    <a:pt x="51" y="82"/>
                  </a:lnTo>
                  <a:lnTo>
                    <a:pt x="58" y="86"/>
                  </a:lnTo>
                  <a:lnTo>
                    <a:pt x="64" y="91"/>
                  </a:lnTo>
                  <a:lnTo>
                    <a:pt x="70" y="95"/>
                  </a:lnTo>
                  <a:lnTo>
                    <a:pt x="79" y="99"/>
                  </a:lnTo>
                  <a:lnTo>
                    <a:pt x="89" y="103"/>
                  </a:lnTo>
                  <a:lnTo>
                    <a:pt x="96" y="107"/>
                  </a:lnTo>
                  <a:lnTo>
                    <a:pt x="102" y="109"/>
                  </a:lnTo>
                  <a:lnTo>
                    <a:pt x="106" y="114"/>
                  </a:lnTo>
                  <a:lnTo>
                    <a:pt x="108" y="120"/>
                  </a:lnTo>
                  <a:lnTo>
                    <a:pt x="108" y="128"/>
                  </a:lnTo>
                  <a:lnTo>
                    <a:pt x="106" y="131"/>
                  </a:lnTo>
                  <a:lnTo>
                    <a:pt x="100" y="137"/>
                  </a:lnTo>
                  <a:lnTo>
                    <a:pt x="95" y="139"/>
                  </a:lnTo>
                  <a:lnTo>
                    <a:pt x="89" y="141"/>
                  </a:lnTo>
                  <a:lnTo>
                    <a:pt x="76" y="137"/>
                  </a:lnTo>
                  <a:lnTo>
                    <a:pt x="66" y="131"/>
                  </a:lnTo>
                  <a:lnTo>
                    <a:pt x="57" y="126"/>
                  </a:lnTo>
                  <a:lnTo>
                    <a:pt x="49" y="120"/>
                  </a:lnTo>
                  <a:lnTo>
                    <a:pt x="41" y="114"/>
                  </a:lnTo>
                  <a:lnTo>
                    <a:pt x="36" y="107"/>
                  </a:lnTo>
                  <a:lnTo>
                    <a:pt x="30" y="99"/>
                  </a:lnTo>
                  <a:lnTo>
                    <a:pt x="24" y="91"/>
                  </a:lnTo>
                  <a:lnTo>
                    <a:pt x="20" y="82"/>
                  </a:lnTo>
                  <a:lnTo>
                    <a:pt x="17" y="72"/>
                  </a:lnTo>
                  <a:lnTo>
                    <a:pt x="11" y="63"/>
                  </a:lnTo>
                  <a:lnTo>
                    <a:pt x="9" y="53"/>
                  </a:lnTo>
                  <a:lnTo>
                    <a:pt x="5" y="42"/>
                  </a:lnTo>
                  <a:lnTo>
                    <a:pt x="3" y="31"/>
                  </a:lnTo>
                  <a:lnTo>
                    <a:pt x="1" y="21"/>
                  </a:lnTo>
                  <a:lnTo>
                    <a:pt x="0" y="12"/>
                  </a:lnTo>
                  <a:lnTo>
                    <a:pt x="0" y="6"/>
                  </a:lnTo>
                  <a:lnTo>
                    <a:pt x="0" y="2"/>
                  </a:lnTo>
                  <a:lnTo>
                    <a:pt x="3" y="0"/>
                  </a:lnTo>
                  <a:lnTo>
                    <a:pt x="5" y="0"/>
                  </a:lnTo>
                  <a:lnTo>
                    <a:pt x="11" y="0"/>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5" name="Freeform 295">
              <a:extLst>
                <a:ext uri="{FF2B5EF4-FFF2-40B4-BE49-F238E27FC236}">
                  <a16:creationId xmlns:a16="http://schemas.microsoft.com/office/drawing/2014/main" id="{1577207C-9298-1746-8D66-F3E2655E0A55}"/>
                </a:ext>
              </a:extLst>
            </p:cNvPr>
            <p:cNvSpPr>
              <a:spLocks/>
            </p:cNvSpPr>
            <p:nvPr/>
          </p:nvSpPr>
          <p:spPr bwMode="auto">
            <a:xfrm flipH="1">
              <a:off x="2789584" y="2748866"/>
              <a:ext cx="65088" cy="165100"/>
            </a:xfrm>
            <a:custGeom>
              <a:avLst/>
              <a:gdLst>
                <a:gd name="T0" fmla="*/ 2147483647 w 82"/>
                <a:gd name="T1" fmla="*/ 2147483647 h 207"/>
                <a:gd name="T2" fmla="*/ 2147483647 w 82"/>
                <a:gd name="T3" fmla="*/ 2147483647 h 207"/>
                <a:gd name="T4" fmla="*/ 2147483647 w 82"/>
                <a:gd name="T5" fmla="*/ 2147483647 h 207"/>
                <a:gd name="T6" fmla="*/ 2147483647 w 82"/>
                <a:gd name="T7" fmla="*/ 2147483647 h 207"/>
                <a:gd name="T8" fmla="*/ 2147483647 w 82"/>
                <a:gd name="T9" fmla="*/ 2147483647 h 207"/>
                <a:gd name="T10" fmla="*/ 2147483647 w 82"/>
                <a:gd name="T11" fmla="*/ 2147483647 h 207"/>
                <a:gd name="T12" fmla="*/ 2147483647 w 82"/>
                <a:gd name="T13" fmla="*/ 2147483647 h 207"/>
                <a:gd name="T14" fmla="*/ 2147483647 w 82"/>
                <a:gd name="T15" fmla="*/ 2147483647 h 207"/>
                <a:gd name="T16" fmla="*/ 2147483647 w 82"/>
                <a:gd name="T17" fmla="*/ 2147483647 h 207"/>
                <a:gd name="T18" fmla="*/ 2147483647 w 82"/>
                <a:gd name="T19" fmla="*/ 2147483647 h 207"/>
                <a:gd name="T20" fmla="*/ 2147483647 w 82"/>
                <a:gd name="T21" fmla="*/ 2147483647 h 207"/>
                <a:gd name="T22" fmla="*/ 2147483647 w 82"/>
                <a:gd name="T23" fmla="*/ 2147483647 h 207"/>
                <a:gd name="T24" fmla="*/ 2147483647 w 82"/>
                <a:gd name="T25" fmla="*/ 2147483647 h 207"/>
                <a:gd name="T26" fmla="*/ 2147483647 w 82"/>
                <a:gd name="T27" fmla="*/ 2147483647 h 207"/>
                <a:gd name="T28" fmla="*/ 2147483647 w 82"/>
                <a:gd name="T29" fmla="*/ 2147483647 h 207"/>
                <a:gd name="T30" fmla="*/ 2147483647 w 82"/>
                <a:gd name="T31" fmla="*/ 2147483647 h 207"/>
                <a:gd name="T32" fmla="*/ 2147483647 w 82"/>
                <a:gd name="T33" fmla="*/ 2147483647 h 207"/>
                <a:gd name="T34" fmla="*/ 2147483647 w 82"/>
                <a:gd name="T35" fmla="*/ 2147483647 h 207"/>
                <a:gd name="T36" fmla="*/ 2147483647 w 82"/>
                <a:gd name="T37" fmla="*/ 2147483647 h 207"/>
                <a:gd name="T38" fmla="*/ 0 w 82"/>
                <a:gd name="T39" fmla="*/ 2147483647 h 207"/>
                <a:gd name="T40" fmla="*/ 0 w 82"/>
                <a:gd name="T41" fmla="*/ 2147483647 h 207"/>
                <a:gd name="T42" fmla="*/ 2147483647 w 82"/>
                <a:gd name="T43" fmla="*/ 2147483647 h 207"/>
                <a:gd name="T44" fmla="*/ 2147483647 w 82"/>
                <a:gd name="T45" fmla="*/ 2147483647 h 207"/>
                <a:gd name="T46" fmla="*/ 2147483647 w 82"/>
                <a:gd name="T47" fmla="*/ 2147483647 h 207"/>
                <a:gd name="T48" fmla="*/ 2147483647 w 82"/>
                <a:gd name="T49" fmla="*/ 2147483647 h 207"/>
                <a:gd name="T50" fmla="*/ 2147483647 w 82"/>
                <a:gd name="T51" fmla="*/ 2147483647 h 207"/>
                <a:gd name="T52" fmla="*/ 2147483647 w 82"/>
                <a:gd name="T53" fmla="*/ 2147483647 h 207"/>
                <a:gd name="T54" fmla="*/ 2147483647 w 82"/>
                <a:gd name="T55" fmla="*/ 2147483647 h 207"/>
                <a:gd name="T56" fmla="*/ 2147483647 w 82"/>
                <a:gd name="T57" fmla="*/ 2147483647 h 207"/>
                <a:gd name="T58" fmla="*/ 2147483647 w 82"/>
                <a:gd name="T59" fmla="*/ 2147483647 h 207"/>
                <a:gd name="T60" fmla="*/ 2147483647 w 82"/>
                <a:gd name="T61" fmla="*/ 2147483647 h 207"/>
                <a:gd name="T62" fmla="*/ 2147483647 w 82"/>
                <a:gd name="T63" fmla="*/ 2147483647 h 207"/>
                <a:gd name="T64" fmla="*/ 2147483647 w 82"/>
                <a:gd name="T65" fmla="*/ 2147483647 h 207"/>
                <a:gd name="T66" fmla="*/ 2147483647 w 82"/>
                <a:gd name="T67" fmla="*/ 2147483647 h 207"/>
                <a:gd name="T68" fmla="*/ 2147483647 w 82"/>
                <a:gd name="T69" fmla="*/ 2147483647 h 207"/>
                <a:gd name="T70" fmla="*/ 2147483647 w 82"/>
                <a:gd name="T71" fmla="*/ 2147483647 h 207"/>
                <a:gd name="T72" fmla="*/ 2147483647 w 82"/>
                <a:gd name="T73" fmla="*/ 2147483647 h 207"/>
                <a:gd name="T74" fmla="*/ 2147483647 w 82"/>
                <a:gd name="T75" fmla="*/ 2147483647 h 207"/>
                <a:gd name="T76" fmla="*/ 2147483647 w 82"/>
                <a:gd name="T77" fmla="*/ 2147483647 h 207"/>
                <a:gd name="T78" fmla="*/ 2147483647 w 82"/>
                <a:gd name="T79" fmla="*/ 2147483647 h 207"/>
                <a:gd name="T80" fmla="*/ 2147483647 w 82"/>
                <a:gd name="T81" fmla="*/ 2147483647 h 207"/>
                <a:gd name="T82" fmla="*/ 2147483647 w 82"/>
                <a:gd name="T83" fmla="*/ 2147483647 h 207"/>
                <a:gd name="T84" fmla="*/ 2147483647 w 82"/>
                <a:gd name="T85" fmla="*/ 2147483647 h 207"/>
                <a:gd name="T86" fmla="*/ 2147483647 w 82"/>
                <a:gd name="T87" fmla="*/ 2147483647 h 207"/>
                <a:gd name="T88" fmla="*/ 2147483647 w 82"/>
                <a:gd name="T89" fmla="*/ 2147483647 h 207"/>
                <a:gd name="T90" fmla="*/ 2147483647 w 82"/>
                <a:gd name="T91" fmla="*/ 2147483647 h 207"/>
                <a:gd name="T92" fmla="*/ 2147483647 w 82"/>
                <a:gd name="T93" fmla="*/ 2147483647 h 207"/>
                <a:gd name="T94" fmla="*/ 2147483647 w 82"/>
                <a:gd name="T95" fmla="*/ 2147483647 h 207"/>
                <a:gd name="T96" fmla="*/ 2147483647 w 82"/>
                <a:gd name="T97" fmla="*/ 2147483647 h 207"/>
                <a:gd name="T98" fmla="*/ 2147483647 w 82"/>
                <a:gd name="T99" fmla="*/ 2147483647 h 207"/>
                <a:gd name="T100" fmla="*/ 2147483647 w 82"/>
                <a:gd name="T101" fmla="*/ 2147483647 h 207"/>
                <a:gd name="T102" fmla="*/ 2147483647 w 82"/>
                <a:gd name="T103" fmla="*/ 2147483647 h 207"/>
                <a:gd name="T104" fmla="*/ 2147483647 w 82"/>
                <a:gd name="T105" fmla="*/ 2147483647 h 207"/>
                <a:gd name="T106" fmla="*/ 2147483647 w 82"/>
                <a:gd name="T107" fmla="*/ 2147483647 h 207"/>
                <a:gd name="T108" fmla="*/ 2147483647 w 82"/>
                <a:gd name="T109" fmla="*/ 2147483647 h 207"/>
                <a:gd name="T110" fmla="*/ 2147483647 w 82"/>
                <a:gd name="T111" fmla="*/ 0 h 207"/>
                <a:gd name="T112" fmla="*/ 2147483647 w 82"/>
                <a:gd name="T113" fmla="*/ 2147483647 h 207"/>
                <a:gd name="T114" fmla="*/ 2147483647 w 82"/>
                <a:gd name="T115" fmla="*/ 2147483647 h 207"/>
                <a:gd name="T116" fmla="*/ 2147483647 w 82"/>
                <a:gd name="T117" fmla="*/ 2147483647 h 207"/>
                <a:gd name="T118" fmla="*/ 2147483647 w 82"/>
                <a:gd name="T119" fmla="*/ 2147483647 h 207"/>
                <a:gd name="T120" fmla="*/ 2147483647 w 82"/>
                <a:gd name="T121" fmla="*/ 2147483647 h 207"/>
                <a:gd name="T122" fmla="*/ 2147483647 w 82"/>
                <a:gd name="T123" fmla="*/ 2147483647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207"/>
                <a:gd name="T188" fmla="*/ 82 w 82"/>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207">
                  <a:moveTo>
                    <a:pt x="78" y="17"/>
                  </a:moveTo>
                  <a:lnTo>
                    <a:pt x="78" y="25"/>
                  </a:lnTo>
                  <a:lnTo>
                    <a:pt x="78" y="36"/>
                  </a:lnTo>
                  <a:lnTo>
                    <a:pt x="80" y="44"/>
                  </a:lnTo>
                  <a:lnTo>
                    <a:pt x="82" y="53"/>
                  </a:lnTo>
                  <a:lnTo>
                    <a:pt x="82" y="61"/>
                  </a:lnTo>
                  <a:lnTo>
                    <a:pt x="82" y="66"/>
                  </a:lnTo>
                  <a:lnTo>
                    <a:pt x="82" y="74"/>
                  </a:lnTo>
                  <a:lnTo>
                    <a:pt x="82" y="84"/>
                  </a:lnTo>
                  <a:lnTo>
                    <a:pt x="78" y="93"/>
                  </a:lnTo>
                  <a:lnTo>
                    <a:pt x="75" y="103"/>
                  </a:lnTo>
                  <a:lnTo>
                    <a:pt x="71" y="114"/>
                  </a:lnTo>
                  <a:lnTo>
                    <a:pt x="65" y="127"/>
                  </a:lnTo>
                  <a:lnTo>
                    <a:pt x="57" y="142"/>
                  </a:lnTo>
                  <a:lnTo>
                    <a:pt x="48" y="160"/>
                  </a:lnTo>
                  <a:lnTo>
                    <a:pt x="35" y="179"/>
                  </a:lnTo>
                  <a:lnTo>
                    <a:pt x="19" y="201"/>
                  </a:lnTo>
                  <a:lnTo>
                    <a:pt x="14" y="205"/>
                  </a:lnTo>
                  <a:lnTo>
                    <a:pt x="6" y="207"/>
                  </a:lnTo>
                  <a:lnTo>
                    <a:pt x="0" y="205"/>
                  </a:lnTo>
                  <a:lnTo>
                    <a:pt x="0" y="201"/>
                  </a:lnTo>
                  <a:lnTo>
                    <a:pt x="4" y="194"/>
                  </a:lnTo>
                  <a:lnTo>
                    <a:pt x="6" y="186"/>
                  </a:lnTo>
                  <a:lnTo>
                    <a:pt x="8" y="179"/>
                  </a:lnTo>
                  <a:lnTo>
                    <a:pt x="12" y="173"/>
                  </a:lnTo>
                  <a:lnTo>
                    <a:pt x="12" y="167"/>
                  </a:lnTo>
                  <a:lnTo>
                    <a:pt x="14" y="161"/>
                  </a:lnTo>
                  <a:lnTo>
                    <a:pt x="18" y="156"/>
                  </a:lnTo>
                  <a:lnTo>
                    <a:pt x="18" y="150"/>
                  </a:lnTo>
                  <a:lnTo>
                    <a:pt x="19" y="144"/>
                  </a:lnTo>
                  <a:lnTo>
                    <a:pt x="23" y="139"/>
                  </a:lnTo>
                  <a:lnTo>
                    <a:pt x="25" y="131"/>
                  </a:lnTo>
                  <a:lnTo>
                    <a:pt x="27" y="127"/>
                  </a:lnTo>
                  <a:lnTo>
                    <a:pt x="29" y="120"/>
                  </a:lnTo>
                  <a:lnTo>
                    <a:pt x="31" y="114"/>
                  </a:lnTo>
                  <a:lnTo>
                    <a:pt x="35" y="108"/>
                  </a:lnTo>
                  <a:lnTo>
                    <a:pt x="37" y="101"/>
                  </a:lnTo>
                  <a:lnTo>
                    <a:pt x="38" y="95"/>
                  </a:lnTo>
                  <a:lnTo>
                    <a:pt x="40" y="89"/>
                  </a:lnTo>
                  <a:lnTo>
                    <a:pt x="40" y="84"/>
                  </a:lnTo>
                  <a:lnTo>
                    <a:pt x="42" y="78"/>
                  </a:lnTo>
                  <a:lnTo>
                    <a:pt x="44" y="72"/>
                  </a:lnTo>
                  <a:lnTo>
                    <a:pt x="44" y="66"/>
                  </a:lnTo>
                  <a:lnTo>
                    <a:pt x="46" y="61"/>
                  </a:lnTo>
                  <a:lnTo>
                    <a:pt x="46" y="57"/>
                  </a:lnTo>
                  <a:lnTo>
                    <a:pt x="46" y="51"/>
                  </a:lnTo>
                  <a:lnTo>
                    <a:pt x="48" y="45"/>
                  </a:lnTo>
                  <a:lnTo>
                    <a:pt x="48" y="40"/>
                  </a:lnTo>
                  <a:lnTo>
                    <a:pt x="48" y="34"/>
                  </a:lnTo>
                  <a:lnTo>
                    <a:pt x="48" y="28"/>
                  </a:lnTo>
                  <a:lnTo>
                    <a:pt x="50" y="23"/>
                  </a:lnTo>
                  <a:lnTo>
                    <a:pt x="52" y="17"/>
                  </a:lnTo>
                  <a:lnTo>
                    <a:pt x="54" y="11"/>
                  </a:lnTo>
                  <a:lnTo>
                    <a:pt x="54" y="6"/>
                  </a:lnTo>
                  <a:lnTo>
                    <a:pt x="59" y="2"/>
                  </a:lnTo>
                  <a:lnTo>
                    <a:pt x="61" y="0"/>
                  </a:lnTo>
                  <a:lnTo>
                    <a:pt x="67" y="2"/>
                  </a:lnTo>
                  <a:lnTo>
                    <a:pt x="71" y="2"/>
                  </a:lnTo>
                  <a:lnTo>
                    <a:pt x="75" y="6"/>
                  </a:lnTo>
                  <a:lnTo>
                    <a:pt x="76" y="9"/>
                  </a:lnTo>
                  <a:lnTo>
                    <a:pt x="78" y="1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6" name="Freeform 296">
              <a:extLst>
                <a:ext uri="{FF2B5EF4-FFF2-40B4-BE49-F238E27FC236}">
                  <a16:creationId xmlns:a16="http://schemas.microsoft.com/office/drawing/2014/main" id="{42F45E71-BEC5-574C-B3D2-B36E58FDFBCA}"/>
                </a:ext>
              </a:extLst>
            </p:cNvPr>
            <p:cNvSpPr>
              <a:spLocks/>
            </p:cNvSpPr>
            <p:nvPr/>
          </p:nvSpPr>
          <p:spPr bwMode="auto">
            <a:xfrm flipH="1">
              <a:off x="2667347" y="2264678"/>
              <a:ext cx="95250" cy="222250"/>
            </a:xfrm>
            <a:custGeom>
              <a:avLst/>
              <a:gdLst>
                <a:gd name="T0" fmla="*/ 2147483647 w 120"/>
                <a:gd name="T1" fmla="*/ 2147483647 h 282"/>
                <a:gd name="T2" fmla="*/ 2147483647 w 120"/>
                <a:gd name="T3" fmla="*/ 2147483647 h 282"/>
                <a:gd name="T4" fmla="*/ 2147483647 w 120"/>
                <a:gd name="T5" fmla="*/ 2147483647 h 282"/>
                <a:gd name="T6" fmla="*/ 2147483647 w 120"/>
                <a:gd name="T7" fmla="*/ 2147483647 h 282"/>
                <a:gd name="T8" fmla="*/ 2147483647 w 120"/>
                <a:gd name="T9" fmla="*/ 2147483647 h 282"/>
                <a:gd name="T10" fmla="*/ 2147483647 w 120"/>
                <a:gd name="T11" fmla="*/ 2147483647 h 282"/>
                <a:gd name="T12" fmla="*/ 2147483647 w 120"/>
                <a:gd name="T13" fmla="*/ 2147483647 h 282"/>
                <a:gd name="T14" fmla="*/ 2147483647 w 120"/>
                <a:gd name="T15" fmla="*/ 2147483647 h 282"/>
                <a:gd name="T16" fmla="*/ 2147483647 w 120"/>
                <a:gd name="T17" fmla="*/ 2147483647 h 282"/>
                <a:gd name="T18" fmla="*/ 2147483647 w 120"/>
                <a:gd name="T19" fmla="*/ 2147483647 h 282"/>
                <a:gd name="T20" fmla="*/ 2147483647 w 120"/>
                <a:gd name="T21" fmla="*/ 2147483647 h 282"/>
                <a:gd name="T22" fmla="*/ 2147483647 w 120"/>
                <a:gd name="T23" fmla="*/ 2147483647 h 282"/>
                <a:gd name="T24" fmla="*/ 2147483647 w 120"/>
                <a:gd name="T25" fmla="*/ 2147483647 h 282"/>
                <a:gd name="T26" fmla="*/ 2147483647 w 120"/>
                <a:gd name="T27" fmla="*/ 2147483647 h 282"/>
                <a:gd name="T28" fmla="*/ 2147483647 w 120"/>
                <a:gd name="T29" fmla="*/ 2147483647 h 282"/>
                <a:gd name="T30" fmla="*/ 2147483647 w 120"/>
                <a:gd name="T31" fmla="*/ 2147483647 h 282"/>
                <a:gd name="T32" fmla="*/ 2147483647 w 120"/>
                <a:gd name="T33" fmla="*/ 2147483647 h 282"/>
                <a:gd name="T34" fmla="*/ 2147483647 w 120"/>
                <a:gd name="T35" fmla="*/ 2147483647 h 282"/>
                <a:gd name="T36" fmla="*/ 2147483647 w 120"/>
                <a:gd name="T37" fmla="*/ 2147483647 h 282"/>
                <a:gd name="T38" fmla="*/ 2147483647 w 120"/>
                <a:gd name="T39" fmla="*/ 2147483647 h 282"/>
                <a:gd name="T40" fmla="*/ 0 w 120"/>
                <a:gd name="T41" fmla="*/ 2147483647 h 282"/>
                <a:gd name="T42" fmla="*/ 2147483647 w 120"/>
                <a:gd name="T43" fmla="*/ 2147483647 h 282"/>
                <a:gd name="T44" fmla="*/ 2147483647 w 120"/>
                <a:gd name="T45" fmla="*/ 2147483647 h 282"/>
                <a:gd name="T46" fmla="*/ 2147483647 w 120"/>
                <a:gd name="T47" fmla="*/ 2147483647 h 282"/>
                <a:gd name="T48" fmla="*/ 2147483647 w 120"/>
                <a:gd name="T49" fmla="*/ 2147483647 h 282"/>
                <a:gd name="T50" fmla="*/ 2147483647 w 120"/>
                <a:gd name="T51" fmla="*/ 2147483647 h 282"/>
                <a:gd name="T52" fmla="*/ 2147483647 w 120"/>
                <a:gd name="T53" fmla="*/ 2147483647 h 282"/>
                <a:gd name="T54" fmla="*/ 2147483647 w 120"/>
                <a:gd name="T55" fmla="*/ 2147483647 h 282"/>
                <a:gd name="T56" fmla="*/ 2147483647 w 120"/>
                <a:gd name="T57" fmla="*/ 2147483647 h 282"/>
                <a:gd name="T58" fmla="*/ 2147483647 w 120"/>
                <a:gd name="T59" fmla="*/ 2147483647 h 282"/>
                <a:gd name="T60" fmla="*/ 2147483647 w 120"/>
                <a:gd name="T61" fmla="*/ 2147483647 h 282"/>
                <a:gd name="T62" fmla="*/ 2147483647 w 120"/>
                <a:gd name="T63" fmla="*/ 2147483647 h 282"/>
                <a:gd name="T64" fmla="*/ 2147483647 w 120"/>
                <a:gd name="T65" fmla="*/ 2147483647 h 282"/>
                <a:gd name="T66" fmla="*/ 2147483647 w 120"/>
                <a:gd name="T67" fmla="*/ 2147483647 h 282"/>
                <a:gd name="T68" fmla="*/ 2147483647 w 120"/>
                <a:gd name="T69" fmla="*/ 2147483647 h 282"/>
                <a:gd name="T70" fmla="*/ 2147483647 w 120"/>
                <a:gd name="T71" fmla="*/ 2147483647 h 282"/>
                <a:gd name="T72" fmla="*/ 2147483647 w 120"/>
                <a:gd name="T73" fmla="*/ 2147483647 h 282"/>
                <a:gd name="T74" fmla="*/ 2147483647 w 120"/>
                <a:gd name="T75" fmla="*/ 2147483647 h 282"/>
                <a:gd name="T76" fmla="*/ 2147483647 w 120"/>
                <a:gd name="T77" fmla="*/ 0 h 282"/>
                <a:gd name="T78" fmla="*/ 2147483647 w 120"/>
                <a:gd name="T79" fmla="*/ 0 h 282"/>
                <a:gd name="T80" fmla="*/ 2147483647 w 120"/>
                <a:gd name="T81" fmla="*/ 0 h 282"/>
                <a:gd name="T82" fmla="*/ 2147483647 w 120"/>
                <a:gd name="T83" fmla="*/ 2147483647 h 282"/>
                <a:gd name="T84" fmla="*/ 2147483647 w 120"/>
                <a:gd name="T85" fmla="*/ 2147483647 h 282"/>
                <a:gd name="T86" fmla="*/ 2147483647 w 120"/>
                <a:gd name="T87" fmla="*/ 2147483647 h 282"/>
                <a:gd name="T88" fmla="*/ 2147483647 w 120"/>
                <a:gd name="T89" fmla="*/ 2147483647 h 282"/>
                <a:gd name="T90" fmla="*/ 2147483647 w 120"/>
                <a:gd name="T91" fmla="*/ 2147483647 h 282"/>
                <a:gd name="T92" fmla="*/ 2147483647 w 120"/>
                <a:gd name="T93" fmla="*/ 2147483647 h 282"/>
                <a:gd name="T94" fmla="*/ 2147483647 w 120"/>
                <a:gd name="T95" fmla="*/ 2147483647 h 282"/>
                <a:gd name="T96" fmla="*/ 2147483647 w 120"/>
                <a:gd name="T97" fmla="*/ 2147483647 h 282"/>
                <a:gd name="T98" fmla="*/ 2147483647 w 120"/>
                <a:gd name="T99" fmla="*/ 2147483647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0"/>
                <a:gd name="T151" fmla="*/ 0 h 282"/>
                <a:gd name="T152" fmla="*/ 120 w 120"/>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0" h="282">
                  <a:moveTo>
                    <a:pt x="111" y="40"/>
                  </a:moveTo>
                  <a:lnTo>
                    <a:pt x="95" y="52"/>
                  </a:lnTo>
                  <a:lnTo>
                    <a:pt x="84" y="63"/>
                  </a:lnTo>
                  <a:lnTo>
                    <a:pt x="73" y="74"/>
                  </a:lnTo>
                  <a:lnTo>
                    <a:pt x="63" y="88"/>
                  </a:lnTo>
                  <a:lnTo>
                    <a:pt x="55" y="101"/>
                  </a:lnTo>
                  <a:lnTo>
                    <a:pt x="50" y="114"/>
                  </a:lnTo>
                  <a:lnTo>
                    <a:pt x="42" y="128"/>
                  </a:lnTo>
                  <a:lnTo>
                    <a:pt x="38" y="141"/>
                  </a:lnTo>
                  <a:lnTo>
                    <a:pt x="35" y="156"/>
                  </a:lnTo>
                  <a:lnTo>
                    <a:pt x="31" y="171"/>
                  </a:lnTo>
                  <a:lnTo>
                    <a:pt x="25" y="189"/>
                  </a:lnTo>
                  <a:lnTo>
                    <a:pt x="25" y="206"/>
                  </a:lnTo>
                  <a:lnTo>
                    <a:pt x="21" y="221"/>
                  </a:lnTo>
                  <a:lnTo>
                    <a:pt x="19" y="238"/>
                  </a:lnTo>
                  <a:lnTo>
                    <a:pt x="17" y="257"/>
                  </a:lnTo>
                  <a:lnTo>
                    <a:pt x="14" y="276"/>
                  </a:lnTo>
                  <a:lnTo>
                    <a:pt x="12" y="280"/>
                  </a:lnTo>
                  <a:lnTo>
                    <a:pt x="6" y="282"/>
                  </a:lnTo>
                  <a:lnTo>
                    <a:pt x="2" y="278"/>
                  </a:lnTo>
                  <a:lnTo>
                    <a:pt x="0" y="274"/>
                  </a:lnTo>
                  <a:lnTo>
                    <a:pt x="2" y="253"/>
                  </a:lnTo>
                  <a:lnTo>
                    <a:pt x="4" y="234"/>
                  </a:lnTo>
                  <a:lnTo>
                    <a:pt x="6" y="215"/>
                  </a:lnTo>
                  <a:lnTo>
                    <a:pt x="8" y="196"/>
                  </a:lnTo>
                  <a:lnTo>
                    <a:pt x="12" y="177"/>
                  </a:lnTo>
                  <a:lnTo>
                    <a:pt x="14" y="160"/>
                  </a:lnTo>
                  <a:lnTo>
                    <a:pt x="16" y="141"/>
                  </a:lnTo>
                  <a:lnTo>
                    <a:pt x="21" y="124"/>
                  </a:lnTo>
                  <a:lnTo>
                    <a:pt x="25" y="107"/>
                  </a:lnTo>
                  <a:lnTo>
                    <a:pt x="31" y="92"/>
                  </a:lnTo>
                  <a:lnTo>
                    <a:pt x="36" y="74"/>
                  </a:lnTo>
                  <a:lnTo>
                    <a:pt x="46" y="61"/>
                  </a:lnTo>
                  <a:lnTo>
                    <a:pt x="55" y="46"/>
                  </a:lnTo>
                  <a:lnTo>
                    <a:pt x="67" y="33"/>
                  </a:lnTo>
                  <a:lnTo>
                    <a:pt x="80" y="19"/>
                  </a:lnTo>
                  <a:lnTo>
                    <a:pt x="95" y="6"/>
                  </a:lnTo>
                  <a:lnTo>
                    <a:pt x="101" y="2"/>
                  </a:lnTo>
                  <a:lnTo>
                    <a:pt x="105" y="0"/>
                  </a:lnTo>
                  <a:lnTo>
                    <a:pt x="107" y="0"/>
                  </a:lnTo>
                  <a:lnTo>
                    <a:pt x="112" y="0"/>
                  </a:lnTo>
                  <a:lnTo>
                    <a:pt x="116" y="4"/>
                  </a:lnTo>
                  <a:lnTo>
                    <a:pt x="120" y="12"/>
                  </a:lnTo>
                  <a:lnTo>
                    <a:pt x="120" y="14"/>
                  </a:lnTo>
                  <a:lnTo>
                    <a:pt x="120" y="17"/>
                  </a:lnTo>
                  <a:lnTo>
                    <a:pt x="120" y="23"/>
                  </a:lnTo>
                  <a:lnTo>
                    <a:pt x="118" y="27"/>
                  </a:lnTo>
                  <a:lnTo>
                    <a:pt x="114" y="34"/>
                  </a:lnTo>
                  <a:lnTo>
                    <a:pt x="111"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7" name="Freeform 297">
              <a:extLst>
                <a:ext uri="{FF2B5EF4-FFF2-40B4-BE49-F238E27FC236}">
                  <a16:creationId xmlns:a16="http://schemas.microsoft.com/office/drawing/2014/main" id="{1E9EC305-D811-BF42-84CD-BA3642D20B50}"/>
                </a:ext>
              </a:extLst>
            </p:cNvPr>
            <p:cNvSpPr>
              <a:spLocks/>
            </p:cNvSpPr>
            <p:nvPr/>
          </p:nvSpPr>
          <p:spPr bwMode="auto">
            <a:xfrm flipH="1">
              <a:off x="2681635" y="2128153"/>
              <a:ext cx="187325" cy="219075"/>
            </a:xfrm>
            <a:custGeom>
              <a:avLst/>
              <a:gdLst>
                <a:gd name="T0" fmla="*/ 2147483647 w 236"/>
                <a:gd name="T1" fmla="*/ 2147483647 h 276"/>
                <a:gd name="T2" fmla="*/ 2147483647 w 236"/>
                <a:gd name="T3" fmla="*/ 2147483647 h 276"/>
                <a:gd name="T4" fmla="*/ 2147483647 w 236"/>
                <a:gd name="T5" fmla="*/ 2147483647 h 276"/>
                <a:gd name="T6" fmla="*/ 2147483647 w 236"/>
                <a:gd name="T7" fmla="*/ 2147483647 h 276"/>
                <a:gd name="T8" fmla="*/ 2147483647 w 236"/>
                <a:gd name="T9" fmla="*/ 2147483647 h 276"/>
                <a:gd name="T10" fmla="*/ 2147483647 w 236"/>
                <a:gd name="T11" fmla="*/ 2147483647 h 276"/>
                <a:gd name="T12" fmla="*/ 2147483647 w 236"/>
                <a:gd name="T13" fmla="*/ 2147483647 h 276"/>
                <a:gd name="T14" fmla="*/ 2147483647 w 236"/>
                <a:gd name="T15" fmla="*/ 2147483647 h 276"/>
                <a:gd name="T16" fmla="*/ 2147483647 w 236"/>
                <a:gd name="T17" fmla="*/ 2147483647 h 276"/>
                <a:gd name="T18" fmla="*/ 0 w 236"/>
                <a:gd name="T19" fmla="*/ 2147483647 h 276"/>
                <a:gd name="T20" fmla="*/ 2147483647 w 236"/>
                <a:gd name="T21" fmla="*/ 2147483647 h 276"/>
                <a:gd name="T22" fmla="*/ 2147483647 w 236"/>
                <a:gd name="T23" fmla="*/ 2147483647 h 276"/>
                <a:gd name="T24" fmla="*/ 2147483647 w 236"/>
                <a:gd name="T25" fmla="*/ 2147483647 h 276"/>
                <a:gd name="T26" fmla="*/ 2147483647 w 236"/>
                <a:gd name="T27" fmla="*/ 2147483647 h 276"/>
                <a:gd name="T28" fmla="*/ 2147483647 w 236"/>
                <a:gd name="T29" fmla="*/ 2147483647 h 276"/>
                <a:gd name="T30" fmla="*/ 2147483647 w 236"/>
                <a:gd name="T31" fmla="*/ 2147483647 h 276"/>
                <a:gd name="T32" fmla="*/ 2147483647 w 236"/>
                <a:gd name="T33" fmla="*/ 2147483647 h 276"/>
                <a:gd name="T34" fmla="*/ 2147483647 w 236"/>
                <a:gd name="T35" fmla="*/ 2147483647 h 276"/>
                <a:gd name="T36" fmla="*/ 2147483647 w 236"/>
                <a:gd name="T37" fmla="*/ 2147483647 h 276"/>
                <a:gd name="T38" fmla="*/ 2147483647 w 236"/>
                <a:gd name="T39" fmla="*/ 2147483647 h 276"/>
                <a:gd name="T40" fmla="*/ 2147483647 w 236"/>
                <a:gd name="T41" fmla="*/ 2147483647 h 276"/>
                <a:gd name="T42" fmla="*/ 2147483647 w 236"/>
                <a:gd name="T43" fmla="*/ 2147483647 h 276"/>
                <a:gd name="T44" fmla="*/ 2147483647 w 236"/>
                <a:gd name="T45" fmla="*/ 2147483647 h 276"/>
                <a:gd name="T46" fmla="*/ 2147483647 w 236"/>
                <a:gd name="T47" fmla="*/ 2147483647 h 276"/>
                <a:gd name="T48" fmla="*/ 2147483647 w 236"/>
                <a:gd name="T49" fmla="*/ 2147483647 h 276"/>
                <a:gd name="T50" fmla="*/ 2147483647 w 236"/>
                <a:gd name="T51" fmla="*/ 2147483647 h 276"/>
                <a:gd name="T52" fmla="*/ 2147483647 w 236"/>
                <a:gd name="T53" fmla="*/ 2147483647 h 276"/>
                <a:gd name="T54" fmla="*/ 2147483647 w 236"/>
                <a:gd name="T55" fmla="*/ 2147483647 h 276"/>
                <a:gd name="T56" fmla="*/ 2147483647 w 236"/>
                <a:gd name="T57" fmla="*/ 2147483647 h 276"/>
                <a:gd name="T58" fmla="*/ 2147483647 w 236"/>
                <a:gd name="T59" fmla="*/ 2147483647 h 276"/>
                <a:gd name="T60" fmla="*/ 2147483647 w 236"/>
                <a:gd name="T61" fmla="*/ 2147483647 h 276"/>
                <a:gd name="T62" fmla="*/ 2147483647 w 236"/>
                <a:gd name="T63" fmla="*/ 2147483647 h 276"/>
                <a:gd name="T64" fmla="*/ 2147483647 w 236"/>
                <a:gd name="T65" fmla="*/ 2147483647 h 276"/>
                <a:gd name="T66" fmla="*/ 2147483647 w 236"/>
                <a:gd name="T67" fmla="*/ 2147483647 h 276"/>
                <a:gd name="T68" fmla="*/ 2147483647 w 236"/>
                <a:gd name="T69" fmla="*/ 2147483647 h 276"/>
                <a:gd name="T70" fmla="*/ 2147483647 w 236"/>
                <a:gd name="T71" fmla="*/ 2147483647 h 276"/>
                <a:gd name="T72" fmla="*/ 2147483647 w 236"/>
                <a:gd name="T73" fmla="*/ 2147483647 h 276"/>
                <a:gd name="T74" fmla="*/ 2147483647 w 236"/>
                <a:gd name="T75" fmla="*/ 2147483647 h 276"/>
                <a:gd name="T76" fmla="*/ 2147483647 w 236"/>
                <a:gd name="T77" fmla="*/ 2147483647 h 276"/>
                <a:gd name="T78" fmla="*/ 2147483647 w 236"/>
                <a:gd name="T79" fmla="*/ 2147483647 h 276"/>
                <a:gd name="T80" fmla="*/ 2147483647 w 236"/>
                <a:gd name="T81" fmla="*/ 2147483647 h 276"/>
                <a:gd name="T82" fmla="*/ 2147483647 w 236"/>
                <a:gd name="T83" fmla="*/ 2147483647 h 276"/>
                <a:gd name="T84" fmla="*/ 2147483647 w 236"/>
                <a:gd name="T85" fmla="*/ 2147483647 h 276"/>
                <a:gd name="T86" fmla="*/ 2147483647 w 236"/>
                <a:gd name="T87" fmla="*/ 2147483647 h 276"/>
                <a:gd name="T88" fmla="*/ 2147483647 w 236"/>
                <a:gd name="T89" fmla="*/ 2147483647 h 276"/>
                <a:gd name="T90" fmla="*/ 2147483647 w 236"/>
                <a:gd name="T91" fmla="*/ 2147483647 h 276"/>
                <a:gd name="T92" fmla="*/ 2147483647 w 236"/>
                <a:gd name="T93" fmla="*/ 2147483647 h 276"/>
                <a:gd name="T94" fmla="*/ 2147483647 w 236"/>
                <a:gd name="T95" fmla="*/ 2147483647 h 276"/>
                <a:gd name="T96" fmla="*/ 2147483647 w 236"/>
                <a:gd name="T97" fmla="*/ 2147483647 h 276"/>
                <a:gd name="T98" fmla="*/ 2147483647 w 236"/>
                <a:gd name="T99" fmla="*/ 2147483647 h 276"/>
                <a:gd name="T100" fmla="*/ 2147483647 w 236"/>
                <a:gd name="T101" fmla="*/ 2147483647 h 276"/>
                <a:gd name="T102" fmla="*/ 2147483647 w 236"/>
                <a:gd name="T103" fmla="*/ 2147483647 h 2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6"/>
                <a:gd name="T157" fmla="*/ 0 h 276"/>
                <a:gd name="T158" fmla="*/ 236 w 236"/>
                <a:gd name="T159" fmla="*/ 276 h 2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6" h="276">
                  <a:moveTo>
                    <a:pt x="139" y="226"/>
                  </a:moveTo>
                  <a:lnTo>
                    <a:pt x="131" y="236"/>
                  </a:lnTo>
                  <a:lnTo>
                    <a:pt x="126" y="242"/>
                  </a:lnTo>
                  <a:lnTo>
                    <a:pt x="118" y="249"/>
                  </a:lnTo>
                  <a:lnTo>
                    <a:pt x="111" y="255"/>
                  </a:lnTo>
                  <a:lnTo>
                    <a:pt x="105" y="259"/>
                  </a:lnTo>
                  <a:lnTo>
                    <a:pt x="103" y="261"/>
                  </a:lnTo>
                  <a:lnTo>
                    <a:pt x="99" y="264"/>
                  </a:lnTo>
                  <a:lnTo>
                    <a:pt x="93" y="266"/>
                  </a:lnTo>
                  <a:lnTo>
                    <a:pt x="88" y="268"/>
                  </a:lnTo>
                  <a:lnTo>
                    <a:pt x="84" y="272"/>
                  </a:lnTo>
                  <a:lnTo>
                    <a:pt x="80" y="272"/>
                  </a:lnTo>
                  <a:lnTo>
                    <a:pt x="76" y="276"/>
                  </a:lnTo>
                  <a:lnTo>
                    <a:pt x="71" y="276"/>
                  </a:lnTo>
                  <a:lnTo>
                    <a:pt x="67" y="276"/>
                  </a:lnTo>
                  <a:lnTo>
                    <a:pt x="63" y="274"/>
                  </a:lnTo>
                  <a:lnTo>
                    <a:pt x="57" y="274"/>
                  </a:lnTo>
                  <a:lnTo>
                    <a:pt x="54" y="272"/>
                  </a:lnTo>
                  <a:lnTo>
                    <a:pt x="48" y="272"/>
                  </a:lnTo>
                  <a:lnTo>
                    <a:pt x="46" y="268"/>
                  </a:lnTo>
                  <a:lnTo>
                    <a:pt x="40" y="266"/>
                  </a:lnTo>
                  <a:lnTo>
                    <a:pt x="36" y="263"/>
                  </a:lnTo>
                  <a:lnTo>
                    <a:pt x="33" y="259"/>
                  </a:lnTo>
                  <a:lnTo>
                    <a:pt x="29" y="253"/>
                  </a:lnTo>
                  <a:lnTo>
                    <a:pt x="27" y="247"/>
                  </a:lnTo>
                  <a:lnTo>
                    <a:pt x="23" y="242"/>
                  </a:lnTo>
                  <a:lnTo>
                    <a:pt x="21" y="236"/>
                  </a:lnTo>
                  <a:lnTo>
                    <a:pt x="17" y="228"/>
                  </a:lnTo>
                  <a:lnTo>
                    <a:pt x="17" y="221"/>
                  </a:lnTo>
                  <a:lnTo>
                    <a:pt x="14" y="215"/>
                  </a:lnTo>
                  <a:lnTo>
                    <a:pt x="12" y="207"/>
                  </a:lnTo>
                  <a:lnTo>
                    <a:pt x="12" y="198"/>
                  </a:lnTo>
                  <a:lnTo>
                    <a:pt x="10" y="190"/>
                  </a:lnTo>
                  <a:lnTo>
                    <a:pt x="8" y="181"/>
                  </a:lnTo>
                  <a:lnTo>
                    <a:pt x="6" y="171"/>
                  </a:lnTo>
                  <a:lnTo>
                    <a:pt x="4" y="160"/>
                  </a:lnTo>
                  <a:lnTo>
                    <a:pt x="4" y="148"/>
                  </a:lnTo>
                  <a:lnTo>
                    <a:pt x="0" y="135"/>
                  </a:lnTo>
                  <a:lnTo>
                    <a:pt x="0" y="124"/>
                  </a:lnTo>
                  <a:lnTo>
                    <a:pt x="0" y="110"/>
                  </a:lnTo>
                  <a:lnTo>
                    <a:pt x="0" y="99"/>
                  </a:lnTo>
                  <a:lnTo>
                    <a:pt x="0" y="88"/>
                  </a:lnTo>
                  <a:lnTo>
                    <a:pt x="2" y="76"/>
                  </a:lnTo>
                  <a:lnTo>
                    <a:pt x="4" y="65"/>
                  </a:lnTo>
                  <a:lnTo>
                    <a:pt x="8" y="55"/>
                  </a:lnTo>
                  <a:lnTo>
                    <a:pt x="10" y="49"/>
                  </a:lnTo>
                  <a:lnTo>
                    <a:pt x="12" y="46"/>
                  </a:lnTo>
                  <a:lnTo>
                    <a:pt x="14" y="40"/>
                  </a:lnTo>
                  <a:lnTo>
                    <a:pt x="17" y="36"/>
                  </a:lnTo>
                  <a:lnTo>
                    <a:pt x="19" y="30"/>
                  </a:lnTo>
                  <a:lnTo>
                    <a:pt x="23" y="29"/>
                  </a:lnTo>
                  <a:lnTo>
                    <a:pt x="29" y="25"/>
                  </a:lnTo>
                  <a:lnTo>
                    <a:pt x="33" y="25"/>
                  </a:lnTo>
                  <a:lnTo>
                    <a:pt x="36" y="19"/>
                  </a:lnTo>
                  <a:lnTo>
                    <a:pt x="40" y="17"/>
                  </a:lnTo>
                  <a:lnTo>
                    <a:pt x="46" y="15"/>
                  </a:lnTo>
                  <a:lnTo>
                    <a:pt x="52" y="13"/>
                  </a:lnTo>
                  <a:lnTo>
                    <a:pt x="55" y="11"/>
                  </a:lnTo>
                  <a:lnTo>
                    <a:pt x="63" y="8"/>
                  </a:lnTo>
                  <a:lnTo>
                    <a:pt x="67" y="6"/>
                  </a:lnTo>
                  <a:lnTo>
                    <a:pt x="73" y="6"/>
                  </a:lnTo>
                  <a:lnTo>
                    <a:pt x="78" y="4"/>
                  </a:lnTo>
                  <a:lnTo>
                    <a:pt x="86" y="4"/>
                  </a:lnTo>
                  <a:lnTo>
                    <a:pt x="92" y="2"/>
                  </a:lnTo>
                  <a:lnTo>
                    <a:pt x="99" y="2"/>
                  </a:lnTo>
                  <a:lnTo>
                    <a:pt x="107" y="0"/>
                  </a:lnTo>
                  <a:lnTo>
                    <a:pt x="116" y="0"/>
                  </a:lnTo>
                  <a:lnTo>
                    <a:pt x="124" y="2"/>
                  </a:lnTo>
                  <a:lnTo>
                    <a:pt x="133" y="4"/>
                  </a:lnTo>
                  <a:lnTo>
                    <a:pt x="141" y="4"/>
                  </a:lnTo>
                  <a:lnTo>
                    <a:pt x="149" y="6"/>
                  </a:lnTo>
                  <a:lnTo>
                    <a:pt x="156" y="8"/>
                  </a:lnTo>
                  <a:lnTo>
                    <a:pt x="162" y="11"/>
                  </a:lnTo>
                  <a:lnTo>
                    <a:pt x="169" y="15"/>
                  </a:lnTo>
                  <a:lnTo>
                    <a:pt x="173" y="19"/>
                  </a:lnTo>
                  <a:lnTo>
                    <a:pt x="179" y="25"/>
                  </a:lnTo>
                  <a:lnTo>
                    <a:pt x="183" y="30"/>
                  </a:lnTo>
                  <a:lnTo>
                    <a:pt x="185" y="36"/>
                  </a:lnTo>
                  <a:lnTo>
                    <a:pt x="188" y="42"/>
                  </a:lnTo>
                  <a:lnTo>
                    <a:pt x="190" y="48"/>
                  </a:lnTo>
                  <a:lnTo>
                    <a:pt x="192" y="53"/>
                  </a:lnTo>
                  <a:lnTo>
                    <a:pt x="194" y="59"/>
                  </a:lnTo>
                  <a:lnTo>
                    <a:pt x="194" y="65"/>
                  </a:lnTo>
                  <a:lnTo>
                    <a:pt x="194" y="70"/>
                  </a:lnTo>
                  <a:lnTo>
                    <a:pt x="196" y="76"/>
                  </a:lnTo>
                  <a:lnTo>
                    <a:pt x="196" y="82"/>
                  </a:lnTo>
                  <a:lnTo>
                    <a:pt x="196" y="88"/>
                  </a:lnTo>
                  <a:lnTo>
                    <a:pt x="194" y="95"/>
                  </a:lnTo>
                  <a:lnTo>
                    <a:pt x="194" y="103"/>
                  </a:lnTo>
                  <a:lnTo>
                    <a:pt x="194" y="108"/>
                  </a:lnTo>
                  <a:lnTo>
                    <a:pt x="192" y="118"/>
                  </a:lnTo>
                  <a:lnTo>
                    <a:pt x="188" y="126"/>
                  </a:lnTo>
                  <a:lnTo>
                    <a:pt x="188" y="135"/>
                  </a:lnTo>
                  <a:lnTo>
                    <a:pt x="192" y="141"/>
                  </a:lnTo>
                  <a:lnTo>
                    <a:pt x="194" y="143"/>
                  </a:lnTo>
                  <a:lnTo>
                    <a:pt x="200" y="146"/>
                  </a:lnTo>
                  <a:lnTo>
                    <a:pt x="202" y="148"/>
                  </a:lnTo>
                  <a:lnTo>
                    <a:pt x="206" y="154"/>
                  </a:lnTo>
                  <a:lnTo>
                    <a:pt x="215" y="160"/>
                  </a:lnTo>
                  <a:lnTo>
                    <a:pt x="223" y="169"/>
                  </a:lnTo>
                  <a:lnTo>
                    <a:pt x="228" y="177"/>
                  </a:lnTo>
                  <a:lnTo>
                    <a:pt x="236" y="183"/>
                  </a:lnTo>
                  <a:lnTo>
                    <a:pt x="236" y="188"/>
                  </a:lnTo>
                  <a:lnTo>
                    <a:pt x="232" y="190"/>
                  </a:lnTo>
                  <a:lnTo>
                    <a:pt x="226" y="190"/>
                  </a:lnTo>
                  <a:lnTo>
                    <a:pt x="223" y="188"/>
                  </a:lnTo>
                  <a:lnTo>
                    <a:pt x="219" y="190"/>
                  </a:lnTo>
                  <a:lnTo>
                    <a:pt x="213" y="188"/>
                  </a:lnTo>
                  <a:lnTo>
                    <a:pt x="211" y="186"/>
                  </a:lnTo>
                  <a:lnTo>
                    <a:pt x="206" y="183"/>
                  </a:lnTo>
                  <a:lnTo>
                    <a:pt x="202" y="183"/>
                  </a:lnTo>
                  <a:lnTo>
                    <a:pt x="198" y="179"/>
                  </a:lnTo>
                  <a:lnTo>
                    <a:pt x="194" y="175"/>
                  </a:lnTo>
                  <a:lnTo>
                    <a:pt x="188" y="171"/>
                  </a:lnTo>
                  <a:lnTo>
                    <a:pt x="183" y="169"/>
                  </a:lnTo>
                  <a:lnTo>
                    <a:pt x="181" y="165"/>
                  </a:lnTo>
                  <a:lnTo>
                    <a:pt x="171" y="158"/>
                  </a:lnTo>
                  <a:lnTo>
                    <a:pt x="168" y="150"/>
                  </a:lnTo>
                  <a:lnTo>
                    <a:pt x="166" y="145"/>
                  </a:lnTo>
                  <a:lnTo>
                    <a:pt x="169" y="137"/>
                  </a:lnTo>
                  <a:lnTo>
                    <a:pt x="169" y="133"/>
                  </a:lnTo>
                  <a:lnTo>
                    <a:pt x="169" y="129"/>
                  </a:lnTo>
                  <a:lnTo>
                    <a:pt x="169" y="124"/>
                  </a:lnTo>
                  <a:lnTo>
                    <a:pt x="168" y="118"/>
                  </a:lnTo>
                  <a:lnTo>
                    <a:pt x="162" y="110"/>
                  </a:lnTo>
                  <a:lnTo>
                    <a:pt x="158" y="103"/>
                  </a:lnTo>
                  <a:lnTo>
                    <a:pt x="154" y="95"/>
                  </a:lnTo>
                  <a:lnTo>
                    <a:pt x="152" y="91"/>
                  </a:lnTo>
                  <a:lnTo>
                    <a:pt x="150" y="88"/>
                  </a:lnTo>
                  <a:lnTo>
                    <a:pt x="149" y="84"/>
                  </a:lnTo>
                  <a:lnTo>
                    <a:pt x="147" y="80"/>
                  </a:lnTo>
                  <a:lnTo>
                    <a:pt x="147" y="78"/>
                  </a:lnTo>
                  <a:lnTo>
                    <a:pt x="145" y="72"/>
                  </a:lnTo>
                  <a:lnTo>
                    <a:pt x="143" y="68"/>
                  </a:lnTo>
                  <a:lnTo>
                    <a:pt x="141" y="65"/>
                  </a:lnTo>
                  <a:lnTo>
                    <a:pt x="141" y="63"/>
                  </a:lnTo>
                  <a:lnTo>
                    <a:pt x="139" y="59"/>
                  </a:lnTo>
                  <a:lnTo>
                    <a:pt x="137" y="55"/>
                  </a:lnTo>
                  <a:lnTo>
                    <a:pt x="133" y="48"/>
                  </a:lnTo>
                  <a:lnTo>
                    <a:pt x="130" y="44"/>
                  </a:lnTo>
                  <a:lnTo>
                    <a:pt x="124" y="40"/>
                  </a:lnTo>
                  <a:lnTo>
                    <a:pt x="118" y="38"/>
                  </a:lnTo>
                  <a:lnTo>
                    <a:pt x="112" y="36"/>
                  </a:lnTo>
                  <a:lnTo>
                    <a:pt x="107" y="36"/>
                  </a:lnTo>
                  <a:lnTo>
                    <a:pt x="101" y="36"/>
                  </a:lnTo>
                  <a:lnTo>
                    <a:pt x="95" y="36"/>
                  </a:lnTo>
                  <a:lnTo>
                    <a:pt x="88" y="40"/>
                  </a:lnTo>
                  <a:lnTo>
                    <a:pt x="78" y="42"/>
                  </a:lnTo>
                  <a:lnTo>
                    <a:pt x="71" y="46"/>
                  </a:lnTo>
                  <a:lnTo>
                    <a:pt x="65" y="49"/>
                  </a:lnTo>
                  <a:lnTo>
                    <a:pt x="57" y="53"/>
                  </a:lnTo>
                  <a:lnTo>
                    <a:pt x="52" y="59"/>
                  </a:lnTo>
                  <a:lnTo>
                    <a:pt x="46" y="65"/>
                  </a:lnTo>
                  <a:lnTo>
                    <a:pt x="40" y="70"/>
                  </a:lnTo>
                  <a:lnTo>
                    <a:pt x="35" y="76"/>
                  </a:lnTo>
                  <a:lnTo>
                    <a:pt x="33" y="84"/>
                  </a:lnTo>
                  <a:lnTo>
                    <a:pt x="29" y="91"/>
                  </a:lnTo>
                  <a:lnTo>
                    <a:pt x="25" y="97"/>
                  </a:lnTo>
                  <a:lnTo>
                    <a:pt x="21" y="105"/>
                  </a:lnTo>
                  <a:lnTo>
                    <a:pt x="19" y="112"/>
                  </a:lnTo>
                  <a:lnTo>
                    <a:pt x="17" y="120"/>
                  </a:lnTo>
                  <a:lnTo>
                    <a:pt x="17" y="129"/>
                  </a:lnTo>
                  <a:lnTo>
                    <a:pt x="17" y="133"/>
                  </a:lnTo>
                  <a:lnTo>
                    <a:pt x="17" y="137"/>
                  </a:lnTo>
                  <a:lnTo>
                    <a:pt x="17" y="143"/>
                  </a:lnTo>
                  <a:lnTo>
                    <a:pt x="19" y="150"/>
                  </a:lnTo>
                  <a:lnTo>
                    <a:pt x="19" y="156"/>
                  </a:lnTo>
                  <a:lnTo>
                    <a:pt x="21" y="164"/>
                  </a:lnTo>
                  <a:lnTo>
                    <a:pt x="21" y="171"/>
                  </a:lnTo>
                  <a:lnTo>
                    <a:pt x="23" y="177"/>
                  </a:lnTo>
                  <a:lnTo>
                    <a:pt x="23" y="183"/>
                  </a:lnTo>
                  <a:lnTo>
                    <a:pt x="23" y="188"/>
                  </a:lnTo>
                  <a:lnTo>
                    <a:pt x="23" y="194"/>
                  </a:lnTo>
                  <a:lnTo>
                    <a:pt x="25" y="200"/>
                  </a:lnTo>
                  <a:lnTo>
                    <a:pt x="25" y="204"/>
                  </a:lnTo>
                  <a:lnTo>
                    <a:pt x="27" y="207"/>
                  </a:lnTo>
                  <a:lnTo>
                    <a:pt x="29" y="209"/>
                  </a:lnTo>
                  <a:lnTo>
                    <a:pt x="29" y="215"/>
                  </a:lnTo>
                  <a:lnTo>
                    <a:pt x="29" y="219"/>
                  </a:lnTo>
                  <a:lnTo>
                    <a:pt x="31" y="224"/>
                  </a:lnTo>
                  <a:lnTo>
                    <a:pt x="33" y="230"/>
                  </a:lnTo>
                  <a:lnTo>
                    <a:pt x="36" y="236"/>
                  </a:lnTo>
                  <a:lnTo>
                    <a:pt x="42" y="243"/>
                  </a:lnTo>
                  <a:lnTo>
                    <a:pt x="48" y="247"/>
                  </a:lnTo>
                  <a:lnTo>
                    <a:pt x="57" y="253"/>
                  </a:lnTo>
                  <a:lnTo>
                    <a:pt x="61" y="253"/>
                  </a:lnTo>
                  <a:lnTo>
                    <a:pt x="65" y="253"/>
                  </a:lnTo>
                  <a:lnTo>
                    <a:pt x="71" y="253"/>
                  </a:lnTo>
                  <a:lnTo>
                    <a:pt x="76" y="253"/>
                  </a:lnTo>
                  <a:lnTo>
                    <a:pt x="82" y="249"/>
                  </a:lnTo>
                  <a:lnTo>
                    <a:pt x="90" y="243"/>
                  </a:lnTo>
                  <a:lnTo>
                    <a:pt x="99" y="238"/>
                  </a:lnTo>
                  <a:lnTo>
                    <a:pt x="105" y="232"/>
                  </a:lnTo>
                  <a:lnTo>
                    <a:pt x="112" y="224"/>
                  </a:lnTo>
                  <a:lnTo>
                    <a:pt x="120" y="217"/>
                  </a:lnTo>
                  <a:lnTo>
                    <a:pt x="124" y="207"/>
                  </a:lnTo>
                  <a:lnTo>
                    <a:pt x="130" y="202"/>
                  </a:lnTo>
                  <a:lnTo>
                    <a:pt x="133" y="202"/>
                  </a:lnTo>
                  <a:lnTo>
                    <a:pt x="139" y="205"/>
                  </a:lnTo>
                  <a:lnTo>
                    <a:pt x="141" y="207"/>
                  </a:lnTo>
                  <a:lnTo>
                    <a:pt x="143" y="213"/>
                  </a:lnTo>
                  <a:lnTo>
                    <a:pt x="141" y="215"/>
                  </a:lnTo>
                  <a:lnTo>
                    <a:pt x="141" y="219"/>
                  </a:lnTo>
                  <a:lnTo>
                    <a:pt x="141" y="223"/>
                  </a:lnTo>
                  <a:lnTo>
                    <a:pt x="139" y="22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8" name="Freeform 305">
              <a:extLst>
                <a:ext uri="{FF2B5EF4-FFF2-40B4-BE49-F238E27FC236}">
                  <a16:creationId xmlns:a16="http://schemas.microsoft.com/office/drawing/2014/main" id="{580DBD71-9113-D543-B8C5-238A30A8B528}"/>
                </a:ext>
              </a:extLst>
            </p:cNvPr>
            <p:cNvSpPr>
              <a:spLocks/>
            </p:cNvSpPr>
            <p:nvPr/>
          </p:nvSpPr>
          <p:spPr bwMode="auto">
            <a:xfrm flipH="1">
              <a:off x="2727672" y="2137678"/>
              <a:ext cx="133350" cy="109538"/>
            </a:xfrm>
            <a:custGeom>
              <a:avLst/>
              <a:gdLst>
                <a:gd name="T0" fmla="*/ 0 w 169"/>
                <a:gd name="T1" fmla="*/ 2147483647 h 139"/>
                <a:gd name="T2" fmla="*/ 2147483647 w 169"/>
                <a:gd name="T3" fmla="*/ 2147483647 h 139"/>
                <a:gd name="T4" fmla="*/ 2147483647 w 169"/>
                <a:gd name="T5" fmla="*/ 2147483647 h 139"/>
                <a:gd name="T6" fmla="*/ 2147483647 w 169"/>
                <a:gd name="T7" fmla="*/ 2147483647 h 139"/>
                <a:gd name="T8" fmla="*/ 2147483647 w 169"/>
                <a:gd name="T9" fmla="*/ 2147483647 h 139"/>
                <a:gd name="T10" fmla="*/ 2147483647 w 169"/>
                <a:gd name="T11" fmla="*/ 2147483647 h 139"/>
                <a:gd name="T12" fmla="*/ 2147483647 w 169"/>
                <a:gd name="T13" fmla="*/ 2147483647 h 139"/>
                <a:gd name="T14" fmla="*/ 2147483647 w 169"/>
                <a:gd name="T15" fmla="*/ 2147483647 h 139"/>
                <a:gd name="T16" fmla="*/ 2147483647 w 169"/>
                <a:gd name="T17" fmla="*/ 2147483647 h 139"/>
                <a:gd name="T18" fmla="*/ 2147483647 w 169"/>
                <a:gd name="T19" fmla="*/ 2147483647 h 139"/>
                <a:gd name="T20" fmla="*/ 2147483647 w 169"/>
                <a:gd name="T21" fmla="*/ 2147483647 h 139"/>
                <a:gd name="T22" fmla="*/ 2147483647 w 169"/>
                <a:gd name="T23" fmla="*/ 2147483647 h 139"/>
                <a:gd name="T24" fmla="*/ 2147483647 w 169"/>
                <a:gd name="T25" fmla="*/ 2147483647 h 139"/>
                <a:gd name="T26" fmla="*/ 2147483647 w 169"/>
                <a:gd name="T27" fmla="*/ 2147483647 h 139"/>
                <a:gd name="T28" fmla="*/ 2147483647 w 169"/>
                <a:gd name="T29" fmla="*/ 2147483647 h 139"/>
                <a:gd name="T30" fmla="*/ 2147483647 w 169"/>
                <a:gd name="T31" fmla="*/ 2147483647 h 139"/>
                <a:gd name="T32" fmla="*/ 2147483647 w 169"/>
                <a:gd name="T33" fmla="*/ 2147483647 h 139"/>
                <a:gd name="T34" fmla="*/ 2147483647 w 169"/>
                <a:gd name="T35" fmla="*/ 2147483647 h 139"/>
                <a:gd name="T36" fmla="*/ 2147483647 w 169"/>
                <a:gd name="T37" fmla="*/ 2147483647 h 139"/>
                <a:gd name="T38" fmla="*/ 2147483647 w 169"/>
                <a:gd name="T39" fmla="*/ 2147483647 h 139"/>
                <a:gd name="T40" fmla="*/ 2147483647 w 169"/>
                <a:gd name="T41" fmla="*/ 2147483647 h 139"/>
                <a:gd name="T42" fmla="*/ 2147483647 w 169"/>
                <a:gd name="T43" fmla="*/ 2147483647 h 139"/>
                <a:gd name="T44" fmla="*/ 2147483647 w 169"/>
                <a:gd name="T45" fmla="*/ 2147483647 h 139"/>
                <a:gd name="T46" fmla="*/ 2147483647 w 169"/>
                <a:gd name="T47" fmla="*/ 2147483647 h 139"/>
                <a:gd name="T48" fmla="*/ 2147483647 w 169"/>
                <a:gd name="T49" fmla="*/ 2147483647 h 139"/>
                <a:gd name="T50" fmla="*/ 2147483647 w 169"/>
                <a:gd name="T51" fmla="*/ 2147483647 h 139"/>
                <a:gd name="T52" fmla="*/ 2147483647 w 169"/>
                <a:gd name="T53" fmla="*/ 2147483647 h 139"/>
                <a:gd name="T54" fmla="*/ 2147483647 w 169"/>
                <a:gd name="T55" fmla="*/ 2147483647 h 139"/>
                <a:gd name="T56" fmla="*/ 2147483647 w 169"/>
                <a:gd name="T57" fmla="*/ 2147483647 h 139"/>
                <a:gd name="T58" fmla="*/ 2147483647 w 169"/>
                <a:gd name="T59" fmla="*/ 2147483647 h 139"/>
                <a:gd name="T60" fmla="*/ 2147483647 w 169"/>
                <a:gd name="T61" fmla="*/ 2147483647 h 139"/>
                <a:gd name="T62" fmla="*/ 2147483647 w 169"/>
                <a:gd name="T63" fmla="*/ 2147483647 h 139"/>
                <a:gd name="T64" fmla="*/ 2147483647 w 169"/>
                <a:gd name="T65" fmla="*/ 2147483647 h 139"/>
                <a:gd name="T66" fmla="*/ 2147483647 w 169"/>
                <a:gd name="T67" fmla="*/ 2147483647 h 139"/>
                <a:gd name="T68" fmla="*/ 2147483647 w 169"/>
                <a:gd name="T69" fmla="*/ 2147483647 h 139"/>
                <a:gd name="T70" fmla="*/ 2147483647 w 169"/>
                <a:gd name="T71" fmla="*/ 2147483647 h 139"/>
                <a:gd name="T72" fmla="*/ 2147483647 w 169"/>
                <a:gd name="T73" fmla="*/ 2147483647 h 139"/>
                <a:gd name="T74" fmla="*/ 2147483647 w 169"/>
                <a:gd name="T75" fmla="*/ 2147483647 h 139"/>
                <a:gd name="T76" fmla="*/ 2147483647 w 169"/>
                <a:gd name="T77" fmla="*/ 2147483647 h 139"/>
                <a:gd name="T78" fmla="*/ 2147483647 w 169"/>
                <a:gd name="T79" fmla="*/ 0 h 139"/>
                <a:gd name="T80" fmla="*/ 2147483647 w 169"/>
                <a:gd name="T81" fmla="*/ 0 h 139"/>
                <a:gd name="T82" fmla="*/ 0 w 169"/>
                <a:gd name="T83" fmla="*/ 2147483647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9"/>
                <a:gd name="T127" fmla="*/ 0 h 139"/>
                <a:gd name="T128" fmla="*/ 169 w 169"/>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9" h="139">
                  <a:moveTo>
                    <a:pt x="0" y="59"/>
                  </a:moveTo>
                  <a:lnTo>
                    <a:pt x="0" y="61"/>
                  </a:lnTo>
                  <a:lnTo>
                    <a:pt x="2" y="67"/>
                  </a:lnTo>
                  <a:lnTo>
                    <a:pt x="4" y="71"/>
                  </a:lnTo>
                  <a:lnTo>
                    <a:pt x="7" y="75"/>
                  </a:lnTo>
                  <a:lnTo>
                    <a:pt x="7" y="78"/>
                  </a:lnTo>
                  <a:lnTo>
                    <a:pt x="13" y="84"/>
                  </a:lnTo>
                  <a:lnTo>
                    <a:pt x="15" y="88"/>
                  </a:lnTo>
                  <a:lnTo>
                    <a:pt x="19" y="92"/>
                  </a:lnTo>
                  <a:lnTo>
                    <a:pt x="25" y="96"/>
                  </a:lnTo>
                  <a:lnTo>
                    <a:pt x="28" y="97"/>
                  </a:lnTo>
                  <a:lnTo>
                    <a:pt x="32" y="99"/>
                  </a:lnTo>
                  <a:lnTo>
                    <a:pt x="36" y="101"/>
                  </a:lnTo>
                  <a:lnTo>
                    <a:pt x="42" y="103"/>
                  </a:lnTo>
                  <a:lnTo>
                    <a:pt x="49" y="103"/>
                  </a:lnTo>
                  <a:lnTo>
                    <a:pt x="55" y="101"/>
                  </a:lnTo>
                  <a:lnTo>
                    <a:pt x="61" y="97"/>
                  </a:lnTo>
                  <a:lnTo>
                    <a:pt x="64" y="96"/>
                  </a:lnTo>
                  <a:lnTo>
                    <a:pt x="68" y="96"/>
                  </a:lnTo>
                  <a:lnTo>
                    <a:pt x="76" y="90"/>
                  </a:lnTo>
                  <a:lnTo>
                    <a:pt x="83" y="86"/>
                  </a:lnTo>
                  <a:lnTo>
                    <a:pt x="87" y="84"/>
                  </a:lnTo>
                  <a:lnTo>
                    <a:pt x="93" y="82"/>
                  </a:lnTo>
                  <a:lnTo>
                    <a:pt x="97" y="82"/>
                  </a:lnTo>
                  <a:lnTo>
                    <a:pt x="102" y="84"/>
                  </a:lnTo>
                  <a:lnTo>
                    <a:pt x="106" y="88"/>
                  </a:lnTo>
                  <a:lnTo>
                    <a:pt x="108" y="96"/>
                  </a:lnTo>
                  <a:lnTo>
                    <a:pt x="108" y="99"/>
                  </a:lnTo>
                  <a:lnTo>
                    <a:pt x="108" y="103"/>
                  </a:lnTo>
                  <a:lnTo>
                    <a:pt x="108" y="109"/>
                  </a:lnTo>
                  <a:lnTo>
                    <a:pt x="108" y="115"/>
                  </a:lnTo>
                  <a:lnTo>
                    <a:pt x="106" y="118"/>
                  </a:lnTo>
                  <a:lnTo>
                    <a:pt x="106" y="122"/>
                  </a:lnTo>
                  <a:lnTo>
                    <a:pt x="104" y="126"/>
                  </a:lnTo>
                  <a:lnTo>
                    <a:pt x="102" y="132"/>
                  </a:lnTo>
                  <a:lnTo>
                    <a:pt x="101" y="137"/>
                  </a:lnTo>
                  <a:lnTo>
                    <a:pt x="101" y="139"/>
                  </a:lnTo>
                  <a:lnTo>
                    <a:pt x="118" y="135"/>
                  </a:lnTo>
                  <a:lnTo>
                    <a:pt x="118" y="134"/>
                  </a:lnTo>
                  <a:lnTo>
                    <a:pt x="118" y="132"/>
                  </a:lnTo>
                  <a:lnTo>
                    <a:pt x="120" y="124"/>
                  </a:lnTo>
                  <a:lnTo>
                    <a:pt x="121" y="120"/>
                  </a:lnTo>
                  <a:lnTo>
                    <a:pt x="123" y="115"/>
                  </a:lnTo>
                  <a:lnTo>
                    <a:pt x="129" y="109"/>
                  </a:lnTo>
                  <a:lnTo>
                    <a:pt x="135" y="107"/>
                  </a:lnTo>
                  <a:lnTo>
                    <a:pt x="142" y="105"/>
                  </a:lnTo>
                  <a:lnTo>
                    <a:pt x="148" y="103"/>
                  </a:lnTo>
                  <a:lnTo>
                    <a:pt x="154" y="103"/>
                  </a:lnTo>
                  <a:lnTo>
                    <a:pt x="158" y="105"/>
                  </a:lnTo>
                  <a:lnTo>
                    <a:pt x="161" y="107"/>
                  </a:lnTo>
                  <a:lnTo>
                    <a:pt x="165" y="113"/>
                  </a:lnTo>
                  <a:lnTo>
                    <a:pt x="167" y="115"/>
                  </a:lnTo>
                  <a:lnTo>
                    <a:pt x="167" y="113"/>
                  </a:lnTo>
                  <a:lnTo>
                    <a:pt x="167" y="107"/>
                  </a:lnTo>
                  <a:lnTo>
                    <a:pt x="167" y="103"/>
                  </a:lnTo>
                  <a:lnTo>
                    <a:pt x="167" y="97"/>
                  </a:lnTo>
                  <a:lnTo>
                    <a:pt x="167" y="94"/>
                  </a:lnTo>
                  <a:lnTo>
                    <a:pt x="167" y="86"/>
                  </a:lnTo>
                  <a:lnTo>
                    <a:pt x="169" y="80"/>
                  </a:lnTo>
                  <a:lnTo>
                    <a:pt x="167" y="73"/>
                  </a:lnTo>
                  <a:lnTo>
                    <a:pt x="167" y="65"/>
                  </a:lnTo>
                  <a:lnTo>
                    <a:pt x="165" y="59"/>
                  </a:lnTo>
                  <a:lnTo>
                    <a:pt x="165" y="52"/>
                  </a:lnTo>
                  <a:lnTo>
                    <a:pt x="163" y="44"/>
                  </a:lnTo>
                  <a:lnTo>
                    <a:pt x="161" y="38"/>
                  </a:lnTo>
                  <a:lnTo>
                    <a:pt x="159" y="31"/>
                  </a:lnTo>
                  <a:lnTo>
                    <a:pt x="158" y="27"/>
                  </a:lnTo>
                  <a:lnTo>
                    <a:pt x="152" y="23"/>
                  </a:lnTo>
                  <a:lnTo>
                    <a:pt x="148" y="19"/>
                  </a:lnTo>
                  <a:lnTo>
                    <a:pt x="142" y="16"/>
                  </a:lnTo>
                  <a:lnTo>
                    <a:pt x="137" y="14"/>
                  </a:lnTo>
                  <a:lnTo>
                    <a:pt x="131" y="10"/>
                  </a:lnTo>
                  <a:lnTo>
                    <a:pt x="125" y="8"/>
                  </a:lnTo>
                  <a:lnTo>
                    <a:pt x="118" y="6"/>
                  </a:lnTo>
                  <a:lnTo>
                    <a:pt x="112" y="6"/>
                  </a:lnTo>
                  <a:lnTo>
                    <a:pt x="104" y="2"/>
                  </a:lnTo>
                  <a:lnTo>
                    <a:pt x="99" y="2"/>
                  </a:lnTo>
                  <a:lnTo>
                    <a:pt x="93" y="0"/>
                  </a:lnTo>
                  <a:lnTo>
                    <a:pt x="89" y="0"/>
                  </a:lnTo>
                  <a:lnTo>
                    <a:pt x="83" y="0"/>
                  </a:lnTo>
                  <a:lnTo>
                    <a:pt x="82" y="0"/>
                  </a:lnTo>
                  <a:lnTo>
                    <a:pt x="80" y="0"/>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99" name="Freeform 310">
              <a:extLst>
                <a:ext uri="{FF2B5EF4-FFF2-40B4-BE49-F238E27FC236}">
                  <a16:creationId xmlns:a16="http://schemas.microsoft.com/office/drawing/2014/main" id="{484FA15D-773C-6849-8E9F-1382FD25D3CE}"/>
                </a:ext>
              </a:extLst>
            </p:cNvPr>
            <p:cNvSpPr>
              <a:spLocks/>
            </p:cNvSpPr>
            <p:nvPr/>
          </p:nvSpPr>
          <p:spPr bwMode="auto">
            <a:xfrm flipH="1">
              <a:off x="2759422" y="2353578"/>
              <a:ext cx="47625" cy="277813"/>
            </a:xfrm>
            <a:custGeom>
              <a:avLst/>
              <a:gdLst>
                <a:gd name="T0" fmla="*/ 2147483647 w 59"/>
                <a:gd name="T1" fmla="*/ 2147483647 h 350"/>
                <a:gd name="T2" fmla="*/ 2147483647 w 59"/>
                <a:gd name="T3" fmla="*/ 2147483647 h 350"/>
                <a:gd name="T4" fmla="*/ 2147483647 w 59"/>
                <a:gd name="T5" fmla="*/ 2147483647 h 350"/>
                <a:gd name="T6" fmla="*/ 2147483647 w 59"/>
                <a:gd name="T7" fmla="*/ 2147483647 h 350"/>
                <a:gd name="T8" fmla="*/ 2147483647 w 59"/>
                <a:gd name="T9" fmla="*/ 2147483647 h 350"/>
                <a:gd name="T10" fmla="*/ 2147483647 w 59"/>
                <a:gd name="T11" fmla="*/ 2147483647 h 350"/>
                <a:gd name="T12" fmla="*/ 2147483647 w 59"/>
                <a:gd name="T13" fmla="*/ 2147483647 h 350"/>
                <a:gd name="T14" fmla="*/ 2147483647 w 59"/>
                <a:gd name="T15" fmla="*/ 2147483647 h 350"/>
                <a:gd name="T16" fmla="*/ 2147483647 w 59"/>
                <a:gd name="T17" fmla="*/ 2147483647 h 350"/>
                <a:gd name="T18" fmla="*/ 2147483647 w 59"/>
                <a:gd name="T19" fmla="*/ 2147483647 h 350"/>
                <a:gd name="T20" fmla="*/ 2147483647 w 59"/>
                <a:gd name="T21" fmla="*/ 2147483647 h 350"/>
                <a:gd name="T22" fmla="*/ 2147483647 w 59"/>
                <a:gd name="T23" fmla="*/ 2147483647 h 350"/>
                <a:gd name="T24" fmla="*/ 2147483647 w 59"/>
                <a:gd name="T25" fmla="*/ 2147483647 h 350"/>
                <a:gd name="T26" fmla="*/ 2147483647 w 59"/>
                <a:gd name="T27" fmla="*/ 2147483647 h 350"/>
                <a:gd name="T28" fmla="*/ 2147483647 w 59"/>
                <a:gd name="T29" fmla="*/ 2147483647 h 350"/>
                <a:gd name="T30" fmla="*/ 2147483647 w 59"/>
                <a:gd name="T31" fmla="*/ 2147483647 h 350"/>
                <a:gd name="T32" fmla="*/ 2147483647 w 59"/>
                <a:gd name="T33" fmla="*/ 2147483647 h 350"/>
                <a:gd name="T34" fmla="*/ 2147483647 w 59"/>
                <a:gd name="T35" fmla="*/ 2147483647 h 350"/>
                <a:gd name="T36" fmla="*/ 2147483647 w 59"/>
                <a:gd name="T37" fmla="*/ 2147483647 h 350"/>
                <a:gd name="T38" fmla="*/ 2147483647 w 59"/>
                <a:gd name="T39" fmla="*/ 2147483647 h 350"/>
                <a:gd name="T40" fmla="*/ 2147483647 w 59"/>
                <a:gd name="T41" fmla="*/ 2147483647 h 350"/>
                <a:gd name="T42" fmla="*/ 2147483647 w 59"/>
                <a:gd name="T43" fmla="*/ 2147483647 h 350"/>
                <a:gd name="T44" fmla="*/ 2147483647 w 59"/>
                <a:gd name="T45" fmla="*/ 2147483647 h 350"/>
                <a:gd name="T46" fmla="*/ 2147483647 w 59"/>
                <a:gd name="T47" fmla="*/ 2147483647 h 350"/>
                <a:gd name="T48" fmla="*/ 2147483647 w 59"/>
                <a:gd name="T49" fmla="*/ 2147483647 h 350"/>
                <a:gd name="T50" fmla="*/ 2147483647 w 59"/>
                <a:gd name="T51" fmla="*/ 2147483647 h 350"/>
                <a:gd name="T52" fmla="*/ 2147483647 w 59"/>
                <a:gd name="T53" fmla="*/ 2147483647 h 350"/>
                <a:gd name="T54" fmla="*/ 2147483647 w 59"/>
                <a:gd name="T55" fmla="*/ 2147483647 h 350"/>
                <a:gd name="T56" fmla="*/ 2147483647 w 59"/>
                <a:gd name="T57" fmla="*/ 2147483647 h 350"/>
                <a:gd name="T58" fmla="*/ 2147483647 w 59"/>
                <a:gd name="T59" fmla="*/ 2147483647 h 350"/>
                <a:gd name="T60" fmla="*/ 0 w 59"/>
                <a:gd name="T61" fmla="*/ 2147483647 h 350"/>
                <a:gd name="T62" fmla="*/ 0 w 59"/>
                <a:gd name="T63" fmla="*/ 2147483647 h 350"/>
                <a:gd name="T64" fmla="*/ 2147483647 w 59"/>
                <a:gd name="T65" fmla="*/ 2147483647 h 350"/>
                <a:gd name="T66" fmla="*/ 2147483647 w 59"/>
                <a:gd name="T67" fmla="*/ 2147483647 h 350"/>
                <a:gd name="T68" fmla="*/ 2147483647 w 59"/>
                <a:gd name="T69" fmla="*/ 2147483647 h 350"/>
                <a:gd name="T70" fmla="*/ 2147483647 w 59"/>
                <a:gd name="T71" fmla="*/ 2147483647 h 350"/>
                <a:gd name="T72" fmla="*/ 2147483647 w 59"/>
                <a:gd name="T73" fmla="*/ 2147483647 h 350"/>
                <a:gd name="T74" fmla="*/ 2147483647 w 59"/>
                <a:gd name="T75" fmla="*/ 2147483647 h 350"/>
                <a:gd name="T76" fmla="*/ 2147483647 w 59"/>
                <a:gd name="T77" fmla="*/ 2147483647 h 350"/>
                <a:gd name="T78" fmla="*/ 2147483647 w 59"/>
                <a:gd name="T79" fmla="*/ 2147483647 h 350"/>
                <a:gd name="T80" fmla="*/ 2147483647 w 59"/>
                <a:gd name="T81" fmla="*/ 2147483647 h 350"/>
                <a:gd name="T82" fmla="*/ 2147483647 w 59"/>
                <a:gd name="T83" fmla="*/ 2147483647 h 350"/>
                <a:gd name="T84" fmla="*/ 2147483647 w 59"/>
                <a:gd name="T85" fmla="*/ 0 h 350"/>
                <a:gd name="T86" fmla="*/ 2147483647 w 59"/>
                <a:gd name="T87" fmla="*/ 0 h 350"/>
                <a:gd name="T88" fmla="*/ 2147483647 w 59"/>
                <a:gd name="T89" fmla="*/ 2147483647 h 350"/>
                <a:gd name="T90" fmla="*/ 2147483647 w 59"/>
                <a:gd name="T91" fmla="*/ 2147483647 h 350"/>
                <a:gd name="T92" fmla="*/ 2147483647 w 59"/>
                <a:gd name="T93" fmla="*/ 2147483647 h 350"/>
                <a:gd name="T94" fmla="*/ 2147483647 w 59"/>
                <a:gd name="T95" fmla="*/ 2147483647 h 350"/>
                <a:gd name="T96" fmla="*/ 2147483647 w 59"/>
                <a:gd name="T97" fmla="*/ 2147483647 h 350"/>
                <a:gd name="T98" fmla="*/ 2147483647 w 59"/>
                <a:gd name="T99" fmla="*/ 2147483647 h 3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350"/>
                <a:gd name="T152" fmla="*/ 59 w 59"/>
                <a:gd name="T153" fmla="*/ 350 h 3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350">
                  <a:moveTo>
                    <a:pt x="57" y="19"/>
                  </a:moveTo>
                  <a:lnTo>
                    <a:pt x="52" y="31"/>
                  </a:lnTo>
                  <a:lnTo>
                    <a:pt x="46" y="48"/>
                  </a:lnTo>
                  <a:lnTo>
                    <a:pt x="40" y="65"/>
                  </a:lnTo>
                  <a:lnTo>
                    <a:pt x="36" y="86"/>
                  </a:lnTo>
                  <a:lnTo>
                    <a:pt x="33" y="107"/>
                  </a:lnTo>
                  <a:lnTo>
                    <a:pt x="29" y="130"/>
                  </a:lnTo>
                  <a:lnTo>
                    <a:pt x="27" y="155"/>
                  </a:lnTo>
                  <a:lnTo>
                    <a:pt x="25" y="179"/>
                  </a:lnTo>
                  <a:lnTo>
                    <a:pt x="23" y="202"/>
                  </a:lnTo>
                  <a:lnTo>
                    <a:pt x="21" y="225"/>
                  </a:lnTo>
                  <a:lnTo>
                    <a:pt x="21" y="248"/>
                  </a:lnTo>
                  <a:lnTo>
                    <a:pt x="21" y="271"/>
                  </a:lnTo>
                  <a:lnTo>
                    <a:pt x="21" y="290"/>
                  </a:lnTo>
                  <a:lnTo>
                    <a:pt x="19" y="307"/>
                  </a:lnTo>
                  <a:lnTo>
                    <a:pt x="19" y="320"/>
                  </a:lnTo>
                  <a:lnTo>
                    <a:pt x="19" y="333"/>
                  </a:lnTo>
                  <a:lnTo>
                    <a:pt x="17" y="339"/>
                  </a:lnTo>
                  <a:lnTo>
                    <a:pt x="15" y="345"/>
                  </a:lnTo>
                  <a:lnTo>
                    <a:pt x="14" y="349"/>
                  </a:lnTo>
                  <a:lnTo>
                    <a:pt x="10" y="350"/>
                  </a:lnTo>
                  <a:lnTo>
                    <a:pt x="8" y="350"/>
                  </a:lnTo>
                  <a:lnTo>
                    <a:pt x="6" y="349"/>
                  </a:lnTo>
                  <a:lnTo>
                    <a:pt x="4" y="347"/>
                  </a:lnTo>
                  <a:lnTo>
                    <a:pt x="4" y="341"/>
                  </a:lnTo>
                  <a:lnTo>
                    <a:pt x="4" y="326"/>
                  </a:lnTo>
                  <a:lnTo>
                    <a:pt x="4" y="310"/>
                  </a:lnTo>
                  <a:lnTo>
                    <a:pt x="2" y="290"/>
                  </a:lnTo>
                  <a:lnTo>
                    <a:pt x="2" y="269"/>
                  </a:lnTo>
                  <a:lnTo>
                    <a:pt x="2" y="244"/>
                  </a:lnTo>
                  <a:lnTo>
                    <a:pt x="0" y="217"/>
                  </a:lnTo>
                  <a:lnTo>
                    <a:pt x="0" y="193"/>
                  </a:lnTo>
                  <a:lnTo>
                    <a:pt x="2" y="166"/>
                  </a:lnTo>
                  <a:lnTo>
                    <a:pt x="2" y="139"/>
                  </a:lnTo>
                  <a:lnTo>
                    <a:pt x="4" y="113"/>
                  </a:lnTo>
                  <a:lnTo>
                    <a:pt x="8" y="88"/>
                  </a:lnTo>
                  <a:lnTo>
                    <a:pt x="12" y="67"/>
                  </a:lnTo>
                  <a:lnTo>
                    <a:pt x="15" y="46"/>
                  </a:lnTo>
                  <a:lnTo>
                    <a:pt x="23" y="29"/>
                  </a:lnTo>
                  <a:lnTo>
                    <a:pt x="31" y="14"/>
                  </a:lnTo>
                  <a:lnTo>
                    <a:pt x="42" y="6"/>
                  </a:lnTo>
                  <a:lnTo>
                    <a:pt x="46" y="2"/>
                  </a:lnTo>
                  <a:lnTo>
                    <a:pt x="50" y="0"/>
                  </a:lnTo>
                  <a:lnTo>
                    <a:pt x="53" y="0"/>
                  </a:lnTo>
                  <a:lnTo>
                    <a:pt x="57" y="4"/>
                  </a:lnTo>
                  <a:lnTo>
                    <a:pt x="57" y="6"/>
                  </a:lnTo>
                  <a:lnTo>
                    <a:pt x="59" y="10"/>
                  </a:lnTo>
                  <a:lnTo>
                    <a:pt x="59" y="14"/>
                  </a:lnTo>
                  <a:lnTo>
                    <a:pt x="57"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00" name="Freeform 311">
              <a:extLst>
                <a:ext uri="{FF2B5EF4-FFF2-40B4-BE49-F238E27FC236}">
                  <a16:creationId xmlns:a16="http://schemas.microsoft.com/office/drawing/2014/main" id="{D6FC49B1-8998-284B-BE9D-F973A66B7F5D}"/>
                </a:ext>
              </a:extLst>
            </p:cNvPr>
            <p:cNvSpPr>
              <a:spLocks/>
            </p:cNvSpPr>
            <p:nvPr/>
          </p:nvSpPr>
          <p:spPr bwMode="auto">
            <a:xfrm flipH="1">
              <a:off x="2514947" y="2706003"/>
              <a:ext cx="130175" cy="50800"/>
            </a:xfrm>
            <a:custGeom>
              <a:avLst/>
              <a:gdLst>
                <a:gd name="T0" fmla="*/ 2147483647 w 165"/>
                <a:gd name="T1" fmla="*/ 2147483647 h 62"/>
                <a:gd name="T2" fmla="*/ 2147483647 w 165"/>
                <a:gd name="T3" fmla="*/ 2147483647 h 62"/>
                <a:gd name="T4" fmla="*/ 2147483647 w 165"/>
                <a:gd name="T5" fmla="*/ 2147483647 h 62"/>
                <a:gd name="T6" fmla="*/ 2147483647 w 165"/>
                <a:gd name="T7" fmla="*/ 2147483647 h 62"/>
                <a:gd name="T8" fmla="*/ 2147483647 w 165"/>
                <a:gd name="T9" fmla="*/ 2147483647 h 62"/>
                <a:gd name="T10" fmla="*/ 2147483647 w 165"/>
                <a:gd name="T11" fmla="*/ 2147483647 h 62"/>
                <a:gd name="T12" fmla="*/ 2147483647 w 165"/>
                <a:gd name="T13" fmla="*/ 2147483647 h 62"/>
                <a:gd name="T14" fmla="*/ 2147483647 w 165"/>
                <a:gd name="T15" fmla="*/ 2147483647 h 62"/>
                <a:gd name="T16" fmla="*/ 2147483647 w 165"/>
                <a:gd name="T17" fmla="*/ 2147483647 h 62"/>
                <a:gd name="T18" fmla="*/ 2147483647 w 165"/>
                <a:gd name="T19" fmla="*/ 2147483647 h 62"/>
                <a:gd name="T20" fmla="*/ 2147483647 w 165"/>
                <a:gd name="T21" fmla="*/ 2147483647 h 62"/>
                <a:gd name="T22" fmla="*/ 2147483647 w 165"/>
                <a:gd name="T23" fmla="*/ 2147483647 h 62"/>
                <a:gd name="T24" fmla="*/ 2147483647 w 165"/>
                <a:gd name="T25" fmla="*/ 2147483647 h 62"/>
                <a:gd name="T26" fmla="*/ 2147483647 w 165"/>
                <a:gd name="T27" fmla="*/ 2147483647 h 62"/>
                <a:gd name="T28" fmla="*/ 2147483647 w 165"/>
                <a:gd name="T29" fmla="*/ 2147483647 h 62"/>
                <a:gd name="T30" fmla="*/ 2147483647 w 165"/>
                <a:gd name="T31" fmla="*/ 2147483647 h 62"/>
                <a:gd name="T32" fmla="*/ 2147483647 w 165"/>
                <a:gd name="T33" fmla="*/ 2147483647 h 62"/>
                <a:gd name="T34" fmla="*/ 2147483647 w 165"/>
                <a:gd name="T35" fmla="*/ 2147483647 h 62"/>
                <a:gd name="T36" fmla="*/ 2147483647 w 165"/>
                <a:gd name="T37" fmla="*/ 2147483647 h 62"/>
                <a:gd name="T38" fmla="*/ 2147483647 w 165"/>
                <a:gd name="T39" fmla="*/ 2147483647 h 62"/>
                <a:gd name="T40" fmla="*/ 2147483647 w 165"/>
                <a:gd name="T41" fmla="*/ 2147483647 h 62"/>
                <a:gd name="T42" fmla="*/ 2147483647 w 165"/>
                <a:gd name="T43" fmla="*/ 0 h 62"/>
                <a:gd name="T44" fmla="*/ 2147483647 w 165"/>
                <a:gd name="T45" fmla="*/ 0 h 62"/>
                <a:gd name="T46" fmla="*/ 2147483647 w 165"/>
                <a:gd name="T47" fmla="*/ 0 h 62"/>
                <a:gd name="T48" fmla="*/ 2147483647 w 165"/>
                <a:gd name="T49" fmla="*/ 2147483647 h 62"/>
                <a:gd name="T50" fmla="*/ 2147483647 w 165"/>
                <a:gd name="T51" fmla="*/ 2147483647 h 62"/>
                <a:gd name="T52" fmla="*/ 2147483647 w 165"/>
                <a:gd name="T53" fmla="*/ 2147483647 h 62"/>
                <a:gd name="T54" fmla="*/ 2147483647 w 165"/>
                <a:gd name="T55" fmla="*/ 2147483647 h 62"/>
                <a:gd name="T56" fmla="*/ 2147483647 w 165"/>
                <a:gd name="T57" fmla="*/ 2147483647 h 62"/>
                <a:gd name="T58" fmla="*/ 2147483647 w 165"/>
                <a:gd name="T59" fmla="*/ 2147483647 h 62"/>
                <a:gd name="T60" fmla="*/ 2147483647 w 165"/>
                <a:gd name="T61" fmla="*/ 2147483647 h 62"/>
                <a:gd name="T62" fmla="*/ 2147483647 w 165"/>
                <a:gd name="T63" fmla="*/ 2147483647 h 62"/>
                <a:gd name="T64" fmla="*/ 2147483647 w 165"/>
                <a:gd name="T65" fmla="*/ 2147483647 h 62"/>
                <a:gd name="T66" fmla="*/ 2147483647 w 165"/>
                <a:gd name="T67" fmla="*/ 2147483647 h 62"/>
                <a:gd name="T68" fmla="*/ 2147483647 w 165"/>
                <a:gd name="T69" fmla="*/ 2147483647 h 62"/>
                <a:gd name="T70" fmla="*/ 2147483647 w 165"/>
                <a:gd name="T71" fmla="*/ 2147483647 h 62"/>
                <a:gd name="T72" fmla="*/ 2147483647 w 165"/>
                <a:gd name="T73" fmla="*/ 2147483647 h 62"/>
                <a:gd name="T74" fmla="*/ 2147483647 w 165"/>
                <a:gd name="T75" fmla="*/ 2147483647 h 62"/>
                <a:gd name="T76" fmla="*/ 2147483647 w 165"/>
                <a:gd name="T77" fmla="*/ 2147483647 h 62"/>
                <a:gd name="T78" fmla="*/ 2147483647 w 165"/>
                <a:gd name="T79" fmla="*/ 2147483647 h 62"/>
                <a:gd name="T80" fmla="*/ 2147483647 w 165"/>
                <a:gd name="T81" fmla="*/ 2147483647 h 62"/>
                <a:gd name="T82" fmla="*/ 2147483647 w 165"/>
                <a:gd name="T83" fmla="*/ 2147483647 h 62"/>
                <a:gd name="T84" fmla="*/ 2147483647 w 165"/>
                <a:gd name="T85" fmla="*/ 2147483647 h 62"/>
                <a:gd name="T86" fmla="*/ 2147483647 w 165"/>
                <a:gd name="T87" fmla="*/ 2147483647 h 62"/>
                <a:gd name="T88" fmla="*/ 2147483647 w 165"/>
                <a:gd name="T89" fmla="*/ 2147483647 h 62"/>
                <a:gd name="T90" fmla="*/ 2147483647 w 165"/>
                <a:gd name="T91" fmla="*/ 2147483647 h 62"/>
                <a:gd name="T92" fmla="*/ 2147483647 w 165"/>
                <a:gd name="T93" fmla="*/ 2147483647 h 62"/>
                <a:gd name="T94" fmla="*/ 2147483647 w 165"/>
                <a:gd name="T95" fmla="*/ 2147483647 h 62"/>
                <a:gd name="T96" fmla="*/ 2147483647 w 165"/>
                <a:gd name="T97" fmla="*/ 2147483647 h 62"/>
                <a:gd name="T98" fmla="*/ 0 w 165"/>
                <a:gd name="T99" fmla="*/ 2147483647 h 62"/>
                <a:gd name="T100" fmla="*/ 0 w 165"/>
                <a:gd name="T101" fmla="*/ 2147483647 h 62"/>
                <a:gd name="T102" fmla="*/ 2147483647 w 165"/>
                <a:gd name="T103" fmla="*/ 2147483647 h 62"/>
                <a:gd name="T104" fmla="*/ 2147483647 w 165"/>
                <a:gd name="T105" fmla="*/ 2147483647 h 62"/>
                <a:gd name="T106" fmla="*/ 2147483647 w 165"/>
                <a:gd name="T107" fmla="*/ 2147483647 h 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5"/>
                <a:gd name="T163" fmla="*/ 0 h 62"/>
                <a:gd name="T164" fmla="*/ 165 w 165"/>
                <a:gd name="T165" fmla="*/ 62 h 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5" h="62">
                  <a:moveTo>
                    <a:pt x="7" y="43"/>
                  </a:moveTo>
                  <a:lnTo>
                    <a:pt x="11" y="43"/>
                  </a:lnTo>
                  <a:lnTo>
                    <a:pt x="17" y="43"/>
                  </a:lnTo>
                  <a:lnTo>
                    <a:pt x="22" y="43"/>
                  </a:lnTo>
                  <a:lnTo>
                    <a:pt x="28" y="45"/>
                  </a:lnTo>
                  <a:lnTo>
                    <a:pt x="36" y="43"/>
                  </a:lnTo>
                  <a:lnTo>
                    <a:pt x="45" y="43"/>
                  </a:lnTo>
                  <a:lnTo>
                    <a:pt x="53" y="43"/>
                  </a:lnTo>
                  <a:lnTo>
                    <a:pt x="60" y="41"/>
                  </a:lnTo>
                  <a:lnTo>
                    <a:pt x="68" y="39"/>
                  </a:lnTo>
                  <a:lnTo>
                    <a:pt x="76" y="38"/>
                  </a:lnTo>
                  <a:lnTo>
                    <a:pt x="83" y="38"/>
                  </a:lnTo>
                  <a:lnTo>
                    <a:pt x="91" y="36"/>
                  </a:lnTo>
                  <a:lnTo>
                    <a:pt x="98" y="32"/>
                  </a:lnTo>
                  <a:lnTo>
                    <a:pt x="104" y="28"/>
                  </a:lnTo>
                  <a:lnTo>
                    <a:pt x="112" y="24"/>
                  </a:lnTo>
                  <a:lnTo>
                    <a:pt x="117" y="20"/>
                  </a:lnTo>
                  <a:lnTo>
                    <a:pt x="123" y="17"/>
                  </a:lnTo>
                  <a:lnTo>
                    <a:pt x="131" y="13"/>
                  </a:lnTo>
                  <a:lnTo>
                    <a:pt x="138" y="7"/>
                  </a:lnTo>
                  <a:lnTo>
                    <a:pt x="146" y="1"/>
                  </a:lnTo>
                  <a:lnTo>
                    <a:pt x="150" y="0"/>
                  </a:lnTo>
                  <a:lnTo>
                    <a:pt x="155" y="0"/>
                  </a:lnTo>
                  <a:lnTo>
                    <a:pt x="159" y="0"/>
                  </a:lnTo>
                  <a:lnTo>
                    <a:pt x="163" y="1"/>
                  </a:lnTo>
                  <a:lnTo>
                    <a:pt x="165" y="7"/>
                  </a:lnTo>
                  <a:lnTo>
                    <a:pt x="165" y="11"/>
                  </a:lnTo>
                  <a:lnTo>
                    <a:pt x="165" y="15"/>
                  </a:lnTo>
                  <a:lnTo>
                    <a:pt x="161" y="20"/>
                  </a:lnTo>
                  <a:lnTo>
                    <a:pt x="153" y="26"/>
                  </a:lnTo>
                  <a:lnTo>
                    <a:pt x="146" y="32"/>
                  </a:lnTo>
                  <a:lnTo>
                    <a:pt x="136" y="38"/>
                  </a:lnTo>
                  <a:lnTo>
                    <a:pt x="129" y="41"/>
                  </a:lnTo>
                  <a:lnTo>
                    <a:pt x="123" y="43"/>
                  </a:lnTo>
                  <a:lnTo>
                    <a:pt x="114" y="49"/>
                  </a:lnTo>
                  <a:lnTo>
                    <a:pt x="106" y="51"/>
                  </a:lnTo>
                  <a:lnTo>
                    <a:pt x="100" y="55"/>
                  </a:lnTo>
                  <a:lnTo>
                    <a:pt x="91" y="55"/>
                  </a:lnTo>
                  <a:lnTo>
                    <a:pt x="83" y="59"/>
                  </a:lnTo>
                  <a:lnTo>
                    <a:pt x="74" y="60"/>
                  </a:lnTo>
                  <a:lnTo>
                    <a:pt x="64" y="60"/>
                  </a:lnTo>
                  <a:lnTo>
                    <a:pt x="55" y="60"/>
                  </a:lnTo>
                  <a:lnTo>
                    <a:pt x="47" y="62"/>
                  </a:lnTo>
                  <a:lnTo>
                    <a:pt x="36" y="62"/>
                  </a:lnTo>
                  <a:lnTo>
                    <a:pt x="28" y="62"/>
                  </a:lnTo>
                  <a:lnTo>
                    <a:pt x="22" y="60"/>
                  </a:lnTo>
                  <a:lnTo>
                    <a:pt x="17" y="60"/>
                  </a:lnTo>
                  <a:lnTo>
                    <a:pt x="11" y="60"/>
                  </a:lnTo>
                  <a:lnTo>
                    <a:pt x="7" y="60"/>
                  </a:lnTo>
                  <a:lnTo>
                    <a:pt x="0" y="57"/>
                  </a:lnTo>
                  <a:lnTo>
                    <a:pt x="0" y="51"/>
                  </a:lnTo>
                  <a:lnTo>
                    <a:pt x="1" y="45"/>
                  </a:lnTo>
                  <a:lnTo>
                    <a:pt x="7"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51" name="Oval Callout 250">
            <a:extLst>
              <a:ext uri="{FF2B5EF4-FFF2-40B4-BE49-F238E27FC236}">
                <a16:creationId xmlns:a16="http://schemas.microsoft.com/office/drawing/2014/main" id="{9CA71593-54E7-C440-957C-47964EB3E1C0}"/>
              </a:ext>
            </a:extLst>
          </p:cNvPr>
          <p:cNvSpPr/>
          <p:nvPr/>
        </p:nvSpPr>
        <p:spPr>
          <a:xfrm>
            <a:off x="1552854" y="2511407"/>
            <a:ext cx="2079625" cy="1062038"/>
          </a:xfrm>
          <a:prstGeom prst="wedgeEllipseCallout">
            <a:avLst>
              <a:gd name="adj1" fmla="val -42161"/>
              <a:gd name="adj2" fmla="val 5347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rPr>
              <a:t>Can I get access?</a:t>
            </a:r>
          </a:p>
        </p:txBody>
      </p:sp>
      <p:grpSp>
        <p:nvGrpSpPr>
          <p:cNvPr id="27654" name="Group 341">
            <a:extLst>
              <a:ext uri="{FF2B5EF4-FFF2-40B4-BE49-F238E27FC236}">
                <a16:creationId xmlns:a16="http://schemas.microsoft.com/office/drawing/2014/main" id="{F418D637-85A7-CB44-828B-110228140A32}"/>
              </a:ext>
            </a:extLst>
          </p:cNvPr>
          <p:cNvGrpSpPr>
            <a:grpSpLocks/>
          </p:cNvGrpSpPr>
          <p:nvPr/>
        </p:nvGrpSpPr>
        <p:grpSpPr bwMode="auto">
          <a:xfrm>
            <a:off x="1992313" y="1000125"/>
            <a:ext cx="4868862" cy="6175375"/>
            <a:chOff x="2993230" y="947153"/>
            <a:chExt cx="3663950" cy="4647198"/>
          </a:xfrm>
        </p:grpSpPr>
        <p:sp>
          <p:nvSpPr>
            <p:cNvPr id="27657" name="AutoShape 14">
              <a:extLst>
                <a:ext uri="{FF2B5EF4-FFF2-40B4-BE49-F238E27FC236}">
                  <a16:creationId xmlns:a16="http://schemas.microsoft.com/office/drawing/2014/main" id="{3ED0F860-711F-C640-A1B3-CA3FA22E7378}"/>
                </a:ext>
              </a:extLst>
            </p:cNvPr>
            <p:cNvSpPr>
              <a:spLocks noChangeAspect="1" noChangeArrowheads="1" noTextEdit="1"/>
            </p:cNvSpPr>
            <p:nvPr/>
          </p:nvSpPr>
          <p:spPr bwMode="auto">
            <a:xfrm>
              <a:off x="2993230" y="2317751"/>
              <a:ext cx="366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8" name="Freeform 19">
              <a:extLst>
                <a:ext uri="{FF2B5EF4-FFF2-40B4-BE49-F238E27FC236}">
                  <a16:creationId xmlns:a16="http://schemas.microsoft.com/office/drawing/2014/main" id="{DF5C93EF-A653-834D-AE76-0B755D05B1E8}"/>
                </a:ext>
              </a:extLst>
            </p:cNvPr>
            <p:cNvSpPr>
              <a:spLocks/>
            </p:cNvSpPr>
            <p:nvPr/>
          </p:nvSpPr>
          <p:spPr bwMode="auto">
            <a:xfrm>
              <a:off x="3731381" y="4040151"/>
              <a:ext cx="1857658" cy="655947"/>
            </a:xfrm>
            <a:custGeom>
              <a:avLst/>
              <a:gdLst>
                <a:gd name="T0" fmla="*/ 0 w 1037"/>
                <a:gd name="T1" fmla="*/ 0 h 343"/>
                <a:gd name="T2" fmla="*/ 2147483647 w 1037"/>
                <a:gd name="T3" fmla="*/ 2147483647 h 343"/>
                <a:gd name="T4" fmla="*/ 2147483647 w 1037"/>
                <a:gd name="T5" fmla="*/ 2147483647 h 343"/>
                <a:gd name="T6" fmla="*/ 2147483647 w 1037"/>
                <a:gd name="T7" fmla="*/ 2147483647 h 343"/>
                <a:gd name="T8" fmla="*/ 0 w 1037"/>
                <a:gd name="T9" fmla="*/ 0 h 343"/>
                <a:gd name="T10" fmla="*/ 0 w 1037"/>
                <a:gd name="T11" fmla="*/ 0 h 343"/>
                <a:gd name="T12" fmla="*/ 0 60000 65536"/>
                <a:gd name="T13" fmla="*/ 0 60000 65536"/>
                <a:gd name="T14" fmla="*/ 0 60000 65536"/>
                <a:gd name="T15" fmla="*/ 0 60000 65536"/>
                <a:gd name="T16" fmla="*/ 0 60000 65536"/>
                <a:gd name="T17" fmla="*/ 0 60000 65536"/>
                <a:gd name="T18" fmla="*/ 0 w 1037"/>
                <a:gd name="T19" fmla="*/ 0 h 343"/>
                <a:gd name="T20" fmla="*/ 1037 w 1037"/>
                <a:gd name="T21" fmla="*/ 343 h 343"/>
              </a:gdLst>
              <a:ahLst/>
              <a:cxnLst>
                <a:cxn ang="T12">
                  <a:pos x="T0" y="T1"/>
                </a:cxn>
                <a:cxn ang="T13">
                  <a:pos x="T2" y="T3"/>
                </a:cxn>
                <a:cxn ang="T14">
                  <a:pos x="T4" y="T5"/>
                </a:cxn>
                <a:cxn ang="T15">
                  <a:pos x="T6" y="T7"/>
                </a:cxn>
                <a:cxn ang="T16">
                  <a:pos x="T8" y="T9"/>
                </a:cxn>
                <a:cxn ang="T17">
                  <a:pos x="T10" y="T11"/>
                </a:cxn>
              </a:cxnLst>
              <a:rect l="T18" t="T19" r="T20" b="T21"/>
              <a:pathLst>
                <a:path w="1037" h="343">
                  <a:moveTo>
                    <a:pt x="0" y="0"/>
                  </a:moveTo>
                  <a:lnTo>
                    <a:pt x="23" y="152"/>
                  </a:lnTo>
                  <a:lnTo>
                    <a:pt x="1037" y="343"/>
                  </a:lnTo>
                  <a:lnTo>
                    <a:pt x="1033" y="167"/>
                  </a:lnTo>
                  <a:lnTo>
                    <a:pt x="0"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9" name="Freeform 20">
              <a:extLst>
                <a:ext uri="{FF2B5EF4-FFF2-40B4-BE49-F238E27FC236}">
                  <a16:creationId xmlns:a16="http://schemas.microsoft.com/office/drawing/2014/main" id="{90AE98CE-53E9-2646-B19F-E3B128CC1AE7}"/>
                </a:ext>
              </a:extLst>
            </p:cNvPr>
            <p:cNvSpPr>
              <a:spLocks/>
            </p:cNvSpPr>
            <p:nvPr/>
          </p:nvSpPr>
          <p:spPr bwMode="auto">
            <a:xfrm>
              <a:off x="3724216" y="3347869"/>
              <a:ext cx="2812461" cy="1017387"/>
            </a:xfrm>
            <a:custGeom>
              <a:avLst/>
              <a:gdLst>
                <a:gd name="T0" fmla="*/ 2147483647 w 1570"/>
                <a:gd name="T1" fmla="*/ 2147483647 h 532"/>
                <a:gd name="T2" fmla="*/ 0 w 1570"/>
                <a:gd name="T3" fmla="*/ 2147483647 h 532"/>
                <a:gd name="T4" fmla="*/ 2147483647 w 1570"/>
                <a:gd name="T5" fmla="*/ 2147483647 h 532"/>
                <a:gd name="T6" fmla="*/ 2147483647 w 1570"/>
                <a:gd name="T7" fmla="*/ 2147483647 h 532"/>
                <a:gd name="T8" fmla="*/ 2147483647 w 1570"/>
                <a:gd name="T9" fmla="*/ 0 h 532"/>
                <a:gd name="T10" fmla="*/ 2147483647 w 1570"/>
                <a:gd name="T11" fmla="*/ 2147483647 h 532"/>
                <a:gd name="T12" fmla="*/ 2147483647 w 1570"/>
                <a:gd name="T13" fmla="*/ 2147483647 h 532"/>
                <a:gd name="T14" fmla="*/ 0 60000 65536"/>
                <a:gd name="T15" fmla="*/ 0 60000 65536"/>
                <a:gd name="T16" fmla="*/ 0 60000 65536"/>
                <a:gd name="T17" fmla="*/ 0 60000 65536"/>
                <a:gd name="T18" fmla="*/ 0 60000 65536"/>
                <a:gd name="T19" fmla="*/ 0 60000 65536"/>
                <a:gd name="T20" fmla="*/ 0 60000 65536"/>
                <a:gd name="T21" fmla="*/ 0 w 1570"/>
                <a:gd name="T22" fmla="*/ 0 h 532"/>
                <a:gd name="T23" fmla="*/ 1570 w 1570"/>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0" h="532">
                  <a:moveTo>
                    <a:pt x="351" y="67"/>
                  </a:moveTo>
                  <a:lnTo>
                    <a:pt x="0" y="372"/>
                  </a:lnTo>
                  <a:lnTo>
                    <a:pt x="1039" y="532"/>
                  </a:lnTo>
                  <a:lnTo>
                    <a:pt x="1570" y="162"/>
                  </a:lnTo>
                  <a:lnTo>
                    <a:pt x="594" y="0"/>
                  </a:lnTo>
                  <a:lnTo>
                    <a:pt x="351" y="67"/>
                  </a:lnTo>
                  <a:close/>
                </a:path>
              </a:pathLst>
            </a:custGeom>
            <a:solidFill>
              <a:srgbClr val="B099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0" name="Freeform 56">
              <a:extLst>
                <a:ext uri="{FF2B5EF4-FFF2-40B4-BE49-F238E27FC236}">
                  <a16:creationId xmlns:a16="http://schemas.microsoft.com/office/drawing/2014/main" id="{0521D378-4F9C-C04D-B9C4-2C62EFB05740}"/>
                </a:ext>
              </a:extLst>
            </p:cNvPr>
            <p:cNvSpPr>
              <a:spLocks/>
            </p:cNvSpPr>
            <p:nvPr/>
          </p:nvSpPr>
          <p:spPr bwMode="auto">
            <a:xfrm>
              <a:off x="3718842" y="4284935"/>
              <a:ext cx="1914982" cy="441761"/>
            </a:xfrm>
            <a:custGeom>
              <a:avLst/>
              <a:gdLst>
                <a:gd name="T0" fmla="*/ 2147483647 w 1069"/>
                <a:gd name="T1" fmla="*/ 2147483647 h 231"/>
                <a:gd name="T2" fmla="*/ 2147483647 w 1069"/>
                <a:gd name="T3" fmla="*/ 2147483647 h 231"/>
                <a:gd name="T4" fmla="*/ 2147483647 w 1069"/>
                <a:gd name="T5" fmla="*/ 2147483647 h 231"/>
                <a:gd name="T6" fmla="*/ 2147483647 w 1069"/>
                <a:gd name="T7" fmla="*/ 2147483647 h 231"/>
                <a:gd name="T8" fmla="*/ 2147483647 w 1069"/>
                <a:gd name="T9" fmla="*/ 2147483647 h 231"/>
                <a:gd name="T10" fmla="*/ 2147483647 w 1069"/>
                <a:gd name="T11" fmla="*/ 2147483647 h 231"/>
                <a:gd name="T12" fmla="*/ 2147483647 w 1069"/>
                <a:gd name="T13" fmla="*/ 2147483647 h 231"/>
                <a:gd name="T14" fmla="*/ 2147483647 w 1069"/>
                <a:gd name="T15" fmla="*/ 2147483647 h 231"/>
                <a:gd name="T16" fmla="*/ 2147483647 w 1069"/>
                <a:gd name="T17" fmla="*/ 2147483647 h 231"/>
                <a:gd name="T18" fmla="*/ 2147483647 w 1069"/>
                <a:gd name="T19" fmla="*/ 2147483647 h 231"/>
                <a:gd name="T20" fmla="*/ 2147483647 w 1069"/>
                <a:gd name="T21" fmla="*/ 2147483647 h 231"/>
                <a:gd name="T22" fmla="*/ 2147483647 w 1069"/>
                <a:gd name="T23" fmla="*/ 2147483647 h 231"/>
                <a:gd name="T24" fmla="*/ 2147483647 w 1069"/>
                <a:gd name="T25" fmla="*/ 2147483647 h 231"/>
                <a:gd name="T26" fmla="*/ 2147483647 w 1069"/>
                <a:gd name="T27" fmla="*/ 2147483647 h 231"/>
                <a:gd name="T28" fmla="*/ 2147483647 w 1069"/>
                <a:gd name="T29" fmla="*/ 2147483647 h 231"/>
                <a:gd name="T30" fmla="*/ 2147483647 w 1069"/>
                <a:gd name="T31" fmla="*/ 2147483647 h 231"/>
                <a:gd name="T32" fmla="*/ 2147483647 w 1069"/>
                <a:gd name="T33" fmla="*/ 2147483647 h 231"/>
                <a:gd name="T34" fmla="*/ 0 w 1069"/>
                <a:gd name="T35" fmla="*/ 2147483647 h 231"/>
                <a:gd name="T36" fmla="*/ 2147483647 w 1069"/>
                <a:gd name="T37" fmla="*/ 2147483647 h 231"/>
                <a:gd name="T38" fmla="*/ 2147483647 w 1069"/>
                <a:gd name="T39" fmla="*/ 2147483647 h 231"/>
                <a:gd name="T40" fmla="*/ 2147483647 w 1069"/>
                <a:gd name="T41" fmla="*/ 2147483647 h 231"/>
                <a:gd name="T42" fmla="*/ 2147483647 w 1069"/>
                <a:gd name="T43" fmla="*/ 2147483647 h 231"/>
                <a:gd name="T44" fmla="*/ 2147483647 w 1069"/>
                <a:gd name="T45" fmla="*/ 2147483647 h 231"/>
                <a:gd name="T46" fmla="*/ 2147483647 w 1069"/>
                <a:gd name="T47" fmla="*/ 2147483647 h 231"/>
                <a:gd name="T48" fmla="*/ 2147483647 w 1069"/>
                <a:gd name="T49" fmla="*/ 2147483647 h 231"/>
                <a:gd name="T50" fmla="*/ 2147483647 w 1069"/>
                <a:gd name="T51" fmla="*/ 2147483647 h 231"/>
                <a:gd name="T52" fmla="*/ 2147483647 w 1069"/>
                <a:gd name="T53" fmla="*/ 2147483647 h 231"/>
                <a:gd name="T54" fmla="*/ 2147483647 w 1069"/>
                <a:gd name="T55" fmla="*/ 0 h 231"/>
                <a:gd name="T56" fmla="*/ 2147483647 w 1069"/>
                <a:gd name="T57" fmla="*/ 0 h 231"/>
                <a:gd name="T58" fmla="*/ 2147483647 w 1069"/>
                <a:gd name="T59" fmla="*/ 2147483647 h 231"/>
                <a:gd name="T60" fmla="*/ 2147483647 w 1069"/>
                <a:gd name="T61" fmla="*/ 2147483647 h 231"/>
                <a:gd name="T62" fmla="*/ 2147483647 w 1069"/>
                <a:gd name="T63" fmla="*/ 2147483647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9"/>
                <a:gd name="T97" fmla="*/ 0 h 231"/>
                <a:gd name="T98" fmla="*/ 1069 w 1069"/>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9" h="231">
                  <a:moveTo>
                    <a:pt x="55" y="4"/>
                  </a:moveTo>
                  <a:lnTo>
                    <a:pt x="1048" y="187"/>
                  </a:lnTo>
                  <a:lnTo>
                    <a:pt x="1052" y="187"/>
                  </a:lnTo>
                  <a:lnTo>
                    <a:pt x="1057" y="188"/>
                  </a:lnTo>
                  <a:lnTo>
                    <a:pt x="1059" y="190"/>
                  </a:lnTo>
                  <a:lnTo>
                    <a:pt x="1064" y="193"/>
                  </a:lnTo>
                  <a:lnTo>
                    <a:pt x="1068" y="200"/>
                  </a:lnTo>
                  <a:lnTo>
                    <a:pt x="1069" y="208"/>
                  </a:lnTo>
                  <a:lnTo>
                    <a:pt x="1068" y="217"/>
                  </a:lnTo>
                  <a:lnTo>
                    <a:pt x="1064" y="224"/>
                  </a:lnTo>
                  <a:lnTo>
                    <a:pt x="1059" y="225"/>
                  </a:lnTo>
                  <a:lnTo>
                    <a:pt x="1057" y="228"/>
                  </a:lnTo>
                  <a:lnTo>
                    <a:pt x="1052" y="231"/>
                  </a:lnTo>
                  <a:lnTo>
                    <a:pt x="1048" y="231"/>
                  </a:lnTo>
                  <a:lnTo>
                    <a:pt x="10" y="39"/>
                  </a:lnTo>
                  <a:lnTo>
                    <a:pt x="4" y="37"/>
                  </a:lnTo>
                  <a:lnTo>
                    <a:pt x="1" y="34"/>
                  </a:lnTo>
                  <a:lnTo>
                    <a:pt x="0" y="30"/>
                  </a:lnTo>
                  <a:lnTo>
                    <a:pt x="1" y="27"/>
                  </a:lnTo>
                  <a:lnTo>
                    <a:pt x="1" y="22"/>
                  </a:lnTo>
                  <a:lnTo>
                    <a:pt x="4" y="18"/>
                  </a:lnTo>
                  <a:lnTo>
                    <a:pt x="7" y="15"/>
                  </a:lnTo>
                  <a:lnTo>
                    <a:pt x="13" y="11"/>
                  </a:lnTo>
                  <a:lnTo>
                    <a:pt x="15" y="8"/>
                  </a:lnTo>
                  <a:lnTo>
                    <a:pt x="21" y="5"/>
                  </a:lnTo>
                  <a:lnTo>
                    <a:pt x="25" y="3"/>
                  </a:lnTo>
                  <a:lnTo>
                    <a:pt x="32" y="1"/>
                  </a:lnTo>
                  <a:lnTo>
                    <a:pt x="38" y="0"/>
                  </a:lnTo>
                  <a:lnTo>
                    <a:pt x="42" y="0"/>
                  </a:lnTo>
                  <a:lnTo>
                    <a:pt x="48" y="1"/>
                  </a:lnTo>
                  <a:lnTo>
                    <a:pt x="55"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1" name="Freeform 59">
              <a:extLst>
                <a:ext uri="{FF2B5EF4-FFF2-40B4-BE49-F238E27FC236}">
                  <a16:creationId xmlns:a16="http://schemas.microsoft.com/office/drawing/2014/main" id="{0CCF7366-4353-EB4D-AB38-AF315786DBE2}"/>
                </a:ext>
              </a:extLst>
            </p:cNvPr>
            <p:cNvSpPr>
              <a:spLocks/>
            </p:cNvSpPr>
            <p:nvPr/>
          </p:nvSpPr>
          <p:spPr bwMode="auto">
            <a:xfrm>
              <a:off x="3718842" y="3489385"/>
              <a:ext cx="669975" cy="537380"/>
            </a:xfrm>
            <a:custGeom>
              <a:avLst/>
              <a:gdLst>
                <a:gd name="T0" fmla="*/ 2147483647 w 374"/>
                <a:gd name="T1" fmla="*/ 2147483647 h 281"/>
                <a:gd name="T2" fmla="*/ 2147483647 w 374"/>
                <a:gd name="T3" fmla="*/ 2147483647 h 281"/>
                <a:gd name="T4" fmla="*/ 2147483647 w 374"/>
                <a:gd name="T5" fmla="*/ 2147483647 h 281"/>
                <a:gd name="T6" fmla="*/ 2147483647 w 374"/>
                <a:gd name="T7" fmla="*/ 2147483647 h 281"/>
                <a:gd name="T8" fmla="*/ 2147483647 w 374"/>
                <a:gd name="T9" fmla="*/ 2147483647 h 281"/>
                <a:gd name="T10" fmla="*/ 2147483647 w 374"/>
                <a:gd name="T11" fmla="*/ 2147483647 h 281"/>
                <a:gd name="T12" fmla="*/ 2147483647 w 374"/>
                <a:gd name="T13" fmla="*/ 2147483647 h 281"/>
                <a:gd name="T14" fmla="*/ 2147483647 w 374"/>
                <a:gd name="T15" fmla="*/ 2147483647 h 281"/>
                <a:gd name="T16" fmla="*/ 2147483647 w 374"/>
                <a:gd name="T17" fmla="*/ 2147483647 h 281"/>
                <a:gd name="T18" fmla="*/ 2147483647 w 374"/>
                <a:gd name="T19" fmla="*/ 2147483647 h 281"/>
                <a:gd name="T20" fmla="*/ 2147483647 w 374"/>
                <a:gd name="T21" fmla="*/ 2147483647 h 281"/>
                <a:gd name="T22" fmla="*/ 0 w 374"/>
                <a:gd name="T23" fmla="*/ 2147483647 h 281"/>
                <a:gd name="T24" fmla="*/ 0 w 374"/>
                <a:gd name="T25" fmla="*/ 2147483647 h 281"/>
                <a:gd name="T26" fmla="*/ 2147483647 w 374"/>
                <a:gd name="T27" fmla="*/ 2147483647 h 281"/>
                <a:gd name="T28" fmla="*/ 2147483647 w 374"/>
                <a:gd name="T29" fmla="*/ 2147483647 h 281"/>
                <a:gd name="T30" fmla="*/ 2147483647 w 374"/>
                <a:gd name="T31" fmla="*/ 2147483647 h 281"/>
                <a:gd name="T32" fmla="*/ 2147483647 w 374"/>
                <a:gd name="T33" fmla="*/ 0 h 281"/>
                <a:gd name="T34" fmla="*/ 2147483647 w 374"/>
                <a:gd name="T35" fmla="*/ 0 h 281"/>
                <a:gd name="T36" fmla="*/ 2147483647 w 374"/>
                <a:gd name="T37" fmla="*/ 0 h 281"/>
                <a:gd name="T38" fmla="*/ 2147483647 w 374"/>
                <a:gd name="T39" fmla="*/ 2147483647 h 281"/>
                <a:gd name="T40" fmla="*/ 2147483647 w 374"/>
                <a:gd name="T41" fmla="*/ 2147483647 h 281"/>
                <a:gd name="T42" fmla="*/ 2147483647 w 374"/>
                <a:gd name="T43" fmla="*/ 2147483647 h 281"/>
                <a:gd name="T44" fmla="*/ 2147483647 w 374"/>
                <a:gd name="T45" fmla="*/ 2147483647 h 281"/>
                <a:gd name="T46" fmla="*/ 2147483647 w 374"/>
                <a:gd name="T47" fmla="*/ 2147483647 h 281"/>
                <a:gd name="T48" fmla="*/ 2147483647 w 374"/>
                <a:gd name="T49" fmla="*/ 2147483647 h 281"/>
                <a:gd name="T50" fmla="*/ 2147483647 w 374"/>
                <a:gd name="T51" fmla="*/ 2147483647 h 281"/>
                <a:gd name="T52" fmla="*/ 2147483647 w 374"/>
                <a:gd name="T53" fmla="*/ 2147483647 h 281"/>
                <a:gd name="T54" fmla="*/ 2147483647 w 374"/>
                <a:gd name="T55" fmla="*/ 2147483647 h 2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4"/>
                <a:gd name="T85" fmla="*/ 0 h 281"/>
                <a:gd name="T86" fmla="*/ 374 w 374"/>
                <a:gd name="T87" fmla="*/ 281 h 2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4" h="281">
                  <a:moveTo>
                    <a:pt x="366" y="41"/>
                  </a:moveTo>
                  <a:lnTo>
                    <a:pt x="38" y="274"/>
                  </a:lnTo>
                  <a:lnTo>
                    <a:pt x="34" y="277"/>
                  </a:lnTo>
                  <a:lnTo>
                    <a:pt x="30" y="280"/>
                  </a:lnTo>
                  <a:lnTo>
                    <a:pt x="25" y="281"/>
                  </a:lnTo>
                  <a:lnTo>
                    <a:pt x="21" y="281"/>
                  </a:lnTo>
                  <a:lnTo>
                    <a:pt x="17" y="281"/>
                  </a:lnTo>
                  <a:lnTo>
                    <a:pt x="13" y="280"/>
                  </a:lnTo>
                  <a:lnTo>
                    <a:pt x="8" y="277"/>
                  </a:lnTo>
                  <a:lnTo>
                    <a:pt x="7" y="275"/>
                  </a:lnTo>
                  <a:lnTo>
                    <a:pt x="1" y="268"/>
                  </a:lnTo>
                  <a:lnTo>
                    <a:pt x="0" y="260"/>
                  </a:lnTo>
                  <a:lnTo>
                    <a:pt x="0" y="251"/>
                  </a:lnTo>
                  <a:lnTo>
                    <a:pt x="7" y="244"/>
                  </a:lnTo>
                  <a:lnTo>
                    <a:pt x="339" y="6"/>
                  </a:lnTo>
                  <a:lnTo>
                    <a:pt x="343" y="3"/>
                  </a:lnTo>
                  <a:lnTo>
                    <a:pt x="347" y="0"/>
                  </a:lnTo>
                  <a:lnTo>
                    <a:pt x="352" y="0"/>
                  </a:lnTo>
                  <a:lnTo>
                    <a:pt x="356" y="0"/>
                  </a:lnTo>
                  <a:lnTo>
                    <a:pt x="363" y="3"/>
                  </a:lnTo>
                  <a:lnTo>
                    <a:pt x="370" y="9"/>
                  </a:lnTo>
                  <a:lnTo>
                    <a:pt x="373" y="16"/>
                  </a:lnTo>
                  <a:lnTo>
                    <a:pt x="374" y="24"/>
                  </a:lnTo>
                  <a:lnTo>
                    <a:pt x="373" y="29"/>
                  </a:lnTo>
                  <a:lnTo>
                    <a:pt x="371" y="33"/>
                  </a:lnTo>
                  <a:lnTo>
                    <a:pt x="370" y="37"/>
                  </a:lnTo>
                  <a:lnTo>
                    <a:pt x="366" y="4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2" name="Freeform 60">
              <a:extLst>
                <a:ext uri="{FF2B5EF4-FFF2-40B4-BE49-F238E27FC236}">
                  <a16:creationId xmlns:a16="http://schemas.microsoft.com/office/drawing/2014/main" id="{AF476AD8-6E94-DC49-825F-DF48D4674089}"/>
                </a:ext>
              </a:extLst>
            </p:cNvPr>
            <p:cNvSpPr>
              <a:spLocks/>
            </p:cNvSpPr>
            <p:nvPr/>
          </p:nvSpPr>
          <p:spPr bwMode="auto">
            <a:xfrm>
              <a:off x="3706302" y="3956006"/>
              <a:ext cx="103900" cy="390126"/>
            </a:xfrm>
            <a:custGeom>
              <a:avLst/>
              <a:gdLst>
                <a:gd name="T0" fmla="*/ 2147483647 w 58"/>
                <a:gd name="T1" fmla="*/ 2147483647 h 204"/>
                <a:gd name="T2" fmla="*/ 2147483647 w 58"/>
                <a:gd name="T3" fmla="*/ 2147483647 h 204"/>
                <a:gd name="T4" fmla="*/ 2147483647 w 58"/>
                <a:gd name="T5" fmla="*/ 2147483647 h 204"/>
                <a:gd name="T6" fmla="*/ 2147483647 w 58"/>
                <a:gd name="T7" fmla="*/ 2147483647 h 204"/>
                <a:gd name="T8" fmla="*/ 2147483647 w 58"/>
                <a:gd name="T9" fmla="*/ 2147483647 h 204"/>
                <a:gd name="T10" fmla="*/ 2147483647 w 58"/>
                <a:gd name="T11" fmla="*/ 2147483647 h 204"/>
                <a:gd name="T12" fmla="*/ 2147483647 w 58"/>
                <a:gd name="T13" fmla="*/ 2147483647 h 204"/>
                <a:gd name="T14" fmla="*/ 2147483647 w 58"/>
                <a:gd name="T15" fmla="*/ 2147483647 h 204"/>
                <a:gd name="T16" fmla="*/ 2147483647 w 58"/>
                <a:gd name="T17" fmla="*/ 2147483647 h 204"/>
                <a:gd name="T18" fmla="*/ 2147483647 w 58"/>
                <a:gd name="T19" fmla="*/ 2147483647 h 204"/>
                <a:gd name="T20" fmla="*/ 2147483647 w 58"/>
                <a:gd name="T21" fmla="*/ 2147483647 h 204"/>
                <a:gd name="T22" fmla="*/ 2147483647 w 58"/>
                <a:gd name="T23" fmla="*/ 2147483647 h 204"/>
                <a:gd name="T24" fmla="*/ 2147483647 w 58"/>
                <a:gd name="T25" fmla="*/ 2147483647 h 204"/>
                <a:gd name="T26" fmla="*/ 2147483647 w 58"/>
                <a:gd name="T27" fmla="*/ 2147483647 h 204"/>
                <a:gd name="T28" fmla="*/ 2147483647 w 58"/>
                <a:gd name="T29" fmla="*/ 2147483647 h 204"/>
                <a:gd name="T30" fmla="*/ 2147483647 w 58"/>
                <a:gd name="T31" fmla="*/ 2147483647 h 204"/>
                <a:gd name="T32" fmla="*/ 2147483647 w 58"/>
                <a:gd name="T33" fmla="*/ 2147483647 h 204"/>
                <a:gd name="T34" fmla="*/ 2147483647 w 58"/>
                <a:gd name="T35" fmla="*/ 2147483647 h 204"/>
                <a:gd name="T36" fmla="*/ 2147483647 w 58"/>
                <a:gd name="T37" fmla="*/ 2147483647 h 204"/>
                <a:gd name="T38" fmla="*/ 2147483647 w 58"/>
                <a:gd name="T39" fmla="*/ 2147483647 h 204"/>
                <a:gd name="T40" fmla="*/ 2147483647 w 58"/>
                <a:gd name="T41" fmla="*/ 2147483647 h 204"/>
                <a:gd name="T42" fmla="*/ 2147483647 w 58"/>
                <a:gd name="T43" fmla="*/ 2147483647 h 204"/>
                <a:gd name="T44" fmla="*/ 2147483647 w 58"/>
                <a:gd name="T45" fmla="*/ 2147483647 h 204"/>
                <a:gd name="T46" fmla="*/ 2147483647 w 58"/>
                <a:gd name="T47" fmla="*/ 2147483647 h 204"/>
                <a:gd name="T48" fmla="*/ 2147483647 w 58"/>
                <a:gd name="T49" fmla="*/ 2147483647 h 204"/>
                <a:gd name="T50" fmla="*/ 2147483647 w 58"/>
                <a:gd name="T51" fmla="*/ 2147483647 h 204"/>
                <a:gd name="T52" fmla="*/ 2147483647 w 58"/>
                <a:gd name="T53" fmla="*/ 2147483647 h 204"/>
                <a:gd name="T54" fmla="*/ 2147483647 w 58"/>
                <a:gd name="T55" fmla="*/ 2147483647 h 204"/>
                <a:gd name="T56" fmla="*/ 2147483647 w 58"/>
                <a:gd name="T57" fmla="*/ 2147483647 h 204"/>
                <a:gd name="T58" fmla="*/ 2147483647 w 58"/>
                <a:gd name="T59" fmla="*/ 2147483647 h 204"/>
                <a:gd name="T60" fmla="*/ 2147483647 w 58"/>
                <a:gd name="T61" fmla="*/ 2147483647 h 204"/>
                <a:gd name="T62" fmla="*/ 2147483647 w 58"/>
                <a:gd name="T63" fmla="*/ 2147483647 h 204"/>
                <a:gd name="T64" fmla="*/ 2147483647 w 58"/>
                <a:gd name="T65" fmla="*/ 2147483647 h 204"/>
                <a:gd name="T66" fmla="*/ 2147483647 w 58"/>
                <a:gd name="T67" fmla="*/ 2147483647 h 204"/>
                <a:gd name="T68" fmla="*/ 2147483647 w 58"/>
                <a:gd name="T69" fmla="*/ 2147483647 h 204"/>
                <a:gd name="T70" fmla="*/ 2147483647 w 58"/>
                <a:gd name="T71" fmla="*/ 2147483647 h 204"/>
                <a:gd name="T72" fmla="*/ 2147483647 w 58"/>
                <a:gd name="T73" fmla="*/ 2147483647 h 204"/>
                <a:gd name="T74" fmla="*/ 2147483647 w 58"/>
                <a:gd name="T75" fmla="*/ 2147483647 h 204"/>
                <a:gd name="T76" fmla="*/ 2147483647 w 58"/>
                <a:gd name="T77" fmla="*/ 2147483647 h 204"/>
                <a:gd name="T78" fmla="*/ 2147483647 w 58"/>
                <a:gd name="T79" fmla="*/ 2147483647 h 204"/>
                <a:gd name="T80" fmla="*/ 2147483647 w 58"/>
                <a:gd name="T81" fmla="*/ 2147483647 h 204"/>
                <a:gd name="T82" fmla="*/ 2147483647 w 58"/>
                <a:gd name="T83" fmla="*/ 2147483647 h 204"/>
                <a:gd name="T84" fmla="*/ 2147483647 w 58"/>
                <a:gd name="T85" fmla="*/ 2147483647 h 204"/>
                <a:gd name="T86" fmla="*/ 2147483647 w 58"/>
                <a:gd name="T87" fmla="*/ 2147483647 h 204"/>
                <a:gd name="T88" fmla="*/ 2147483647 w 58"/>
                <a:gd name="T89" fmla="*/ 2147483647 h 204"/>
                <a:gd name="T90" fmla="*/ 2147483647 w 58"/>
                <a:gd name="T91" fmla="*/ 2147483647 h 204"/>
                <a:gd name="T92" fmla="*/ 2147483647 w 58"/>
                <a:gd name="T93" fmla="*/ 2147483647 h 204"/>
                <a:gd name="T94" fmla="*/ 2147483647 w 58"/>
                <a:gd name="T95" fmla="*/ 2147483647 h 204"/>
                <a:gd name="T96" fmla="*/ 0 w 58"/>
                <a:gd name="T97" fmla="*/ 2147483647 h 204"/>
                <a:gd name="T98" fmla="*/ 2147483647 w 58"/>
                <a:gd name="T99" fmla="*/ 2147483647 h 204"/>
                <a:gd name="T100" fmla="*/ 2147483647 w 58"/>
                <a:gd name="T101" fmla="*/ 2147483647 h 204"/>
                <a:gd name="T102" fmla="*/ 2147483647 w 58"/>
                <a:gd name="T103" fmla="*/ 2147483647 h 204"/>
                <a:gd name="T104" fmla="*/ 2147483647 w 58"/>
                <a:gd name="T105" fmla="*/ 2147483647 h 204"/>
                <a:gd name="T106" fmla="*/ 2147483647 w 58"/>
                <a:gd name="T107" fmla="*/ 0 h 204"/>
                <a:gd name="T108" fmla="*/ 2147483647 w 58"/>
                <a:gd name="T109" fmla="*/ 0 h 204"/>
                <a:gd name="T110" fmla="*/ 2147483647 w 58"/>
                <a:gd name="T111" fmla="*/ 2147483647 h 204"/>
                <a:gd name="T112" fmla="*/ 2147483647 w 58"/>
                <a:gd name="T113" fmla="*/ 2147483647 h 204"/>
                <a:gd name="T114" fmla="*/ 2147483647 w 58"/>
                <a:gd name="T115" fmla="*/ 2147483647 h 204"/>
                <a:gd name="T116" fmla="*/ 2147483647 w 58"/>
                <a:gd name="T117" fmla="*/ 2147483647 h 204"/>
                <a:gd name="T118" fmla="*/ 2147483647 w 58"/>
                <a:gd name="T119" fmla="*/ 2147483647 h 204"/>
                <a:gd name="T120" fmla="*/ 2147483647 w 58"/>
                <a:gd name="T121" fmla="*/ 2147483647 h 2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8"/>
                <a:gd name="T184" fmla="*/ 0 h 204"/>
                <a:gd name="T185" fmla="*/ 58 w 58"/>
                <a:gd name="T186" fmla="*/ 204 h 2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8" h="204">
                  <a:moveTo>
                    <a:pt x="44" y="21"/>
                  </a:moveTo>
                  <a:lnTo>
                    <a:pt x="58" y="169"/>
                  </a:lnTo>
                  <a:lnTo>
                    <a:pt x="56" y="173"/>
                  </a:lnTo>
                  <a:lnTo>
                    <a:pt x="55" y="179"/>
                  </a:lnTo>
                  <a:lnTo>
                    <a:pt x="54" y="183"/>
                  </a:lnTo>
                  <a:lnTo>
                    <a:pt x="51" y="189"/>
                  </a:lnTo>
                  <a:lnTo>
                    <a:pt x="47" y="192"/>
                  </a:lnTo>
                  <a:lnTo>
                    <a:pt x="44" y="196"/>
                  </a:lnTo>
                  <a:lnTo>
                    <a:pt x="39" y="199"/>
                  </a:lnTo>
                  <a:lnTo>
                    <a:pt x="35" y="202"/>
                  </a:lnTo>
                  <a:lnTo>
                    <a:pt x="31" y="203"/>
                  </a:lnTo>
                  <a:lnTo>
                    <a:pt x="25" y="204"/>
                  </a:lnTo>
                  <a:lnTo>
                    <a:pt x="21" y="204"/>
                  </a:lnTo>
                  <a:lnTo>
                    <a:pt x="18" y="204"/>
                  </a:lnTo>
                  <a:lnTo>
                    <a:pt x="14" y="203"/>
                  </a:lnTo>
                  <a:lnTo>
                    <a:pt x="12" y="200"/>
                  </a:lnTo>
                  <a:lnTo>
                    <a:pt x="10" y="196"/>
                  </a:lnTo>
                  <a:lnTo>
                    <a:pt x="10" y="192"/>
                  </a:lnTo>
                  <a:lnTo>
                    <a:pt x="8" y="189"/>
                  </a:lnTo>
                  <a:lnTo>
                    <a:pt x="8" y="186"/>
                  </a:lnTo>
                  <a:lnTo>
                    <a:pt x="7" y="182"/>
                  </a:lnTo>
                  <a:lnTo>
                    <a:pt x="7" y="177"/>
                  </a:lnTo>
                  <a:lnTo>
                    <a:pt x="7" y="172"/>
                  </a:lnTo>
                  <a:lnTo>
                    <a:pt x="7" y="166"/>
                  </a:lnTo>
                  <a:lnTo>
                    <a:pt x="5" y="160"/>
                  </a:lnTo>
                  <a:lnTo>
                    <a:pt x="5" y="155"/>
                  </a:lnTo>
                  <a:lnTo>
                    <a:pt x="5" y="148"/>
                  </a:lnTo>
                  <a:lnTo>
                    <a:pt x="5" y="141"/>
                  </a:lnTo>
                  <a:lnTo>
                    <a:pt x="4" y="135"/>
                  </a:lnTo>
                  <a:lnTo>
                    <a:pt x="4" y="128"/>
                  </a:lnTo>
                  <a:lnTo>
                    <a:pt x="4" y="119"/>
                  </a:lnTo>
                  <a:lnTo>
                    <a:pt x="4" y="112"/>
                  </a:lnTo>
                  <a:lnTo>
                    <a:pt x="4" y="105"/>
                  </a:lnTo>
                  <a:lnTo>
                    <a:pt x="4" y="98"/>
                  </a:lnTo>
                  <a:lnTo>
                    <a:pt x="3" y="91"/>
                  </a:lnTo>
                  <a:lnTo>
                    <a:pt x="3" y="84"/>
                  </a:lnTo>
                  <a:lnTo>
                    <a:pt x="3" y="77"/>
                  </a:lnTo>
                  <a:lnTo>
                    <a:pt x="3" y="70"/>
                  </a:lnTo>
                  <a:lnTo>
                    <a:pt x="1" y="63"/>
                  </a:lnTo>
                  <a:lnTo>
                    <a:pt x="1" y="57"/>
                  </a:lnTo>
                  <a:lnTo>
                    <a:pt x="1" y="51"/>
                  </a:lnTo>
                  <a:lnTo>
                    <a:pt x="1" y="47"/>
                  </a:lnTo>
                  <a:lnTo>
                    <a:pt x="1" y="41"/>
                  </a:lnTo>
                  <a:lnTo>
                    <a:pt x="1" y="37"/>
                  </a:lnTo>
                  <a:lnTo>
                    <a:pt x="1" y="31"/>
                  </a:lnTo>
                  <a:lnTo>
                    <a:pt x="1" y="30"/>
                  </a:lnTo>
                  <a:lnTo>
                    <a:pt x="1" y="24"/>
                  </a:lnTo>
                  <a:lnTo>
                    <a:pt x="0" y="19"/>
                  </a:lnTo>
                  <a:lnTo>
                    <a:pt x="1" y="14"/>
                  </a:lnTo>
                  <a:lnTo>
                    <a:pt x="3" y="10"/>
                  </a:lnTo>
                  <a:lnTo>
                    <a:pt x="5" y="6"/>
                  </a:lnTo>
                  <a:lnTo>
                    <a:pt x="12" y="2"/>
                  </a:lnTo>
                  <a:lnTo>
                    <a:pt x="21" y="0"/>
                  </a:lnTo>
                  <a:lnTo>
                    <a:pt x="28" y="0"/>
                  </a:lnTo>
                  <a:lnTo>
                    <a:pt x="35" y="4"/>
                  </a:lnTo>
                  <a:lnTo>
                    <a:pt x="38" y="6"/>
                  </a:lnTo>
                  <a:lnTo>
                    <a:pt x="41" y="11"/>
                  </a:lnTo>
                  <a:lnTo>
                    <a:pt x="42" y="14"/>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3" name="Freeform 101">
              <a:extLst>
                <a:ext uri="{FF2B5EF4-FFF2-40B4-BE49-F238E27FC236}">
                  <a16:creationId xmlns:a16="http://schemas.microsoft.com/office/drawing/2014/main" id="{14C0058F-FA9B-4E4F-BD97-0FCD1EB609FC}"/>
                </a:ext>
              </a:extLst>
            </p:cNvPr>
            <p:cNvSpPr>
              <a:spLocks/>
            </p:cNvSpPr>
            <p:nvPr/>
          </p:nvSpPr>
          <p:spPr bwMode="auto">
            <a:xfrm>
              <a:off x="3761835" y="4015290"/>
              <a:ext cx="1841535" cy="393950"/>
            </a:xfrm>
            <a:custGeom>
              <a:avLst/>
              <a:gdLst>
                <a:gd name="T0" fmla="*/ 2147483647 w 1028"/>
                <a:gd name="T1" fmla="*/ 2147483647 h 206"/>
                <a:gd name="T2" fmla="*/ 2147483647 w 1028"/>
                <a:gd name="T3" fmla="*/ 2147483647 h 206"/>
                <a:gd name="T4" fmla="*/ 2147483647 w 1028"/>
                <a:gd name="T5" fmla="*/ 2147483647 h 206"/>
                <a:gd name="T6" fmla="*/ 2147483647 w 1028"/>
                <a:gd name="T7" fmla="*/ 2147483647 h 206"/>
                <a:gd name="T8" fmla="*/ 2147483647 w 1028"/>
                <a:gd name="T9" fmla="*/ 2147483647 h 206"/>
                <a:gd name="T10" fmla="*/ 2147483647 w 1028"/>
                <a:gd name="T11" fmla="*/ 2147483647 h 206"/>
                <a:gd name="T12" fmla="*/ 2147483647 w 1028"/>
                <a:gd name="T13" fmla="*/ 2147483647 h 206"/>
                <a:gd name="T14" fmla="*/ 2147483647 w 1028"/>
                <a:gd name="T15" fmla="*/ 2147483647 h 206"/>
                <a:gd name="T16" fmla="*/ 2147483647 w 1028"/>
                <a:gd name="T17" fmla="*/ 2147483647 h 206"/>
                <a:gd name="T18" fmla="*/ 2147483647 w 1028"/>
                <a:gd name="T19" fmla="*/ 2147483647 h 206"/>
                <a:gd name="T20" fmla="*/ 2147483647 w 1028"/>
                <a:gd name="T21" fmla="*/ 2147483647 h 206"/>
                <a:gd name="T22" fmla="*/ 2147483647 w 1028"/>
                <a:gd name="T23" fmla="*/ 2147483647 h 206"/>
                <a:gd name="T24" fmla="*/ 2147483647 w 1028"/>
                <a:gd name="T25" fmla="*/ 2147483647 h 206"/>
                <a:gd name="T26" fmla="*/ 2147483647 w 1028"/>
                <a:gd name="T27" fmla="*/ 2147483647 h 206"/>
                <a:gd name="T28" fmla="*/ 2147483647 w 1028"/>
                <a:gd name="T29" fmla="*/ 2147483647 h 206"/>
                <a:gd name="T30" fmla="*/ 2147483647 w 1028"/>
                <a:gd name="T31" fmla="*/ 2147483647 h 206"/>
                <a:gd name="T32" fmla="*/ 2147483647 w 1028"/>
                <a:gd name="T33" fmla="*/ 2147483647 h 206"/>
                <a:gd name="T34" fmla="*/ 2147483647 w 1028"/>
                <a:gd name="T35" fmla="*/ 2147483647 h 206"/>
                <a:gd name="T36" fmla="*/ 2147483647 w 1028"/>
                <a:gd name="T37" fmla="*/ 2147483647 h 206"/>
                <a:gd name="T38" fmla="*/ 2147483647 w 1028"/>
                <a:gd name="T39" fmla="*/ 2147483647 h 206"/>
                <a:gd name="T40" fmla="*/ 2147483647 w 1028"/>
                <a:gd name="T41" fmla="*/ 2147483647 h 206"/>
                <a:gd name="T42" fmla="*/ 0 w 1028"/>
                <a:gd name="T43" fmla="*/ 2147483647 h 206"/>
                <a:gd name="T44" fmla="*/ 2147483647 w 1028"/>
                <a:gd name="T45" fmla="*/ 2147483647 h 206"/>
                <a:gd name="T46" fmla="*/ 2147483647 w 1028"/>
                <a:gd name="T47" fmla="*/ 2147483647 h 206"/>
                <a:gd name="T48" fmla="*/ 2147483647 w 1028"/>
                <a:gd name="T49" fmla="*/ 2147483647 h 206"/>
                <a:gd name="T50" fmla="*/ 2147483647 w 1028"/>
                <a:gd name="T51" fmla="*/ 2147483647 h 206"/>
                <a:gd name="T52" fmla="*/ 2147483647 w 1028"/>
                <a:gd name="T53" fmla="*/ 0 h 206"/>
                <a:gd name="T54" fmla="*/ 2147483647 w 1028"/>
                <a:gd name="T55" fmla="*/ 0 h 206"/>
                <a:gd name="T56" fmla="*/ 2147483647 w 1028"/>
                <a:gd name="T57" fmla="*/ 2147483647 h 206"/>
                <a:gd name="T58" fmla="*/ 2147483647 w 1028"/>
                <a:gd name="T59" fmla="*/ 2147483647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28"/>
                <a:gd name="T91" fmla="*/ 0 h 206"/>
                <a:gd name="T92" fmla="*/ 1028 w 1028"/>
                <a:gd name="T93" fmla="*/ 206 h 2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28" h="206">
                  <a:moveTo>
                    <a:pt x="28" y="2"/>
                  </a:moveTo>
                  <a:lnTo>
                    <a:pt x="1009" y="163"/>
                  </a:lnTo>
                  <a:lnTo>
                    <a:pt x="1013" y="163"/>
                  </a:lnTo>
                  <a:lnTo>
                    <a:pt x="1017" y="165"/>
                  </a:lnTo>
                  <a:lnTo>
                    <a:pt x="1020" y="166"/>
                  </a:lnTo>
                  <a:lnTo>
                    <a:pt x="1024" y="169"/>
                  </a:lnTo>
                  <a:lnTo>
                    <a:pt x="1026" y="172"/>
                  </a:lnTo>
                  <a:lnTo>
                    <a:pt x="1027" y="176"/>
                  </a:lnTo>
                  <a:lnTo>
                    <a:pt x="1028" y="180"/>
                  </a:lnTo>
                  <a:lnTo>
                    <a:pt x="1028" y="185"/>
                  </a:lnTo>
                  <a:lnTo>
                    <a:pt x="1027" y="193"/>
                  </a:lnTo>
                  <a:lnTo>
                    <a:pt x="1023" y="200"/>
                  </a:lnTo>
                  <a:lnTo>
                    <a:pt x="1018" y="202"/>
                  </a:lnTo>
                  <a:lnTo>
                    <a:pt x="1014" y="203"/>
                  </a:lnTo>
                  <a:lnTo>
                    <a:pt x="1010" y="206"/>
                  </a:lnTo>
                  <a:lnTo>
                    <a:pt x="1004" y="206"/>
                  </a:lnTo>
                  <a:lnTo>
                    <a:pt x="18" y="46"/>
                  </a:lnTo>
                  <a:lnTo>
                    <a:pt x="13" y="43"/>
                  </a:lnTo>
                  <a:lnTo>
                    <a:pt x="8" y="41"/>
                  </a:lnTo>
                  <a:lnTo>
                    <a:pt x="6" y="37"/>
                  </a:lnTo>
                  <a:lnTo>
                    <a:pt x="3" y="34"/>
                  </a:lnTo>
                  <a:lnTo>
                    <a:pt x="0" y="26"/>
                  </a:lnTo>
                  <a:lnTo>
                    <a:pt x="1" y="17"/>
                  </a:lnTo>
                  <a:lnTo>
                    <a:pt x="4" y="10"/>
                  </a:lnTo>
                  <a:lnTo>
                    <a:pt x="10" y="5"/>
                  </a:lnTo>
                  <a:lnTo>
                    <a:pt x="14" y="2"/>
                  </a:lnTo>
                  <a:lnTo>
                    <a:pt x="18"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7664" name="Group 251">
              <a:extLst>
                <a:ext uri="{FF2B5EF4-FFF2-40B4-BE49-F238E27FC236}">
                  <a16:creationId xmlns:a16="http://schemas.microsoft.com/office/drawing/2014/main" id="{27370673-728B-A543-B747-FE413424006D}"/>
                </a:ext>
              </a:extLst>
            </p:cNvPr>
            <p:cNvGrpSpPr>
              <a:grpSpLocks/>
            </p:cNvGrpSpPr>
            <p:nvPr/>
          </p:nvGrpSpPr>
          <p:grpSpPr bwMode="auto">
            <a:xfrm>
              <a:off x="4182808" y="947153"/>
              <a:ext cx="2427315" cy="3768068"/>
              <a:chOff x="4040452" y="2162381"/>
              <a:chExt cx="2427315" cy="3768068"/>
            </a:xfrm>
          </p:grpSpPr>
          <p:sp>
            <p:nvSpPr>
              <p:cNvPr id="27665" name="Freeform 18">
                <a:extLst>
                  <a:ext uri="{FF2B5EF4-FFF2-40B4-BE49-F238E27FC236}">
                    <a16:creationId xmlns:a16="http://schemas.microsoft.com/office/drawing/2014/main" id="{93323607-B8C8-4447-A579-1CE83A13AF96}"/>
                  </a:ext>
                </a:extLst>
              </p:cNvPr>
              <p:cNvSpPr>
                <a:spLocks/>
              </p:cNvSpPr>
              <p:nvPr/>
            </p:nvSpPr>
            <p:spPr bwMode="auto">
              <a:xfrm>
                <a:off x="5412646" y="4857603"/>
                <a:ext cx="1013919" cy="1072846"/>
              </a:xfrm>
              <a:custGeom>
                <a:avLst/>
                <a:gdLst>
                  <a:gd name="T0" fmla="*/ 0 w 566"/>
                  <a:gd name="T1" fmla="*/ 2147483647 h 561"/>
                  <a:gd name="T2" fmla="*/ 2147483647 w 566"/>
                  <a:gd name="T3" fmla="*/ 2147483647 h 561"/>
                  <a:gd name="T4" fmla="*/ 2147483647 w 566"/>
                  <a:gd name="T5" fmla="*/ 2147483647 h 561"/>
                  <a:gd name="T6" fmla="*/ 2147483647 w 566"/>
                  <a:gd name="T7" fmla="*/ 0 h 561"/>
                  <a:gd name="T8" fmla="*/ 0 w 566"/>
                  <a:gd name="T9" fmla="*/ 2147483647 h 561"/>
                  <a:gd name="T10" fmla="*/ 0 w 566"/>
                  <a:gd name="T11" fmla="*/ 2147483647 h 561"/>
                  <a:gd name="T12" fmla="*/ 0 60000 65536"/>
                  <a:gd name="T13" fmla="*/ 0 60000 65536"/>
                  <a:gd name="T14" fmla="*/ 0 60000 65536"/>
                  <a:gd name="T15" fmla="*/ 0 60000 65536"/>
                  <a:gd name="T16" fmla="*/ 0 60000 65536"/>
                  <a:gd name="T17" fmla="*/ 0 60000 65536"/>
                  <a:gd name="T18" fmla="*/ 0 w 566"/>
                  <a:gd name="T19" fmla="*/ 0 h 561"/>
                  <a:gd name="T20" fmla="*/ 566 w 566"/>
                  <a:gd name="T21" fmla="*/ 561 h 561"/>
                </a:gdLst>
                <a:ahLst/>
                <a:cxnLst>
                  <a:cxn ang="T12">
                    <a:pos x="T0" y="T1"/>
                  </a:cxn>
                  <a:cxn ang="T13">
                    <a:pos x="T2" y="T3"/>
                  </a:cxn>
                  <a:cxn ang="T14">
                    <a:pos x="T4" y="T5"/>
                  </a:cxn>
                  <a:cxn ang="T15">
                    <a:pos x="T6" y="T7"/>
                  </a:cxn>
                  <a:cxn ang="T16">
                    <a:pos x="T8" y="T9"/>
                  </a:cxn>
                  <a:cxn ang="T17">
                    <a:pos x="T10" y="T11"/>
                  </a:cxn>
                </a:cxnLst>
                <a:rect l="T18" t="T19" r="T20" b="T21"/>
                <a:pathLst>
                  <a:path w="566" h="561">
                    <a:moveTo>
                      <a:pt x="0" y="375"/>
                    </a:moveTo>
                    <a:lnTo>
                      <a:pt x="15" y="561"/>
                    </a:lnTo>
                    <a:lnTo>
                      <a:pt x="566" y="132"/>
                    </a:lnTo>
                    <a:lnTo>
                      <a:pt x="544" y="0"/>
                    </a:lnTo>
                    <a:lnTo>
                      <a:pt x="0" y="375"/>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6" name="Freeform 21">
                <a:extLst>
                  <a:ext uri="{FF2B5EF4-FFF2-40B4-BE49-F238E27FC236}">
                    <a16:creationId xmlns:a16="http://schemas.microsoft.com/office/drawing/2014/main" id="{5A94C623-9487-6C46-B495-39F226E30358}"/>
                  </a:ext>
                </a:extLst>
              </p:cNvPr>
              <p:cNvSpPr>
                <a:spLocks/>
              </p:cNvSpPr>
              <p:nvPr/>
            </p:nvSpPr>
            <p:spPr bwMode="auto">
              <a:xfrm>
                <a:off x="5174394" y="3763721"/>
                <a:ext cx="836573" cy="1510781"/>
              </a:xfrm>
              <a:custGeom>
                <a:avLst/>
                <a:gdLst>
                  <a:gd name="T0" fmla="*/ 2147483647 w 467"/>
                  <a:gd name="T1" fmla="*/ 0 h 790"/>
                  <a:gd name="T2" fmla="*/ 2147483647 w 467"/>
                  <a:gd name="T3" fmla="*/ 2147483647 h 790"/>
                  <a:gd name="T4" fmla="*/ 2147483647 w 467"/>
                  <a:gd name="T5" fmla="*/ 2147483647 h 790"/>
                  <a:gd name="T6" fmla="*/ 2147483647 w 467"/>
                  <a:gd name="T7" fmla="*/ 2147483647 h 790"/>
                  <a:gd name="T8" fmla="*/ 0 w 467"/>
                  <a:gd name="T9" fmla="*/ 2147483647 h 790"/>
                  <a:gd name="T10" fmla="*/ 2147483647 w 467"/>
                  <a:gd name="T11" fmla="*/ 0 h 790"/>
                  <a:gd name="T12" fmla="*/ 2147483647 w 467"/>
                  <a:gd name="T13" fmla="*/ 0 h 790"/>
                  <a:gd name="T14" fmla="*/ 0 60000 65536"/>
                  <a:gd name="T15" fmla="*/ 0 60000 65536"/>
                  <a:gd name="T16" fmla="*/ 0 60000 65536"/>
                  <a:gd name="T17" fmla="*/ 0 60000 65536"/>
                  <a:gd name="T18" fmla="*/ 0 60000 65536"/>
                  <a:gd name="T19" fmla="*/ 0 60000 65536"/>
                  <a:gd name="T20" fmla="*/ 0 60000 65536"/>
                  <a:gd name="T21" fmla="*/ 0 w 467"/>
                  <a:gd name="T22" fmla="*/ 0 h 790"/>
                  <a:gd name="T23" fmla="*/ 467 w 467"/>
                  <a:gd name="T24" fmla="*/ 790 h 7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 h="790">
                    <a:moveTo>
                      <a:pt x="133" y="0"/>
                    </a:moveTo>
                    <a:lnTo>
                      <a:pt x="457" y="65"/>
                    </a:lnTo>
                    <a:lnTo>
                      <a:pt x="467" y="584"/>
                    </a:lnTo>
                    <a:lnTo>
                      <a:pt x="119" y="790"/>
                    </a:lnTo>
                    <a:lnTo>
                      <a:pt x="0" y="313"/>
                    </a:lnTo>
                    <a:lnTo>
                      <a:pt x="133" y="0"/>
                    </a:lnTo>
                    <a:close/>
                  </a:path>
                </a:pathLst>
              </a:custGeom>
              <a:solidFill>
                <a:srgbClr val="A847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7" name="Freeform 22">
                <a:extLst>
                  <a:ext uri="{FF2B5EF4-FFF2-40B4-BE49-F238E27FC236}">
                    <a16:creationId xmlns:a16="http://schemas.microsoft.com/office/drawing/2014/main" id="{84CC1A14-094F-9B42-8430-DEF342D5D934}"/>
                  </a:ext>
                </a:extLst>
              </p:cNvPr>
              <p:cNvSpPr>
                <a:spLocks/>
              </p:cNvSpPr>
              <p:nvPr/>
            </p:nvSpPr>
            <p:spPr bwMode="auto">
              <a:xfrm>
                <a:off x="4226755" y="3733123"/>
                <a:ext cx="1185891" cy="1575802"/>
              </a:xfrm>
              <a:custGeom>
                <a:avLst/>
                <a:gdLst>
                  <a:gd name="T0" fmla="*/ 0 w 662"/>
                  <a:gd name="T1" fmla="*/ 2147483647 h 824"/>
                  <a:gd name="T2" fmla="*/ 2147483647 w 662"/>
                  <a:gd name="T3" fmla="*/ 2147483647 h 824"/>
                  <a:gd name="T4" fmla="*/ 2147483647 w 662"/>
                  <a:gd name="T5" fmla="*/ 2147483647 h 824"/>
                  <a:gd name="T6" fmla="*/ 2147483647 w 662"/>
                  <a:gd name="T7" fmla="*/ 0 h 824"/>
                  <a:gd name="T8" fmla="*/ 0 w 662"/>
                  <a:gd name="T9" fmla="*/ 2147483647 h 824"/>
                  <a:gd name="T10" fmla="*/ 0 w 662"/>
                  <a:gd name="T11" fmla="*/ 2147483647 h 824"/>
                  <a:gd name="T12" fmla="*/ 0 60000 65536"/>
                  <a:gd name="T13" fmla="*/ 0 60000 65536"/>
                  <a:gd name="T14" fmla="*/ 0 60000 65536"/>
                  <a:gd name="T15" fmla="*/ 0 60000 65536"/>
                  <a:gd name="T16" fmla="*/ 0 60000 65536"/>
                  <a:gd name="T17" fmla="*/ 0 60000 65536"/>
                  <a:gd name="T18" fmla="*/ 0 w 662"/>
                  <a:gd name="T19" fmla="*/ 0 h 824"/>
                  <a:gd name="T20" fmla="*/ 662 w 662"/>
                  <a:gd name="T21" fmla="*/ 824 h 824"/>
                </a:gdLst>
                <a:ahLst/>
                <a:cxnLst>
                  <a:cxn ang="T12">
                    <a:pos x="T0" y="T1"/>
                  </a:cxn>
                  <a:cxn ang="T13">
                    <a:pos x="T2" y="T3"/>
                  </a:cxn>
                  <a:cxn ang="T14">
                    <a:pos x="T4" y="T5"/>
                  </a:cxn>
                  <a:cxn ang="T15">
                    <a:pos x="T6" y="T7"/>
                  </a:cxn>
                  <a:cxn ang="T16">
                    <a:pos x="T8" y="T9"/>
                  </a:cxn>
                  <a:cxn ang="T17">
                    <a:pos x="T10" y="T11"/>
                  </a:cxn>
                </a:cxnLst>
                <a:rect l="T18" t="T19" r="T20" b="T21"/>
                <a:pathLst>
                  <a:path w="662" h="824">
                    <a:moveTo>
                      <a:pt x="0" y="19"/>
                    </a:moveTo>
                    <a:lnTo>
                      <a:pt x="10" y="739"/>
                    </a:lnTo>
                    <a:lnTo>
                      <a:pt x="662" y="824"/>
                    </a:lnTo>
                    <a:lnTo>
                      <a:pt x="657" y="0"/>
                    </a:lnTo>
                    <a:lnTo>
                      <a:pt x="0" y="19"/>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8" name="Freeform 23">
                <a:extLst>
                  <a:ext uri="{FF2B5EF4-FFF2-40B4-BE49-F238E27FC236}">
                    <a16:creationId xmlns:a16="http://schemas.microsoft.com/office/drawing/2014/main" id="{9B11C598-D9BB-CD4E-AC94-589FA436F4A1}"/>
                  </a:ext>
                </a:extLst>
              </p:cNvPr>
              <p:cNvSpPr>
                <a:spLocks/>
              </p:cNvSpPr>
              <p:nvPr/>
            </p:nvSpPr>
            <p:spPr bwMode="auto">
              <a:xfrm>
                <a:off x="4219590" y="5113862"/>
                <a:ext cx="1202014" cy="218011"/>
              </a:xfrm>
              <a:custGeom>
                <a:avLst/>
                <a:gdLst>
                  <a:gd name="T0" fmla="*/ 2147483647 w 671"/>
                  <a:gd name="T1" fmla="*/ 2147483647 h 114"/>
                  <a:gd name="T2" fmla="*/ 2147483647 w 671"/>
                  <a:gd name="T3" fmla="*/ 2147483647 h 114"/>
                  <a:gd name="T4" fmla="*/ 2147483647 w 671"/>
                  <a:gd name="T5" fmla="*/ 2147483647 h 114"/>
                  <a:gd name="T6" fmla="*/ 2147483647 w 671"/>
                  <a:gd name="T7" fmla="*/ 2147483647 h 114"/>
                  <a:gd name="T8" fmla="*/ 2147483647 w 671"/>
                  <a:gd name="T9" fmla="*/ 2147483647 h 114"/>
                  <a:gd name="T10" fmla="*/ 2147483647 w 671"/>
                  <a:gd name="T11" fmla="*/ 2147483647 h 114"/>
                  <a:gd name="T12" fmla="*/ 2147483647 w 671"/>
                  <a:gd name="T13" fmla="*/ 2147483647 h 114"/>
                  <a:gd name="T14" fmla="*/ 2147483647 w 671"/>
                  <a:gd name="T15" fmla="*/ 2147483647 h 114"/>
                  <a:gd name="T16" fmla="*/ 2147483647 w 671"/>
                  <a:gd name="T17" fmla="*/ 2147483647 h 114"/>
                  <a:gd name="T18" fmla="*/ 2147483647 w 671"/>
                  <a:gd name="T19" fmla="*/ 2147483647 h 114"/>
                  <a:gd name="T20" fmla="*/ 2147483647 w 671"/>
                  <a:gd name="T21" fmla="*/ 2147483647 h 114"/>
                  <a:gd name="T22" fmla="*/ 2147483647 w 671"/>
                  <a:gd name="T23" fmla="*/ 2147483647 h 114"/>
                  <a:gd name="T24" fmla="*/ 2147483647 w 671"/>
                  <a:gd name="T25" fmla="*/ 2147483647 h 114"/>
                  <a:gd name="T26" fmla="*/ 2147483647 w 671"/>
                  <a:gd name="T27" fmla="*/ 2147483647 h 114"/>
                  <a:gd name="T28" fmla="*/ 2147483647 w 671"/>
                  <a:gd name="T29" fmla="*/ 2147483647 h 114"/>
                  <a:gd name="T30" fmla="*/ 2147483647 w 671"/>
                  <a:gd name="T31" fmla="*/ 2147483647 h 114"/>
                  <a:gd name="T32" fmla="*/ 2147483647 w 671"/>
                  <a:gd name="T33" fmla="*/ 2147483647 h 114"/>
                  <a:gd name="T34" fmla="*/ 2147483647 w 671"/>
                  <a:gd name="T35" fmla="*/ 2147483647 h 114"/>
                  <a:gd name="T36" fmla="*/ 2147483647 w 671"/>
                  <a:gd name="T37" fmla="*/ 2147483647 h 114"/>
                  <a:gd name="T38" fmla="*/ 0 w 671"/>
                  <a:gd name="T39" fmla="*/ 2147483647 h 114"/>
                  <a:gd name="T40" fmla="*/ 2147483647 w 671"/>
                  <a:gd name="T41" fmla="*/ 2147483647 h 114"/>
                  <a:gd name="T42" fmla="*/ 2147483647 w 671"/>
                  <a:gd name="T43" fmla="*/ 2147483647 h 114"/>
                  <a:gd name="T44" fmla="*/ 2147483647 w 671"/>
                  <a:gd name="T45" fmla="*/ 2147483647 h 114"/>
                  <a:gd name="T46" fmla="*/ 2147483647 w 671"/>
                  <a:gd name="T47" fmla="*/ 2147483647 h 114"/>
                  <a:gd name="T48" fmla="*/ 2147483647 w 671"/>
                  <a:gd name="T49" fmla="*/ 2147483647 h 114"/>
                  <a:gd name="T50" fmla="*/ 2147483647 w 671"/>
                  <a:gd name="T51" fmla="*/ 0 h 114"/>
                  <a:gd name="T52" fmla="*/ 2147483647 w 671"/>
                  <a:gd name="T53" fmla="*/ 0 h 114"/>
                  <a:gd name="T54" fmla="*/ 2147483647 w 671"/>
                  <a:gd name="T55" fmla="*/ 0 h 114"/>
                  <a:gd name="T56" fmla="*/ 2147483647 w 671"/>
                  <a:gd name="T57" fmla="*/ 2147483647 h 114"/>
                  <a:gd name="T58" fmla="*/ 2147483647 w 671"/>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1"/>
                  <a:gd name="T91" fmla="*/ 0 h 114"/>
                  <a:gd name="T92" fmla="*/ 671 w 671"/>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1" h="114">
                    <a:moveTo>
                      <a:pt x="31" y="3"/>
                    </a:moveTo>
                    <a:lnTo>
                      <a:pt x="649" y="70"/>
                    </a:lnTo>
                    <a:lnTo>
                      <a:pt x="654" y="70"/>
                    </a:lnTo>
                    <a:lnTo>
                      <a:pt x="658" y="73"/>
                    </a:lnTo>
                    <a:lnTo>
                      <a:pt x="661" y="74"/>
                    </a:lnTo>
                    <a:lnTo>
                      <a:pt x="665" y="77"/>
                    </a:lnTo>
                    <a:lnTo>
                      <a:pt x="669" y="84"/>
                    </a:lnTo>
                    <a:lnTo>
                      <a:pt x="671" y="93"/>
                    </a:lnTo>
                    <a:lnTo>
                      <a:pt x="669" y="100"/>
                    </a:lnTo>
                    <a:lnTo>
                      <a:pt x="665" y="107"/>
                    </a:lnTo>
                    <a:lnTo>
                      <a:pt x="661" y="110"/>
                    </a:lnTo>
                    <a:lnTo>
                      <a:pt x="658" y="111"/>
                    </a:lnTo>
                    <a:lnTo>
                      <a:pt x="654" y="112"/>
                    </a:lnTo>
                    <a:lnTo>
                      <a:pt x="649" y="114"/>
                    </a:lnTo>
                    <a:lnTo>
                      <a:pt x="14" y="43"/>
                    </a:lnTo>
                    <a:lnTo>
                      <a:pt x="8" y="40"/>
                    </a:lnTo>
                    <a:lnTo>
                      <a:pt x="5" y="36"/>
                    </a:lnTo>
                    <a:lnTo>
                      <a:pt x="3" y="33"/>
                    </a:lnTo>
                    <a:lnTo>
                      <a:pt x="1" y="29"/>
                    </a:lnTo>
                    <a:lnTo>
                      <a:pt x="0" y="26"/>
                    </a:lnTo>
                    <a:lnTo>
                      <a:pt x="1" y="22"/>
                    </a:lnTo>
                    <a:lnTo>
                      <a:pt x="1" y="17"/>
                    </a:lnTo>
                    <a:lnTo>
                      <a:pt x="3" y="15"/>
                    </a:lnTo>
                    <a:lnTo>
                      <a:pt x="7" y="7"/>
                    </a:lnTo>
                    <a:lnTo>
                      <a:pt x="12" y="2"/>
                    </a:lnTo>
                    <a:lnTo>
                      <a:pt x="17" y="0"/>
                    </a:lnTo>
                    <a:lnTo>
                      <a:pt x="21" y="0"/>
                    </a:lnTo>
                    <a:lnTo>
                      <a:pt x="27"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9" name="Freeform 24">
                <a:extLst>
                  <a:ext uri="{FF2B5EF4-FFF2-40B4-BE49-F238E27FC236}">
                    <a16:creationId xmlns:a16="http://schemas.microsoft.com/office/drawing/2014/main" id="{E17C4DAD-3B63-DA4B-AB8F-84A01CBF4F1D}"/>
                  </a:ext>
                </a:extLst>
              </p:cNvPr>
              <p:cNvSpPr>
                <a:spLocks/>
              </p:cNvSpPr>
              <p:nvPr/>
            </p:nvSpPr>
            <p:spPr bwMode="auto">
              <a:xfrm>
                <a:off x="4092402" y="2312225"/>
                <a:ext cx="1323828" cy="497219"/>
              </a:xfrm>
              <a:custGeom>
                <a:avLst/>
                <a:gdLst>
                  <a:gd name="T0" fmla="*/ 2147483647 w 739"/>
                  <a:gd name="T1" fmla="*/ 2147483647 h 260"/>
                  <a:gd name="T2" fmla="*/ 2147483647 w 739"/>
                  <a:gd name="T3" fmla="*/ 0 h 260"/>
                  <a:gd name="T4" fmla="*/ 2147483647 w 739"/>
                  <a:gd name="T5" fmla="*/ 2147483647 h 260"/>
                  <a:gd name="T6" fmla="*/ 0 w 739"/>
                  <a:gd name="T7" fmla="*/ 2147483647 h 260"/>
                  <a:gd name="T8" fmla="*/ 2147483647 w 739"/>
                  <a:gd name="T9" fmla="*/ 2147483647 h 260"/>
                  <a:gd name="T10" fmla="*/ 2147483647 w 739"/>
                  <a:gd name="T11" fmla="*/ 2147483647 h 260"/>
                  <a:gd name="T12" fmla="*/ 0 60000 65536"/>
                  <a:gd name="T13" fmla="*/ 0 60000 65536"/>
                  <a:gd name="T14" fmla="*/ 0 60000 65536"/>
                  <a:gd name="T15" fmla="*/ 0 60000 65536"/>
                  <a:gd name="T16" fmla="*/ 0 60000 65536"/>
                  <a:gd name="T17" fmla="*/ 0 60000 65536"/>
                  <a:gd name="T18" fmla="*/ 0 w 739"/>
                  <a:gd name="T19" fmla="*/ 0 h 260"/>
                  <a:gd name="T20" fmla="*/ 739 w 739"/>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739" h="260">
                    <a:moveTo>
                      <a:pt x="7" y="142"/>
                    </a:moveTo>
                    <a:lnTo>
                      <a:pt x="739" y="0"/>
                    </a:lnTo>
                    <a:lnTo>
                      <a:pt x="737" y="112"/>
                    </a:lnTo>
                    <a:lnTo>
                      <a:pt x="0" y="260"/>
                    </a:lnTo>
                    <a:lnTo>
                      <a:pt x="7" y="142"/>
                    </a:lnTo>
                    <a:close/>
                  </a:path>
                </a:pathLst>
              </a:custGeom>
              <a:solidFill>
                <a:srgbClr val="A830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0" name="Freeform 25">
                <a:extLst>
                  <a:ext uri="{FF2B5EF4-FFF2-40B4-BE49-F238E27FC236}">
                    <a16:creationId xmlns:a16="http://schemas.microsoft.com/office/drawing/2014/main" id="{6EB7AFB0-D479-D642-BD81-C0E0A428CF61}"/>
                  </a:ext>
                </a:extLst>
              </p:cNvPr>
              <p:cNvSpPr>
                <a:spLocks/>
              </p:cNvSpPr>
              <p:nvPr/>
            </p:nvSpPr>
            <p:spPr bwMode="auto">
              <a:xfrm>
                <a:off x="4350361" y="2507288"/>
                <a:ext cx="1741218" cy="455147"/>
              </a:xfrm>
              <a:custGeom>
                <a:avLst/>
                <a:gdLst>
                  <a:gd name="T0" fmla="*/ 0 w 972"/>
                  <a:gd name="T1" fmla="*/ 2147483647 h 238"/>
                  <a:gd name="T2" fmla="*/ 2147483647 w 972"/>
                  <a:gd name="T3" fmla="*/ 2147483647 h 238"/>
                  <a:gd name="T4" fmla="*/ 2147483647 w 972"/>
                  <a:gd name="T5" fmla="*/ 2147483647 h 238"/>
                  <a:gd name="T6" fmla="*/ 2147483647 w 972"/>
                  <a:gd name="T7" fmla="*/ 2147483647 h 238"/>
                  <a:gd name="T8" fmla="*/ 2147483647 w 972"/>
                  <a:gd name="T9" fmla="*/ 2147483647 h 238"/>
                  <a:gd name="T10" fmla="*/ 2147483647 w 972"/>
                  <a:gd name="T11" fmla="*/ 2147483647 h 238"/>
                  <a:gd name="T12" fmla="*/ 2147483647 w 972"/>
                  <a:gd name="T13" fmla="*/ 2147483647 h 238"/>
                  <a:gd name="T14" fmla="*/ 2147483647 w 972"/>
                  <a:gd name="T15" fmla="*/ 2147483647 h 238"/>
                  <a:gd name="T16" fmla="*/ 2147483647 w 972"/>
                  <a:gd name="T17" fmla="*/ 2147483647 h 238"/>
                  <a:gd name="T18" fmla="*/ 2147483647 w 972"/>
                  <a:gd name="T19" fmla="*/ 2147483647 h 238"/>
                  <a:gd name="T20" fmla="*/ 2147483647 w 972"/>
                  <a:gd name="T21" fmla="*/ 2147483647 h 238"/>
                  <a:gd name="T22" fmla="*/ 2147483647 w 972"/>
                  <a:gd name="T23" fmla="*/ 2147483647 h 238"/>
                  <a:gd name="T24" fmla="*/ 2147483647 w 972"/>
                  <a:gd name="T25" fmla="*/ 2147483647 h 238"/>
                  <a:gd name="T26" fmla="*/ 2147483647 w 972"/>
                  <a:gd name="T27" fmla="*/ 2147483647 h 238"/>
                  <a:gd name="T28" fmla="*/ 2147483647 w 972"/>
                  <a:gd name="T29" fmla="*/ 2147483647 h 238"/>
                  <a:gd name="T30" fmla="*/ 2147483647 w 972"/>
                  <a:gd name="T31" fmla="*/ 2147483647 h 238"/>
                  <a:gd name="T32" fmla="*/ 2147483647 w 972"/>
                  <a:gd name="T33" fmla="*/ 2147483647 h 238"/>
                  <a:gd name="T34" fmla="*/ 2147483647 w 972"/>
                  <a:gd name="T35" fmla="*/ 2147483647 h 238"/>
                  <a:gd name="T36" fmla="*/ 2147483647 w 972"/>
                  <a:gd name="T37" fmla="*/ 2147483647 h 238"/>
                  <a:gd name="T38" fmla="*/ 2147483647 w 972"/>
                  <a:gd name="T39" fmla="*/ 2147483647 h 238"/>
                  <a:gd name="T40" fmla="*/ 2147483647 w 972"/>
                  <a:gd name="T41" fmla="*/ 2147483647 h 238"/>
                  <a:gd name="T42" fmla="*/ 2147483647 w 972"/>
                  <a:gd name="T43" fmla="*/ 2147483647 h 238"/>
                  <a:gd name="T44" fmla="*/ 2147483647 w 972"/>
                  <a:gd name="T45" fmla="*/ 2147483647 h 238"/>
                  <a:gd name="T46" fmla="*/ 2147483647 w 972"/>
                  <a:gd name="T47" fmla="*/ 2147483647 h 238"/>
                  <a:gd name="T48" fmla="*/ 2147483647 w 972"/>
                  <a:gd name="T49" fmla="*/ 2147483647 h 238"/>
                  <a:gd name="T50" fmla="*/ 2147483647 w 972"/>
                  <a:gd name="T51" fmla="*/ 2147483647 h 238"/>
                  <a:gd name="T52" fmla="*/ 2147483647 w 972"/>
                  <a:gd name="T53" fmla="*/ 2147483647 h 238"/>
                  <a:gd name="T54" fmla="*/ 2147483647 w 972"/>
                  <a:gd name="T55" fmla="*/ 2147483647 h 238"/>
                  <a:gd name="T56" fmla="*/ 2147483647 w 972"/>
                  <a:gd name="T57" fmla="*/ 2147483647 h 238"/>
                  <a:gd name="T58" fmla="*/ 2147483647 w 972"/>
                  <a:gd name="T59" fmla="*/ 2147483647 h 238"/>
                  <a:gd name="T60" fmla="*/ 2147483647 w 972"/>
                  <a:gd name="T61" fmla="*/ 2147483647 h 238"/>
                  <a:gd name="T62" fmla="*/ 2147483647 w 972"/>
                  <a:gd name="T63" fmla="*/ 2147483647 h 238"/>
                  <a:gd name="T64" fmla="*/ 2147483647 w 972"/>
                  <a:gd name="T65" fmla="*/ 2147483647 h 238"/>
                  <a:gd name="T66" fmla="*/ 2147483647 w 972"/>
                  <a:gd name="T67" fmla="*/ 2147483647 h 238"/>
                  <a:gd name="T68" fmla="*/ 2147483647 w 972"/>
                  <a:gd name="T69" fmla="*/ 2147483647 h 238"/>
                  <a:gd name="T70" fmla="*/ 2147483647 w 972"/>
                  <a:gd name="T71" fmla="*/ 2147483647 h 238"/>
                  <a:gd name="T72" fmla="*/ 2147483647 w 972"/>
                  <a:gd name="T73" fmla="*/ 2147483647 h 238"/>
                  <a:gd name="T74" fmla="*/ 2147483647 w 972"/>
                  <a:gd name="T75" fmla="*/ 2147483647 h 238"/>
                  <a:gd name="T76" fmla="*/ 2147483647 w 972"/>
                  <a:gd name="T77" fmla="*/ 2147483647 h 238"/>
                  <a:gd name="T78" fmla="*/ 2147483647 w 972"/>
                  <a:gd name="T79" fmla="*/ 2147483647 h 238"/>
                  <a:gd name="T80" fmla="*/ 2147483647 w 972"/>
                  <a:gd name="T81" fmla="*/ 2147483647 h 238"/>
                  <a:gd name="T82" fmla="*/ 2147483647 w 972"/>
                  <a:gd name="T83" fmla="*/ 2147483647 h 238"/>
                  <a:gd name="T84" fmla="*/ 2147483647 w 972"/>
                  <a:gd name="T85" fmla="*/ 2147483647 h 238"/>
                  <a:gd name="T86" fmla="*/ 2147483647 w 972"/>
                  <a:gd name="T87" fmla="*/ 2147483647 h 238"/>
                  <a:gd name="T88" fmla="*/ 2147483647 w 972"/>
                  <a:gd name="T89" fmla="*/ 2147483647 h 238"/>
                  <a:gd name="T90" fmla="*/ 2147483647 w 972"/>
                  <a:gd name="T91" fmla="*/ 2147483647 h 238"/>
                  <a:gd name="T92" fmla="*/ 2147483647 w 972"/>
                  <a:gd name="T93" fmla="*/ 2147483647 h 238"/>
                  <a:gd name="T94" fmla="*/ 2147483647 w 972"/>
                  <a:gd name="T95" fmla="*/ 2147483647 h 238"/>
                  <a:gd name="T96" fmla="*/ 2147483647 w 972"/>
                  <a:gd name="T97" fmla="*/ 2147483647 h 238"/>
                  <a:gd name="T98" fmla="*/ 2147483647 w 972"/>
                  <a:gd name="T99" fmla="*/ 2147483647 h 238"/>
                  <a:gd name="T100" fmla="*/ 2147483647 w 972"/>
                  <a:gd name="T101" fmla="*/ 2147483647 h 238"/>
                  <a:gd name="T102" fmla="*/ 2147483647 w 972"/>
                  <a:gd name="T103" fmla="*/ 2147483647 h 238"/>
                  <a:gd name="T104" fmla="*/ 2147483647 w 972"/>
                  <a:gd name="T105" fmla="*/ 2147483647 h 238"/>
                  <a:gd name="T106" fmla="*/ 2147483647 w 972"/>
                  <a:gd name="T107" fmla="*/ 2147483647 h 238"/>
                  <a:gd name="T108" fmla="*/ 2147483647 w 972"/>
                  <a:gd name="T109" fmla="*/ 2147483647 h 238"/>
                  <a:gd name="T110" fmla="*/ 2147483647 w 972"/>
                  <a:gd name="T111" fmla="*/ 2147483647 h 238"/>
                  <a:gd name="T112" fmla="*/ 2147483647 w 972"/>
                  <a:gd name="T113" fmla="*/ 2147483647 h 238"/>
                  <a:gd name="T114" fmla="*/ 2147483647 w 972"/>
                  <a:gd name="T115" fmla="*/ 2147483647 h 238"/>
                  <a:gd name="T116" fmla="*/ 2147483647 w 972"/>
                  <a:gd name="T117" fmla="*/ 2147483647 h 238"/>
                  <a:gd name="T118" fmla="*/ 2147483647 w 972"/>
                  <a:gd name="T119" fmla="*/ 2147483647 h 238"/>
                  <a:gd name="T120" fmla="*/ 2147483647 w 972"/>
                  <a:gd name="T121" fmla="*/ 0 h 238"/>
                  <a:gd name="T122" fmla="*/ 0 w 972"/>
                  <a:gd name="T123" fmla="*/ 2147483647 h 238"/>
                  <a:gd name="T124" fmla="*/ 0 w 972"/>
                  <a:gd name="T125" fmla="*/ 2147483647 h 2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2"/>
                  <a:gd name="T190" fmla="*/ 0 h 238"/>
                  <a:gd name="T191" fmla="*/ 972 w 972"/>
                  <a:gd name="T192" fmla="*/ 238 h 2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2" h="238">
                    <a:moveTo>
                      <a:pt x="0" y="136"/>
                    </a:moveTo>
                    <a:lnTo>
                      <a:pt x="5" y="136"/>
                    </a:lnTo>
                    <a:lnTo>
                      <a:pt x="10" y="136"/>
                    </a:lnTo>
                    <a:lnTo>
                      <a:pt x="15" y="136"/>
                    </a:lnTo>
                    <a:lnTo>
                      <a:pt x="19" y="139"/>
                    </a:lnTo>
                    <a:lnTo>
                      <a:pt x="23" y="139"/>
                    </a:lnTo>
                    <a:lnTo>
                      <a:pt x="30" y="141"/>
                    </a:lnTo>
                    <a:lnTo>
                      <a:pt x="34" y="142"/>
                    </a:lnTo>
                    <a:lnTo>
                      <a:pt x="40" y="143"/>
                    </a:lnTo>
                    <a:lnTo>
                      <a:pt x="47" y="143"/>
                    </a:lnTo>
                    <a:lnTo>
                      <a:pt x="54" y="146"/>
                    </a:lnTo>
                    <a:lnTo>
                      <a:pt x="61" y="148"/>
                    </a:lnTo>
                    <a:lnTo>
                      <a:pt x="69" y="149"/>
                    </a:lnTo>
                    <a:lnTo>
                      <a:pt x="77" y="150"/>
                    </a:lnTo>
                    <a:lnTo>
                      <a:pt x="86" y="153"/>
                    </a:lnTo>
                    <a:lnTo>
                      <a:pt x="93" y="155"/>
                    </a:lnTo>
                    <a:lnTo>
                      <a:pt x="101" y="156"/>
                    </a:lnTo>
                    <a:lnTo>
                      <a:pt x="110" y="158"/>
                    </a:lnTo>
                    <a:lnTo>
                      <a:pt x="120" y="160"/>
                    </a:lnTo>
                    <a:lnTo>
                      <a:pt x="128" y="162"/>
                    </a:lnTo>
                    <a:lnTo>
                      <a:pt x="137" y="165"/>
                    </a:lnTo>
                    <a:lnTo>
                      <a:pt x="148" y="167"/>
                    </a:lnTo>
                    <a:lnTo>
                      <a:pt x="158" y="169"/>
                    </a:lnTo>
                    <a:lnTo>
                      <a:pt x="166" y="172"/>
                    </a:lnTo>
                    <a:lnTo>
                      <a:pt x="176" y="173"/>
                    </a:lnTo>
                    <a:lnTo>
                      <a:pt x="186" y="176"/>
                    </a:lnTo>
                    <a:lnTo>
                      <a:pt x="196" y="177"/>
                    </a:lnTo>
                    <a:lnTo>
                      <a:pt x="206" y="180"/>
                    </a:lnTo>
                    <a:lnTo>
                      <a:pt x="217" y="183"/>
                    </a:lnTo>
                    <a:lnTo>
                      <a:pt x="227" y="185"/>
                    </a:lnTo>
                    <a:lnTo>
                      <a:pt x="237" y="189"/>
                    </a:lnTo>
                    <a:lnTo>
                      <a:pt x="247" y="190"/>
                    </a:lnTo>
                    <a:lnTo>
                      <a:pt x="257" y="192"/>
                    </a:lnTo>
                    <a:lnTo>
                      <a:pt x="267" y="194"/>
                    </a:lnTo>
                    <a:lnTo>
                      <a:pt x="277" y="196"/>
                    </a:lnTo>
                    <a:lnTo>
                      <a:pt x="286" y="199"/>
                    </a:lnTo>
                    <a:lnTo>
                      <a:pt x="296" y="202"/>
                    </a:lnTo>
                    <a:lnTo>
                      <a:pt x="305" y="203"/>
                    </a:lnTo>
                    <a:lnTo>
                      <a:pt x="315" y="206"/>
                    </a:lnTo>
                    <a:lnTo>
                      <a:pt x="324" y="207"/>
                    </a:lnTo>
                    <a:lnTo>
                      <a:pt x="332" y="210"/>
                    </a:lnTo>
                    <a:lnTo>
                      <a:pt x="341" y="211"/>
                    </a:lnTo>
                    <a:lnTo>
                      <a:pt x="351" y="214"/>
                    </a:lnTo>
                    <a:lnTo>
                      <a:pt x="358" y="216"/>
                    </a:lnTo>
                    <a:lnTo>
                      <a:pt x="366" y="219"/>
                    </a:lnTo>
                    <a:lnTo>
                      <a:pt x="375" y="220"/>
                    </a:lnTo>
                    <a:lnTo>
                      <a:pt x="383" y="223"/>
                    </a:lnTo>
                    <a:lnTo>
                      <a:pt x="389" y="223"/>
                    </a:lnTo>
                    <a:lnTo>
                      <a:pt x="396" y="226"/>
                    </a:lnTo>
                    <a:lnTo>
                      <a:pt x="403" y="226"/>
                    </a:lnTo>
                    <a:lnTo>
                      <a:pt x="409" y="228"/>
                    </a:lnTo>
                    <a:lnTo>
                      <a:pt x="415" y="228"/>
                    </a:lnTo>
                    <a:lnTo>
                      <a:pt x="420" y="231"/>
                    </a:lnTo>
                    <a:lnTo>
                      <a:pt x="425" y="233"/>
                    </a:lnTo>
                    <a:lnTo>
                      <a:pt x="430" y="234"/>
                    </a:lnTo>
                    <a:lnTo>
                      <a:pt x="437" y="236"/>
                    </a:lnTo>
                    <a:lnTo>
                      <a:pt x="443" y="237"/>
                    </a:lnTo>
                    <a:lnTo>
                      <a:pt x="447" y="238"/>
                    </a:lnTo>
                    <a:lnTo>
                      <a:pt x="449" y="238"/>
                    </a:lnTo>
                    <a:lnTo>
                      <a:pt x="972" y="196"/>
                    </a:lnTo>
                    <a:lnTo>
                      <a:pt x="562" y="0"/>
                    </a:lnTo>
                    <a:lnTo>
                      <a:pt x="0" y="136"/>
                    </a:lnTo>
                    <a:close/>
                  </a:path>
                </a:pathLst>
              </a:custGeom>
              <a:solidFill>
                <a:srgbClr val="B09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1" name="Freeform 26">
                <a:extLst>
                  <a:ext uri="{FF2B5EF4-FFF2-40B4-BE49-F238E27FC236}">
                    <a16:creationId xmlns:a16="http://schemas.microsoft.com/office/drawing/2014/main" id="{DB5422E8-7912-0D40-8508-819AB6131DE8}"/>
                  </a:ext>
                </a:extLst>
              </p:cNvPr>
              <p:cNvSpPr>
                <a:spLocks/>
              </p:cNvSpPr>
              <p:nvPr/>
            </p:nvSpPr>
            <p:spPr bwMode="auto">
              <a:xfrm>
                <a:off x="5136774" y="2849603"/>
                <a:ext cx="886732" cy="1019300"/>
              </a:xfrm>
              <a:custGeom>
                <a:avLst/>
                <a:gdLst>
                  <a:gd name="T0" fmla="*/ 0 w 495"/>
                  <a:gd name="T1" fmla="*/ 2147483647 h 533"/>
                  <a:gd name="T2" fmla="*/ 2147483647 w 495"/>
                  <a:gd name="T3" fmla="*/ 0 h 533"/>
                  <a:gd name="T4" fmla="*/ 2147483647 w 495"/>
                  <a:gd name="T5" fmla="*/ 2147483647 h 533"/>
                  <a:gd name="T6" fmla="*/ 2147483647 w 495"/>
                  <a:gd name="T7" fmla="*/ 2147483647 h 533"/>
                  <a:gd name="T8" fmla="*/ 0 w 495"/>
                  <a:gd name="T9" fmla="*/ 2147483647 h 533"/>
                  <a:gd name="T10" fmla="*/ 0 w 495"/>
                  <a:gd name="T11" fmla="*/ 2147483647 h 533"/>
                  <a:gd name="T12" fmla="*/ 0 60000 65536"/>
                  <a:gd name="T13" fmla="*/ 0 60000 65536"/>
                  <a:gd name="T14" fmla="*/ 0 60000 65536"/>
                  <a:gd name="T15" fmla="*/ 0 60000 65536"/>
                  <a:gd name="T16" fmla="*/ 0 60000 65536"/>
                  <a:gd name="T17" fmla="*/ 0 60000 65536"/>
                  <a:gd name="T18" fmla="*/ 0 w 495"/>
                  <a:gd name="T19" fmla="*/ 0 h 533"/>
                  <a:gd name="T20" fmla="*/ 495 w 495"/>
                  <a:gd name="T21" fmla="*/ 533 h 533"/>
                </a:gdLst>
                <a:ahLst/>
                <a:cxnLst>
                  <a:cxn ang="T12">
                    <a:pos x="T0" y="T1"/>
                  </a:cxn>
                  <a:cxn ang="T13">
                    <a:pos x="T2" y="T3"/>
                  </a:cxn>
                  <a:cxn ang="T14">
                    <a:pos x="T4" y="T5"/>
                  </a:cxn>
                  <a:cxn ang="T15">
                    <a:pos x="T6" y="T7"/>
                  </a:cxn>
                  <a:cxn ang="T16">
                    <a:pos x="T8" y="T9"/>
                  </a:cxn>
                  <a:cxn ang="T17">
                    <a:pos x="T10" y="T11"/>
                  </a:cxn>
                </a:cxnLst>
                <a:rect l="T18" t="T19" r="T20" b="T21"/>
                <a:pathLst>
                  <a:path w="495" h="533">
                    <a:moveTo>
                      <a:pt x="0" y="21"/>
                    </a:moveTo>
                    <a:lnTo>
                      <a:pt x="495" y="0"/>
                    </a:lnTo>
                    <a:lnTo>
                      <a:pt x="484" y="533"/>
                    </a:lnTo>
                    <a:lnTo>
                      <a:pt x="24" y="462"/>
                    </a:lnTo>
                    <a:lnTo>
                      <a:pt x="0" y="21"/>
                    </a:lnTo>
                    <a:close/>
                  </a:path>
                </a:pathLst>
              </a:custGeom>
              <a:solidFill>
                <a:srgbClr val="969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2" name="Freeform 27">
                <a:extLst>
                  <a:ext uri="{FF2B5EF4-FFF2-40B4-BE49-F238E27FC236}">
                    <a16:creationId xmlns:a16="http://schemas.microsoft.com/office/drawing/2014/main" id="{2C43ADFF-2A07-384B-B5B8-B81FB5AAF860}"/>
                  </a:ext>
                </a:extLst>
              </p:cNvPr>
              <p:cNvSpPr>
                <a:spLocks/>
              </p:cNvSpPr>
              <p:nvPr/>
            </p:nvSpPr>
            <p:spPr bwMode="auto">
              <a:xfrm>
                <a:off x="4250043" y="2748248"/>
                <a:ext cx="942264" cy="996351"/>
              </a:xfrm>
              <a:custGeom>
                <a:avLst/>
                <a:gdLst>
                  <a:gd name="T0" fmla="*/ 2147483647 w 526"/>
                  <a:gd name="T1" fmla="*/ 0 h 521"/>
                  <a:gd name="T2" fmla="*/ 2147483647 w 526"/>
                  <a:gd name="T3" fmla="*/ 2147483647 h 521"/>
                  <a:gd name="T4" fmla="*/ 2147483647 w 526"/>
                  <a:gd name="T5" fmla="*/ 2147483647 h 521"/>
                  <a:gd name="T6" fmla="*/ 0 w 526"/>
                  <a:gd name="T7" fmla="*/ 2147483647 h 521"/>
                  <a:gd name="T8" fmla="*/ 2147483647 w 526"/>
                  <a:gd name="T9" fmla="*/ 2147483647 h 521"/>
                  <a:gd name="T10" fmla="*/ 2147483647 w 526"/>
                  <a:gd name="T11" fmla="*/ 0 h 521"/>
                  <a:gd name="T12" fmla="*/ 2147483647 w 526"/>
                  <a:gd name="T13" fmla="*/ 0 h 521"/>
                  <a:gd name="T14" fmla="*/ 0 60000 65536"/>
                  <a:gd name="T15" fmla="*/ 0 60000 65536"/>
                  <a:gd name="T16" fmla="*/ 0 60000 65536"/>
                  <a:gd name="T17" fmla="*/ 0 60000 65536"/>
                  <a:gd name="T18" fmla="*/ 0 60000 65536"/>
                  <a:gd name="T19" fmla="*/ 0 60000 65536"/>
                  <a:gd name="T20" fmla="*/ 0 60000 65536"/>
                  <a:gd name="T21" fmla="*/ 0 w 526"/>
                  <a:gd name="T22" fmla="*/ 0 h 521"/>
                  <a:gd name="T23" fmla="*/ 526 w 526"/>
                  <a:gd name="T24" fmla="*/ 521 h 5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6" h="521">
                    <a:moveTo>
                      <a:pt x="35" y="0"/>
                    </a:moveTo>
                    <a:lnTo>
                      <a:pt x="505" y="70"/>
                    </a:lnTo>
                    <a:lnTo>
                      <a:pt x="526" y="521"/>
                    </a:lnTo>
                    <a:lnTo>
                      <a:pt x="0" y="518"/>
                    </a:lnTo>
                    <a:lnTo>
                      <a:pt x="10" y="13"/>
                    </a:lnTo>
                    <a:lnTo>
                      <a:pt x="35" y="0"/>
                    </a:lnTo>
                    <a:close/>
                  </a:path>
                </a:pathLst>
              </a:custGeom>
              <a:solidFill>
                <a:srgbClr val="D9E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3" name="Freeform 28">
                <a:extLst>
                  <a:ext uri="{FF2B5EF4-FFF2-40B4-BE49-F238E27FC236}">
                    <a16:creationId xmlns:a16="http://schemas.microsoft.com/office/drawing/2014/main" id="{EBCFC98A-7A2C-2C49-A998-8CC525E61185}"/>
                  </a:ext>
                </a:extLst>
              </p:cNvPr>
              <p:cNvSpPr>
                <a:spLocks/>
              </p:cNvSpPr>
              <p:nvPr/>
            </p:nvSpPr>
            <p:spPr bwMode="auto">
              <a:xfrm>
                <a:off x="4678182" y="3283714"/>
                <a:ext cx="245419" cy="430286"/>
              </a:xfrm>
              <a:custGeom>
                <a:avLst/>
                <a:gdLst>
                  <a:gd name="T0" fmla="*/ 2147483647 w 137"/>
                  <a:gd name="T1" fmla="*/ 0 h 225"/>
                  <a:gd name="T2" fmla="*/ 2147483647 w 137"/>
                  <a:gd name="T3" fmla="*/ 2147483647 h 225"/>
                  <a:gd name="T4" fmla="*/ 2147483647 w 137"/>
                  <a:gd name="T5" fmla="*/ 2147483647 h 225"/>
                  <a:gd name="T6" fmla="*/ 2147483647 w 137"/>
                  <a:gd name="T7" fmla="*/ 2147483647 h 225"/>
                  <a:gd name="T8" fmla="*/ 2147483647 w 137"/>
                  <a:gd name="T9" fmla="*/ 2147483647 h 225"/>
                  <a:gd name="T10" fmla="*/ 2147483647 w 137"/>
                  <a:gd name="T11" fmla="*/ 2147483647 h 225"/>
                  <a:gd name="T12" fmla="*/ 2147483647 w 137"/>
                  <a:gd name="T13" fmla="*/ 2147483647 h 225"/>
                  <a:gd name="T14" fmla="*/ 2147483647 w 137"/>
                  <a:gd name="T15" fmla="*/ 2147483647 h 225"/>
                  <a:gd name="T16" fmla="*/ 2147483647 w 137"/>
                  <a:gd name="T17" fmla="*/ 2147483647 h 225"/>
                  <a:gd name="T18" fmla="*/ 2147483647 w 137"/>
                  <a:gd name="T19" fmla="*/ 2147483647 h 225"/>
                  <a:gd name="T20" fmla="*/ 2147483647 w 137"/>
                  <a:gd name="T21" fmla="*/ 2147483647 h 225"/>
                  <a:gd name="T22" fmla="*/ 2147483647 w 137"/>
                  <a:gd name="T23" fmla="*/ 2147483647 h 225"/>
                  <a:gd name="T24" fmla="*/ 2147483647 w 137"/>
                  <a:gd name="T25" fmla="*/ 2147483647 h 225"/>
                  <a:gd name="T26" fmla="*/ 2147483647 w 137"/>
                  <a:gd name="T27" fmla="*/ 2147483647 h 225"/>
                  <a:gd name="T28" fmla="*/ 2147483647 w 137"/>
                  <a:gd name="T29" fmla="*/ 2147483647 h 225"/>
                  <a:gd name="T30" fmla="*/ 2147483647 w 137"/>
                  <a:gd name="T31" fmla="*/ 2147483647 h 225"/>
                  <a:gd name="T32" fmla="*/ 2147483647 w 137"/>
                  <a:gd name="T33" fmla="*/ 2147483647 h 225"/>
                  <a:gd name="T34" fmla="*/ 2147483647 w 137"/>
                  <a:gd name="T35" fmla="*/ 2147483647 h 225"/>
                  <a:gd name="T36" fmla="*/ 2147483647 w 137"/>
                  <a:gd name="T37" fmla="*/ 2147483647 h 225"/>
                  <a:gd name="T38" fmla="*/ 0 w 137"/>
                  <a:gd name="T39" fmla="*/ 2147483647 h 225"/>
                  <a:gd name="T40" fmla="*/ 0 w 137"/>
                  <a:gd name="T41" fmla="*/ 2147483647 h 225"/>
                  <a:gd name="T42" fmla="*/ 0 w 137"/>
                  <a:gd name="T43" fmla="*/ 2147483647 h 225"/>
                  <a:gd name="T44" fmla="*/ 2147483647 w 137"/>
                  <a:gd name="T45" fmla="*/ 2147483647 h 225"/>
                  <a:gd name="T46" fmla="*/ 2147483647 w 137"/>
                  <a:gd name="T47" fmla="*/ 2147483647 h 225"/>
                  <a:gd name="T48" fmla="*/ 2147483647 w 137"/>
                  <a:gd name="T49" fmla="*/ 2147483647 h 225"/>
                  <a:gd name="T50" fmla="*/ 2147483647 w 137"/>
                  <a:gd name="T51" fmla="*/ 2147483647 h 225"/>
                  <a:gd name="T52" fmla="*/ 2147483647 w 137"/>
                  <a:gd name="T53" fmla="*/ 2147483647 h 225"/>
                  <a:gd name="T54" fmla="*/ 2147483647 w 137"/>
                  <a:gd name="T55" fmla="*/ 2147483647 h 225"/>
                  <a:gd name="T56" fmla="*/ 2147483647 w 137"/>
                  <a:gd name="T57" fmla="*/ 2147483647 h 225"/>
                  <a:gd name="T58" fmla="*/ 2147483647 w 137"/>
                  <a:gd name="T59" fmla="*/ 2147483647 h 225"/>
                  <a:gd name="T60" fmla="*/ 2147483647 w 137"/>
                  <a:gd name="T61" fmla="*/ 2147483647 h 225"/>
                  <a:gd name="T62" fmla="*/ 2147483647 w 137"/>
                  <a:gd name="T63" fmla="*/ 2147483647 h 225"/>
                  <a:gd name="T64" fmla="*/ 2147483647 w 137"/>
                  <a:gd name="T65" fmla="*/ 2147483647 h 225"/>
                  <a:gd name="T66" fmla="*/ 2147483647 w 137"/>
                  <a:gd name="T67" fmla="*/ 2147483647 h 225"/>
                  <a:gd name="T68" fmla="*/ 2147483647 w 137"/>
                  <a:gd name="T69" fmla="*/ 2147483647 h 225"/>
                  <a:gd name="T70" fmla="*/ 2147483647 w 137"/>
                  <a:gd name="T71" fmla="*/ 2147483647 h 225"/>
                  <a:gd name="T72" fmla="*/ 2147483647 w 137"/>
                  <a:gd name="T73" fmla="*/ 2147483647 h 225"/>
                  <a:gd name="T74" fmla="*/ 2147483647 w 137"/>
                  <a:gd name="T75" fmla="*/ 2147483647 h 225"/>
                  <a:gd name="T76" fmla="*/ 2147483647 w 137"/>
                  <a:gd name="T77" fmla="*/ 2147483647 h 225"/>
                  <a:gd name="T78" fmla="*/ 2147483647 w 137"/>
                  <a:gd name="T79" fmla="*/ 2147483647 h 225"/>
                  <a:gd name="T80" fmla="*/ 2147483647 w 137"/>
                  <a:gd name="T81" fmla="*/ 2147483647 h 225"/>
                  <a:gd name="T82" fmla="*/ 2147483647 w 137"/>
                  <a:gd name="T83" fmla="*/ 2147483647 h 225"/>
                  <a:gd name="T84" fmla="*/ 2147483647 w 137"/>
                  <a:gd name="T85" fmla="*/ 2147483647 h 225"/>
                  <a:gd name="T86" fmla="*/ 2147483647 w 137"/>
                  <a:gd name="T87" fmla="*/ 2147483647 h 225"/>
                  <a:gd name="T88" fmla="*/ 2147483647 w 137"/>
                  <a:gd name="T89" fmla="*/ 2147483647 h 225"/>
                  <a:gd name="T90" fmla="*/ 2147483647 w 137"/>
                  <a:gd name="T91" fmla="*/ 2147483647 h 225"/>
                  <a:gd name="T92" fmla="*/ 2147483647 w 137"/>
                  <a:gd name="T93" fmla="*/ 2147483647 h 225"/>
                  <a:gd name="T94" fmla="*/ 2147483647 w 137"/>
                  <a:gd name="T95" fmla="*/ 2147483647 h 225"/>
                  <a:gd name="T96" fmla="*/ 2147483647 w 137"/>
                  <a:gd name="T97" fmla="*/ 2147483647 h 225"/>
                  <a:gd name="T98" fmla="*/ 2147483647 w 137"/>
                  <a:gd name="T99" fmla="*/ 2147483647 h 225"/>
                  <a:gd name="T100" fmla="*/ 2147483647 w 137"/>
                  <a:gd name="T101" fmla="*/ 2147483647 h 225"/>
                  <a:gd name="T102" fmla="*/ 2147483647 w 137"/>
                  <a:gd name="T103" fmla="*/ 2147483647 h 225"/>
                  <a:gd name="T104" fmla="*/ 2147483647 w 137"/>
                  <a:gd name="T105" fmla="*/ 2147483647 h 225"/>
                  <a:gd name="T106" fmla="*/ 2147483647 w 137"/>
                  <a:gd name="T107" fmla="*/ 2147483647 h 225"/>
                  <a:gd name="T108" fmla="*/ 2147483647 w 137"/>
                  <a:gd name="T109" fmla="*/ 2147483647 h 225"/>
                  <a:gd name="T110" fmla="*/ 2147483647 w 137"/>
                  <a:gd name="T111" fmla="*/ 0 h 2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7"/>
                  <a:gd name="T169" fmla="*/ 0 h 225"/>
                  <a:gd name="T170" fmla="*/ 137 w 137"/>
                  <a:gd name="T171" fmla="*/ 225 h 2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7" h="225">
                    <a:moveTo>
                      <a:pt x="137" y="0"/>
                    </a:moveTo>
                    <a:lnTo>
                      <a:pt x="131" y="0"/>
                    </a:lnTo>
                    <a:lnTo>
                      <a:pt x="125" y="1"/>
                    </a:lnTo>
                    <a:lnTo>
                      <a:pt x="121" y="3"/>
                    </a:lnTo>
                    <a:lnTo>
                      <a:pt x="115" y="4"/>
                    </a:lnTo>
                    <a:lnTo>
                      <a:pt x="111" y="5"/>
                    </a:lnTo>
                    <a:lnTo>
                      <a:pt x="107" y="7"/>
                    </a:lnTo>
                    <a:lnTo>
                      <a:pt x="103" y="8"/>
                    </a:lnTo>
                    <a:lnTo>
                      <a:pt x="98" y="11"/>
                    </a:lnTo>
                    <a:lnTo>
                      <a:pt x="94" y="13"/>
                    </a:lnTo>
                    <a:lnTo>
                      <a:pt x="88" y="14"/>
                    </a:lnTo>
                    <a:lnTo>
                      <a:pt x="86" y="15"/>
                    </a:lnTo>
                    <a:lnTo>
                      <a:pt x="81" y="18"/>
                    </a:lnTo>
                    <a:lnTo>
                      <a:pt x="74" y="23"/>
                    </a:lnTo>
                    <a:lnTo>
                      <a:pt x="69" y="27"/>
                    </a:lnTo>
                    <a:lnTo>
                      <a:pt x="61" y="31"/>
                    </a:lnTo>
                    <a:lnTo>
                      <a:pt x="56" y="37"/>
                    </a:lnTo>
                    <a:lnTo>
                      <a:pt x="50" y="41"/>
                    </a:lnTo>
                    <a:lnTo>
                      <a:pt x="46" y="47"/>
                    </a:lnTo>
                    <a:lnTo>
                      <a:pt x="42" y="51"/>
                    </a:lnTo>
                    <a:lnTo>
                      <a:pt x="36" y="57"/>
                    </a:lnTo>
                    <a:lnTo>
                      <a:pt x="33" y="62"/>
                    </a:lnTo>
                    <a:lnTo>
                      <a:pt x="30" y="68"/>
                    </a:lnTo>
                    <a:lnTo>
                      <a:pt x="26" y="72"/>
                    </a:lnTo>
                    <a:lnTo>
                      <a:pt x="23" y="78"/>
                    </a:lnTo>
                    <a:lnTo>
                      <a:pt x="20" y="84"/>
                    </a:lnTo>
                    <a:lnTo>
                      <a:pt x="17" y="89"/>
                    </a:lnTo>
                    <a:lnTo>
                      <a:pt x="15" y="93"/>
                    </a:lnTo>
                    <a:lnTo>
                      <a:pt x="13" y="99"/>
                    </a:lnTo>
                    <a:lnTo>
                      <a:pt x="12" y="103"/>
                    </a:lnTo>
                    <a:lnTo>
                      <a:pt x="10" y="109"/>
                    </a:lnTo>
                    <a:lnTo>
                      <a:pt x="9" y="113"/>
                    </a:lnTo>
                    <a:lnTo>
                      <a:pt x="8" y="118"/>
                    </a:lnTo>
                    <a:lnTo>
                      <a:pt x="6" y="122"/>
                    </a:lnTo>
                    <a:lnTo>
                      <a:pt x="6" y="127"/>
                    </a:lnTo>
                    <a:lnTo>
                      <a:pt x="5" y="135"/>
                    </a:lnTo>
                    <a:lnTo>
                      <a:pt x="3" y="140"/>
                    </a:lnTo>
                    <a:lnTo>
                      <a:pt x="2" y="146"/>
                    </a:lnTo>
                    <a:lnTo>
                      <a:pt x="0" y="152"/>
                    </a:lnTo>
                    <a:lnTo>
                      <a:pt x="0" y="157"/>
                    </a:lnTo>
                    <a:lnTo>
                      <a:pt x="0" y="164"/>
                    </a:lnTo>
                    <a:lnTo>
                      <a:pt x="0" y="170"/>
                    </a:lnTo>
                    <a:lnTo>
                      <a:pt x="0" y="177"/>
                    </a:lnTo>
                    <a:lnTo>
                      <a:pt x="0" y="184"/>
                    </a:lnTo>
                    <a:lnTo>
                      <a:pt x="2" y="191"/>
                    </a:lnTo>
                    <a:lnTo>
                      <a:pt x="2" y="197"/>
                    </a:lnTo>
                    <a:lnTo>
                      <a:pt x="2" y="203"/>
                    </a:lnTo>
                    <a:lnTo>
                      <a:pt x="3" y="207"/>
                    </a:lnTo>
                    <a:lnTo>
                      <a:pt x="3" y="213"/>
                    </a:lnTo>
                    <a:lnTo>
                      <a:pt x="5" y="218"/>
                    </a:lnTo>
                    <a:lnTo>
                      <a:pt x="5" y="221"/>
                    </a:lnTo>
                    <a:lnTo>
                      <a:pt x="9" y="221"/>
                    </a:lnTo>
                    <a:lnTo>
                      <a:pt x="12" y="221"/>
                    </a:lnTo>
                    <a:lnTo>
                      <a:pt x="17" y="223"/>
                    </a:lnTo>
                    <a:lnTo>
                      <a:pt x="22" y="223"/>
                    </a:lnTo>
                    <a:lnTo>
                      <a:pt x="29" y="223"/>
                    </a:lnTo>
                    <a:lnTo>
                      <a:pt x="36" y="224"/>
                    </a:lnTo>
                    <a:lnTo>
                      <a:pt x="43" y="224"/>
                    </a:lnTo>
                    <a:lnTo>
                      <a:pt x="50" y="224"/>
                    </a:lnTo>
                    <a:lnTo>
                      <a:pt x="56" y="224"/>
                    </a:lnTo>
                    <a:lnTo>
                      <a:pt x="61" y="224"/>
                    </a:lnTo>
                    <a:lnTo>
                      <a:pt x="66" y="225"/>
                    </a:lnTo>
                    <a:lnTo>
                      <a:pt x="71" y="225"/>
                    </a:lnTo>
                    <a:lnTo>
                      <a:pt x="73" y="225"/>
                    </a:lnTo>
                    <a:lnTo>
                      <a:pt x="71" y="224"/>
                    </a:lnTo>
                    <a:lnTo>
                      <a:pt x="70" y="221"/>
                    </a:lnTo>
                    <a:lnTo>
                      <a:pt x="70" y="218"/>
                    </a:lnTo>
                    <a:lnTo>
                      <a:pt x="71" y="214"/>
                    </a:lnTo>
                    <a:lnTo>
                      <a:pt x="71" y="208"/>
                    </a:lnTo>
                    <a:lnTo>
                      <a:pt x="73" y="203"/>
                    </a:lnTo>
                    <a:lnTo>
                      <a:pt x="74" y="196"/>
                    </a:lnTo>
                    <a:lnTo>
                      <a:pt x="77" y="188"/>
                    </a:lnTo>
                    <a:lnTo>
                      <a:pt x="77" y="184"/>
                    </a:lnTo>
                    <a:lnTo>
                      <a:pt x="78" y="180"/>
                    </a:lnTo>
                    <a:lnTo>
                      <a:pt x="78" y="174"/>
                    </a:lnTo>
                    <a:lnTo>
                      <a:pt x="80" y="171"/>
                    </a:lnTo>
                    <a:lnTo>
                      <a:pt x="81" y="166"/>
                    </a:lnTo>
                    <a:lnTo>
                      <a:pt x="84" y="162"/>
                    </a:lnTo>
                    <a:lnTo>
                      <a:pt x="84" y="157"/>
                    </a:lnTo>
                    <a:lnTo>
                      <a:pt x="87" y="153"/>
                    </a:lnTo>
                    <a:lnTo>
                      <a:pt x="87" y="147"/>
                    </a:lnTo>
                    <a:lnTo>
                      <a:pt x="88" y="142"/>
                    </a:lnTo>
                    <a:lnTo>
                      <a:pt x="90" y="136"/>
                    </a:lnTo>
                    <a:lnTo>
                      <a:pt x="93" y="132"/>
                    </a:lnTo>
                    <a:lnTo>
                      <a:pt x="94" y="126"/>
                    </a:lnTo>
                    <a:lnTo>
                      <a:pt x="95" y="122"/>
                    </a:lnTo>
                    <a:lnTo>
                      <a:pt x="97" y="116"/>
                    </a:lnTo>
                    <a:lnTo>
                      <a:pt x="100" y="112"/>
                    </a:lnTo>
                    <a:lnTo>
                      <a:pt x="100" y="106"/>
                    </a:lnTo>
                    <a:lnTo>
                      <a:pt x="103" y="101"/>
                    </a:lnTo>
                    <a:lnTo>
                      <a:pt x="104" y="95"/>
                    </a:lnTo>
                    <a:lnTo>
                      <a:pt x="105" y="91"/>
                    </a:lnTo>
                    <a:lnTo>
                      <a:pt x="107" y="85"/>
                    </a:lnTo>
                    <a:lnTo>
                      <a:pt x="108" y="79"/>
                    </a:lnTo>
                    <a:lnTo>
                      <a:pt x="110" y="75"/>
                    </a:lnTo>
                    <a:lnTo>
                      <a:pt x="113" y="71"/>
                    </a:lnTo>
                    <a:lnTo>
                      <a:pt x="113" y="65"/>
                    </a:lnTo>
                    <a:lnTo>
                      <a:pt x="115" y="61"/>
                    </a:lnTo>
                    <a:lnTo>
                      <a:pt x="115" y="55"/>
                    </a:lnTo>
                    <a:lnTo>
                      <a:pt x="118" y="51"/>
                    </a:lnTo>
                    <a:lnTo>
                      <a:pt x="120" y="47"/>
                    </a:lnTo>
                    <a:lnTo>
                      <a:pt x="121" y="42"/>
                    </a:lnTo>
                    <a:lnTo>
                      <a:pt x="122" y="38"/>
                    </a:lnTo>
                    <a:lnTo>
                      <a:pt x="124" y="35"/>
                    </a:lnTo>
                    <a:lnTo>
                      <a:pt x="127" y="27"/>
                    </a:lnTo>
                    <a:lnTo>
                      <a:pt x="128" y="20"/>
                    </a:lnTo>
                    <a:lnTo>
                      <a:pt x="131" y="14"/>
                    </a:lnTo>
                    <a:lnTo>
                      <a:pt x="132" y="10"/>
                    </a:lnTo>
                    <a:lnTo>
                      <a:pt x="134" y="4"/>
                    </a:lnTo>
                    <a:lnTo>
                      <a:pt x="135" y="3"/>
                    </a:lnTo>
                    <a:lnTo>
                      <a:pt x="137"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4" name="Freeform 29">
                <a:extLst>
                  <a:ext uri="{FF2B5EF4-FFF2-40B4-BE49-F238E27FC236}">
                    <a16:creationId xmlns:a16="http://schemas.microsoft.com/office/drawing/2014/main" id="{E070ED90-88F7-1943-9B65-7C9E5C38EE21}"/>
                  </a:ext>
                </a:extLst>
              </p:cNvPr>
              <p:cNvSpPr>
                <a:spLocks/>
              </p:cNvSpPr>
              <p:nvPr/>
            </p:nvSpPr>
            <p:spPr bwMode="auto">
              <a:xfrm>
                <a:off x="5065119" y="3243554"/>
                <a:ext cx="546370" cy="481920"/>
              </a:xfrm>
              <a:custGeom>
                <a:avLst/>
                <a:gdLst>
                  <a:gd name="T0" fmla="*/ 2147483647 w 305"/>
                  <a:gd name="T1" fmla="*/ 2147483647 h 252"/>
                  <a:gd name="T2" fmla="*/ 2147483647 w 305"/>
                  <a:gd name="T3" fmla="*/ 2147483647 h 252"/>
                  <a:gd name="T4" fmla="*/ 2147483647 w 305"/>
                  <a:gd name="T5" fmla="*/ 2147483647 h 252"/>
                  <a:gd name="T6" fmla="*/ 2147483647 w 305"/>
                  <a:gd name="T7" fmla="*/ 2147483647 h 252"/>
                  <a:gd name="T8" fmla="*/ 2147483647 w 305"/>
                  <a:gd name="T9" fmla="*/ 2147483647 h 252"/>
                  <a:gd name="T10" fmla="*/ 2147483647 w 305"/>
                  <a:gd name="T11" fmla="*/ 2147483647 h 252"/>
                  <a:gd name="T12" fmla="*/ 2147483647 w 305"/>
                  <a:gd name="T13" fmla="*/ 2147483647 h 252"/>
                  <a:gd name="T14" fmla="*/ 2147483647 w 305"/>
                  <a:gd name="T15" fmla="*/ 2147483647 h 252"/>
                  <a:gd name="T16" fmla="*/ 2147483647 w 305"/>
                  <a:gd name="T17" fmla="*/ 2147483647 h 252"/>
                  <a:gd name="T18" fmla="*/ 2147483647 w 305"/>
                  <a:gd name="T19" fmla="*/ 2147483647 h 252"/>
                  <a:gd name="T20" fmla="*/ 2147483647 w 305"/>
                  <a:gd name="T21" fmla="*/ 2147483647 h 252"/>
                  <a:gd name="T22" fmla="*/ 2147483647 w 305"/>
                  <a:gd name="T23" fmla="*/ 2147483647 h 252"/>
                  <a:gd name="T24" fmla="*/ 2147483647 w 305"/>
                  <a:gd name="T25" fmla="*/ 2147483647 h 252"/>
                  <a:gd name="T26" fmla="*/ 2147483647 w 305"/>
                  <a:gd name="T27" fmla="*/ 2147483647 h 252"/>
                  <a:gd name="T28" fmla="*/ 2147483647 w 305"/>
                  <a:gd name="T29" fmla="*/ 2147483647 h 252"/>
                  <a:gd name="T30" fmla="*/ 2147483647 w 305"/>
                  <a:gd name="T31" fmla="*/ 2147483647 h 252"/>
                  <a:gd name="T32" fmla="*/ 2147483647 w 305"/>
                  <a:gd name="T33" fmla="*/ 2147483647 h 252"/>
                  <a:gd name="T34" fmla="*/ 0 w 305"/>
                  <a:gd name="T35" fmla="*/ 2147483647 h 252"/>
                  <a:gd name="T36" fmla="*/ 2147483647 w 305"/>
                  <a:gd name="T37" fmla="*/ 2147483647 h 252"/>
                  <a:gd name="T38" fmla="*/ 2147483647 w 305"/>
                  <a:gd name="T39" fmla="*/ 2147483647 h 252"/>
                  <a:gd name="T40" fmla="*/ 2147483647 w 305"/>
                  <a:gd name="T41" fmla="*/ 2147483647 h 252"/>
                  <a:gd name="T42" fmla="*/ 2147483647 w 305"/>
                  <a:gd name="T43" fmla="*/ 2147483647 h 252"/>
                  <a:gd name="T44" fmla="*/ 2147483647 w 305"/>
                  <a:gd name="T45" fmla="*/ 2147483647 h 252"/>
                  <a:gd name="T46" fmla="*/ 2147483647 w 305"/>
                  <a:gd name="T47" fmla="*/ 2147483647 h 252"/>
                  <a:gd name="T48" fmla="*/ 2147483647 w 305"/>
                  <a:gd name="T49" fmla="*/ 2147483647 h 252"/>
                  <a:gd name="T50" fmla="*/ 2147483647 w 305"/>
                  <a:gd name="T51" fmla="*/ 2147483647 h 252"/>
                  <a:gd name="T52" fmla="*/ 2147483647 w 305"/>
                  <a:gd name="T53" fmla="*/ 2147483647 h 252"/>
                  <a:gd name="T54" fmla="*/ 2147483647 w 305"/>
                  <a:gd name="T55" fmla="*/ 2147483647 h 252"/>
                  <a:gd name="T56" fmla="*/ 2147483647 w 305"/>
                  <a:gd name="T57" fmla="*/ 2147483647 h 252"/>
                  <a:gd name="T58" fmla="*/ 2147483647 w 305"/>
                  <a:gd name="T59" fmla="*/ 2147483647 h 252"/>
                  <a:gd name="T60" fmla="*/ 2147483647 w 305"/>
                  <a:gd name="T61" fmla="*/ 2147483647 h 252"/>
                  <a:gd name="T62" fmla="*/ 2147483647 w 305"/>
                  <a:gd name="T63" fmla="*/ 2147483647 h 252"/>
                  <a:gd name="T64" fmla="*/ 2147483647 w 305"/>
                  <a:gd name="T65" fmla="*/ 2147483647 h 252"/>
                  <a:gd name="T66" fmla="*/ 2147483647 w 305"/>
                  <a:gd name="T67" fmla="*/ 2147483647 h 252"/>
                  <a:gd name="T68" fmla="*/ 2147483647 w 305"/>
                  <a:gd name="T69" fmla="*/ 2147483647 h 252"/>
                  <a:gd name="T70" fmla="*/ 2147483647 w 305"/>
                  <a:gd name="T71" fmla="*/ 2147483647 h 252"/>
                  <a:gd name="T72" fmla="*/ 2147483647 w 305"/>
                  <a:gd name="T73" fmla="*/ 2147483647 h 252"/>
                  <a:gd name="T74" fmla="*/ 2147483647 w 305"/>
                  <a:gd name="T75" fmla="*/ 2147483647 h 252"/>
                  <a:gd name="T76" fmla="*/ 2147483647 w 305"/>
                  <a:gd name="T77" fmla="*/ 2147483647 h 252"/>
                  <a:gd name="T78" fmla="*/ 2147483647 w 305"/>
                  <a:gd name="T79" fmla="*/ 2147483647 h 252"/>
                  <a:gd name="T80" fmla="*/ 2147483647 w 305"/>
                  <a:gd name="T81" fmla="*/ 2147483647 h 252"/>
                  <a:gd name="T82" fmla="*/ 2147483647 w 305"/>
                  <a:gd name="T83" fmla="*/ 2147483647 h 252"/>
                  <a:gd name="T84" fmla="*/ 2147483647 w 305"/>
                  <a:gd name="T85" fmla="*/ 2147483647 h 252"/>
                  <a:gd name="T86" fmla="*/ 2147483647 w 305"/>
                  <a:gd name="T87" fmla="*/ 2147483647 h 252"/>
                  <a:gd name="T88" fmla="*/ 2147483647 w 305"/>
                  <a:gd name="T89" fmla="*/ 2147483647 h 252"/>
                  <a:gd name="T90" fmla="*/ 2147483647 w 305"/>
                  <a:gd name="T91" fmla="*/ 2147483647 h 252"/>
                  <a:gd name="T92" fmla="*/ 2147483647 w 305"/>
                  <a:gd name="T93" fmla="*/ 0 h 252"/>
                  <a:gd name="T94" fmla="*/ 2147483647 w 305"/>
                  <a:gd name="T95" fmla="*/ 2147483647 h 252"/>
                  <a:gd name="T96" fmla="*/ 2147483647 w 30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5"/>
                  <a:gd name="T148" fmla="*/ 0 h 252"/>
                  <a:gd name="T149" fmla="*/ 305 w 30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5" h="252">
                    <a:moveTo>
                      <a:pt x="91" y="51"/>
                    </a:moveTo>
                    <a:lnTo>
                      <a:pt x="84" y="59"/>
                    </a:lnTo>
                    <a:lnTo>
                      <a:pt x="77" y="68"/>
                    </a:lnTo>
                    <a:lnTo>
                      <a:pt x="74" y="72"/>
                    </a:lnTo>
                    <a:lnTo>
                      <a:pt x="71" y="75"/>
                    </a:lnTo>
                    <a:lnTo>
                      <a:pt x="68" y="80"/>
                    </a:lnTo>
                    <a:lnTo>
                      <a:pt x="65" y="85"/>
                    </a:lnTo>
                    <a:lnTo>
                      <a:pt x="62" y="89"/>
                    </a:lnTo>
                    <a:lnTo>
                      <a:pt x="60" y="93"/>
                    </a:lnTo>
                    <a:lnTo>
                      <a:pt x="57" y="97"/>
                    </a:lnTo>
                    <a:lnTo>
                      <a:pt x="55" y="102"/>
                    </a:lnTo>
                    <a:lnTo>
                      <a:pt x="53" y="106"/>
                    </a:lnTo>
                    <a:lnTo>
                      <a:pt x="50" y="110"/>
                    </a:lnTo>
                    <a:lnTo>
                      <a:pt x="48" y="114"/>
                    </a:lnTo>
                    <a:lnTo>
                      <a:pt x="47" y="119"/>
                    </a:lnTo>
                    <a:lnTo>
                      <a:pt x="41" y="127"/>
                    </a:lnTo>
                    <a:lnTo>
                      <a:pt x="37" y="136"/>
                    </a:lnTo>
                    <a:lnTo>
                      <a:pt x="34" y="140"/>
                    </a:lnTo>
                    <a:lnTo>
                      <a:pt x="33" y="144"/>
                    </a:lnTo>
                    <a:lnTo>
                      <a:pt x="31" y="148"/>
                    </a:lnTo>
                    <a:lnTo>
                      <a:pt x="30" y="153"/>
                    </a:lnTo>
                    <a:lnTo>
                      <a:pt x="26" y="160"/>
                    </a:lnTo>
                    <a:lnTo>
                      <a:pt x="23" y="168"/>
                    </a:lnTo>
                    <a:lnTo>
                      <a:pt x="21" y="175"/>
                    </a:lnTo>
                    <a:lnTo>
                      <a:pt x="19" y="184"/>
                    </a:lnTo>
                    <a:lnTo>
                      <a:pt x="16" y="191"/>
                    </a:lnTo>
                    <a:lnTo>
                      <a:pt x="13" y="198"/>
                    </a:lnTo>
                    <a:lnTo>
                      <a:pt x="10" y="204"/>
                    </a:lnTo>
                    <a:lnTo>
                      <a:pt x="9" y="211"/>
                    </a:lnTo>
                    <a:lnTo>
                      <a:pt x="7" y="217"/>
                    </a:lnTo>
                    <a:lnTo>
                      <a:pt x="6" y="222"/>
                    </a:lnTo>
                    <a:lnTo>
                      <a:pt x="4" y="227"/>
                    </a:lnTo>
                    <a:lnTo>
                      <a:pt x="4" y="232"/>
                    </a:lnTo>
                    <a:lnTo>
                      <a:pt x="1" y="239"/>
                    </a:lnTo>
                    <a:lnTo>
                      <a:pt x="0" y="246"/>
                    </a:lnTo>
                    <a:lnTo>
                      <a:pt x="0" y="251"/>
                    </a:lnTo>
                    <a:lnTo>
                      <a:pt x="0" y="252"/>
                    </a:lnTo>
                    <a:lnTo>
                      <a:pt x="170" y="249"/>
                    </a:lnTo>
                    <a:lnTo>
                      <a:pt x="172" y="246"/>
                    </a:lnTo>
                    <a:lnTo>
                      <a:pt x="176" y="241"/>
                    </a:lnTo>
                    <a:lnTo>
                      <a:pt x="179" y="235"/>
                    </a:lnTo>
                    <a:lnTo>
                      <a:pt x="183" y="229"/>
                    </a:lnTo>
                    <a:lnTo>
                      <a:pt x="187" y="224"/>
                    </a:lnTo>
                    <a:lnTo>
                      <a:pt x="193" y="218"/>
                    </a:lnTo>
                    <a:lnTo>
                      <a:pt x="197" y="209"/>
                    </a:lnTo>
                    <a:lnTo>
                      <a:pt x="203" y="201"/>
                    </a:lnTo>
                    <a:lnTo>
                      <a:pt x="209" y="192"/>
                    </a:lnTo>
                    <a:lnTo>
                      <a:pt x="216" y="185"/>
                    </a:lnTo>
                    <a:lnTo>
                      <a:pt x="217" y="181"/>
                    </a:lnTo>
                    <a:lnTo>
                      <a:pt x="221" y="175"/>
                    </a:lnTo>
                    <a:lnTo>
                      <a:pt x="224" y="171"/>
                    </a:lnTo>
                    <a:lnTo>
                      <a:pt x="227" y="167"/>
                    </a:lnTo>
                    <a:lnTo>
                      <a:pt x="230" y="161"/>
                    </a:lnTo>
                    <a:lnTo>
                      <a:pt x="234" y="157"/>
                    </a:lnTo>
                    <a:lnTo>
                      <a:pt x="237" y="153"/>
                    </a:lnTo>
                    <a:lnTo>
                      <a:pt x="241" y="148"/>
                    </a:lnTo>
                    <a:lnTo>
                      <a:pt x="244" y="143"/>
                    </a:lnTo>
                    <a:lnTo>
                      <a:pt x="247" y="137"/>
                    </a:lnTo>
                    <a:lnTo>
                      <a:pt x="250" y="133"/>
                    </a:lnTo>
                    <a:lnTo>
                      <a:pt x="254" y="127"/>
                    </a:lnTo>
                    <a:lnTo>
                      <a:pt x="257" y="123"/>
                    </a:lnTo>
                    <a:lnTo>
                      <a:pt x="260" y="119"/>
                    </a:lnTo>
                    <a:lnTo>
                      <a:pt x="262" y="114"/>
                    </a:lnTo>
                    <a:lnTo>
                      <a:pt x="267" y="110"/>
                    </a:lnTo>
                    <a:lnTo>
                      <a:pt x="270" y="106"/>
                    </a:lnTo>
                    <a:lnTo>
                      <a:pt x="272" y="100"/>
                    </a:lnTo>
                    <a:lnTo>
                      <a:pt x="274" y="96"/>
                    </a:lnTo>
                    <a:lnTo>
                      <a:pt x="278" y="92"/>
                    </a:lnTo>
                    <a:lnTo>
                      <a:pt x="280" y="87"/>
                    </a:lnTo>
                    <a:lnTo>
                      <a:pt x="284" y="83"/>
                    </a:lnTo>
                    <a:lnTo>
                      <a:pt x="285" y="80"/>
                    </a:lnTo>
                    <a:lnTo>
                      <a:pt x="288" y="76"/>
                    </a:lnTo>
                    <a:lnTo>
                      <a:pt x="292" y="69"/>
                    </a:lnTo>
                    <a:lnTo>
                      <a:pt x="295" y="63"/>
                    </a:lnTo>
                    <a:lnTo>
                      <a:pt x="298" y="56"/>
                    </a:lnTo>
                    <a:lnTo>
                      <a:pt x="302" y="52"/>
                    </a:lnTo>
                    <a:lnTo>
                      <a:pt x="304" y="48"/>
                    </a:lnTo>
                    <a:lnTo>
                      <a:pt x="305" y="44"/>
                    </a:lnTo>
                    <a:lnTo>
                      <a:pt x="305" y="42"/>
                    </a:lnTo>
                    <a:lnTo>
                      <a:pt x="305" y="41"/>
                    </a:lnTo>
                    <a:lnTo>
                      <a:pt x="302" y="39"/>
                    </a:lnTo>
                    <a:lnTo>
                      <a:pt x="298" y="36"/>
                    </a:lnTo>
                    <a:lnTo>
                      <a:pt x="294" y="34"/>
                    </a:lnTo>
                    <a:lnTo>
                      <a:pt x="287" y="31"/>
                    </a:lnTo>
                    <a:lnTo>
                      <a:pt x="280" y="26"/>
                    </a:lnTo>
                    <a:lnTo>
                      <a:pt x="272" y="24"/>
                    </a:lnTo>
                    <a:lnTo>
                      <a:pt x="264" y="19"/>
                    </a:lnTo>
                    <a:lnTo>
                      <a:pt x="257" y="17"/>
                    </a:lnTo>
                    <a:lnTo>
                      <a:pt x="248" y="14"/>
                    </a:lnTo>
                    <a:lnTo>
                      <a:pt x="241" y="9"/>
                    </a:lnTo>
                    <a:lnTo>
                      <a:pt x="234" y="7"/>
                    </a:lnTo>
                    <a:lnTo>
                      <a:pt x="228" y="5"/>
                    </a:lnTo>
                    <a:lnTo>
                      <a:pt x="223" y="1"/>
                    </a:lnTo>
                    <a:lnTo>
                      <a:pt x="219" y="0"/>
                    </a:lnTo>
                    <a:lnTo>
                      <a:pt x="216" y="0"/>
                    </a:lnTo>
                    <a:lnTo>
                      <a:pt x="114" y="56"/>
                    </a:lnTo>
                    <a:lnTo>
                      <a:pt x="91" y="51"/>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5" name="Freeform 30">
                <a:extLst>
                  <a:ext uri="{FF2B5EF4-FFF2-40B4-BE49-F238E27FC236}">
                    <a16:creationId xmlns:a16="http://schemas.microsoft.com/office/drawing/2014/main" id="{E2427990-E3FB-CB43-9A43-FF7A504615A8}"/>
                  </a:ext>
                </a:extLst>
              </p:cNvPr>
              <p:cNvSpPr>
                <a:spLocks/>
              </p:cNvSpPr>
              <p:nvPr/>
            </p:nvSpPr>
            <p:spPr bwMode="auto">
              <a:xfrm>
                <a:off x="4803578" y="3195745"/>
                <a:ext cx="406643" cy="523992"/>
              </a:xfrm>
              <a:custGeom>
                <a:avLst/>
                <a:gdLst>
                  <a:gd name="T0" fmla="*/ 2147483647 w 227"/>
                  <a:gd name="T1" fmla="*/ 0 h 274"/>
                  <a:gd name="T2" fmla="*/ 2147483647 w 227"/>
                  <a:gd name="T3" fmla="*/ 0 h 274"/>
                  <a:gd name="T4" fmla="*/ 2147483647 w 227"/>
                  <a:gd name="T5" fmla="*/ 2147483647 h 274"/>
                  <a:gd name="T6" fmla="*/ 2147483647 w 227"/>
                  <a:gd name="T7" fmla="*/ 2147483647 h 274"/>
                  <a:gd name="T8" fmla="*/ 2147483647 w 227"/>
                  <a:gd name="T9" fmla="*/ 2147483647 h 274"/>
                  <a:gd name="T10" fmla="*/ 2147483647 w 227"/>
                  <a:gd name="T11" fmla="*/ 2147483647 h 274"/>
                  <a:gd name="T12" fmla="*/ 2147483647 w 227"/>
                  <a:gd name="T13" fmla="*/ 2147483647 h 274"/>
                  <a:gd name="T14" fmla="*/ 2147483647 w 227"/>
                  <a:gd name="T15" fmla="*/ 2147483647 h 274"/>
                  <a:gd name="T16" fmla="*/ 2147483647 w 227"/>
                  <a:gd name="T17" fmla="*/ 2147483647 h 274"/>
                  <a:gd name="T18" fmla="*/ 2147483647 w 227"/>
                  <a:gd name="T19" fmla="*/ 2147483647 h 274"/>
                  <a:gd name="T20" fmla="*/ 2147483647 w 227"/>
                  <a:gd name="T21" fmla="*/ 2147483647 h 274"/>
                  <a:gd name="T22" fmla="*/ 2147483647 w 227"/>
                  <a:gd name="T23" fmla="*/ 2147483647 h 274"/>
                  <a:gd name="T24" fmla="*/ 2147483647 w 227"/>
                  <a:gd name="T25" fmla="*/ 2147483647 h 274"/>
                  <a:gd name="T26" fmla="*/ 2147483647 w 227"/>
                  <a:gd name="T27" fmla="*/ 2147483647 h 274"/>
                  <a:gd name="T28" fmla="*/ 2147483647 w 227"/>
                  <a:gd name="T29" fmla="*/ 2147483647 h 274"/>
                  <a:gd name="T30" fmla="*/ 2147483647 w 227"/>
                  <a:gd name="T31" fmla="*/ 2147483647 h 274"/>
                  <a:gd name="T32" fmla="*/ 2147483647 w 227"/>
                  <a:gd name="T33" fmla="*/ 2147483647 h 274"/>
                  <a:gd name="T34" fmla="*/ 2147483647 w 227"/>
                  <a:gd name="T35" fmla="*/ 2147483647 h 274"/>
                  <a:gd name="T36" fmla="*/ 2147483647 w 227"/>
                  <a:gd name="T37" fmla="*/ 2147483647 h 274"/>
                  <a:gd name="T38" fmla="*/ 2147483647 w 227"/>
                  <a:gd name="T39" fmla="*/ 2147483647 h 274"/>
                  <a:gd name="T40" fmla="*/ 2147483647 w 227"/>
                  <a:gd name="T41" fmla="*/ 2147483647 h 274"/>
                  <a:gd name="T42" fmla="*/ 2147483647 w 227"/>
                  <a:gd name="T43" fmla="*/ 2147483647 h 274"/>
                  <a:gd name="T44" fmla="*/ 2147483647 w 227"/>
                  <a:gd name="T45" fmla="*/ 2147483647 h 274"/>
                  <a:gd name="T46" fmla="*/ 2147483647 w 227"/>
                  <a:gd name="T47" fmla="*/ 2147483647 h 274"/>
                  <a:gd name="T48" fmla="*/ 2147483647 w 227"/>
                  <a:gd name="T49" fmla="*/ 2147483647 h 274"/>
                  <a:gd name="T50" fmla="*/ 2147483647 w 227"/>
                  <a:gd name="T51" fmla="*/ 2147483647 h 274"/>
                  <a:gd name="T52" fmla="*/ 2147483647 w 227"/>
                  <a:gd name="T53" fmla="*/ 2147483647 h 274"/>
                  <a:gd name="T54" fmla="*/ 2147483647 w 227"/>
                  <a:gd name="T55" fmla="*/ 2147483647 h 274"/>
                  <a:gd name="T56" fmla="*/ 2147483647 w 227"/>
                  <a:gd name="T57" fmla="*/ 2147483647 h 274"/>
                  <a:gd name="T58" fmla="*/ 2147483647 w 227"/>
                  <a:gd name="T59" fmla="*/ 2147483647 h 274"/>
                  <a:gd name="T60" fmla="*/ 2147483647 w 227"/>
                  <a:gd name="T61" fmla="*/ 2147483647 h 274"/>
                  <a:gd name="T62" fmla="*/ 2147483647 w 227"/>
                  <a:gd name="T63" fmla="*/ 2147483647 h 274"/>
                  <a:gd name="T64" fmla="*/ 2147483647 w 227"/>
                  <a:gd name="T65" fmla="*/ 2147483647 h 274"/>
                  <a:gd name="T66" fmla="*/ 2147483647 w 227"/>
                  <a:gd name="T67" fmla="*/ 2147483647 h 274"/>
                  <a:gd name="T68" fmla="*/ 2147483647 w 227"/>
                  <a:gd name="T69" fmla="*/ 2147483647 h 274"/>
                  <a:gd name="T70" fmla="*/ 2147483647 w 227"/>
                  <a:gd name="T71" fmla="*/ 2147483647 h 274"/>
                  <a:gd name="T72" fmla="*/ 2147483647 w 227"/>
                  <a:gd name="T73" fmla="*/ 2147483647 h 274"/>
                  <a:gd name="T74" fmla="*/ 2147483647 w 227"/>
                  <a:gd name="T75" fmla="*/ 2147483647 h 274"/>
                  <a:gd name="T76" fmla="*/ 2147483647 w 227"/>
                  <a:gd name="T77" fmla="*/ 2147483647 h 274"/>
                  <a:gd name="T78" fmla="*/ 2147483647 w 227"/>
                  <a:gd name="T79" fmla="*/ 2147483647 h 274"/>
                  <a:gd name="T80" fmla="*/ 2147483647 w 227"/>
                  <a:gd name="T81" fmla="*/ 2147483647 h 274"/>
                  <a:gd name="T82" fmla="*/ 2147483647 w 227"/>
                  <a:gd name="T83" fmla="*/ 2147483647 h 274"/>
                  <a:gd name="T84" fmla="*/ 2147483647 w 227"/>
                  <a:gd name="T85" fmla="*/ 2147483647 h 274"/>
                  <a:gd name="T86" fmla="*/ 0 w 227"/>
                  <a:gd name="T87" fmla="*/ 2147483647 h 274"/>
                  <a:gd name="T88" fmla="*/ 0 w 227"/>
                  <a:gd name="T89" fmla="*/ 2147483647 h 274"/>
                  <a:gd name="T90" fmla="*/ 0 w 227"/>
                  <a:gd name="T91" fmla="*/ 2147483647 h 274"/>
                  <a:gd name="T92" fmla="*/ 0 w 227"/>
                  <a:gd name="T93" fmla="*/ 2147483647 h 274"/>
                  <a:gd name="T94" fmla="*/ 0 w 227"/>
                  <a:gd name="T95" fmla="*/ 2147483647 h 274"/>
                  <a:gd name="T96" fmla="*/ 0 w 227"/>
                  <a:gd name="T97" fmla="*/ 2147483647 h 274"/>
                  <a:gd name="T98" fmla="*/ 0 w 227"/>
                  <a:gd name="T99" fmla="*/ 2147483647 h 274"/>
                  <a:gd name="T100" fmla="*/ 0 w 227"/>
                  <a:gd name="T101" fmla="*/ 2147483647 h 274"/>
                  <a:gd name="T102" fmla="*/ 0 w 227"/>
                  <a:gd name="T103" fmla="*/ 2147483647 h 274"/>
                  <a:gd name="T104" fmla="*/ 0 w 227"/>
                  <a:gd name="T105" fmla="*/ 2147483647 h 274"/>
                  <a:gd name="T106" fmla="*/ 0 w 227"/>
                  <a:gd name="T107" fmla="*/ 2147483647 h 274"/>
                  <a:gd name="T108" fmla="*/ 0 w 227"/>
                  <a:gd name="T109" fmla="*/ 2147483647 h 274"/>
                  <a:gd name="T110" fmla="*/ 2147483647 w 227"/>
                  <a:gd name="T111" fmla="*/ 2147483647 h 274"/>
                  <a:gd name="T112" fmla="*/ 2147483647 w 227"/>
                  <a:gd name="T113" fmla="*/ 2147483647 h 274"/>
                  <a:gd name="T114" fmla="*/ 2147483647 w 227"/>
                  <a:gd name="T115" fmla="*/ 2147483647 h 274"/>
                  <a:gd name="T116" fmla="*/ 2147483647 w 227"/>
                  <a:gd name="T117" fmla="*/ 0 h 274"/>
                  <a:gd name="T118" fmla="*/ 2147483647 w 227"/>
                  <a:gd name="T119" fmla="*/ 0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274"/>
                  <a:gd name="T182" fmla="*/ 227 w 227"/>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274">
                    <a:moveTo>
                      <a:pt x="166" y="0"/>
                    </a:moveTo>
                    <a:lnTo>
                      <a:pt x="159" y="0"/>
                    </a:lnTo>
                    <a:lnTo>
                      <a:pt x="153" y="2"/>
                    </a:lnTo>
                    <a:lnTo>
                      <a:pt x="147" y="3"/>
                    </a:lnTo>
                    <a:lnTo>
                      <a:pt x="143" y="6"/>
                    </a:lnTo>
                    <a:lnTo>
                      <a:pt x="138" y="8"/>
                    </a:lnTo>
                    <a:lnTo>
                      <a:pt x="132" y="9"/>
                    </a:lnTo>
                    <a:lnTo>
                      <a:pt x="128" y="10"/>
                    </a:lnTo>
                    <a:lnTo>
                      <a:pt x="122" y="13"/>
                    </a:lnTo>
                    <a:lnTo>
                      <a:pt x="118" y="16"/>
                    </a:lnTo>
                    <a:lnTo>
                      <a:pt x="112" y="17"/>
                    </a:lnTo>
                    <a:lnTo>
                      <a:pt x="108" y="20"/>
                    </a:lnTo>
                    <a:lnTo>
                      <a:pt x="104" y="23"/>
                    </a:lnTo>
                    <a:lnTo>
                      <a:pt x="99" y="25"/>
                    </a:lnTo>
                    <a:lnTo>
                      <a:pt x="95" y="27"/>
                    </a:lnTo>
                    <a:lnTo>
                      <a:pt x="91" y="32"/>
                    </a:lnTo>
                    <a:lnTo>
                      <a:pt x="88" y="34"/>
                    </a:lnTo>
                    <a:lnTo>
                      <a:pt x="79" y="39"/>
                    </a:lnTo>
                    <a:lnTo>
                      <a:pt x="72" y="44"/>
                    </a:lnTo>
                    <a:lnTo>
                      <a:pt x="67" y="51"/>
                    </a:lnTo>
                    <a:lnTo>
                      <a:pt x="60" y="59"/>
                    </a:lnTo>
                    <a:lnTo>
                      <a:pt x="54" y="66"/>
                    </a:lnTo>
                    <a:lnTo>
                      <a:pt x="48" y="73"/>
                    </a:lnTo>
                    <a:lnTo>
                      <a:pt x="44" y="80"/>
                    </a:lnTo>
                    <a:lnTo>
                      <a:pt x="40" y="86"/>
                    </a:lnTo>
                    <a:lnTo>
                      <a:pt x="35" y="93"/>
                    </a:lnTo>
                    <a:lnTo>
                      <a:pt x="30" y="100"/>
                    </a:lnTo>
                    <a:lnTo>
                      <a:pt x="27" y="107"/>
                    </a:lnTo>
                    <a:lnTo>
                      <a:pt x="24" y="114"/>
                    </a:lnTo>
                    <a:lnTo>
                      <a:pt x="20" y="120"/>
                    </a:lnTo>
                    <a:lnTo>
                      <a:pt x="17" y="125"/>
                    </a:lnTo>
                    <a:lnTo>
                      <a:pt x="16" y="132"/>
                    </a:lnTo>
                    <a:lnTo>
                      <a:pt x="14" y="138"/>
                    </a:lnTo>
                    <a:lnTo>
                      <a:pt x="11" y="144"/>
                    </a:lnTo>
                    <a:lnTo>
                      <a:pt x="10" y="149"/>
                    </a:lnTo>
                    <a:lnTo>
                      <a:pt x="8" y="154"/>
                    </a:lnTo>
                    <a:lnTo>
                      <a:pt x="7" y="158"/>
                    </a:lnTo>
                    <a:lnTo>
                      <a:pt x="6" y="165"/>
                    </a:lnTo>
                    <a:lnTo>
                      <a:pt x="6" y="172"/>
                    </a:lnTo>
                    <a:lnTo>
                      <a:pt x="3" y="175"/>
                    </a:lnTo>
                    <a:lnTo>
                      <a:pt x="3" y="181"/>
                    </a:lnTo>
                    <a:lnTo>
                      <a:pt x="1" y="186"/>
                    </a:lnTo>
                    <a:lnTo>
                      <a:pt x="1" y="193"/>
                    </a:lnTo>
                    <a:lnTo>
                      <a:pt x="0" y="200"/>
                    </a:lnTo>
                    <a:lnTo>
                      <a:pt x="0" y="209"/>
                    </a:lnTo>
                    <a:lnTo>
                      <a:pt x="0" y="216"/>
                    </a:lnTo>
                    <a:lnTo>
                      <a:pt x="0" y="225"/>
                    </a:lnTo>
                    <a:lnTo>
                      <a:pt x="0" y="230"/>
                    </a:lnTo>
                    <a:lnTo>
                      <a:pt x="0" y="237"/>
                    </a:lnTo>
                    <a:lnTo>
                      <a:pt x="0" y="243"/>
                    </a:lnTo>
                    <a:lnTo>
                      <a:pt x="0" y="249"/>
                    </a:lnTo>
                    <a:lnTo>
                      <a:pt x="0" y="253"/>
                    </a:lnTo>
                    <a:lnTo>
                      <a:pt x="0" y="257"/>
                    </a:lnTo>
                    <a:lnTo>
                      <a:pt x="0" y="259"/>
                    </a:lnTo>
                    <a:lnTo>
                      <a:pt x="0" y="260"/>
                    </a:lnTo>
                    <a:lnTo>
                      <a:pt x="133" y="274"/>
                    </a:lnTo>
                    <a:lnTo>
                      <a:pt x="227" y="91"/>
                    </a:lnTo>
                    <a:lnTo>
                      <a:pt x="201" y="19"/>
                    </a:lnTo>
                    <a:lnTo>
                      <a:pt x="166" y="0"/>
                    </a:lnTo>
                    <a:close/>
                  </a:path>
                </a:pathLst>
              </a:custGeom>
              <a:solidFill>
                <a:srgbClr val="D1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6" name="Freeform 31">
                <a:extLst>
                  <a:ext uri="{FF2B5EF4-FFF2-40B4-BE49-F238E27FC236}">
                    <a16:creationId xmlns:a16="http://schemas.microsoft.com/office/drawing/2014/main" id="{6B2E7CA9-E743-4042-9F38-66B0179DD600}"/>
                  </a:ext>
                </a:extLst>
              </p:cNvPr>
              <p:cNvSpPr>
                <a:spLocks/>
              </p:cNvSpPr>
              <p:nvPr/>
            </p:nvSpPr>
            <p:spPr bwMode="auto">
              <a:xfrm>
                <a:off x="5149314" y="3228255"/>
                <a:ext cx="249002" cy="147254"/>
              </a:xfrm>
              <a:custGeom>
                <a:avLst/>
                <a:gdLst>
                  <a:gd name="T0" fmla="*/ 0 w 139"/>
                  <a:gd name="T1" fmla="*/ 0 h 77"/>
                  <a:gd name="T2" fmla="*/ 2147483647 w 139"/>
                  <a:gd name="T3" fmla="*/ 2147483647 h 77"/>
                  <a:gd name="T4" fmla="*/ 2147483647 w 139"/>
                  <a:gd name="T5" fmla="*/ 2147483647 h 77"/>
                  <a:gd name="T6" fmla="*/ 0 w 139"/>
                  <a:gd name="T7" fmla="*/ 0 h 77"/>
                  <a:gd name="T8" fmla="*/ 0 w 139"/>
                  <a:gd name="T9" fmla="*/ 0 h 77"/>
                  <a:gd name="T10" fmla="*/ 0 60000 65536"/>
                  <a:gd name="T11" fmla="*/ 0 60000 65536"/>
                  <a:gd name="T12" fmla="*/ 0 60000 65536"/>
                  <a:gd name="T13" fmla="*/ 0 60000 65536"/>
                  <a:gd name="T14" fmla="*/ 0 60000 65536"/>
                  <a:gd name="T15" fmla="*/ 0 w 139"/>
                  <a:gd name="T16" fmla="*/ 0 h 77"/>
                  <a:gd name="T17" fmla="*/ 139 w 139"/>
                  <a:gd name="T18" fmla="*/ 77 h 77"/>
                </a:gdLst>
                <a:ahLst/>
                <a:cxnLst>
                  <a:cxn ang="T10">
                    <a:pos x="T0" y="T1"/>
                  </a:cxn>
                  <a:cxn ang="T11">
                    <a:pos x="T2" y="T3"/>
                  </a:cxn>
                  <a:cxn ang="T12">
                    <a:pos x="T4" y="T5"/>
                  </a:cxn>
                  <a:cxn ang="T13">
                    <a:pos x="T6" y="T7"/>
                  </a:cxn>
                  <a:cxn ang="T14">
                    <a:pos x="T8" y="T9"/>
                  </a:cxn>
                </a:cxnLst>
                <a:rect l="T15" t="T16" r="T17" b="T18"/>
                <a:pathLst>
                  <a:path w="139" h="77">
                    <a:moveTo>
                      <a:pt x="0" y="0"/>
                    </a:moveTo>
                    <a:lnTo>
                      <a:pt x="45" y="77"/>
                    </a:lnTo>
                    <a:lnTo>
                      <a:pt x="139" y="13"/>
                    </a:lnTo>
                    <a:lnTo>
                      <a:pt x="0" y="0"/>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7" name="Freeform 32">
                <a:extLst>
                  <a:ext uri="{FF2B5EF4-FFF2-40B4-BE49-F238E27FC236}">
                    <a16:creationId xmlns:a16="http://schemas.microsoft.com/office/drawing/2014/main" id="{5A737446-FC90-1546-BF74-3DB2B3C6B124}"/>
                  </a:ext>
                </a:extLst>
              </p:cNvPr>
              <p:cNvSpPr>
                <a:spLocks/>
              </p:cNvSpPr>
              <p:nvPr/>
            </p:nvSpPr>
            <p:spPr bwMode="auto">
              <a:xfrm>
                <a:off x="5220969" y="3075264"/>
                <a:ext cx="189886" cy="170203"/>
              </a:xfrm>
              <a:custGeom>
                <a:avLst/>
                <a:gdLst>
                  <a:gd name="T0" fmla="*/ 2147483647 w 106"/>
                  <a:gd name="T1" fmla="*/ 0 h 89"/>
                  <a:gd name="T2" fmla="*/ 0 w 106"/>
                  <a:gd name="T3" fmla="*/ 2147483647 h 89"/>
                  <a:gd name="T4" fmla="*/ 2147483647 w 106"/>
                  <a:gd name="T5" fmla="*/ 2147483647 h 89"/>
                  <a:gd name="T6" fmla="*/ 2147483647 w 106"/>
                  <a:gd name="T7" fmla="*/ 2147483647 h 89"/>
                  <a:gd name="T8" fmla="*/ 2147483647 w 106"/>
                  <a:gd name="T9" fmla="*/ 0 h 89"/>
                  <a:gd name="T10" fmla="*/ 2147483647 w 106"/>
                  <a:gd name="T11" fmla="*/ 0 h 89"/>
                  <a:gd name="T12" fmla="*/ 0 60000 65536"/>
                  <a:gd name="T13" fmla="*/ 0 60000 65536"/>
                  <a:gd name="T14" fmla="*/ 0 60000 65536"/>
                  <a:gd name="T15" fmla="*/ 0 60000 65536"/>
                  <a:gd name="T16" fmla="*/ 0 60000 65536"/>
                  <a:gd name="T17" fmla="*/ 0 60000 65536"/>
                  <a:gd name="T18" fmla="*/ 0 w 106"/>
                  <a:gd name="T19" fmla="*/ 0 h 89"/>
                  <a:gd name="T20" fmla="*/ 106 w 106"/>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106" h="89">
                    <a:moveTo>
                      <a:pt x="44" y="0"/>
                    </a:moveTo>
                    <a:lnTo>
                      <a:pt x="0" y="80"/>
                    </a:lnTo>
                    <a:lnTo>
                      <a:pt x="106" y="89"/>
                    </a:lnTo>
                    <a:lnTo>
                      <a:pt x="96" y="19"/>
                    </a:lnTo>
                    <a:lnTo>
                      <a:pt x="44" y="0"/>
                    </a:lnTo>
                    <a:close/>
                  </a:path>
                </a:pathLst>
              </a:custGeom>
              <a:solidFill>
                <a:srgbClr val="FF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8" name="Freeform 33">
                <a:extLst>
                  <a:ext uri="{FF2B5EF4-FFF2-40B4-BE49-F238E27FC236}">
                    <a16:creationId xmlns:a16="http://schemas.microsoft.com/office/drawing/2014/main" id="{5A3EFCC1-2ADF-D844-97DF-B69274A0A192}"/>
                  </a:ext>
                </a:extLst>
              </p:cNvPr>
              <p:cNvSpPr>
                <a:spLocks/>
              </p:cNvSpPr>
              <p:nvPr/>
            </p:nvSpPr>
            <p:spPr bwMode="auto">
              <a:xfrm>
                <a:off x="5240674" y="2884026"/>
                <a:ext cx="272289" cy="218011"/>
              </a:xfrm>
              <a:custGeom>
                <a:avLst/>
                <a:gdLst>
                  <a:gd name="T0" fmla="*/ 2147483647 w 152"/>
                  <a:gd name="T1" fmla="*/ 0 h 114"/>
                  <a:gd name="T2" fmla="*/ 2147483647 w 152"/>
                  <a:gd name="T3" fmla="*/ 2147483647 h 114"/>
                  <a:gd name="T4" fmla="*/ 2147483647 w 152"/>
                  <a:gd name="T5" fmla="*/ 2147483647 h 114"/>
                  <a:gd name="T6" fmla="*/ 2147483647 w 152"/>
                  <a:gd name="T7" fmla="*/ 2147483647 h 114"/>
                  <a:gd name="T8" fmla="*/ 2147483647 w 152"/>
                  <a:gd name="T9" fmla="*/ 2147483647 h 114"/>
                  <a:gd name="T10" fmla="*/ 0 w 152"/>
                  <a:gd name="T11" fmla="*/ 2147483647 h 114"/>
                  <a:gd name="T12" fmla="*/ 0 w 152"/>
                  <a:gd name="T13" fmla="*/ 2147483647 h 114"/>
                  <a:gd name="T14" fmla="*/ 0 w 152"/>
                  <a:gd name="T15" fmla="*/ 2147483647 h 114"/>
                  <a:gd name="T16" fmla="*/ 2147483647 w 152"/>
                  <a:gd name="T17" fmla="*/ 2147483647 h 114"/>
                  <a:gd name="T18" fmla="*/ 2147483647 w 152"/>
                  <a:gd name="T19" fmla="*/ 2147483647 h 114"/>
                  <a:gd name="T20" fmla="*/ 2147483647 w 152"/>
                  <a:gd name="T21" fmla="*/ 2147483647 h 114"/>
                  <a:gd name="T22" fmla="*/ 2147483647 w 152"/>
                  <a:gd name="T23" fmla="*/ 2147483647 h 114"/>
                  <a:gd name="T24" fmla="*/ 2147483647 w 152"/>
                  <a:gd name="T25" fmla="*/ 2147483647 h 114"/>
                  <a:gd name="T26" fmla="*/ 2147483647 w 152"/>
                  <a:gd name="T27" fmla="*/ 2147483647 h 114"/>
                  <a:gd name="T28" fmla="*/ 2147483647 w 152"/>
                  <a:gd name="T29" fmla="*/ 2147483647 h 114"/>
                  <a:gd name="T30" fmla="*/ 2147483647 w 152"/>
                  <a:gd name="T31" fmla="*/ 2147483647 h 114"/>
                  <a:gd name="T32" fmla="*/ 2147483647 w 152"/>
                  <a:gd name="T33" fmla="*/ 2147483647 h 114"/>
                  <a:gd name="T34" fmla="*/ 2147483647 w 152"/>
                  <a:gd name="T35" fmla="*/ 2147483647 h 114"/>
                  <a:gd name="T36" fmla="*/ 2147483647 w 152"/>
                  <a:gd name="T37" fmla="*/ 2147483647 h 114"/>
                  <a:gd name="T38" fmla="*/ 2147483647 w 152"/>
                  <a:gd name="T39" fmla="*/ 2147483647 h 114"/>
                  <a:gd name="T40" fmla="*/ 2147483647 w 152"/>
                  <a:gd name="T41" fmla="*/ 2147483647 h 114"/>
                  <a:gd name="T42" fmla="*/ 2147483647 w 152"/>
                  <a:gd name="T43" fmla="*/ 2147483647 h 114"/>
                  <a:gd name="T44" fmla="*/ 2147483647 w 152"/>
                  <a:gd name="T45" fmla="*/ 2147483647 h 114"/>
                  <a:gd name="T46" fmla="*/ 2147483647 w 152"/>
                  <a:gd name="T47" fmla="*/ 2147483647 h 114"/>
                  <a:gd name="T48" fmla="*/ 2147483647 w 152"/>
                  <a:gd name="T49" fmla="*/ 2147483647 h 114"/>
                  <a:gd name="T50" fmla="*/ 2147483647 w 152"/>
                  <a:gd name="T51" fmla="*/ 2147483647 h 114"/>
                  <a:gd name="T52" fmla="*/ 2147483647 w 152"/>
                  <a:gd name="T53" fmla="*/ 2147483647 h 114"/>
                  <a:gd name="T54" fmla="*/ 2147483647 w 152"/>
                  <a:gd name="T55" fmla="*/ 2147483647 h 114"/>
                  <a:gd name="T56" fmla="*/ 2147483647 w 152"/>
                  <a:gd name="T57" fmla="*/ 2147483647 h 114"/>
                  <a:gd name="T58" fmla="*/ 2147483647 w 152"/>
                  <a:gd name="T59" fmla="*/ 2147483647 h 114"/>
                  <a:gd name="T60" fmla="*/ 2147483647 w 152"/>
                  <a:gd name="T61" fmla="*/ 2147483647 h 114"/>
                  <a:gd name="T62" fmla="*/ 2147483647 w 152"/>
                  <a:gd name="T63" fmla="*/ 2147483647 h 114"/>
                  <a:gd name="T64" fmla="*/ 2147483647 w 152"/>
                  <a:gd name="T65" fmla="*/ 2147483647 h 114"/>
                  <a:gd name="T66" fmla="*/ 2147483647 w 152"/>
                  <a:gd name="T67" fmla="*/ 2147483647 h 114"/>
                  <a:gd name="T68" fmla="*/ 2147483647 w 152"/>
                  <a:gd name="T69" fmla="*/ 2147483647 h 114"/>
                  <a:gd name="T70" fmla="*/ 2147483647 w 152"/>
                  <a:gd name="T71" fmla="*/ 2147483647 h 114"/>
                  <a:gd name="T72" fmla="*/ 2147483647 w 152"/>
                  <a:gd name="T73" fmla="*/ 2147483647 h 114"/>
                  <a:gd name="T74" fmla="*/ 2147483647 w 152"/>
                  <a:gd name="T75" fmla="*/ 2147483647 h 114"/>
                  <a:gd name="T76" fmla="*/ 2147483647 w 152"/>
                  <a:gd name="T77" fmla="*/ 2147483647 h 114"/>
                  <a:gd name="T78" fmla="*/ 2147483647 w 152"/>
                  <a:gd name="T79" fmla="*/ 2147483647 h 114"/>
                  <a:gd name="T80" fmla="*/ 2147483647 w 152"/>
                  <a:gd name="T81" fmla="*/ 2147483647 h 114"/>
                  <a:gd name="T82" fmla="*/ 2147483647 w 152"/>
                  <a:gd name="T83" fmla="*/ 2147483647 h 114"/>
                  <a:gd name="T84" fmla="*/ 2147483647 w 152"/>
                  <a:gd name="T85" fmla="*/ 2147483647 h 114"/>
                  <a:gd name="T86" fmla="*/ 2147483647 w 152"/>
                  <a:gd name="T87" fmla="*/ 2147483647 h 114"/>
                  <a:gd name="T88" fmla="*/ 2147483647 w 152"/>
                  <a:gd name="T89" fmla="*/ 2147483647 h 114"/>
                  <a:gd name="T90" fmla="*/ 2147483647 w 152"/>
                  <a:gd name="T91" fmla="*/ 2147483647 h 114"/>
                  <a:gd name="T92" fmla="*/ 2147483647 w 152"/>
                  <a:gd name="T93" fmla="*/ 2147483647 h 114"/>
                  <a:gd name="T94" fmla="*/ 2147483647 w 152"/>
                  <a:gd name="T95" fmla="*/ 2147483647 h 114"/>
                  <a:gd name="T96" fmla="*/ 2147483647 w 152"/>
                  <a:gd name="T97" fmla="*/ 0 h 114"/>
                  <a:gd name="T98" fmla="*/ 2147483647 w 152"/>
                  <a:gd name="T99" fmla="*/ 0 h 1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
                  <a:gd name="T151" fmla="*/ 0 h 114"/>
                  <a:gd name="T152" fmla="*/ 152 w 152"/>
                  <a:gd name="T153" fmla="*/ 114 h 1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 h="114">
                    <a:moveTo>
                      <a:pt x="18" y="0"/>
                    </a:moveTo>
                    <a:lnTo>
                      <a:pt x="11" y="7"/>
                    </a:lnTo>
                    <a:lnTo>
                      <a:pt x="8" y="14"/>
                    </a:lnTo>
                    <a:lnTo>
                      <a:pt x="4" y="22"/>
                    </a:lnTo>
                    <a:lnTo>
                      <a:pt x="3" y="29"/>
                    </a:lnTo>
                    <a:lnTo>
                      <a:pt x="0" y="34"/>
                    </a:lnTo>
                    <a:lnTo>
                      <a:pt x="0" y="41"/>
                    </a:lnTo>
                    <a:lnTo>
                      <a:pt x="0" y="46"/>
                    </a:lnTo>
                    <a:lnTo>
                      <a:pt x="1" y="51"/>
                    </a:lnTo>
                    <a:lnTo>
                      <a:pt x="3" y="56"/>
                    </a:lnTo>
                    <a:lnTo>
                      <a:pt x="4" y="60"/>
                    </a:lnTo>
                    <a:lnTo>
                      <a:pt x="6" y="64"/>
                    </a:lnTo>
                    <a:lnTo>
                      <a:pt x="10" y="68"/>
                    </a:lnTo>
                    <a:lnTo>
                      <a:pt x="14" y="77"/>
                    </a:lnTo>
                    <a:lnTo>
                      <a:pt x="21" y="84"/>
                    </a:lnTo>
                    <a:lnTo>
                      <a:pt x="24" y="87"/>
                    </a:lnTo>
                    <a:lnTo>
                      <a:pt x="28" y="90"/>
                    </a:lnTo>
                    <a:lnTo>
                      <a:pt x="33" y="94"/>
                    </a:lnTo>
                    <a:lnTo>
                      <a:pt x="37" y="97"/>
                    </a:lnTo>
                    <a:lnTo>
                      <a:pt x="43" y="101"/>
                    </a:lnTo>
                    <a:lnTo>
                      <a:pt x="47" y="104"/>
                    </a:lnTo>
                    <a:lnTo>
                      <a:pt x="52" y="105"/>
                    </a:lnTo>
                    <a:lnTo>
                      <a:pt x="57" y="110"/>
                    </a:lnTo>
                    <a:lnTo>
                      <a:pt x="62" y="111"/>
                    </a:lnTo>
                    <a:lnTo>
                      <a:pt x="68" y="112"/>
                    </a:lnTo>
                    <a:lnTo>
                      <a:pt x="72" y="112"/>
                    </a:lnTo>
                    <a:lnTo>
                      <a:pt x="79" y="114"/>
                    </a:lnTo>
                    <a:lnTo>
                      <a:pt x="84" y="112"/>
                    </a:lnTo>
                    <a:lnTo>
                      <a:pt x="88" y="112"/>
                    </a:lnTo>
                    <a:lnTo>
                      <a:pt x="94" y="112"/>
                    </a:lnTo>
                    <a:lnTo>
                      <a:pt x="98" y="111"/>
                    </a:lnTo>
                    <a:lnTo>
                      <a:pt x="102" y="107"/>
                    </a:lnTo>
                    <a:lnTo>
                      <a:pt x="106" y="105"/>
                    </a:lnTo>
                    <a:lnTo>
                      <a:pt x="112" y="102"/>
                    </a:lnTo>
                    <a:lnTo>
                      <a:pt x="116" y="98"/>
                    </a:lnTo>
                    <a:lnTo>
                      <a:pt x="123" y="91"/>
                    </a:lnTo>
                    <a:lnTo>
                      <a:pt x="132" y="84"/>
                    </a:lnTo>
                    <a:lnTo>
                      <a:pt x="138" y="75"/>
                    </a:lnTo>
                    <a:lnTo>
                      <a:pt x="145" y="68"/>
                    </a:lnTo>
                    <a:lnTo>
                      <a:pt x="147" y="61"/>
                    </a:lnTo>
                    <a:lnTo>
                      <a:pt x="152" y="56"/>
                    </a:lnTo>
                    <a:lnTo>
                      <a:pt x="152" y="49"/>
                    </a:lnTo>
                    <a:lnTo>
                      <a:pt x="150" y="44"/>
                    </a:lnTo>
                    <a:lnTo>
                      <a:pt x="147" y="39"/>
                    </a:lnTo>
                    <a:lnTo>
                      <a:pt x="145" y="34"/>
                    </a:lnTo>
                    <a:lnTo>
                      <a:pt x="140" y="29"/>
                    </a:lnTo>
                    <a:lnTo>
                      <a:pt x="138" y="26"/>
                    </a:lnTo>
                    <a:lnTo>
                      <a:pt x="133" y="23"/>
                    </a:lnTo>
                    <a:lnTo>
                      <a:pt x="18" y="0"/>
                    </a:lnTo>
                    <a:close/>
                  </a:path>
                </a:pathLst>
              </a:custGeom>
              <a:solidFill>
                <a:srgbClr val="FF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9" name="Freeform 34">
                <a:extLst>
                  <a:ext uri="{FF2B5EF4-FFF2-40B4-BE49-F238E27FC236}">
                    <a16:creationId xmlns:a16="http://schemas.microsoft.com/office/drawing/2014/main" id="{368789E3-CB48-244F-B21D-5E1F440C7A60}"/>
                  </a:ext>
                </a:extLst>
              </p:cNvPr>
              <p:cNvSpPr>
                <a:spLocks/>
              </p:cNvSpPr>
              <p:nvPr/>
            </p:nvSpPr>
            <p:spPr bwMode="auto">
              <a:xfrm>
                <a:off x="5489676" y="3383158"/>
                <a:ext cx="352902" cy="686545"/>
              </a:xfrm>
              <a:custGeom>
                <a:avLst/>
                <a:gdLst>
                  <a:gd name="T0" fmla="*/ 0 w 197"/>
                  <a:gd name="T1" fmla="*/ 2147483647 h 359"/>
                  <a:gd name="T2" fmla="*/ 2147483647 w 197"/>
                  <a:gd name="T3" fmla="*/ 2147483647 h 359"/>
                  <a:gd name="T4" fmla="*/ 2147483647 w 197"/>
                  <a:gd name="T5" fmla="*/ 2147483647 h 359"/>
                  <a:gd name="T6" fmla="*/ 2147483647 w 197"/>
                  <a:gd name="T7" fmla="*/ 2147483647 h 359"/>
                  <a:gd name="T8" fmla="*/ 2147483647 w 197"/>
                  <a:gd name="T9" fmla="*/ 2147483647 h 359"/>
                  <a:gd name="T10" fmla="*/ 2147483647 w 197"/>
                  <a:gd name="T11" fmla="*/ 2147483647 h 359"/>
                  <a:gd name="T12" fmla="*/ 2147483647 w 197"/>
                  <a:gd name="T13" fmla="*/ 2147483647 h 359"/>
                  <a:gd name="T14" fmla="*/ 2147483647 w 197"/>
                  <a:gd name="T15" fmla="*/ 2147483647 h 359"/>
                  <a:gd name="T16" fmla="*/ 2147483647 w 197"/>
                  <a:gd name="T17" fmla="*/ 2147483647 h 359"/>
                  <a:gd name="T18" fmla="*/ 2147483647 w 197"/>
                  <a:gd name="T19" fmla="*/ 2147483647 h 359"/>
                  <a:gd name="T20" fmla="*/ 2147483647 w 197"/>
                  <a:gd name="T21" fmla="*/ 2147483647 h 359"/>
                  <a:gd name="T22" fmla="*/ 2147483647 w 197"/>
                  <a:gd name="T23" fmla="*/ 2147483647 h 359"/>
                  <a:gd name="T24" fmla="*/ 2147483647 w 197"/>
                  <a:gd name="T25" fmla="*/ 2147483647 h 359"/>
                  <a:gd name="T26" fmla="*/ 2147483647 w 197"/>
                  <a:gd name="T27" fmla="*/ 2147483647 h 359"/>
                  <a:gd name="T28" fmla="*/ 2147483647 w 197"/>
                  <a:gd name="T29" fmla="*/ 2147483647 h 359"/>
                  <a:gd name="T30" fmla="*/ 2147483647 w 197"/>
                  <a:gd name="T31" fmla="*/ 2147483647 h 359"/>
                  <a:gd name="T32" fmla="*/ 2147483647 w 197"/>
                  <a:gd name="T33" fmla="*/ 2147483647 h 359"/>
                  <a:gd name="T34" fmla="*/ 2147483647 w 197"/>
                  <a:gd name="T35" fmla="*/ 2147483647 h 359"/>
                  <a:gd name="T36" fmla="*/ 2147483647 w 197"/>
                  <a:gd name="T37" fmla="*/ 2147483647 h 359"/>
                  <a:gd name="T38" fmla="*/ 2147483647 w 197"/>
                  <a:gd name="T39" fmla="*/ 2147483647 h 359"/>
                  <a:gd name="T40" fmla="*/ 2147483647 w 197"/>
                  <a:gd name="T41" fmla="*/ 0 h 359"/>
                  <a:gd name="T42" fmla="*/ 2147483647 w 197"/>
                  <a:gd name="T43" fmla="*/ 0 h 359"/>
                  <a:gd name="T44" fmla="*/ 2147483647 w 197"/>
                  <a:gd name="T45" fmla="*/ 2147483647 h 359"/>
                  <a:gd name="T46" fmla="*/ 2147483647 w 197"/>
                  <a:gd name="T47" fmla="*/ 2147483647 h 359"/>
                  <a:gd name="T48" fmla="*/ 2147483647 w 197"/>
                  <a:gd name="T49" fmla="*/ 2147483647 h 359"/>
                  <a:gd name="T50" fmla="*/ 2147483647 w 197"/>
                  <a:gd name="T51" fmla="*/ 2147483647 h 359"/>
                  <a:gd name="T52" fmla="*/ 2147483647 w 197"/>
                  <a:gd name="T53" fmla="*/ 2147483647 h 359"/>
                  <a:gd name="T54" fmla="*/ 0 w 197"/>
                  <a:gd name="T55" fmla="*/ 2147483647 h 359"/>
                  <a:gd name="T56" fmla="*/ 0 w 197"/>
                  <a:gd name="T57" fmla="*/ 2147483647 h 3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359"/>
                  <a:gd name="T89" fmla="*/ 197 w 197"/>
                  <a:gd name="T90" fmla="*/ 359 h 3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359">
                    <a:moveTo>
                      <a:pt x="0" y="338"/>
                    </a:moveTo>
                    <a:lnTo>
                      <a:pt x="3" y="339"/>
                    </a:lnTo>
                    <a:lnTo>
                      <a:pt x="7" y="344"/>
                    </a:lnTo>
                    <a:lnTo>
                      <a:pt x="11" y="345"/>
                    </a:lnTo>
                    <a:lnTo>
                      <a:pt x="17" y="348"/>
                    </a:lnTo>
                    <a:lnTo>
                      <a:pt x="21" y="349"/>
                    </a:lnTo>
                    <a:lnTo>
                      <a:pt x="27" y="352"/>
                    </a:lnTo>
                    <a:lnTo>
                      <a:pt x="33" y="354"/>
                    </a:lnTo>
                    <a:lnTo>
                      <a:pt x="40" y="355"/>
                    </a:lnTo>
                    <a:lnTo>
                      <a:pt x="44" y="355"/>
                    </a:lnTo>
                    <a:lnTo>
                      <a:pt x="50" y="356"/>
                    </a:lnTo>
                    <a:lnTo>
                      <a:pt x="55" y="356"/>
                    </a:lnTo>
                    <a:lnTo>
                      <a:pt x="60" y="358"/>
                    </a:lnTo>
                    <a:lnTo>
                      <a:pt x="65" y="359"/>
                    </a:lnTo>
                    <a:lnTo>
                      <a:pt x="68" y="359"/>
                    </a:lnTo>
                    <a:lnTo>
                      <a:pt x="155" y="267"/>
                    </a:lnTo>
                    <a:lnTo>
                      <a:pt x="165" y="236"/>
                    </a:lnTo>
                    <a:lnTo>
                      <a:pt x="197" y="207"/>
                    </a:lnTo>
                    <a:lnTo>
                      <a:pt x="187" y="172"/>
                    </a:lnTo>
                    <a:lnTo>
                      <a:pt x="167" y="95"/>
                    </a:lnTo>
                    <a:lnTo>
                      <a:pt x="88" y="0"/>
                    </a:lnTo>
                    <a:lnTo>
                      <a:pt x="30" y="0"/>
                    </a:lnTo>
                    <a:lnTo>
                      <a:pt x="14" y="71"/>
                    </a:lnTo>
                    <a:lnTo>
                      <a:pt x="60" y="145"/>
                    </a:lnTo>
                    <a:lnTo>
                      <a:pt x="101" y="179"/>
                    </a:lnTo>
                    <a:lnTo>
                      <a:pt x="31" y="243"/>
                    </a:lnTo>
                    <a:lnTo>
                      <a:pt x="7" y="305"/>
                    </a:lnTo>
                    <a:lnTo>
                      <a:pt x="0" y="338"/>
                    </a:lnTo>
                    <a:close/>
                  </a:path>
                </a:pathLst>
              </a:custGeom>
              <a:solidFill>
                <a:srgbClr val="D1C2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0" name="Freeform 35">
                <a:extLst>
                  <a:ext uri="{FF2B5EF4-FFF2-40B4-BE49-F238E27FC236}">
                    <a16:creationId xmlns:a16="http://schemas.microsoft.com/office/drawing/2014/main" id="{32A23A86-3CEB-4A44-9C7E-996A0B17B08D}"/>
                  </a:ext>
                </a:extLst>
              </p:cNvPr>
              <p:cNvSpPr>
                <a:spLocks/>
              </p:cNvSpPr>
              <p:nvPr/>
            </p:nvSpPr>
            <p:spPr bwMode="auto">
              <a:xfrm>
                <a:off x="5251422" y="2868727"/>
                <a:ext cx="146893" cy="227574"/>
              </a:xfrm>
              <a:custGeom>
                <a:avLst/>
                <a:gdLst>
                  <a:gd name="T0" fmla="*/ 2147483647 w 82"/>
                  <a:gd name="T1" fmla="*/ 0 h 119"/>
                  <a:gd name="T2" fmla="*/ 2147483647 w 82"/>
                  <a:gd name="T3" fmla="*/ 2147483647 h 119"/>
                  <a:gd name="T4" fmla="*/ 2147483647 w 82"/>
                  <a:gd name="T5" fmla="*/ 2147483647 h 119"/>
                  <a:gd name="T6" fmla="*/ 2147483647 w 82"/>
                  <a:gd name="T7" fmla="*/ 2147483647 h 119"/>
                  <a:gd name="T8" fmla="*/ 2147483647 w 82"/>
                  <a:gd name="T9" fmla="*/ 2147483647 h 119"/>
                  <a:gd name="T10" fmla="*/ 2147483647 w 82"/>
                  <a:gd name="T11" fmla="*/ 2147483647 h 119"/>
                  <a:gd name="T12" fmla="*/ 0 w 82"/>
                  <a:gd name="T13" fmla="*/ 2147483647 h 119"/>
                  <a:gd name="T14" fmla="*/ 0 w 82"/>
                  <a:gd name="T15" fmla="*/ 2147483647 h 119"/>
                  <a:gd name="T16" fmla="*/ 2147483647 w 82"/>
                  <a:gd name="T17" fmla="*/ 2147483647 h 119"/>
                  <a:gd name="T18" fmla="*/ 2147483647 w 82"/>
                  <a:gd name="T19" fmla="*/ 2147483647 h 119"/>
                  <a:gd name="T20" fmla="*/ 2147483647 w 82"/>
                  <a:gd name="T21" fmla="*/ 2147483647 h 119"/>
                  <a:gd name="T22" fmla="*/ 2147483647 w 82"/>
                  <a:gd name="T23" fmla="*/ 2147483647 h 119"/>
                  <a:gd name="T24" fmla="*/ 2147483647 w 82"/>
                  <a:gd name="T25" fmla="*/ 2147483647 h 119"/>
                  <a:gd name="T26" fmla="*/ 2147483647 w 82"/>
                  <a:gd name="T27" fmla="*/ 2147483647 h 119"/>
                  <a:gd name="T28" fmla="*/ 2147483647 w 82"/>
                  <a:gd name="T29" fmla="*/ 2147483647 h 119"/>
                  <a:gd name="T30" fmla="*/ 2147483647 w 82"/>
                  <a:gd name="T31" fmla="*/ 2147483647 h 119"/>
                  <a:gd name="T32" fmla="*/ 2147483647 w 82"/>
                  <a:gd name="T33" fmla="*/ 2147483647 h 119"/>
                  <a:gd name="T34" fmla="*/ 2147483647 w 82"/>
                  <a:gd name="T35" fmla="*/ 2147483647 h 119"/>
                  <a:gd name="T36" fmla="*/ 2147483647 w 82"/>
                  <a:gd name="T37" fmla="*/ 2147483647 h 119"/>
                  <a:gd name="T38" fmla="*/ 2147483647 w 82"/>
                  <a:gd name="T39" fmla="*/ 2147483647 h 119"/>
                  <a:gd name="T40" fmla="*/ 2147483647 w 82"/>
                  <a:gd name="T41" fmla="*/ 2147483647 h 119"/>
                  <a:gd name="T42" fmla="*/ 2147483647 w 82"/>
                  <a:gd name="T43" fmla="*/ 2147483647 h 119"/>
                  <a:gd name="T44" fmla="*/ 2147483647 w 82"/>
                  <a:gd name="T45" fmla="*/ 2147483647 h 119"/>
                  <a:gd name="T46" fmla="*/ 2147483647 w 82"/>
                  <a:gd name="T47" fmla="*/ 2147483647 h 119"/>
                  <a:gd name="T48" fmla="*/ 2147483647 w 82"/>
                  <a:gd name="T49" fmla="*/ 2147483647 h 119"/>
                  <a:gd name="T50" fmla="*/ 2147483647 w 82"/>
                  <a:gd name="T51" fmla="*/ 0 h 119"/>
                  <a:gd name="T52" fmla="*/ 2147483647 w 82"/>
                  <a:gd name="T53" fmla="*/ 0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19"/>
                  <a:gd name="T83" fmla="*/ 82 w 82"/>
                  <a:gd name="T84" fmla="*/ 119 h 1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19">
                    <a:moveTo>
                      <a:pt x="12" y="0"/>
                    </a:moveTo>
                    <a:lnTo>
                      <a:pt x="8" y="5"/>
                    </a:lnTo>
                    <a:lnTo>
                      <a:pt x="5" y="13"/>
                    </a:lnTo>
                    <a:lnTo>
                      <a:pt x="4" y="18"/>
                    </a:lnTo>
                    <a:lnTo>
                      <a:pt x="2" y="25"/>
                    </a:lnTo>
                    <a:lnTo>
                      <a:pt x="1" y="31"/>
                    </a:lnTo>
                    <a:lnTo>
                      <a:pt x="0" y="37"/>
                    </a:lnTo>
                    <a:lnTo>
                      <a:pt x="0" y="44"/>
                    </a:lnTo>
                    <a:lnTo>
                      <a:pt x="1" y="49"/>
                    </a:lnTo>
                    <a:lnTo>
                      <a:pt x="1" y="54"/>
                    </a:lnTo>
                    <a:lnTo>
                      <a:pt x="1" y="59"/>
                    </a:lnTo>
                    <a:lnTo>
                      <a:pt x="2" y="64"/>
                    </a:lnTo>
                    <a:lnTo>
                      <a:pt x="2" y="69"/>
                    </a:lnTo>
                    <a:lnTo>
                      <a:pt x="4" y="74"/>
                    </a:lnTo>
                    <a:lnTo>
                      <a:pt x="5" y="78"/>
                    </a:lnTo>
                    <a:lnTo>
                      <a:pt x="7" y="82"/>
                    </a:lnTo>
                    <a:lnTo>
                      <a:pt x="8" y="86"/>
                    </a:lnTo>
                    <a:lnTo>
                      <a:pt x="12" y="93"/>
                    </a:lnTo>
                    <a:lnTo>
                      <a:pt x="15" y="99"/>
                    </a:lnTo>
                    <a:lnTo>
                      <a:pt x="19" y="103"/>
                    </a:lnTo>
                    <a:lnTo>
                      <a:pt x="24" y="109"/>
                    </a:lnTo>
                    <a:lnTo>
                      <a:pt x="28" y="115"/>
                    </a:lnTo>
                    <a:lnTo>
                      <a:pt x="31" y="118"/>
                    </a:lnTo>
                    <a:lnTo>
                      <a:pt x="76" y="119"/>
                    </a:lnTo>
                    <a:lnTo>
                      <a:pt x="82" y="34"/>
                    </a:lnTo>
                    <a:lnTo>
                      <a:pt x="12" y="0"/>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1" name="Freeform 36">
                <a:extLst>
                  <a:ext uri="{FF2B5EF4-FFF2-40B4-BE49-F238E27FC236}">
                    <a16:creationId xmlns:a16="http://schemas.microsoft.com/office/drawing/2014/main" id="{EBFB6CC2-2B7C-1F40-B9A4-1E6393A0F71D}"/>
                  </a:ext>
                </a:extLst>
              </p:cNvPr>
              <p:cNvSpPr>
                <a:spLocks/>
              </p:cNvSpPr>
              <p:nvPr/>
            </p:nvSpPr>
            <p:spPr bwMode="auto">
              <a:xfrm>
                <a:off x="4853737" y="4572659"/>
                <a:ext cx="265124" cy="935155"/>
              </a:xfrm>
              <a:custGeom>
                <a:avLst/>
                <a:gdLst>
                  <a:gd name="T0" fmla="*/ 0 w 148"/>
                  <a:gd name="T1" fmla="*/ 2147483647 h 489"/>
                  <a:gd name="T2" fmla="*/ 2147483647 w 148"/>
                  <a:gd name="T3" fmla="*/ 2147483647 h 489"/>
                  <a:gd name="T4" fmla="*/ 2147483647 w 148"/>
                  <a:gd name="T5" fmla="*/ 2147483647 h 489"/>
                  <a:gd name="T6" fmla="*/ 2147483647 w 148"/>
                  <a:gd name="T7" fmla="*/ 2147483647 h 489"/>
                  <a:gd name="T8" fmla="*/ 2147483647 w 148"/>
                  <a:gd name="T9" fmla="*/ 0 h 489"/>
                  <a:gd name="T10" fmla="*/ 0 w 148"/>
                  <a:gd name="T11" fmla="*/ 2147483647 h 489"/>
                  <a:gd name="T12" fmla="*/ 0 w 148"/>
                  <a:gd name="T13" fmla="*/ 2147483647 h 489"/>
                  <a:gd name="T14" fmla="*/ 0 60000 65536"/>
                  <a:gd name="T15" fmla="*/ 0 60000 65536"/>
                  <a:gd name="T16" fmla="*/ 0 60000 65536"/>
                  <a:gd name="T17" fmla="*/ 0 60000 65536"/>
                  <a:gd name="T18" fmla="*/ 0 60000 65536"/>
                  <a:gd name="T19" fmla="*/ 0 60000 65536"/>
                  <a:gd name="T20" fmla="*/ 0 60000 65536"/>
                  <a:gd name="T21" fmla="*/ 0 w 148"/>
                  <a:gd name="T22" fmla="*/ 0 h 489"/>
                  <a:gd name="T23" fmla="*/ 148 w 148"/>
                  <a:gd name="T24" fmla="*/ 489 h 4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489">
                    <a:moveTo>
                      <a:pt x="0" y="29"/>
                    </a:moveTo>
                    <a:lnTo>
                      <a:pt x="9" y="471"/>
                    </a:lnTo>
                    <a:lnTo>
                      <a:pt x="148" y="489"/>
                    </a:lnTo>
                    <a:lnTo>
                      <a:pt x="137" y="56"/>
                    </a:lnTo>
                    <a:lnTo>
                      <a:pt x="36" y="0"/>
                    </a:lnTo>
                    <a:lnTo>
                      <a:pt x="0" y="29"/>
                    </a:lnTo>
                    <a:close/>
                  </a:path>
                </a:pathLst>
              </a:custGeom>
              <a:solidFill>
                <a:srgbClr val="704A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2" name="Freeform 37">
                <a:extLst>
                  <a:ext uri="{FF2B5EF4-FFF2-40B4-BE49-F238E27FC236}">
                    <a16:creationId xmlns:a16="http://schemas.microsoft.com/office/drawing/2014/main" id="{1F27C3C9-E3BA-0046-B6BD-8DF9F5F318A3}"/>
                  </a:ext>
                </a:extLst>
              </p:cNvPr>
              <p:cNvSpPr>
                <a:spLocks/>
              </p:cNvSpPr>
              <p:nvPr/>
            </p:nvSpPr>
            <p:spPr bwMode="auto">
              <a:xfrm>
                <a:off x="4049409" y="2480514"/>
                <a:ext cx="1373986" cy="374827"/>
              </a:xfrm>
              <a:custGeom>
                <a:avLst/>
                <a:gdLst>
                  <a:gd name="T0" fmla="*/ 2147483647 w 767"/>
                  <a:gd name="T1" fmla="*/ 2147483647 h 196"/>
                  <a:gd name="T2" fmla="*/ 2147483647 w 767"/>
                  <a:gd name="T3" fmla="*/ 0 h 196"/>
                  <a:gd name="T4" fmla="*/ 2147483647 w 767"/>
                  <a:gd name="T5" fmla="*/ 0 h 196"/>
                  <a:gd name="T6" fmla="*/ 2147483647 w 767"/>
                  <a:gd name="T7" fmla="*/ 2147483647 h 196"/>
                  <a:gd name="T8" fmla="*/ 2147483647 w 767"/>
                  <a:gd name="T9" fmla="*/ 2147483647 h 196"/>
                  <a:gd name="T10" fmla="*/ 2147483647 w 767"/>
                  <a:gd name="T11" fmla="*/ 2147483647 h 196"/>
                  <a:gd name="T12" fmla="*/ 2147483647 w 767"/>
                  <a:gd name="T13" fmla="*/ 2147483647 h 196"/>
                  <a:gd name="T14" fmla="*/ 2147483647 w 767"/>
                  <a:gd name="T15" fmla="*/ 2147483647 h 196"/>
                  <a:gd name="T16" fmla="*/ 2147483647 w 767"/>
                  <a:gd name="T17" fmla="*/ 2147483647 h 196"/>
                  <a:gd name="T18" fmla="*/ 2147483647 w 767"/>
                  <a:gd name="T19" fmla="*/ 2147483647 h 196"/>
                  <a:gd name="T20" fmla="*/ 2147483647 w 767"/>
                  <a:gd name="T21" fmla="*/ 2147483647 h 196"/>
                  <a:gd name="T22" fmla="*/ 2147483647 w 767"/>
                  <a:gd name="T23" fmla="*/ 2147483647 h 196"/>
                  <a:gd name="T24" fmla="*/ 2147483647 w 767"/>
                  <a:gd name="T25" fmla="*/ 2147483647 h 196"/>
                  <a:gd name="T26" fmla="*/ 2147483647 w 767"/>
                  <a:gd name="T27" fmla="*/ 2147483647 h 196"/>
                  <a:gd name="T28" fmla="*/ 2147483647 w 767"/>
                  <a:gd name="T29" fmla="*/ 2147483647 h 196"/>
                  <a:gd name="T30" fmla="*/ 2147483647 w 767"/>
                  <a:gd name="T31" fmla="*/ 2147483647 h 196"/>
                  <a:gd name="T32" fmla="*/ 2147483647 w 767"/>
                  <a:gd name="T33" fmla="*/ 2147483647 h 196"/>
                  <a:gd name="T34" fmla="*/ 2147483647 w 767"/>
                  <a:gd name="T35" fmla="*/ 2147483647 h 196"/>
                  <a:gd name="T36" fmla="*/ 2147483647 w 767"/>
                  <a:gd name="T37" fmla="*/ 2147483647 h 196"/>
                  <a:gd name="T38" fmla="*/ 2147483647 w 767"/>
                  <a:gd name="T39" fmla="*/ 2147483647 h 196"/>
                  <a:gd name="T40" fmla="*/ 2147483647 w 767"/>
                  <a:gd name="T41" fmla="*/ 2147483647 h 196"/>
                  <a:gd name="T42" fmla="*/ 0 w 767"/>
                  <a:gd name="T43" fmla="*/ 2147483647 h 196"/>
                  <a:gd name="T44" fmla="*/ 2147483647 w 767"/>
                  <a:gd name="T45" fmla="*/ 2147483647 h 196"/>
                  <a:gd name="T46" fmla="*/ 2147483647 w 767"/>
                  <a:gd name="T47" fmla="*/ 2147483647 h 196"/>
                  <a:gd name="T48" fmla="*/ 2147483647 w 767"/>
                  <a:gd name="T49" fmla="*/ 2147483647 h 196"/>
                  <a:gd name="T50" fmla="*/ 2147483647 w 767"/>
                  <a:gd name="T51" fmla="*/ 2147483647 h 196"/>
                  <a:gd name="T52" fmla="*/ 2147483647 w 767"/>
                  <a:gd name="T53" fmla="*/ 2147483647 h 196"/>
                  <a:gd name="T54" fmla="*/ 2147483647 w 767"/>
                  <a:gd name="T55" fmla="*/ 2147483647 h 1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7"/>
                  <a:gd name="T85" fmla="*/ 0 h 196"/>
                  <a:gd name="T86" fmla="*/ 767 w 767"/>
                  <a:gd name="T87" fmla="*/ 196 h 1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7" h="196">
                    <a:moveTo>
                      <a:pt x="15" y="155"/>
                    </a:moveTo>
                    <a:lnTo>
                      <a:pt x="746" y="0"/>
                    </a:lnTo>
                    <a:lnTo>
                      <a:pt x="750" y="0"/>
                    </a:lnTo>
                    <a:lnTo>
                      <a:pt x="754" y="1"/>
                    </a:lnTo>
                    <a:lnTo>
                      <a:pt x="757" y="3"/>
                    </a:lnTo>
                    <a:lnTo>
                      <a:pt x="761" y="6"/>
                    </a:lnTo>
                    <a:lnTo>
                      <a:pt x="764" y="13"/>
                    </a:lnTo>
                    <a:lnTo>
                      <a:pt x="767" y="21"/>
                    </a:lnTo>
                    <a:lnTo>
                      <a:pt x="764" y="28"/>
                    </a:lnTo>
                    <a:lnTo>
                      <a:pt x="761" y="35"/>
                    </a:lnTo>
                    <a:lnTo>
                      <a:pt x="757" y="38"/>
                    </a:lnTo>
                    <a:lnTo>
                      <a:pt x="754" y="40"/>
                    </a:lnTo>
                    <a:lnTo>
                      <a:pt x="750" y="41"/>
                    </a:lnTo>
                    <a:lnTo>
                      <a:pt x="746" y="42"/>
                    </a:lnTo>
                    <a:lnTo>
                      <a:pt x="28" y="196"/>
                    </a:lnTo>
                    <a:lnTo>
                      <a:pt x="22" y="196"/>
                    </a:lnTo>
                    <a:lnTo>
                      <a:pt x="18" y="196"/>
                    </a:lnTo>
                    <a:lnTo>
                      <a:pt x="14" y="194"/>
                    </a:lnTo>
                    <a:lnTo>
                      <a:pt x="11" y="193"/>
                    </a:lnTo>
                    <a:lnTo>
                      <a:pt x="4" y="187"/>
                    </a:lnTo>
                    <a:lnTo>
                      <a:pt x="1" y="180"/>
                    </a:lnTo>
                    <a:lnTo>
                      <a:pt x="0" y="172"/>
                    </a:lnTo>
                    <a:lnTo>
                      <a:pt x="2" y="164"/>
                    </a:lnTo>
                    <a:lnTo>
                      <a:pt x="4" y="160"/>
                    </a:lnTo>
                    <a:lnTo>
                      <a:pt x="7" y="157"/>
                    </a:lnTo>
                    <a:lnTo>
                      <a:pt x="11" y="155"/>
                    </a:lnTo>
                    <a:lnTo>
                      <a:pt x="15" y="1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3" name="Freeform 38">
                <a:extLst>
                  <a:ext uri="{FF2B5EF4-FFF2-40B4-BE49-F238E27FC236}">
                    <a16:creationId xmlns:a16="http://schemas.microsoft.com/office/drawing/2014/main" id="{BDAC133D-1C25-A24E-977F-41F2F9776905}"/>
                  </a:ext>
                </a:extLst>
              </p:cNvPr>
              <p:cNvSpPr>
                <a:spLocks/>
              </p:cNvSpPr>
              <p:nvPr/>
            </p:nvSpPr>
            <p:spPr bwMode="auto">
              <a:xfrm>
                <a:off x="4049409" y="2545535"/>
                <a:ext cx="75238" cy="281121"/>
              </a:xfrm>
              <a:custGeom>
                <a:avLst/>
                <a:gdLst>
                  <a:gd name="T0" fmla="*/ 2147483647 w 42"/>
                  <a:gd name="T1" fmla="*/ 0 h 147"/>
                  <a:gd name="T2" fmla="*/ 2147483647 w 42"/>
                  <a:gd name="T3" fmla="*/ 2147483647 h 147"/>
                  <a:gd name="T4" fmla="*/ 2147483647 w 42"/>
                  <a:gd name="T5" fmla="*/ 2147483647 h 147"/>
                  <a:gd name="T6" fmla="*/ 2147483647 w 42"/>
                  <a:gd name="T7" fmla="*/ 2147483647 h 147"/>
                  <a:gd name="T8" fmla="*/ 2147483647 w 42"/>
                  <a:gd name="T9" fmla="*/ 2147483647 h 147"/>
                  <a:gd name="T10" fmla="*/ 2147483647 w 42"/>
                  <a:gd name="T11" fmla="*/ 2147483647 h 147"/>
                  <a:gd name="T12" fmla="*/ 2147483647 w 42"/>
                  <a:gd name="T13" fmla="*/ 2147483647 h 147"/>
                  <a:gd name="T14" fmla="*/ 2147483647 w 42"/>
                  <a:gd name="T15" fmla="*/ 2147483647 h 147"/>
                  <a:gd name="T16" fmla="*/ 2147483647 w 42"/>
                  <a:gd name="T17" fmla="*/ 2147483647 h 147"/>
                  <a:gd name="T18" fmla="*/ 2147483647 w 42"/>
                  <a:gd name="T19" fmla="*/ 2147483647 h 147"/>
                  <a:gd name="T20" fmla="*/ 2147483647 w 42"/>
                  <a:gd name="T21" fmla="*/ 2147483647 h 147"/>
                  <a:gd name="T22" fmla="*/ 2147483647 w 42"/>
                  <a:gd name="T23" fmla="*/ 2147483647 h 147"/>
                  <a:gd name="T24" fmla="*/ 2147483647 w 42"/>
                  <a:gd name="T25" fmla="*/ 2147483647 h 147"/>
                  <a:gd name="T26" fmla="*/ 2147483647 w 42"/>
                  <a:gd name="T27" fmla="*/ 2147483647 h 147"/>
                  <a:gd name="T28" fmla="*/ 2147483647 w 42"/>
                  <a:gd name="T29" fmla="*/ 2147483647 h 147"/>
                  <a:gd name="T30" fmla="*/ 2147483647 w 42"/>
                  <a:gd name="T31" fmla="*/ 2147483647 h 147"/>
                  <a:gd name="T32" fmla="*/ 2147483647 w 42"/>
                  <a:gd name="T33" fmla="*/ 2147483647 h 147"/>
                  <a:gd name="T34" fmla="*/ 2147483647 w 42"/>
                  <a:gd name="T35" fmla="*/ 2147483647 h 147"/>
                  <a:gd name="T36" fmla="*/ 2147483647 w 42"/>
                  <a:gd name="T37" fmla="*/ 2147483647 h 147"/>
                  <a:gd name="T38" fmla="*/ 2147483647 w 42"/>
                  <a:gd name="T39" fmla="*/ 2147483647 h 147"/>
                  <a:gd name="T40" fmla="*/ 2147483647 w 42"/>
                  <a:gd name="T41" fmla="*/ 2147483647 h 147"/>
                  <a:gd name="T42" fmla="*/ 2147483647 w 42"/>
                  <a:gd name="T43" fmla="*/ 2147483647 h 147"/>
                  <a:gd name="T44" fmla="*/ 2147483647 w 42"/>
                  <a:gd name="T45" fmla="*/ 2147483647 h 147"/>
                  <a:gd name="T46" fmla="*/ 2147483647 w 42"/>
                  <a:gd name="T47" fmla="*/ 2147483647 h 147"/>
                  <a:gd name="T48" fmla="*/ 2147483647 w 42"/>
                  <a:gd name="T49" fmla="*/ 2147483647 h 147"/>
                  <a:gd name="T50" fmla="*/ 2147483647 w 42"/>
                  <a:gd name="T51" fmla="*/ 2147483647 h 147"/>
                  <a:gd name="T52" fmla="*/ 2147483647 w 42"/>
                  <a:gd name="T53" fmla="*/ 2147483647 h 147"/>
                  <a:gd name="T54" fmla="*/ 2147483647 w 42"/>
                  <a:gd name="T55" fmla="*/ 2147483647 h 147"/>
                  <a:gd name="T56" fmla="*/ 2147483647 w 42"/>
                  <a:gd name="T57" fmla="*/ 2147483647 h 147"/>
                  <a:gd name="T58" fmla="*/ 0 w 42"/>
                  <a:gd name="T59" fmla="*/ 2147483647 h 147"/>
                  <a:gd name="T60" fmla="*/ 0 w 42"/>
                  <a:gd name="T61" fmla="*/ 2147483647 h 147"/>
                  <a:gd name="T62" fmla="*/ 2147483647 w 42"/>
                  <a:gd name="T63" fmla="*/ 0 h 147"/>
                  <a:gd name="T64" fmla="*/ 2147483647 w 42"/>
                  <a:gd name="T65" fmla="*/ 0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147"/>
                  <a:gd name="T101" fmla="*/ 42 w 42"/>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147">
                    <a:moveTo>
                      <a:pt x="42" y="0"/>
                    </a:moveTo>
                    <a:lnTo>
                      <a:pt x="42" y="3"/>
                    </a:lnTo>
                    <a:lnTo>
                      <a:pt x="42" y="7"/>
                    </a:lnTo>
                    <a:lnTo>
                      <a:pt x="42" y="11"/>
                    </a:lnTo>
                    <a:lnTo>
                      <a:pt x="42" y="16"/>
                    </a:lnTo>
                    <a:lnTo>
                      <a:pt x="42" y="21"/>
                    </a:lnTo>
                    <a:lnTo>
                      <a:pt x="42" y="27"/>
                    </a:lnTo>
                    <a:lnTo>
                      <a:pt x="42" y="31"/>
                    </a:lnTo>
                    <a:lnTo>
                      <a:pt x="42" y="38"/>
                    </a:lnTo>
                    <a:lnTo>
                      <a:pt x="42" y="44"/>
                    </a:lnTo>
                    <a:lnTo>
                      <a:pt x="42" y="50"/>
                    </a:lnTo>
                    <a:lnTo>
                      <a:pt x="42" y="55"/>
                    </a:lnTo>
                    <a:lnTo>
                      <a:pt x="42" y="62"/>
                    </a:lnTo>
                    <a:lnTo>
                      <a:pt x="42" y="68"/>
                    </a:lnTo>
                    <a:lnTo>
                      <a:pt x="42" y="74"/>
                    </a:lnTo>
                    <a:lnTo>
                      <a:pt x="42" y="81"/>
                    </a:lnTo>
                    <a:lnTo>
                      <a:pt x="42" y="88"/>
                    </a:lnTo>
                    <a:lnTo>
                      <a:pt x="42" y="94"/>
                    </a:lnTo>
                    <a:lnTo>
                      <a:pt x="42" y="98"/>
                    </a:lnTo>
                    <a:lnTo>
                      <a:pt x="42" y="104"/>
                    </a:lnTo>
                    <a:lnTo>
                      <a:pt x="42" y="111"/>
                    </a:lnTo>
                    <a:lnTo>
                      <a:pt x="42" y="115"/>
                    </a:lnTo>
                    <a:lnTo>
                      <a:pt x="42" y="121"/>
                    </a:lnTo>
                    <a:lnTo>
                      <a:pt x="42" y="125"/>
                    </a:lnTo>
                    <a:lnTo>
                      <a:pt x="42" y="129"/>
                    </a:lnTo>
                    <a:lnTo>
                      <a:pt x="42" y="136"/>
                    </a:lnTo>
                    <a:lnTo>
                      <a:pt x="42" y="142"/>
                    </a:lnTo>
                    <a:lnTo>
                      <a:pt x="42" y="146"/>
                    </a:lnTo>
                    <a:lnTo>
                      <a:pt x="42" y="147"/>
                    </a:lnTo>
                    <a:lnTo>
                      <a:pt x="0" y="147"/>
                    </a:lnTo>
                    <a:lnTo>
                      <a:pt x="0" y="2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4" name="Freeform 39">
                <a:extLst>
                  <a:ext uri="{FF2B5EF4-FFF2-40B4-BE49-F238E27FC236}">
                    <a16:creationId xmlns:a16="http://schemas.microsoft.com/office/drawing/2014/main" id="{14E2D5F8-51BD-E447-9F40-CBF47618575B}"/>
                  </a:ext>
                </a:extLst>
              </p:cNvPr>
              <p:cNvSpPr>
                <a:spLocks/>
              </p:cNvSpPr>
              <p:nvPr/>
            </p:nvSpPr>
            <p:spPr bwMode="auto">
              <a:xfrm>
                <a:off x="4040452" y="2272064"/>
                <a:ext cx="1402648" cy="359528"/>
              </a:xfrm>
              <a:custGeom>
                <a:avLst/>
                <a:gdLst>
                  <a:gd name="T0" fmla="*/ 2147483647 w 783"/>
                  <a:gd name="T1" fmla="*/ 2147483647 h 188"/>
                  <a:gd name="T2" fmla="*/ 2147483647 w 783"/>
                  <a:gd name="T3" fmla="*/ 0 h 188"/>
                  <a:gd name="T4" fmla="*/ 2147483647 w 783"/>
                  <a:gd name="T5" fmla="*/ 0 h 188"/>
                  <a:gd name="T6" fmla="*/ 2147483647 w 783"/>
                  <a:gd name="T7" fmla="*/ 0 h 188"/>
                  <a:gd name="T8" fmla="*/ 2147483647 w 783"/>
                  <a:gd name="T9" fmla="*/ 2147483647 h 188"/>
                  <a:gd name="T10" fmla="*/ 2147483647 w 783"/>
                  <a:gd name="T11" fmla="*/ 2147483647 h 188"/>
                  <a:gd name="T12" fmla="*/ 2147483647 w 783"/>
                  <a:gd name="T13" fmla="*/ 2147483647 h 188"/>
                  <a:gd name="T14" fmla="*/ 2147483647 w 783"/>
                  <a:gd name="T15" fmla="*/ 2147483647 h 188"/>
                  <a:gd name="T16" fmla="*/ 2147483647 w 783"/>
                  <a:gd name="T17" fmla="*/ 2147483647 h 188"/>
                  <a:gd name="T18" fmla="*/ 2147483647 w 783"/>
                  <a:gd name="T19" fmla="*/ 2147483647 h 188"/>
                  <a:gd name="T20" fmla="*/ 2147483647 w 783"/>
                  <a:gd name="T21" fmla="*/ 2147483647 h 188"/>
                  <a:gd name="T22" fmla="*/ 2147483647 w 783"/>
                  <a:gd name="T23" fmla="*/ 2147483647 h 188"/>
                  <a:gd name="T24" fmla="*/ 2147483647 w 783"/>
                  <a:gd name="T25" fmla="*/ 2147483647 h 188"/>
                  <a:gd name="T26" fmla="*/ 2147483647 w 783"/>
                  <a:gd name="T27" fmla="*/ 2147483647 h 188"/>
                  <a:gd name="T28" fmla="*/ 2147483647 w 783"/>
                  <a:gd name="T29" fmla="*/ 2147483647 h 188"/>
                  <a:gd name="T30" fmla="*/ 2147483647 w 783"/>
                  <a:gd name="T31" fmla="*/ 2147483647 h 188"/>
                  <a:gd name="T32" fmla="*/ 2147483647 w 783"/>
                  <a:gd name="T33" fmla="*/ 2147483647 h 188"/>
                  <a:gd name="T34" fmla="*/ 2147483647 w 783"/>
                  <a:gd name="T35" fmla="*/ 2147483647 h 188"/>
                  <a:gd name="T36" fmla="*/ 2147483647 w 783"/>
                  <a:gd name="T37" fmla="*/ 2147483647 h 188"/>
                  <a:gd name="T38" fmla="*/ 2147483647 w 783"/>
                  <a:gd name="T39" fmla="*/ 2147483647 h 188"/>
                  <a:gd name="T40" fmla="*/ 2147483647 w 783"/>
                  <a:gd name="T41" fmla="*/ 2147483647 h 188"/>
                  <a:gd name="T42" fmla="*/ 0 w 783"/>
                  <a:gd name="T43" fmla="*/ 2147483647 h 188"/>
                  <a:gd name="T44" fmla="*/ 2147483647 w 783"/>
                  <a:gd name="T45" fmla="*/ 2147483647 h 188"/>
                  <a:gd name="T46" fmla="*/ 2147483647 w 783"/>
                  <a:gd name="T47" fmla="*/ 2147483647 h 188"/>
                  <a:gd name="T48" fmla="*/ 2147483647 w 783"/>
                  <a:gd name="T49" fmla="*/ 2147483647 h 188"/>
                  <a:gd name="T50" fmla="*/ 2147483647 w 783"/>
                  <a:gd name="T51" fmla="*/ 2147483647 h 188"/>
                  <a:gd name="T52" fmla="*/ 2147483647 w 783"/>
                  <a:gd name="T53" fmla="*/ 2147483647 h 188"/>
                  <a:gd name="T54" fmla="*/ 2147483647 w 783"/>
                  <a:gd name="T55" fmla="*/ 2147483647 h 1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3"/>
                  <a:gd name="T85" fmla="*/ 0 h 188"/>
                  <a:gd name="T86" fmla="*/ 783 w 783"/>
                  <a:gd name="T87" fmla="*/ 188 h 1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3" h="188">
                    <a:moveTo>
                      <a:pt x="19" y="146"/>
                    </a:moveTo>
                    <a:lnTo>
                      <a:pt x="761" y="0"/>
                    </a:lnTo>
                    <a:lnTo>
                      <a:pt x="765" y="0"/>
                    </a:lnTo>
                    <a:lnTo>
                      <a:pt x="769" y="0"/>
                    </a:lnTo>
                    <a:lnTo>
                      <a:pt x="772" y="1"/>
                    </a:lnTo>
                    <a:lnTo>
                      <a:pt x="776" y="4"/>
                    </a:lnTo>
                    <a:lnTo>
                      <a:pt x="781" y="10"/>
                    </a:lnTo>
                    <a:lnTo>
                      <a:pt x="783" y="18"/>
                    </a:lnTo>
                    <a:lnTo>
                      <a:pt x="783" y="25"/>
                    </a:lnTo>
                    <a:lnTo>
                      <a:pt x="781" y="32"/>
                    </a:lnTo>
                    <a:lnTo>
                      <a:pt x="778" y="37"/>
                    </a:lnTo>
                    <a:lnTo>
                      <a:pt x="775" y="39"/>
                    </a:lnTo>
                    <a:lnTo>
                      <a:pt x="771" y="41"/>
                    </a:lnTo>
                    <a:lnTo>
                      <a:pt x="766" y="42"/>
                    </a:lnTo>
                    <a:lnTo>
                      <a:pt x="26" y="188"/>
                    </a:lnTo>
                    <a:lnTo>
                      <a:pt x="20" y="187"/>
                    </a:lnTo>
                    <a:lnTo>
                      <a:pt x="16" y="187"/>
                    </a:lnTo>
                    <a:lnTo>
                      <a:pt x="12" y="184"/>
                    </a:lnTo>
                    <a:lnTo>
                      <a:pt x="9" y="183"/>
                    </a:lnTo>
                    <a:lnTo>
                      <a:pt x="3" y="177"/>
                    </a:lnTo>
                    <a:lnTo>
                      <a:pt x="2" y="170"/>
                    </a:lnTo>
                    <a:lnTo>
                      <a:pt x="0" y="161"/>
                    </a:lnTo>
                    <a:lnTo>
                      <a:pt x="3" y="154"/>
                    </a:lnTo>
                    <a:lnTo>
                      <a:pt x="5" y="150"/>
                    </a:lnTo>
                    <a:lnTo>
                      <a:pt x="9" y="149"/>
                    </a:lnTo>
                    <a:lnTo>
                      <a:pt x="13" y="146"/>
                    </a:lnTo>
                    <a:lnTo>
                      <a:pt x="19" y="14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5" name="Freeform 40">
                <a:extLst>
                  <a:ext uri="{FF2B5EF4-FFF2-40B4-BE49-F238E27FC236}">
                    <a16:creationId xmlns:a16="http://schemas.microsoft.com/office/drawing/2014/main" id="{FF121560-66D9-3D49-9CEB-F2BC632A073E}"/>
                  </a:ext>
                </a:extLst>
              </p:cNvPr>
              <p:cNvSpPr>
                <a:spLocks/>
              </p:cNvSpPr>
              <p:nvPr/>
            </p:nvSpPr>
            <p:spPr bwMode="auto">
              <a:xfrm>
                <a:off x="5190515" y="3056141"/>
                <a:ext cx="130771" cy="221836"/>
              </a:xfrm>
              <a:custGeom>
                <a:avLst/>
                <a:gdLst>
                  <a:gd name="T0" fmla="*/ 2147483647 w 73"/>
                  <a:gd name="T1" fmla="*/ 2147483647 h 116"/>
                  <a:gd name="T2" fmla="*/ 2147483647 w 73"/>
                  <a:gd name="T3" fmla="*/ 2147483647 h 116"/>
                  <a:gd name="T4" fmla="*/ 2147483647 w 73"/>
                  <a:gd name="T5" fmla="*/ 2147483647 h 116"/>
                  <a:gd name="T6" fmla="*/ 2147483647 w 73"/>
                  <a:gd name="T7" fmla="*/ 2147483647 h 116"/>
                  <a:gd name="T8" fmla="*/ 2147483647 w 73"/>
                  <a:gd name="T9" fmla="*/ 2147483647 h 116"/>
                  <a:gd name="T10" fmla="*/ 2147483647 w 73"/>
                  <a:gd name="T11" fmla="*/ 2147483647 h 116"/>
                  <a:gd name="T12" fmla="*/ 2147483647 w 73"/>
                  <a:gd name="T13" fmla="*/ 2147483647 h 116"/>
                  <a:gd name="T14" fmla="*/ 2147483647 w 73"/>
                  <a:gd name="T15" fmla="*/ 2147483647 h 116"/>
                  <a:gd name="T16" fmla="*/ 2147483647 w 73"/>
                  <a:gd name="T17" fmla="*/ 2147483647 h 116"/>
                  <a:gd name="T18" fmla="*/ 2147483647 w 73"/>
                  <a:gd name="T19" fmla="*/ 2147483647 h 116"/>
                  <a:gd name="T20" fmla="*/ 2147483647 w 73"/>
                  <a:gd name="T21" fmla="*/ 2147483647 h 116"/>
                  <a:gd name="T22" fmla="*/ 2147483647 w 73"/>
                  <a:gd name="T23" fmla="*/ 2147483647 h 116"/>
                  <a:gd name="T24" fmla="*/ 2147483647 w 73"/>
                  <a:gd name="T25" fmla="*/ 2147483647 h 116"/>
                  <a:gd name="T26" fmla="*/ 2147483647 w 73"/>
                  <a:gd name="T27" fmla="*/ 2147483647 h 116"/>
                  <a:gd name="T28" fmla="*/ 2147483647 w 73"/>
                  <a:gd name="T29" fmla="*/ 2147483647 h 116"/>
                  <a:gd name="T30" fmla="*/ 2147483647 w 73"/>
                  <a:gd name="T31" fmla="*/ 2147483647 h 116"/>
                  <a:gd name="T32" fmla="*/ 2147483647 w 73"/>
                  <a:gd name="T33" fmla="*/ 2147483647 h 116"/>
                  <a:gd name="T34" fmla="*/ 2147483647 w 73"/>
                  <a:gd name="T35" fmla="*/ 2147483647 h 116"/>
                  <a:gd name="T36" fmla="*/ 2147483647 w 73"/>
                  <a:gd name="T37" fmla="*/ 2147483647 h 116"/>
                  <a:gd name="T38" fmla="*/ 2147483647 w 73"/>
                  <a:gd name="T39" fmla="*/ 2147483647 h 116"/>
                  <a:gd name="T40" fmla="*/ 2147483647 w 73"/>
                  <a:gd name="T41" fmla="*/ 2147483647 h 116"/>
                  <a:gd name="T42" fmla="*/ 2147483647 w 73"/>
                  <a:gd name="T43" fmla="*/ 2147483647 h 116"/>
                  <a:gd name="T44" fmla="*/ 0 w 73"/>
                  <a:gd name="T45" fmla="*/ 2147483647 h 116"/>
                  <a:gd name="T46" fmla="*/ 0 w 73"/>
                  <a:gd name="T47" fmla="*/ 2147483647 h 116"/>
                  <a:gd name="T48" fmla="*/ 2147483647 w 73"/>
                  <a:gd name="T49" fmla="*/ 2147483647 h 116"/>
                  <a:gd name="T50" fmla="*/ 2147483647 w 73"/>
                  <a:gd name="T51" fmla="*/ 2147483647 h 116"/>
                  <a:gd name="T52" fmla="*/ 2147483647 w 73"/>
                  <a:gd name="T53" fmla="*/ 2147483647 h 116"/>
                  <a:gd name="T54" fmla="*/ 2147483647 w 73"/>
                  <a:gd name="T55" fmla="*/ 2147483647 h 116"/>
                  <a:gd name="T56" fmla="*/ 2147483647 w 73"/>
                  <a:gd name="T57" fmla="*/ 2147483647 h 116"/>
                  <a:gd name="T58" fmla="*/ 2147483647 w 73"/>
                  <a:gd name="T59" fmla="*/ 2147483647 h 116"/>
                  <a:gd name="T60" fmla="*/ 2147483647 w 73"/>
                  <a:gd name="T61" fmla="*/ 2147483647 h 116"/>
                  <a:gd name="T62" fmla="*/ 2147483647 w 73"/>
                  <a:gd name="T63" fmla="*/ 2147483647 h 116"/>
                  <a:gd name="T64" fmla="*/ 2147483647 w 73"/>
                  <a:gd name="T65" fmla="*/ 2147483647 h 116"/>
                  <a:gd name="T66" fmla="*/ 2147483647 w 73"/>
                  <a:gd name="T67" fmla="*/ 2147483647 h 116"/>
                  <a:gd name="T68" fmla="*/ 2147483647 w 73"/>
                  <a:gd name="T69" fmla="*/ 2147483647 h 116"/>
                  <a:gd name="T70" fmla="*/ 2147483647 w 73"/>
                  <a:gd name="T71" fmla="*/ 2147483647 h 116"/>
                  <a:gd name="T72" fmla="*/ 2147483647 w 73"/>
                  <a:gd name="T73" fmla="*/ 2147483647 h 116"/>
                  <a:gd name="T74" fmla="*/ 2147483647 w 73"/>
                  <a:gd name="T75" fmla="*/ 2147483647 h 116"/>
                  <a:gd name="T76" fmla="*/ 2147483647 w 73"/>
                  <a:gd name="T77" fmla="*/ 2147483647 h 116"/>
                  <a:gd name="T78" fmla="*/ 2147483647 w 73"/>
                  <a:gd name="T79" fmla="*/ 2147483647 h 116"/>
                  <a:gd name="T80" fmla="*/ 2147483647 w 73"/>
                  <a:gd name="T81" fmla="*/ 2147483647 h 116"/>
                  <a:gd name="T82" fmla="*/ 2147483647 w 73"/>
                  <a:gd name="T83" fmla="*/ 2147483647 h 116"/>
                  <a:gd name="T84" fmla="*/ 2147483647 w 73"/>
                  <a:gd name="T85" fmla="*/ 2147483647 h 116"/>
                  <a:gd name="T86" fmla="*/ 2147483647 w 73"/>
                  <a:gd name="T87" fmla="*/ 0 h 116"/>
                  <a:gd name="T88" fmla="*/ 2147483647 w 73"/>
                  <a:gd name="T89" fmla="*/ 2147483647 h 116"/>
                  <a:gd name="T90" fmla="*/ 2147483647 w 73"/>
                  <a:gd name="T91" fmla="*/ 2147483647 h 116"/>
                  <a:gd name="T92" fmla="*/ 2147483647 w 73"/>
                  <a:gd name="T93" fmla="*/ 2147483647 h 116"/>
                  <a:gd name="T94" fmla="*/ 2147483647 w 73"/>
                  <a:gd name="T95" fmla="*/ 2147483647 h 116"/>
                  <a:gd name="T96" fmla="*/ 2147483647 w 73"/>
                  <a:gd name="T97" fmla="*/ 2147483647 h 116"/>
                  <a:gd name="T98" fmla="*/ 2147483647 w 73"/>
                  <a:gd name="T99" fmla="*/ 2147483647 h 116"/>
                  <a:gd name="T100" fmla="*/ 2147483647 w 73"/>
                  <a:gd name="T101" fmla="*/ 2147483647 h 116"/>
                  <a:gd name="T102" fmla="*/ 2147483647 w 73"/>
                  <a:gd name="T103" fmla="*/ 2147483647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116"/>
                  <a:gd name="T158" fmla="*/ 73 w 73"/>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116">
                    <a:moveTo>
                      <a:pt x="73" y="29"/>
                    </a:moveTo>
                    <a:lnTo>
                      <a:pt x="71" y="35"/>
                    </a:lnTo>
                    <a:lnTo>
                      <a:pt x="69" y="39"/>
                    </a:lnTo>
                    <a:lnTo>
                      <a:pt x="68" y="44"/>
                    </a:lnTo>
                    <a:lnTo>
                      <a:pt x="66" y="48"/>
                    </a:lnTo>
                    <a:lnTo>
                      <a:pt x="62" y="56"/>
                    </a:lnTo>
                    <a:lnTo>
                      <a:pt x="58" y="65"/>
                    </a:lnTo>
                    <a:lnTo>
                      <a:pt x="53" y="72"/>
                    </a:lnTo>
                    <a:lnTo>
                      <a:pt x="49" y="81"/>
                    </a:lnTo>
                    <a:lnTo>
                      <a:pt x="48" y="85"/>
                    </a:lnTo>
                    <a:lnTo>
                      <a:pt x="46" y="89"/>
                    </a:lnTo>
                    <a:lnTo>
                      <a:pt x="45" y="95"/>
                    </a:lnTo>
                    <a:lnTo>
                      <a:pt x="44" y="100"/>
                    </a:lnTo>
                    <a:lnTo>
                      <a:pt x="41" y="105"/>
                    </a:lnTo>
                    <a:lnTo>
                      <a:pt x="39" y="109"/>
                    </a:lnTo>
                    <a:lnTo>
                      <a:pt x="35" y="112"/>
                    </a:lnTo>
                    <a:lnTo>
                      <a:pt x="32" y="115"/>
                    </a:lnTo>
                    <a:lnTo>
                      <a:pt x="24" y="116"/>
                    </a:lnTo>
                    <a:lnTo>
                      <a:pt x="17" y="116"/>
                    </a:lnTo>
                    <a:lnTo>
                      <a:pt x="8" y="112"/>
                    </a:lnTo>
                    <a:lnTo>
                      <a:pt x="4" y="106"/>
                    </a:lnTo>
                    <a:lnTo>
                      <a:pt x="1" y="103"/>
                    </a:lnTo>
                    <a:lnTo>
                      <a:pt x="0" y="99"/>
                    </a:lnTo>
                    <a:lnTo>
                      <a:pt x="0" y="95"/>
                    </a:lnTo>
                    <a:lnTo>
                      <a:pt x="1" y="90"/>
                    </a:lnTo>
                    <a:lnTo>
                      <a:pt x="2" y="83"/>
                    </a:lnTo>
                    <a:lnTo>
                      <a:pt x="4" y="79"/>
                    </a:lnTo>
                    <a:lnTo>
                      <a:pt x="5" y="73"/>
                    </a:lnTo>
                    <a:lnTo>
                      <a:pt x="7" y="69"/>
                    </a:lnTo>
                    <a:lnTo>
                      <a:pt x="11" y="61"/>
                    </a:lnTo>
                    <a:lnTo>
                      <a:pt x="15" y="54"/>
                    </a:lnTo>
                    <a:lnTo>
                      <a:pt x="17" y="48"/>
                    </a:lnTo>
                    <a:lnTo>
                      <a:pt x="19" y="44"/>
                    </a:lnTo>
                    <a:lnTo>
                      <a:pt x="21" y="39"/>
                    </a:lnTo>
                    <a:lnTo>
                      <a:pt x="24" y="35"/>
                    </a:lnTo>
                    <a:lnTo>
                      <a:pt x="25" y="29"/>
                    </a:lnTo>
                    <a:lnTo>
                      <a:pt x="28" y="25"/>
                    </a:lnTo>
                    <a:lnTo>
                      <a:pt x="29" y="21"/>
                    </a:lnTo>
                    <a:lnTo>
                      <a:pt x="32" y="15"/>
                    </a:lnTo>
                    <a:lnTo>
                      <a:pt x="34" y="11"/>
                    </a:lnTo>
                    <a:lnTo>
                      <a:pt x="36" y="7"/>
                    </a:lnTo>
                    <a:lnTo>
                      <a:pt x="39" y="4"/>
                    </a:lnTo>
                    <a:lnTo>
                      <a:pt x="42" y="2"/>
                    </a:lnTo>
                    <a:lnTo>
                      <a:pt x="51" y="0"/>
                    </a:lnTo>
                    <a:lnTo>
                      <a:pt x="59" y="2"/>
                    </a:lnTo>
                    <a:lnTo>
                      <a:pt x="66" y="5"/>
                    </a:lnTo>
                    <a:lnTo>
                      <a:pt x="72" y="11"/>
                    </a:lnTo>
                    <a:lnTo>
                      <a:pt x="73" y="14"/>
                    </a:lnTo>
                    <a:lnTo>
                      <a:pt x="73" y="20"/>
                    </a:lnTo>
                    <a:lnTo>
                      <a:pt x="73" y="24"/>
                    </a:lnTo>
                    <a:lnTo>
                      <a:pt x="73"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6" name="Freeform 41">
                <a:extLst>
                  <a:ext uri="{FF2B5EF4-FFF2-40B4-BE49-F238E27FC236}">
                    <a16:creationId xmlns:a16="http://schemas.microsoft.com/office/drawing/2014/main" id="{C8C3B15D-46E2-B844-9FC7-CC0D6985FC99}"/>
                  </a:ext>
                </a:extLst>
              </p:cNvPr>
              <p:cNvSpPr>
                <a:spLocks/>
              </p:cNvSpPr>
              <p:nvPr/>
            </p:nvSpPr>
            <p:spPr bwMode="auto">
              <a:xfrm>
                <a:off x="5339200" y="3094388"/>
                <a:ext cx="87778" cy="198888"/>
              </a:xfrm>
              <a:custGeom>
                <a:avLst/>
                <a:gdLst>
                  <a:gd name="T0" fmla="*/ 2147483647 w 49"/>
                  <a:gd name="T1" fmla="*/ 2147483647 h 104"/>
                  <a:gd name="T2" fmla="*/ 2147483647 w 49"/>
                  <a:gd name="T3" fmla="*/ 2147483647 h 104"/>
                  <a:gd name="T4" fmla="*/ 2147483647 w 49"/>
                  <a:gd name="T5" fmla="*/ 2147483647 h 104"/>
                  <a:gd name="T6" fmla="*/ 2147483647 w 49"/>
                  <a:gd name="T7" fmla="*/ 2147483647 h 104"/>
                  <a:gd name="T8" fmla="*/ 2147483647 w 49"/>
                  <a:gd name="T9" fmla="*/ 2147483647 h 104"/>
                  <a:gd name="T10" fmla="*/ 2147483647 w 49"/>
                  <a:gd name="T11" fmla="*/ 2147483647 h 104"/>
                  <a:gd name="T12" fmla="*/ 2147483647 w 49"/>
                  <a:gd name="T13" fmla="*/ 2147483647 h 104"/>
                  <a:gd name="T14" fmla="*/ 2147483647 w 49"/>
                  <a:gd name="T15" fmla="*/ 2147483647 h 104"/>
                  <a:gd name="T16" fmla="*/ 2147483647 w 49"/>
                  <a:gd name="T17" fmla="*/ 2147483647 h 104"/>
                  <a:gd name="T18" fmla="*/ 2147483647 w 49"/>
                  <a:gd name="T19" fmla="*/ 2147483647 h 104"/>
                  <a:gd name="T20" fmla="*/ 2147483647 w 49"/>
                  <a:gd name="T21" fmla="*/ 2147483647 h 104"/>
                  <a:gd name="T22" fmla="*/ 2147483647 w 49"/>
                  <a:gd name="T23" fmla="*/ 2147483647 h 104"/>
                  <a:gd name="T24" fmla="*/ 2147483647 w 49"/>
                  <a:gd name="T25" fmla="*/ 2147483647 h 104"/>
                  <a:gd name="T26" fmla="*/ 2147483647 w 49"/>
                  <a:gd name="T27" fmla="*/ 2147483647 h 104"/>
                  <a:gd name="T28" fmla="*/ 0 w 49"/>
                  <a:gd name="T29" fmla="*/ 2147483647 h 104"/>
                  <a:gd name="T30" fmla="*/ 0 w 49"/>
                  <a:gd name="T31" fmla="*/ 2147483647 h 104"/>
                  <a:gd name="T32" fmla="*/ 2147483647 w 49"/>
                  <a:gd name="T33" fmla="*/ 2147483647 h 104"/>
                  <a:gd name="T34" fmla="*/ 2147483647 w 49"/>
                  <a:gd name="T35" fmla="*/ 2147483647 h 104"/>
                  <a:gd name="T36" fmla="*/ 2147483647 w 49"/>
                  <a:gd name="T37" fmla="*/ 2147483647 h 104"/>
                  <a:gd name="T38" fmla="*/ 2147483647 w 49"/>
                  <a:gd name="T39" fmla="*/ 2147483647 h 104"/>
                  <a:gd name="T40" fmla="*/ 2147483647 w 49"/>
                  <a:gd name="T41" fmla="*/ 0 h 104"/>
                  <a:gd name="T42" fmla="*/ 2147483647 w 49"/>
                  <a:gd name="T43" fmla="*/ 0 h 104"/>
                  <a:gd name="T44" fmla="*/ 2147483647 w 49"/>
                  <a:gd name="T45" fmla="*/ 2147483647 h 104"/>
                  <a:gd name="T46" fmla="*/ 2147483647 w 49"/>
                  <a:gd name="T47" fmla="*/ 2147483647 h 104"/>
                  <a:gd name="T48" fmla="*/ 2147483647 w 49"/>
                  <a:gd name="T49" fmla="*/ 2147483647 h 104"/>
                  <a:gd name="T50" fmla="*/ 2147483647 w 49"/>
                  <a:gd name="T51" fmla="*/ 2147483647 h 104"/>
                  <a:gd name="T52" fmla="*/ 2147483647 w 49"/>
                  <a:gd name="T53" fmla="*/ 2147483647 h 104"/>
                  <a:gd name="T54" fmla="*/ 2147483647 w 49"/>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104"/>
                  <a:gd name="T86" fmla="*/ 49 w 49"/>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104">
                    <a:moveTo>
                      <a:pt x="44" y="19"/>
                    </a:moveTo>
                    <a:lnTo>
                      <a:pt x="49" y="83"/>
                    </a:lnTo>
                    <a:lnTo>
                      <a:pt x="49" y="86"/>
                    </a:lnTo>
                    <a:lnTo>
                      <a:pt x="47" y="92"/>
                    </a:lnTo>
                    <a:lnTo>
                      <a:pt x="44" y="95"/>
                    </a:lnTo>
                    <a:lnTo>
                      <a:pt x="43" y="97"/>
                    </a:lnTo>
                    <a:lnTo>
                      <a:pt x="36" y="103"/>
                    </a:lnTo>
                    <a:lnTo>
                      <a:pt x="29" y="104"/>
                    </a:lnTo>
                    <a:lnTo>
                      <a:pt x="20" y="103"/>
                    </a:lnTo>
                    <a:lnTo>
                      <a:pt x="13" y="100"/>
                    </a:lnTo>
                    <a:lnTo>
                      <a:pt x="9" y="96"/>
                    </a:lnTo>
                    <a:lnTo>
                      <a:pt x="7" y="93"/>
                    </a:lnTo>
                    <a:lnTo>
                      <a:pt x="6" y="89"/>
                    </a:lnTo>
                    <a:lnTo>
                      <a:pt x="6" y="85"/>
                    </a:lnTo>
                    <a:lnTo>
                      <a:pt x="0" y="22"/>
                    </a:lnTo>
                    <a:lnTo>
                      <a:pt x="0" y="17"/>
                    </a:lnTo>
                    <a:lnTo>
                      <a:pt x="2" y="12"/>
                    </a:lnTo>
                    <a:lnTo>
                      <a:pt x="3" y="8"/>
                    </a:lnTo>
                    <a:lnTo>
                      <a:pt x="6" y="5"/>
                    </a:lnTo>
                    <a:lnTo>
                      <a:pt x="13" y="1"/>
                    </a:lnTo>
                    <a:lnTo>
                      <a:pt x="22" y="0"/>
                    </a:lnTo>
                    <a:lnTo>
                      <a:pt x="30" y="0"/>
                    </a:lnTo>
                    <a:lnTo>
                      <a:pt x="36" y="2"/>
                    </a:lnTo>
                    <a:lnTo>
                      <a:pt x="39" y="5"/>
                    </a:lnTo>
                    <a:lnTo>
                      <a:pt x="41" y="9"/>
                    </a:lnTo>
                    <a:lnTo>
                      <a:pt x="43" y="12"/>
                    </a:lnTo>
                    <a:lnTo>
                      <a:pt x="44"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7" name="Freeform 42">
                <a:extLst>
                  <a:ext uri="{FF2B5EF4-FFF2-40B4-BE49-F238E27FC236}">
                    <a16:creationId xmlns:a16="http://schemas.microsoft.com/office/drawing/2014/main" id="{B913E1B9-FF65-2746-87DD-65B8483BAC3F}"/>
                  </a:ext>
                </a:extLst>
              </p:cNvPr>
              <p:cNvSpPr>
                <a:spLocks/>
              </p:cNvSpPr>
              <p:nvPr/>
            </p:nvSpPr>
            <p:spPr bwMode="auto">
              <a:xfrm>
                <a:off x="4767751" y="3188095"/>
                <a:ext cx="340361" cy="537380"/>
              </a:xfrm>
              <a:custGeom>
                <a:avLst/>
                <a:gdLst>
                  <a:gd name="T0" fmla="*/ 2147483647 w 190"/>
                  <a:gd name="T1" fmla="*/ 2147483647 h 281"/>
                  <a:gd name="T2" fmla="*/ 2147483647 w 190"/>
                  <a:gd name="T3" fmla="*/ 2147483647 h 281"/>
                  <a:gd name="T4" fmla="*/ 2147483647 w 190"/>
                  <a:gd name="T5" fmla="*/ 2147483647 h 281"/>
                  <a:gd name="T6" fmla="*/ 2147483647 w 190"/>
                  <a:gd name="T7" fmla="*/ 2147483647 h 281"/>
                  <a:gd name="T8" fmla="*/ 2147483647 w 190"/>
                  <a:gd name="T9" fmla="*/ 2147483647 h 281"/>
                  <a:gd name="T10" fmla="*/ 2147483647 w 190"/>
                  <a:gd name="T11" fmla="*/ 2147483647 h 281"/>
                  <a:gd name="T12" fmla="*/ 2147483647 w 190"/>
                  <a:gd name="T13" fmla="*/ 2147483647 h 281"/>
                  <a:gd name="T14" fmla="*/ 2147483647 w 190"/>
                  <a:gd name="T15" fmla="*/ 2147483647 h 281"/>
                  <a:gd name="T16" fmla="*/ 2147483647 w 190"/>
                  <a:gd name="T17" fmla="*/ 2147483647 h 281"/>
                  <a:gd name="T18" fmla="*/ 2147483647 w 190"/>
                  <a:gd name="T19" fmla="*/ 2147483647 h 281"/>
                  <a:gd name="T20" fmla="*/ 2147483647 w 190"/>
                  <a:gd name="T21" fmla="*/ 2147483647 h 281"/>
                  <a:gd name="T22" fmla="*/ 2147483647 w 190"/>
                  <a:gd name="T23" fmla="*/ 2147483647 h 281"/>
                  <a:gd name="T24" fmla="*/ 2147483647 w 190"/>
                  <a:gd name="T25" fmla="*/ 2147483647 h 281"/>
                  <a:gd name="T26" fmla="*/ 2147483647 w 190"/>
                  <a:gd name="T27" fmla="*/ 2147483647 h 281"/>
                  <a:gd name="T28" fmla="*/ 2147483647 w 190"/>
                  <a:gd name="T29" fmla="*/ 2147483647 h 281"/>
                  <a:gd name="T30" fmla="*/ 2147483647 w 190"/>
                  <a:gd name="T31" fmla="*/ 2147483647 h 281"/>
                  <a:gd name="T32" fmla="*/ 2147483647 w 190"/>
                  <a:gd name="T33" fmla="*/ 2147483647 h 281"/>
                  <a:gd name="T34" fmla="*/ 2147483647 w 190"/>
                  <a:gd name="T35" fmla="*/ 2147483647 h 281"/>
                  <a:gd name="T36" fmla="*/ 2147483647 w 190"/>
                  <a:gd name="T37" fmla="*/ 2147483647 h 281"/>
                  <a:gd name="T38" fmla="*/ 2147483647 w 190"/>
                  <a:gd name="T39" fmla="*/ 2147483647 h 281"/>
                  <a:gd name="T40" fmla="*/ 2147483647 w 190"/>
                  <a:gd name="T41" fmla="*/ 2147483647 h 281"/>
                  <a:gd name="T42" fmla="*/ 2147483647 w 190"/>
                  <a:gd name="T43" fmla="*/ 2147483647 h 281"/>
                  <a:gd name="T44" fmla="*/ 2147483647 w 190"/>
                  <a:gd name="T45" fmla="*/ 2147483647 h 281"/>
                  <a:gd name="T46" fmla="*/ 0 w 190"/>
                  <a:gd name="T47" fmla="*/ 2147483647 h 281"/>
                  <a:gd name="T48" fmla="*/ 0 w 190"/>
                  <a:gd name="T49" fmla="*/ 2147483647 h 281"/>
                  <a:gd name="T50" fmla="*/ 0 w 190"/>
                  <a:gd name="T51" fmla="*/ 2147483647 h 281"/>
                  <a:gd name="T52" fmla="*/ 0 w 190"/>
                  <a:gd name="T53" fmla="*/ 2147483647 h 281"/>
                  <a:gd name="T54" fmla="*/ 2147483647 w 190"/>
                  <a:gd name="T55" fmla="*/ 2147483647 h 281"/>
                  <a:gd name="T56" fmla="*/ 2147483647 w 190"/>
                  <a:gd name="T57" fmla="*/ 2147483647 h 281"/>
                  <a:gd name="T58" fmla="*/ 2147483647 w 190"/>
                  <a:gd name="T59" fmla="*/ 2147483647 h 281"/>
                  <a:gd name="T60" fmla="*/ 2147483647 w 190"/>
                  <a:gd name="T61" fmla="*/ 2147483647 h 281"/>
                  <a:gd name="T62" fmla="*/ 2147483647 w 190"/>
                  <a:gd name="T63" fmla="*/ 2147483647 h 281"/>
                  <a:gd name="T64" fmla="*/ 2147483647 w 190"/>
                  <a:gd name="T65" fmla="*/ 2147483647 h 281"/>
                  <a:gd name="T66" fmla="*/ 2147483647 w 190"/>
                  <a:gd name="T67" fmla="*/ 2147483647 h 281"/>
                  <a:gd name="T68" fmla="*/ 2147483647 w 190"/>
                  <a:gd name="T69" fmla="*/ 2147483647 h 281"/>
                  <a:gd name="T70" fmla="*/ 2147483647 w 190"/>
                  <a:gd name="T71" fmla="*/ 2147483647 h 281"/>
                  <a:gd name="T72" fmla="*/ 2147483647 w 190"/>
                  <a:gd name="T73" fmla="*/ 2147483647 h 281"/>
                  <a:gd name="T74" fmla="*/ 2147483647 w 190"/>
                  <a:gd name="T75" fmla="*/ 2147483647 h 281"/>
                  <a:gd name="T76" fmla="*/ 2147483647 w 190"/>
                  <a:gd name="T77" fmla="*/ 2147483647 h 281"/>
                  <a:gd name="T78" fmla="*/ 2147483647 w 190"/>
                  <a:gd name="T79" fmla="*/ 2147483647 h 281"/>
                  <a:gd name="T80" fmla="*/ 2147483647 w 190"/>
                  <a:gd name="T81" fmla="*/ 2147483647 h 281"/>
                  <a:gd name="T82" fmla="*/ 2147483647 w 190"/>
                  <a:gd name="T83" fmla="*/ 2147483647 h 281"/>
                  <a:gd name="T84" fmla="*/ 2147483647 w 190"/>
                  <a:gd name="T85" fmla="*/ 2147483647 h 281"/>
                  <a:gd name="T86" fmla="*/ 2147483647 w 190"/>
                  <a:gd name="T87" fmla="*/ 2147483647 h 281"/>
                  <a:gd name="T88" fmla="*/ 2147483647 w 190"/>
                  <a:gd name="T89" fmla="*/ 2147483647 h 281"/>
                  <a:gd name="T90" fmla="*/ 2147483647 w 190"/>
                  <a:gd name="T91" fmla="*/ 2147483647 h 281"/>
                  <a:gd name="T92" fmla="*/ 2147483647 w 190"/>
                  <a:gd name="T93" fmla="*/ 2147483647 h 281"/>
                  <a:gd name="T94" fmla="*/ 2147483647 w 190"/>
                  <a:gd name="T95" fmla="*/ 2147483647 h 281"/>
                  <a:gd name="T96" fmla="*/ 2147483647 w 190"/>
                  <a:gd name="T97" fmla="*/ 2147483647 h 281"/>
                  <a:gd name="T98" fmla="*/ 2147483647 w 190"/>
                  <a:gd name="T99" fmla="*/ 2147483647 h 281"/>
                  <a:gd name="T100" fmla="*/ 2147483647 w 190"/>
                  <a:gd name="T101" fmla="*/ 2147483647 h 281"/>
                  <a:gd name="T102" fmla="*/ 2147483647 w 190"/>
                  <a:gd name="T103" fmla="*/ 2147483647 h 281"/>
                  <a:gd name="T104" fmla="*/ 2147483647 w 190"/>
                  <a:gd name="T105" fmla="*/ 0 h 281"/>
                  <a:gd name="T106" fmla="*/ 2147483647 w 190"/>
                  <a:gd name="T107" fmla="*/ 0 h 281"/>
                  <a:gd name="T108" fmla="*/ 2147483647 w 190"/>
                  <a:gd name="T109" fmla="*/ 2147483647 h 281"/>
                  <a:gd name="T110" fmla="*/ 2147483647 w 190"/>
                  <a:gd name="T111" fmla="*/ 2147483647 h 281"/>
                  <a:gd name="T112" fmla="*/ 2147483647 w 190"/>
                  <a:gd name="T113" fmla="*/ 2147483647 h 281"/>
                  <a:gd name="T114" fmla="*/ 2147483647 w 190"/>
                  <a:gd name="T115" fmla="*/ 2147483647 h 281"/>
                  <a:gd name="T116" fmla="*/ 2147483647 w 190"/>
                  <a:gd name="T117" fmla="*/ 2147483647 h 281"/>
                  <a:gd name="T118" fmla="*/ 2147483647 w 190"/>
                  <a:gd name="T119" fmla="*/ 2147483647 h 2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81"/>
                  <a:gd name="T182" fmla="*/ 190 w 190"/>
                  <a:gd name="T183" fmla="*/ 281 h 2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81">
                    <a:moveTo>
                      <a:pt x="175" y="43"/>
                    </a:moveTo>
                    <a:lnTo>
                      <a:pt x="166" y="46"/>
                    </a:lnTo>
                    <a:lnTo>
                      <a:pt x="159" y="48"/>
                    </a:lnTo>
                    <a:lnTo>
                      <a:pt x="150" y="51"/>
                    </a:lnTo>
                    <a:lnTo>
                      <a:pt x="145" y="55"/>
                    </a:lnTo>
                    <a:lnTo>
                      <a:pt x="138" y="60"/>
                    </a:lnTo>
                    <a:lnTo>
                      <a:pt x="131" y="64"/>
                    </a:lnTo>
                    <a:lnTo>
                      <a:pt x="124" y="70"/>
                    </a:lnTo>
                    <a:lnTo>
                      <a:pt x="118" y="77"/>
                    </a:lnTo>
                    <a:lnTo>
                      <a:pt x="111" y="81"/>
                    </a:lnTo>
                    <a:lnTo>
                      <a:pt x="105" y="88"/>
                    </a:lnTo>
                    <a:lnTo>
                      <a:pt x="99" y="94"/>
                    </a:lnTo>
                    <a:lnTo>
                      <a:pt x="95" y="101"/>
                    </a:lnTo>
                    <a:lnTo>
                      <a:pt x="89" y="108"/>
                    </a:lnTo>
                    <a:lnTo>
                      <a:pt x="85" y="115"/>
                    </a:lnTo>
                    <a:lnTo>
                      <a:pt x="81" y="122"/>
                    </a:lnTo>
                    <a:lnTo>
                      <a:pt x="77" y="131"/>
                    </a:lnTo>
                    <a:lnTo>
                      <a:pt x="72" y="138"/>
                    </a:lnTo>
                    <a:lnTo>
                      <a:pt x="68" y="146"/>
                    </a:lnTo>
                    <a:lnTo>
                      <a:pt x="64" y="153"/>
                    </a:lnTo>
                    <a:lnTo>
                      <a:pt x="61" y="162"/>
                    </a:lnTo>
                    <a:lnTo>
                      <a:pt x="58" y="170"/>
                    </a:lnTo>
                    <a:lnTo>
                      <a:pt x="55" y="179"/>
                    </a:lnTo>
                    <a:lnTo>
                      <a:pt x="54" y="182"/>
                    </a:lnTo>
                    <a:lnTo>
                      <a:pt x="53" y="187"/>
                    </a:lnTo>
                    <a:lnTo>
                      <a:pt x="51" y="190"/>
                    </a:lnTo>
                    <a:lnTo>
                      <a:pt x="51" y="196"/>
                    </a:lnTo>
                    <a:lnTo>
                      <a:pt x="48" y="203"/>
                    </a:lnTo>
                    <a:lnTo>
                      <a:pt x="47" y="212"/>
                    </a:lnTo>
                    <a:lnTo>
                      <a:pt x="45" y="216"/>
                    </a:lnTo>
                    <a:lnTo>
                      <a:pt x="45" y="220"/>
                    </a:lnTo>
                    <a:lnTo>
                      <a:pt x="44" y="224"/>
                    </a:lnTo>
                    <a:lnTo>
                      <a:pt x="44" y="229"/>
                    </a:lnTo>
                    <a:lnTo>
                      <a:pt x="43" y="237"/>
                    </a:lnTo>
                    <a:lnTo>
                      <a:pt x="43" y="244"/>
                    </a:lnTo>
                    <a:lnTo>
                      <a:pt x="43" y="253"/>
                    </a:lnTo>
                    <a:lnTo>
                      <a:pt x="43" y="261"/>
                    </a:lnTo>
                    <a:lnTo>
                      <a:pt x="43" y="264"/>
                    </a:lnTo>
                    <a:lnTo>
                      <a:pt x="40" y="270"/>
                    </a:lnTo>
                    <a:lnTo>
                      <a:pt x="38" y="273"/>
                    </a:lnTo>
                    <a:lnTo>
                      <a:pt x="36" y="277"/>
                    </a:lnTo>
                    <a:lnTo>
                      <a:pt x="28" y="280"/>
                    </a:lnTo>
                    <a:lnTo>
                      <a:pt x="21" y="281"/>
                    </a:lnTo>
                    <a:lnTo>
                      <a:pt x="13" y="280"/>
                    </a:lnTo>
                    <a:lnTo>
                      <a:pt x="6" y="277"/>
                    </a:lnTo>
                    <a:lnTo>
                      <a:pt x="3" y="273"/>
                    </a:lnTo>
                    <a:lnTo>
                      <a:pt x="2" y="270"/>
                    </a:lnTo>
                    <a:lnTo>
                      <a:pt x="0" y="264"/>
                    </a:lnTo>
                    <a:lnTo>
                      <a:pt x="0" y="261"/>
                    </a:lnTo>
                    <a:lnTo>
                      <a:pt x="0" y="256"/>
                    </a:lnTo>
                    <a:lnTo>
                      <a:pt x="0" y="250"/>
                    </a:lnTo>
                    <a:lnTo>
                      <a:pt x="0" y="244"/>
                    </a:lnTo>
                    <a:lnTo>
                      <a:pt x="0" y="240"/>
                    </a:lnTo>
                    <a:lnTo>
                      <a:pt x="0" y="234"/>
                    </a:lnTo>
                    <a:lnTo>
                      <a:pt x="0" y="229"/>
                    </a:lnTo>
                    <a:lnTo>
                      <a:pt x="2" y="224"/>
                    </a:lnTo>
                    <a:lnTo>
                      <a:pt x="2" y="220"/>
                    </a:lnTo>
                    <a:lnTo>
                      <a:pt x="2" y="214"/>
                    </a:lnTo>
                    <a:lnTo>
                      <a:pt x="3" y="209"/>
                    </a:lnTo>
                    <a:lnTo>
                      <a:pt x="3" y="203"/>
                    </a:lnTo>
                    <a:lnTo>
                      <a:pt x="4" y="199"/>
                    </a:lnTo>
                    <a:lnTo>
                      <a:pt x="4" y="193"/>
                    </a:lnTo>
                    <a:lnTo>
                      <a:pt x="6" y="187"/>
                    </a:lnTo>
                    <a:lnTo>
                      <a:pt x="7" y="183"/>
                    </a:lnTo>
                    <a:lnTo>
                      <a:pt x="10" y="179"/>
                    </a:lnTo>
                    <a:lnTo>
                      <a:pt x="10" y="173"/>
                    </a:lnTo>
                    <a:lnTo>
                      <a:pt x="11" y="169"/>
                    </a:lnTo>
                    <a:lnTo>
                      <a:pt x="13" y="163"/>
                    </a:lnTo>
                    <a:lnTo>
                      <a:pt x="14" y="159"/>
                    </a:lnTo>
                    <a:lnTo>
                      <a:pt x="16" y="153"/>
                    </a:lnTo>
                    <a:lnTo>
                      <a:pt x="19" y="148"/>
                    </a:lnTo>
                    <a:lnTo>
                      <a:pt x="20" y="143"/>
                    </a:lnTo>
                    <a:lnTo>
                      <a:pt x="21" y="139"/>
                    </a:lnTo>
                    <a:lnTo>
                      <a:pt x="23" y="135"/>
                    </a:lnTo>
                    <a:lnTo>
                      <a:pt x="26" y="129"/>
                    </a:lnTo>
                    <a:lnTo>
                      <a:pt x="28" y="125"/>
                    </a:lnTo>
                    <a:lnTo>
                      <a:pt x="30" y="121"/>
                    </a:lnTo>
                    <a:lnTo>
                      <a:pt x="33" y="115"/>
                    </a:lnTo>
                    <a:lnTo>
                      <a:pt x="36" y="111"/>
                    </a:lnTo>
                    <a:lnTo>
                      <a:pt x="37" y="107"/>
                    </a:lnTo>
                    <a:lnTo>
                      <a:pt x="40" y="102"/>
                    </a:lnTo>
                    <a:lnTo>
                      <a:pt x="43" y="98"/>
                    </a:lnTo>
                    <a:lnTo>
                      <a:pt x="45" y="94"/>
                    </a:lnTo>
                    <a:lnTo>
                      <a:pt x="47" y="88"/>
                    </a:lnTo>
                    <a:lnTo>
                      <a:pt x="50" y="85"/>
                    </a:lnTo>
                    <a:lnTo>
                      <a:pt x="55" y="77"/>
                    </a:lnTo>
                    <a:lnTo>
                      <a:pt x="63" y="68"/>
                    </a:lnTo>
                    <a:lnTo>
                      <a:pt x="70" y="61"/>
                    </a:lnTo>
                    <a:lnTo>
                      <a:pt x="77" y="54"/>
                    </a:lnTo>
                    <a:lnTo>
                      <a:pt x="82" y="47"/>
                    </a:lnTo>
                    <a:lnTo>
                      <a:pt x="91" y="40"/>
                    </a:lnTo>
                    <a:lnTo>
                      <a:pt x="98" y="34"/>
                    </a:lnTo>
                    <a:lnTo>
                      <a:pt x="106" y="27"/>
                    </a:lnTo>
                    <a:lnTo>
                      <a:pt x="111" y="24"/>
                    </a:lnTo>
                    <a:lnTo>
                      <a:pt x="115" y="21"/>
                    </a:lnTo>
                    <a:lnTo>
                      <a:pt x="119" y="20"/>
                    </a:lnTo>
                    <a:lnTo>
                      <a:pt x="124" y="17"/>
                    </a:lnTo>
                    <a:lnTo>
                      <a:pt x="128" y="14"/>
                    </a:lnTo>
                    <a:lnTo>
                      <a:pt x="132" y="12"/>
                    </a:lnTo>
                    <a:lnTo>
                      <a:pt x="138" y="10"/>
                    </a:lnTo>
                    <a:lnTo>
                      <a:pt x="142" y="9"/>
                    </a:lnTo>
                    <a:lnTo>
                      <a:pt x="146" y="6"/>
                    </a:lnTo>
                    <a:lnTo>
                      <a:pt x="150" y="4"/>
                    </a:lnTo>
                    <a:lnTo>
                      <a:pt x="156" y="3"/>
                    </a:lnTo>
                    <a:lnTo>
                      <a:pt x="162" y="2"/>
                    </a:lnTo>
                    <a:lnTo>
                      <a:pt x="166" y="0"/>
                    </a:lnTo>
                    <a:lnTo>
                      <a:pt x="170" y="0"/>
                    </a:lnTo>
                    <a:lnTo>
                      <a:pt x="175" y="0"/>
                    </a:lnTo>
                    <a:lnTo>
                      <a:pt x="179" y="3"/>
                    </a:lnTo>
                    <a:lnTo>
                      <a:pt x="185" y="7"/>
                    </a:lnTo>
                    <a:lnTo>
                      <a:pt x="189" y="14"/>
                    </a:lnTo>
                    <a:lnTo>
                      <a:pt x="189" y="19"/>
                    </a:lnTo>
                    <a:lnTo>
                      <a:pt x="190" y="23"/>
                    </a:lnTo>
                    <a:lnTo>
                      <a:pt x="189" y="27"/>
                    </a:lnTo>
                    <a:lnTo>
                      <a:pt x="189" y="30"/>
                    </a:lnTo>
                    <a:lnTo>
                      <a:pt x="185" y="34"/>
                    </a:lnTo>
                    <a:lnTo>
                      <a:pt x="183" y="37"/>
                    </a:lnTo>
                    <a:lnTo>
                      <a:pt x="179" y="40"/>
                    </a:lnTo>
                    <a:lnTo>
                      <a:pt x="175"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8" name="Freeform 43">
                <a:extLst>
                  <a:ext uri="{FF2B5EF4-FFF2-40B4-BE49-F238E27FC236}">
                    <a16:creationId xmlns:a16="http://schemas.microsoft.com/office/drawing/2014/main" id="{04BE63DC-AAFE-B245-82FD-16D1C3C6AEFE}"/>
                  </a:ext>
                </a:extLst>
              </p:cNvPr>
              <p:cNvSpPr>
                <a:spLocks/>
              </p:cNvSpPr>
              <p:nvPr/>
            </p:nvSpPr>
            <p:spPr bwMode="auto">
              <a:xfrm>
                <a:off x="5756590" y="3629855"/>
                <a:ext cx="132562" cy="242873"/>
              </a:xfrm>
              <a:custGeom>
                <a:avLst/>
                <a:gdLst>
                  <a:gd name="T0" fmla="*/ 2147483647 w 74"/>
                  <a:gd name="T1" fmla="*/ 2147483647 h 127"/>
                  <a:gd name="T2" fmla="*/ 2147483647 w 74"/>
                  <a:gd name="T3" fmla="*/ 2147483647 h 127"/>
                  <a:gd name="T4" fmla="*/ 2147483647 w 74"/>
                  <a:gd name="T5" fmla="*/ 2147483647 h 127"/>
                  <a:gd name="T6" fmla="*/ 2147483647 w 74"/>
                  <a:gd name="T7" fmla="*/ 2147483647 h 127"/>
                  <a:gd name="T8" fmla="*/ 2147483647 w 74"/>
                  <a:gd name="T9" fmla="*/ 2147483647 h 127"/>
                  <a:gd name="T10" fmla="*/ 2147483647 w 74"/>
                  <a:gd name="T11" fmla="*/ 2147483647 h 127"/>
                  <a:gd name="T12" fmla="*/ 2147483647 w 74"/>
                  <a:gd name="T13" fmla="*/ 2147483647 h 127"/>
                  <a:gd name="T14" fmla="*/ 2147483647 w 74"/>
                  <a:gd name="T15" fmla="*/ 2147483647 h 127"/>
                  <a:gd name="T16" fmla="*/ 2147483647 w 74"/>
                  <a:gd name="T17" fmla="*/ 2147483647 h 127"/>
                  <a:gd name="T18" fmla="*/ 2147483647 w 74"/>
                  <a:gd name="T19" fmla="*/ 2147483647 h 127"/>
                  <a:gd name="T20" fmla="*/ 2147483647 w 74"/>
                  <a:gd name="T21" fmla="*/ 2147483647 h 127"/>
                  <a:gd name="T22" fmla="*/ 2147483647 w 74"/>
                  <a:gd name="T23" fmla="*/ 2147483647 h 127"/>
                  <a:gd name="T24" fmla="*/ 2147483647 w 74"/>
                  <a:gd name="T25" fmla="*/ 2147483647 h 127"/>
                  <a:gd name="T26" fmla="*/ 2147483647 w 74"/>
                  <a:gd name="T27" fmla="*/ 2147483647 h 127"/>
                  <a:gd name="T28" fmla="*/ 2147483647 w 74"/>
                  <a:gd name="T29" fmla="*/ 2147483647 h 127"/>
                  <a:gd name="T30" fmla="*/ 2147483647 w 74"/>
                  <a:gd name="T31" fmla="*/ 2147483647 h 127"/>
                  <a:gd name="T32" fmla="*/ 2147483647 w 74"/>
                  <a:gd name="T33" fmla="*/ 2147483647 h 127"/>
                  <a:gd name="T34" fmla="*/ 2147483647 w 74"/>
                  <a:gd name="T35" fmla="*/ 2147483647 h 127"/>
                  <a:gd name="T36" fmla="*/ 0 w 74"/>
                  <a:gd name="T37" fmla="*/ 2147483647 h 127"/>
                  <a:gd name="T38" fmla="*/ 2147483647 w 74"/>
                  <a:gd name="T39" fmla="*/ 2147483647 h 127"/>
                  <a:gd name="T40" fmla="*/ 2147483647 w 74"/>
                  <a:gd name="T41" fmla="*/ 2147483647 h 127"/>
                  <a:gd name="T42" fmla="*/ 2147483647 w 74"/>
                  <a:gd name="T43" fmla="*/ 2147483647 h 127"/>
                  <a:gd name="T44" fmla="*/ 2147483647 w 74"/>
                  <a:gd name="T45" fmla="*/ 2147483647 h 127"/>
                  <a:gd name="T46" fmla="*/ 2147483647 w 74"/>
                  <a:gd name="T47" fmla="*/ 2147483647 h 127"/>
                  <a:gd name="T48" fmla="*/ 2147483647 w 74"/>
                  <a:gd name="T49" fmla="*/ 2147483647 h 127"/>
                  <a:gd name="T50" fmla="*/ 2147483647 w 74"/>
                  <a:gd name="T51" fmla="*/ 2147483647 h 127"/>
                  <a:gd name="T52" fmla="*/ 2147483647 w 74"/>
                  <a:gd name="T53" fmla="*/ 2147483647 h 127"/>
                  <a:gd name="T54" fmla="*/ 2147483647 w 74"/>
                  <a:gd name="T55" fmla="*/ 2147483647 h 127"/>
                  <a:gd name="T56" fmla="*/ 2147483647 w 74"/>
                  <a:gd name="T57" fmla="*/ 2147483647 h 127"/>
                  <a:gd name="T58" fmla="*/ 2147483647 w 74"/>
                  <a:gd name="T59" fmla="*/ 2147483647 h 127"/>
                  <a:gd name="T60" fmla="*/ 2147483647 w 74"/>
                  <a:gd name="T61" fmla="*/ 2147483647 h 127"/>
                  <a:gd name="T62" fmla="*/ 2147483647 w 74"/>
                  <a:gd name="T63" fmla="*/ 0 h 127"/>
                  <a:gd name="T64" fmla="*/ 2147483647 w 74"/>
                  <a:gd name="T65" fmla="*/ 2147483647 h 127"/>
                  <a:gd name="T66" fmla="*/ 2147483647 w 74"/>
                  <a:gd name="T67" fmla="*/ 2147483647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27"/>
                  <a:gd name="T104" fmla="*/ 74 w 74"/>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27">
                    <a:moveTo>
                      <a:pt x="37" y="5"/>
                    </a:moveTo>
                    <a:lnTo>
                      <a:pt x="44" y="9"/>
                    </a:lnTo>
                    <a:lnTo>
                      <a:pt x="52" y="16"/>
                    </a:lnTo>
                    <a:lnTo>
                      <a:pt x="55" y="19"/>
                    </a:lnTo>
                    <a:lnTo>
                      <a:pt x="58" y="23"/>
                    </a:lnTo>
                    <a:lnTo>
                      <a:pt x="61" y="27"/>
                    </a:lnTo>
                    <a:lnTo>
                      <a:pt x="64" y="32"/>
                    </a:lnTo>
                    <a:lnTo>
                      <a:pt x="65" y="36"/>
                    </a:lnTo>
                    <a:lnTo>
                      <a:pt x="68" y="40"/>
                    </a:lnTo>
                    <a:lnTo>
                      <a:pt x="69" y="46"/>
                    </a:lnTo>
                    <a:lnTo>
                      <a:pt x="71" y="50"/>
                    </a:lnTo>
                    <a:lnTo>
                      <a:pt x="72" y="56"/>
                    </a:lnTo>
                    <a:lnTo>
                      <a:pt x="72" y="60"/>
                    </a:lnTo>
                    <a:lnTo>
                      <a:pt x="74" y="66"/>
                    </a:lnTo>
                    <a:lnTo>
                      <a:pt x="74" y="71"/>
                    </a:lnTo>
                    <a:lnTo>
                      <a:pt x="74" y="76"/>
                    </a:lnTo>
                    <a:lnTo>
                      <a:pt x="72" y="80"/>
                    </a:lnTo>
                    <a:lnTo>
                      <a:pt x="72" y="84"/>
                    </a:lnTo>
                    <a:lnTo>
                      <a:pt x="71" y="90"/>
                    </a:lnTo>
                    <a:lnTo>
                      <a:pt x="69" y="93"/>
                    </a:lnTo>
                    <a:lnTo>
                      <a:pt x="68" y="98"/>
                    </a:lnTo>
                    <a:lnTo>
                      <a:pt x="65" y="101"/>
                    </a:lnTo>
                    <a:lnTo>
                      <a:pt x="62" y="107"/>
                    </a:lnTo>
                    <a:lnTo>
                      <a:pt x="59" y="110"/>
                    </a:lnTo>
                    <a:lnTo>
                      <a:pt x="55" y="112"/>
                    </a:lnTo>
                    <a:lnTo>
                      <a:pt x="51" y="115"/>
                    </a:lnTo>
                    <a:lnTo>
                      <a:pt x="47" y="118"/>
                    </a:lnTo>
                    <a:lnTo>
                      <a:pt x="42" y="121"/>
                    </a:lnTo>
                    <a:lnTo>
                      <a:pt x="37" y="124"/>
                    </a:lnTo>
                    <a:lnTo>
                      <a:pt x="30" y="125"/>
                    </a:lnTo>
                    <a:lnTo>
                      <a:pt x="25" y="127"/>
                    </a:lnTo>
                    <a:lnTo>
                      <a:pt x="18" y="125"/>
                    </a:lnTo>
                    <a:lnTo>
                      <a:pt x="14" y="125"/>
                    </a:lnTo>
                    <a:lnTo>
                      <a:pt x="10" y="122"/>
                    </a:lnTo>
                    <a:lnTo>
                      <a:pt x="7" y="121"/>
                    </a:lnTo>
                    <a:lnTo>
                      <a:pt x="3" y="114"/>
                    </a:lnTo>
                    <a:lnTo>
                      <a:pt x="1" y="107"/>
                    </a:lnTo>
                    <a:lnTo>
                      <a:pt x="0" y="101"/>
                    </a:lnTo>
                    <a:lnTo>
                      <a:pt x="1" y="98"/>
                    </a:lnTo>
                    <a:lnTo>
                      <a:pt x="1" y="93"/>
                    </a:lnTo>
                    <a:lnTo>
                      <a:pt x="4" y="91"/>
                    </a:lnTo>
                    <a:lnTo>
                      <a:pt x="6" y="87"/>
                    </a:lnTo>
                    <a:lnTo>
                      <a:pt x="11" y="84"/>
                    </a:lnTo>
                    <a:lnTo>
                      <a:pt x="14" y="83"/>
                    </a:lnTo>
                    <a:lnTo>
                      <a:pt x="21" y="83"/>
                    </a:lnTo>
                    <a:lnTo>
                      <a:pt x="25" y="81"/>
                    </a:lnTo>
                    <a:lnTo>
                      <a:pt x="28" y="78"/>
                    </a:lnTo>
                    <a:lnTo>
                      <a:pt x="30" y="76"/>
                    </a:lnTo>
                    <a:lnTo>
                      <a:pt x="31" y="74"/>
                    </a:lnTo>
                    <a:lnTo>
                      <a:pt x="31" y="67"/>
                    </a:lnTo>
                    <a:lnTo>
                      <a:pt x="30" y="61"/>
                    </a:lnTo>
                    <a:lnTo>
                      <a:pt x="27" y="54"/>
                    </a:lnTo>
                    <a:lnTo>
                      <a:pt x="23" y="50"/>
                    </a:lnTo>
                    <a:lnTo>
                      <a:pt x="18" y="46"/>
                    </a:lnTo>
                    <a:lnTo>
                      <a:pt x="16" y="43"/>
                    </a:lnTo>
                    <a:lnTo>
                      <a:pt x="10" y="39"/>
                    </a:lnTo>
                    <a:lnTo>
                      <a:pt x="7" y="36"/>
                    </a:lnTo>
                    <a:lnTo>
                      <a:pt x="4" y="32"/>
                    </a:lnTo>
                    <a:lnTo>
                      <a:pt x="4" y="27"/>
                    </a:lnTo>
                    <a:lnTo>
                      <a:pt x="4" y="20"/>
                    </a:lnTo>
                    <a:lnTo>
                      <a:pt x="7" y="13"/>
                    </a:lnTo>
                    <a:lnTo>
                      <a:pt x="13" y="6"/>
                    </a:lnTo>
                    <a:lnTo>
                      <a:pt x="20" y="2"/>
                    </a:lnTo>
                    <a:lnTo>
                      <a:pt x="23" y="0"/>
                    </a:lnTo>
                    <a:lnTo>
                      <a:pt x="28"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9" name="Freeform 44">
                <a:extLst>
                  <a:ext uri="{FF2B5EF4-FFF2-40B4-BE49-F238E27FC236}">
                    <a16:creationId xmlns:a16="http://schemas.microsoft.com/office/drawing/2014/main" id="{3EC29ADD-456A-DC44-88E9-41051F25DC8A}"/>
                  </a:ext>
                </a:extLst>
              </p:cNvPr>
              <p:cNvSpPr>
                <a:spLocks/>
              </p:cNvSpPr>
              <p:nvPr/>
            </p:nvSpPr>
            <p:spPr bwMode="auto">
              <a:xfrm>
                <a:off x="4628023" y="3193832"/>
                <a:ext cx="429930" cy="529730"/>
              </a:xfrm>
              <a:custGeom>
                <a:avLst/>
                <a:gdLst>
                  <a:gd name="T0" fmla="*/ 2147483647 w 240"/>
                  <a:gd name="T1" fmla="*/ 2147483647 h 277"/>
                  <a:gd name="T2" fmla="*/ 2147483647 w 240"/>
                  <a:gd name="T3" fmla="*/ 2147483647 h 277"/>
                  <a:gd name="T4" fmla="*/ 2147483647 w 240"/>
                  <a:gd name="T5" fmla="*/ 2147483647 h 277"/>
                  <a:gd name="T6" fmla="*/ 2147483647 w 240"/>
                  <a:gd name="T7" fmla="*/ 2147483647 h 277"/>
                  <a:gd name="T8" fmla="*/ 2147483647 w 240"/>
                  <a:gd name="T9" fmla="*/ 2147483647 h 277"/>
                  <a:gd name="T10" fmla="*/ 2147483647 w 240"/>
                  <a:gd name="T11" fmla="*/ 2147483647 h 277"/>
                  <a:gd name="T12" fmla="*/ 2147483647 w 240"/>
                  <a:gd name="T13" fmla="*/ 2147483647 h 277"/>
                  <a:gd name="T14" fmla="*/ 2147483647 w 240"/>
                  <a:gd name="T15" fmla="*/ 2147483647 h 277"/>
                  <a:gd name="T16" fmla="*/ 2147483647 w 240"/>
                  <a:gd name="T17" fmla="*/ 2147483647 h 277"/>
                  <a:gd name="T18" fmla="*/ 2147483647 w 240"/>
                  <a:gd name="T19" fmla="*/ 2147483647 h 277"/>
                  <a:gd name="T20" fmla="*/ 2147483647 w 240"/>
                  <a:gd name="T21" fmla="*/ 2147483647 h 277"/>
                  <a:gd name="T22" fmla="*/ 2147483647 w 240"/>
                  <a:gd name="T23" fmla="*/ 2147483647 h 277"/>
                  <a:gd name="T24" fmla="*/ 2147483647 w 240"/>
                  <a:gd name="T25" fmla="*/ 2147483647 h 277"/>
                  <a:gd name="T26" fmla="*/ 2147483647 w 240"/>
                  <a:gd name="T27" fmla="*/ 2147483647 h 277"/>
                  <a:gd name="T28" fmla="*/ 2147483647 w 240"/>
                  <a:gd name="T29" fmla="*/ 2147483647 h 277"/>
                  <a:gd name="T30" fmla="*/ 2147483647 w 240"/>
                  <a:gd name="T31" fmla="*/ 2147483647 h 277"/>
                  <a:gd name="T32" fmla="*/ 2147483647 w 240"/>
                  <a:gd name="T33" fmla="*/ 2147483647 h 277"/>
                  <a:gd name="T34" fmla="*/ 2147483647 w 240"/>
                  <a:gd name="T35" fmla="*/ 2147483647 h 277"/>
                  <a:gd name="T36" fmla="*/ 2147483647 w 240"/>
                  <a:gd name="T37" fmla="*/ 2147483647 h 277"/>
                  <a:gd name="T38" fmla="*/ 2147483647 w 240"/>
                  <a:gd name="T39" fmla="*/ 2147483647 h 277"/>
                  <a:gd name="T40" fmla="*/ 2147483647 w 240"/>
                  <a:gd name="T41" fmla="*/ 2147483647 h 277"/>
                  <a:gd name="T42" fmla="*/ 2147483647 w 240"/>
                  <a:gd name="T43" fmla="*/ 2147483647 h 277"/>
                  <a:gd name="T44" fmla="*/ 0 w 240"/>
                  <a:gd name="T45" fmla="*/ 2147483647 h 277"/>
                  <a:gd name="T46" fmla="*/ 0 w 240"/>
                  <a:gd name="T47" fmla="*/ 2147483647 h 277"/>
                  <a:gd name="T48" fmla="*/ 2147483647 w 240"/>
                  <a:gd name="T49" fmla="*/ 2147483647 h 277"/>
                  <a:gd name="T50" fmla="*/ 2147483647 w 240"/>
                  <a:gd name="T51" fmla="*/ 2147483647 h 277"/>
                  <a:gd name="T52" fmla="*/ 2147483647 w 240"/>
                  <a:gd name="T53" fmla="*/ 2147483647 h 277"/>
                  <a:gd name="T54" fmla="*/ 2147483647 w 240"/>
                  <a:gd name="T55" fmla="*/ 2147483647 h 277"/>
                  <a:gd name="T56" fmla="*/ 2147483647 w 240"/>
                  <a:gd name="T57" fmla="*/ 2147483647 h 277"/>
                  <a:gd name="T58" fmla="*/ 2147483647 w 240"/>
                  <a:gd name="T59" fmla="*/ 2147483647 h 277"/>
                  <a:gd name="T60" fmla="*/ 2147483647 w 240"/>
                  <a:gd name="T61" fmla="*/ 2147483647 h 277"/>
                  <a:gd name="T62" fmla="*/ 2147483647 w 240"/>
                  <a:gd name="T63" fmla="*/ 2147483647 h 277"/>
                  <a:gd name="T64" fmla="*/ 2147483647 w 240"/>
                  <a:gd name="T65" fmla="*/ 2147483647 h 277"/>
                  <a:gd name="T66" fmla="*/ 2147483647 w 240"/>
                  <a:gd name="T67" fmla="*/ 2147483647 h 277"/>
                  <a:gd name="T68" fmla="*/ 2147483647 w 240"/>
                  <a:gd name="T69" fmla="*/ 2147483647 h 277"/>
                  <a:gd name="T70" fmla="*/ 2147483647 w 240"/>
                  <a:gd name="T71" fmla="*/ 2147483647 h 277"/>
                  <a:gd name="T72" fmla="*/ 2147483647 w 240"/>
                  <a:gd name="T73" fmla="*/ 2147483647 h 277"/>
                  <a:gd name="T74" fmla="*/ 2147483647 w 240"/>
                  <a:gd name="T75" fmla="*/ 2147483647 h 277"/>
                  <a:gd name="T76" fmla="*/ 2147483647 w 240"/>
                  <a:gd name="T77" fmla="*/ 2147483647 h 277"/>
                  <a:gd name="T78" fmla="*/ 2147483647 w 240"/>
                  <a:gd name="T79" fmla="*/ 2147483647 h 277"/>
                  <a:gd name="T80" fmla="*/ 2147483647 w 240"/>
                  <a:gd name="T81" fmla="*/ 2147483647 h 277"/>
                  <a:gd name="T82" fmla="*/ 2147483647 w 240"/>
                  <a:gd name="T83" fmla="*/ 0 h 277"/>
                  <a:gd name="T84" fmla="*/ 2147483647 w 240"/>
                  <a:gd name="T85" fmla="*/ 2147483647 h 277"/>
                  <a:gd name="T86" fmla="*/ 2147483647 w 240"/>
                  <a:gd name="T87" fmla="*/ 2147483647 h 277"/>
                  <a:gd name="T88" fmla="*/ 2147483647 w 240"/>
                  <a:gd name="T89" fmla="*/ 2147483647 h 277"/>
                  <a:gd name="T90" fmla="*/ 2147483647 w 240"/>
                  <a:gd name="T91" fmla="*/ 2147483647 h 2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77"/>
                  <a:gd name="T140" fmla="*/ 240 w 240"/>
                  <a:gd name="T141" fmla="*/ 277 h 2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77">
                    <a:moveTo>
                      <a:pt x="217" y="44"/>
                    </a:moveTo>
                    <a:lnTo>
                      <a:pt x="213" y="44"/>
                    </a:lnTo>
                    <a:lnTo>
                      <a:pt x="209" y="44"/>
                    </a:lnTo>
                    <a:lnTo>
                      <a:pt x="203" y="44"/>
                    </a:lnTo>
                    <a:lnTo>
                      <a:pt x="200" y="44"/>
                    </a:lnTo>
                    <a:lnTo>
                      <a:pt x="194" y="44"/>
                    </a:lnTo>
                    <a:lnTo>
                      <a:pt x="190" y="45"/>
                    </a:lnTo>
                    <a:lnTo>
                      <a:pt x="186" y="47"/>
                    </a:lnTo>
                    <a:lnTo>
                      <a:pt x="182" y="48"/>
                    </a:lnTo>
                    <a:lnTo>
                      <a:pt x="177" y="50"/>
                    </a:lnTo>
                    <a:lnTo>
                      <a:pt x="173" y="51"/>
                    </a:lnTo>
                    <a:lnTo>
                      <a:pt x="167" y="52"/>
                    </a:lnTo>
                    <a:lnTo>
                      <a:pt x="165" y="55"/>
                    </a:lnTo>
                    <a:lnTo>
                      <a:pt x="156" y="58"/>
                    </a:lnTo>
                    <a:lnTo>
                      <a:pt x="148" y="64"/>
                    </a:lnTo>
                    <a:lnTo>
                      <a:pt x="143" y="65"/>
                    </a:lnTo>
                    <a:lnTo>
                      <a:pt x="139" y="67"/>
                    </a:lnTo>
                    <a:lnTo>
                      <a:pt x="135" y="70"/>
                    </a:lnTo>
                    <a:lnTo>
                      <a:pt x="131" y="72"/>
                    </a:lnTo>
                    <a:lnTo>
                      <a:pt x="122" y="78"/>
                    </a:lnTo>
                    <a:lnTo>
                      <a:pt x="115" y="84"/>
                    </a:lnTo>
                    <a:lnTo>
                      <a:pt x="108" y="91"/>
                    </a:lnTo>
                    <a:lnTo>
                      <a:pt x="101" y="98"/>
                    </a:lnTo>
                    <a:lnTo>
                      <a:pt x="94" y="105"/>
                    </a:lnTo>
                    <a:lnTo>
                      <a:pt x="88" y="112"/>
                    </a:lnTo>
                    <a:lnTo>
                      <a:pt x="81" y="119"/>
                    </a:lnTo>
                    <a:lnTo>
                      <a:pt x="75" y="128"/>
                    </a:lnTo>
                    <a:lnTo>
                      <a:pt x="70" y="135"/>
                    </a:lnTo>
                    <a:lnTo>
                      <a:pt x="64" y="143"/>
                    </a:lnTo>
                    <a:lnTo>
                      <a:pt x="60" y="152"/>
                    </a:lnTo>
                    <a:lnTo>
                      <a:pt x="55" y="160"/>
                    </a:lnTo>
                    <a:lnTo>
                      <a:pt x="54" y="163"/>
                    </a:lnTo>
                    <a:lnTo>
                      <a:pt x="51" y="169"/>
                    </a:lnTo>
                    <a:lnTo>
                      <a:pt x="50" y="173"/>
                    </a:lnTo>
                    <a:lnTo>
                      <a:pt x="50" y="177"/>
                    </a:lnTo>
                    <a:lnTo>
                      <a:pt x="47" y="182"/>
                    </a:lnTo>
                    <a:lnTo>
                      <a:pt x="47" y="186"/>
                    </a:lnTo>
                    <a:lnTo>
                      <a:pt x="45" y="190"/>
                    </a:lnTo>
                    <a:lnTo>
                      <a:pt x="45" y="194"/>
                    </a:lnTo>
                    <a:lnTo>
                      <a:pt x="44" y="199"/>
                    </a:lnTo>
                    <a:lnTo>
                      <a:pt x="43" y="203"/>
                    </a:lnTo>
                    <a:lnTo>
                      <a:pt x="43" y="209"/>
                    </a:lnTo>
                    <a:lnTo>
                      <a:pt x="43" y="213"/>
                    </a:lnTo>
                    <a:lnTo>
                      <a:pt x="43" y="217"/>
                    </a:lnTo>
                    <a:lnTo>
                      <a:pt x="43" y="221"/>
                    </a:lnTo>
                    <a:lnTo>
                      <a:pt x="43" y="226"/>
                    </a:lnTo>
                    <a:lnTo>
                      <a:pt x="45" y="230"/>
                    </a:lnTo>
                    <a:lnTo>
                      <a:pt x="45" y="234"/>
                    </a:lnTo>
                    <a:lnTo>
                      <a:pt x="47" y="238"/>
                    </a:lnTo>
                    <a:lnTo>
                      <a:pt x="47" y="243"/>
                    </a:lnTo>
                    <a:lnTo>
                      <a:pt x="50" y="248"/>
                    </a:lnTo>
                    <a:lnTo>
                      <a:pt x="50" y="253"/>
                    </a:lnTo>
                    <a:lnTo>
                      <a:pt x="50" y="257"/>
                    </a:lnTo>
                    <a:lnTo>
                      <a:pt x="48" y="261"/>
                    </a:lnTo>
                    <a:lnTo>
                      <a:pt x="47" y="265"/>
                    </a:lnTo>
                    <a:lnTo>
                      <a:pt x="41" y="271"/>
                    </a:lnTo>
                    <a:lnTo>
                      <a:pt x="36" y="275"/>
                    </a:lnTo>
                    <a:lnTo>
                      <a:pt x="27" y="277"/>
                    </a:lnTo>
                    <a:lnTo>
                      <a:pt x="19" y="275"/>
                    </a:lnTo>
                    <a:lnTo>
                      <a:pt x="14" y="271"/>
                    </a:lnTo>
                    <a:lnTo>
                      <a:pt x="11" y="270"/>
                    </a:lnTo>
                    <a:lnTo>
                      <a:pt x="9" y="265"/>
                    </a:lnTo>
                    <a:lnTo>
                      <a:pt x="7" y="261"/>
                    </a:lnTo>
                    <a:lnTo>
                      <a:pt x="6" y="255"/>
                    </a:lnTo>
                    <a:lnTo>
                      <a:pt x="4" y="250"/>
                    </a:lnTo>
                    <a:lnTo>
                      <a:pt x="3" y="244"/>
                    </a:lnTo>
                    <a:lnTo>
                      <a:pt x="1" y="240"/>
                    </a:lnTo>
                    <a:lnTo>
                      <a:pt x="0" y="233"/>
                    </a:lnTo>
                    <a:lnTo>
                      <a:pt x="0" y="227"/>
                    </a:lnTo>
                    <a:lnTo>
                      <a:pt x="0" y="221"/>
                    </a:lnTo>
                    <a:lnTo>
                      <a:pt x="0" y="217"/>
                    </a:lnTo>
                    <a:lnTo>
                      <a:pt x="0" y="210"/>
                    </a:lnTo>
                    <a:lnTo>
                      <a:pt x="0" y="206"/>
                    </a:lnTo>
                    <a:lnTo>
                      <a:pt x="0" y="199"/>
                    </a:lnTo>
                    <a:lnTo>
                      <a:pt x="1" y="194"/>
                    </a:lnTo>
                    <a:lnTo>
                      <a:pt x="1" y="187"/>
                    </a:lnTo>
                    <a:lnTo>
                      <a:pt x="3" y="183"/>
                    </a:lnTo>
                    <a:lnTo>
                      <a:pt x="4" y="176"/>
                    </a:lnTo>
                    <a:lnTo>
                      <a:pt x="7" y="172"/>
                    </a:lnTo>
                    <a:lnTo>
                      <a:pt x="7" y="166"/>
                    </a:lnTo>
                    <a:lnTo>
                      <a:pt x="9" y="160"/>
                    </a:lnTo>
                    <a:lnTo>
                      <a:pt x="11" y="155"/>
                    </a:lnTo>
                    <a:lnTo>
                      <a:pt x="14" y="149"/>
                    </a:lnTo>
                    <a:lnTo>
                      <a:pt x="16" y="143"/>
                    </a:lnTo>
                    <a:lnTo>
                      <a:pt x="19" y="138"/>
                    </a:lnTo>
                    <a:lnTo>
                      <a:pt x="21" y="132"/>
                    </a:lnTo>
                    <a:lnTo>
                      <a:pt x="24" y="128"/>
                    </a:lnTo>
                    <a:lnTo>
                      <a:pt x="27" y="122"/>
                    </a:lnTo>
                    <a:lnTo>
                      <a:pt x="30" y="116"/>
                    </a:lnTo>
                    <a:lnTo>
                      <a:pt x="33" y="111"/>
                    </a:lnTo>
                    <a:lnTo>
                      <a:pt x="38" y="106"/>
                    </a:lnTo>
                    <a:lnTo>
                      <a:pt x="41" y="102"/>
                    </a:lnTo>
                    <a:lnTo>
                      <a:pt x="45" y="98"/>
                    </a:lnTo>
                    <a:lnTo>
                      <a:pt x="48" y="92"/>
                    </a:lnTo>
                    <a:lnTo>
                      <a:pt x="54" y="88"/>
                    </a:lnTo>
                    <a:lnTo>
                      <a:pt x="57" y="82"/>
                    </a:lnTo>
                    <a:lnTo>
                      <a:pt x="61" y="78"/>
                    </a:lnTo>
                    <a:lnTo>
                      <a:pt x="65" y="74"/>
                    </a:lnTo>
                    <a:lnTo>
                      <a:pt x="70" y="68"/>
                    </a:lnTo>
                    <a:lnTo>
                      <a:pt x="74" y="64"/>
                    </a:lnTo>
                    <a:lnTo>
                      <a:pt x="78" y="60"/>
                    </a:lnTo>
                    <a:lnTo>
                      <a:pt x="82" y="57"/>
                    </a:lnTo>
                    <a:lnTo>
                      <a:pt x="88" y="52"/>
                    </a:lnTo>
                    <a:lnTo>
                      <a:pt x="92" y="48"/>
                    </a:lnTo>
                    <a:lnTo>
                      <a:pt x="98" y="44"/>
                    </a:lnTo>
                    <a:lnTo>
                      <a:pt x="102" y="40"/>
                    </a:lnTo>
                    <a:lnTo>
                      <a:pt x="108" y="37"/>
                    </a:lnTo>
                    <a:lnTo>
                      <a:pt x="112" y="33"/>
                    </a:lnTo>
                    <a:lnTo>
                      <a:pt x="118" y="30"/>
                    </a:lnTo>
                    <a:lnTo>
                      <a:pt x="123" y="27"/>
                    </a:lnTo>
                    <a:lnTo>
                      <a:pt x="128" y="24"/>
                    </a:lnTo>
                    <a:lnTo>
                      <a:pt x="133" y="21"/>
                    </a:lnTo>
                    <a:lnTo>
                      <a:pt x="139" y="18"/>
                    </a:lnTo>
                    <a:lnTo>
                      <a:pt x="143" y="16"/>
                    </a:lnTo>
                    <a:lnTo>
                      <a:pt x="149" y="14"/>
                    </a:lnTo>
                    <a:lnTo>
                      <a:pt x="155" y="11"/>
                    </a:lnTo>
                    <a:lnTo>
                      <a:pt x="160" y="9"/>
                    </a:lnTo>
                    <a:lnTo>
                      <a:pt x="166" y="7"/>
                    </a:lnTo>
                    <a:lnTo>
                      <a:pt x="172" y="7"/>
                    </a:lnTo>
                    <a:lnTo>
                      <a:pt x="177" y="4"/>
                    </a:lnTo>
                    <a:lnTo>
                      <a:pt x="183" y="3"/>
                    </a:lnTo>
                    <a:lnTo>
                      <a:pt x="189" y="1"/>
                    </a:lnTo>
                    <a:lnTo>
                      <a:pt x="194" y="1"/>
                    </a:lnTo>
                    <a:lnTo>
                      <a:pt x="200" y="0"/>
                    </a:lnTo>
                    <a:lnTo>
                      <a:pt x="206" y="0"/>
                    </a:lnTo>
                    <a:lnTo>
                      <a:pt x="211" y="0"/>
                    </a:lnTo>
                    <a:lnTo>
                      <a:pt x="217" y="0"/>
                    </a:lnTo>
                    <a:lnTo>
                      <a:pt x="223" y="0"/>
                    </a:lnTo>
                    <a:lnTo>
                      <a:pt x="227" y="1"/>
                    </a:lnTo>
                    <a:lnTo>
                      <a:pt x="230" y="3"/>
                    </a:lnTo>
                    <a:lnTo>
                      <a:pt x="234" y="7"/>
                    </a:lnTo>
                    <a:lnTo>
                      <a:pt x="237" y="14"/>
                    </a:lnTo>
                    <a:lnTo>
                      <a:pt x="240" y="23"/>
                    </a:lnTo>
                    <a:lnTo>
                      <a:pt x="237" y="30"/>
                    </a:lnTo>
                    <a:lnTo>
                      <a:pt x="234" y="37"/>
                    </a:lnTo>
                    <a:lnTo>
                      <a:pt x="230" y="40"/>
                    </a:lnTo>
                    <a:lnTo>
                      <a:pt x="227" y="41"/>
                    </a:lnTo>
                    <a:lnTo>
                      <a:pt x="223" y="43"/>
                    </a:lnTo>
                    <a:lnTo>
                      <a:pt x="217"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0" name="Freeform 46">
                <a:extLst>
                  <a:ext uri="{FF2B5EF4-FFF2-40B4-BE49-F238E27FC236}">
                    <a16:creationId xmlns:a16="http://schemas.microsoft.com/office/drawing/2014/main" id="{3E767503-05F6-8F41-81D8-C12F609FCEC8}"/>
                  </a:ext>
                </a:extLst>
              </p:cNvPr>
              <p:cNvSpPr>
                <a:spLocks/>
              </p:cNvSpPr>
              <p:nvPr/>
            </p:nvSpPr>
            <p:spPr bwMode="auto">
              <a:xfrm>
                <a:off x="5120652" y="3188095"/>
                <a:ext cx="137937" cy="219924"/>
              </a:xfrm>
              <a:custGeom>
                <a:avLst/>
                <a:gdLst>
                  <a:gd name="T0" fmla="*/ 2147483647 w 77"/>
                  <a:gd name="T1" fmla="*/ 2147483647 h 115"/>
                  <a:gd name="T2" fmla="*/ 2147483647 w 77"/>
                  <a:gd name="T3" fmla="*/ 2147483647 h 115"/>
                  <a:gd name="T4" fmla="*/ 2147483647 w 77"/>
                  <a:gd name="T5" fmla="*/ 2147483647 h 115"/>
                  <a:gd name="T6" fmla="*/ 2147483647 w 77"/>
                  <a:gd name="T7" fmla="*/ 2147483647 h 115"/>
                  <a:gd name="T8" fmla="*/ 2147483647 w 77"/>
                  <a:gd name="T9" fmla="*/ 2147483647 h 115"/>
                  <a:gd name="T10" fmla="*/ 2147483647 w 77"/>
                  <a:gd name="T11" fmla="*/ 2147483647 h 115"/>
                  <a:gd name="T12" fmla="*/ 2147483647 w 77"/>
                  <a:gd name="T13" fmla="*/ 2147483647 h 115"/>
                  <a:gd name="T14" fmla="*/ 2147483647 w 77"/>
                  <a:gd name="T15" fmla="*/ 2147483647 h 115"/>
                  <a:gd name="T16" fmla="*/ 2147483647 w 77"/>
                  <a:gd name="T17" fmla="*/ 2147483647 h 115"/>
                  <a:gd name="T18" fmla="*/ 2147483647 w 77"/>
                  <a:gd name="T19" fmla="*/ 2147483647 h 115"/>
                  <a:gd name="T20" fmla="*/ 2147483647 w 77"/>
                  <a:gd name="T21" fmla="*/ 2147483647 h 115"/>
                  <a:gd name="T22" fmla="*/ 2147483647 w 77"/>
                  <a:gd name="T23" fmla="*/ 2147483647 h 115"/>
                  <a:gd name="T24" fmla="*/ 2147483647 w 77"/>
                  <a:gd name="T25" fmla="*/ 2147483647 h 115"/>
                  <a:gd name="T26" fmla="*/ 2147483647 w 77"/>
                  <a:gd name="T27" fmla="*/ 2147483647 h 115"/>
                  <a:gd name="T28" fmla="*/ 2147483647 w 77"/>
                  <a:gd name="T29" fmla="*/ 2147483647 h 115"/>
                  <a:gd name="T30" fmla="*/ 2147483647 w 77"/>
                  <a:gd name="T31" fmla="*/ 2147483647 h 115"/>
                  <a:gd name="T32" fmla="*/ 2147483647 w 77"/>
                  <a:gd name="T33" fmla="*/ 2147483647 h 115"/>
                  <a:gd name="T34" fmla="*/ 2147483647 w 77"/>
                  <a:gd name="T35" fmla="*/ 2147483647 h 115"/>
                  <a:gd name="T36" fmla="*/ 2147483647 w 77"/>
                  <a:gd name="T37" fmla="*/ 2147483647 h 115"/>
                  <a:gd name="T38" fmla="*/ 2147483647 w 77"/>
                  <a:gd name="T39" fmla="*/ 2147483647 h 115"/>
                  <a:gd name="T40" fmla="*/ 2147483647 w 77"/>
                  <a:gd name="T41" fmla="*/ 2147483647 h 115"/>
                  <a:gd name="T42" fmla="*/ 2147483647 w 77"/>
                  <a:gd name="T43" fmla="*/ 2147483647 h 115"/>
                  <a:gd name="T44" fmla="*/ 2147483647 w 77"/>
                  <a:gd name="T45" fmla="*/ 2147483647 h 115"/>
                  <a:gd name="T46" fmla="*/ 2147483647 w 77"/>
                  <a:gd name="T47" fmla="*/ 2147483647 h 115"/>
                  <a:gd name="T48" fmla="*/ 2147483647 w 77"/>
                  <a:gd name="T49" fmla="*/ 2147483647 h 115"/>
                  <a:gd name="T50" fmla="*/ 2147483647 w 77"/>
                  <a:gd name="T51" fmla="*/ 2147483647 h 115"/>
                  <a:gd name="T52" fmla="*/ 2147483647 w 77"/>
                  <a:gd name="T53" fmla="*/ 2147483647 h 115"/>
                  <a:gd name="T54" fmla="*/ 2147483647 w 77"/>
                  <a:gd name="T55" fmla="*/ 2147483647 h 115"/>
                  <a:gd name="T56" fmla="*/ 2147483647 w 77"/>
                  <a:gd name="T57" fmla="*/ 2147483647 h 115"/>
                  <a:gd name="T58" fmla="*/ 2147483647 w 77"/>
                  <a:gd name="T59" fmla="*/ 2147483647 h 115"/>
                  <a:gd name="T60" fmla="*/ 2147483647 w 77"/>
                  <a:gd name="T61" fmla="*/ 2147483647 h 115"/>
                  <a:gd name="T62" fmla="*/ 2147483647 w 77"/>
                  <a:gd name="T63" fmla="*/ 2147483647 h 115"/>
                  <a:gd name="T64" fmla="*/ 2147483647 w 77"/>
                  <a:gd name="T65" fmla="*/ 2147483647 h 115"/>
                  <a:gd name="T66" fmla="*/ 2147483647 w 77"/>
                  <a:gd name="T67" fmla="*/ 2147483647 h 115"/>
                  <a:gd name="T68" fmla="*/ 2147483647 w 77"/>
                  <a:gd name="T69" fmla="*/ 2147483647 h 115"/>
                  <a:gd name="T70" fmla="*/ 2147483647 w 77"/>
                  <a:gd name="T71" fmla="*/ 2147483647 h 115"/>
                  <a:gd name="T72" fmla="*/ 2147483647 w 77"/>
                  <a:gd name="T73" fmla="*/ 2147483647 h 115"/>
                  <a:gd name="T74" fmla="*/ 2147483647 w 77"/>
                  <a:gd name="T75" fmla="*/ 2147483647 h 115"/>
                  <a:gd name="T76" fmla="*/ 2147483647 w 77"/>
                  <a:gd name="T77" fmla="*/ 2147483647 h 115"/>
                  <a:gd name="T78" fmla="*/ 2147483647 w 77"/>
                  <a:gd name="T79" fmla="*/ 2147483647 h 115"/>
                  <a:gd name="T80" fmla="*/ 2147483647 w 77"/>
                  <a:gd name="T81" fmla="*/ 2147483647 h 115"/>
                  <a:gd name="T82" fmla="*/ 2147483647 w 77"/>
                  <a:gd name="T83" fmla="*/ 2147483647 h 115"/>
                  <a:gd name="T84" fmla="*/ 2147483647 w 77"/>
                  <a:gd name="T85" fmla="*/ 2147483647 h 115"/>
                  <a:gd name="T86" fmla="*/ 2147483647 w 77"/>
                  <a:gd name="T87" fmla="*/ 2147483647 h 115"/>
                  <a:gd name="T88" fmla="*/ 2147483647 w 77"/>
                  <a:gd name="T89" fmla="*/ 2147483647 h 115"/>
                  <a:gd name="T90" fmla="*/ 2147483647 w 77"/>
                  <a:gd name="T91" fmla="*/ 2147483647 h 115"/>
                  <a:gd name="T92" fmla="*/ 2147483647 w 77"/>
                  <a:gd name="T93" fmla="*/ 2147483647 h 115"/>
                  <a:gd name="T94" fmla="*/ 2147483647 w 77"/>
                  <a:gd name="T95" fmla="*/ 2147483647 h 115"/>
                  <a:gd name="T96" fmla="*/ 0 w 77"/>
                  <a:gd name="T97" fmla="*/ 2147483647 h 115"/>
                  <a:gd name="T98" fmla="*/ 0 w 77"/>
                  <a:gd name="T99" fmla="*/ 2147483647 h 115"/>
                  <a:gd name="T100" fmla="*/ 2147483647 w 77"/>
                  <a:gd name="T101" fmla="*/ 2147483647 h 115"/>
                  <a:gd name="T102" fmla="*/ 2147483647 w 77"/>
                  <a:gd name="T103" fmla="*/ 2147483647 h 115"/>
                  <a:gd name="T104" fmla="*/ 2147483647 w 77"/>
                  <a:gd name="T105" fmla="*/ 2147483647 h 115"/>
                  <a:gd name="T106" fmla="*/ 2147483647 w 77"/>
                  <a:gd name="T107" fmla="*/ 2147483647 h 115"/>
                  <a:gd name="T108" fmla="*/ 2147483647 w 77"/>
                  <a:gd name="T109" fmla="*/ 2147483647 h 115"/>
                  <a:gd name="T110" fmla="*/ 2147483647 w 77"/>
                  <a:gd name="T111" fmla="*/ 0 h 115"/>
                  <a:gd name="T112" fmla="*/ 2147483647 w 77"/>
                  <a:gd name="T113" fmla="*/ 2147483647 h 115"/>
                  <a:gd name="T114" fmla="*/ 2147483647 w 77"/>
                  <a:gd name="T115" fmla="*/ 2147483647 h 115"/>
                  <a:gd name="T116" fmla="*/ 2147483647 w 77"/>
                  <a:gd name="T117" fmla="*/ 2147483647 h 115"/>
                  <a:gd name="T118" fmla="*/ 2147483647 w 77"/>
                  <a:gd name="T119" fmla="*/ 2147483647 h 115"/>
                  <a:gd name="T120" fmla="*/ 2147483647 w 77"/>
                  <a:gd name="T121" fmla="*/ 2147483647 h 115"/>
                  <a:gd name="T122" fmla="*/ 2147483647 w 77"/>
                  <a:gd name="T123" fmla="*/ 2147483647 h 1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
                  <a:gd name="T187" fmla="*/ 0 h 115"/>
                  <a:gd name="T188" fmla="*/ 77 w 77"/>
                  <a:gd name="T189" fmla="*/ 115 h 1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 h="115">
                    <a:moveTo>
                      <a:pt x="43" y="13"/>
                    </a:moveTo>
                    <a:lnTo>
                      <a:pt x="44" y="17"/>
                    </a:lnTo>
                    <a:lnTo>
                      <a:pt x="46" y="21"/>
                    </a:lnTo>
                    <a:lnTo>
                      <a:pt x="49" y="26"/>
                    </a:lnTo>
                    <a:lnTo>
                      <a:pt x="51" y="30"/>
                    </a:lnTo>
                    <a:lnTo>
                      <a:pt x="51" y="34"/>
                    </a:lnTo>
                    <a:lnTo>
                      <a:pt x="54" y="38"/>
                    </a:lnTo>
                    <a:lnTo>
                      <a:pt x="54" y="43"/>
                    </a:lnTo>
                    <a:lnTo>
                      <a:pt x="57" y="47"/>
                    </a:lnTo>
                    <a:lnTo>
                      <a:pt x="58" y="51"/>
                    </a:lnTo>
                    <a:lnTo>
                      <a:pt x="60" y="55"/>
                    </a:lnTo>
                    <a:lnTo>
                      <a:pt x="61" y="60"/>
                    </a:lnTo>
                    <a:lnTo>
                      <a:pt x="63" y="64"/>
                    </a:lnTo>
                    <a:lnTo>
                      <a:pt x="66" y="68"/>
                    </a:lnTo>
                    <a:lnTo>
                      <a:pt x="68" y="73"/>
                    </a:lnTo>
                    <a:lnTo>
                      <a:pt x="70" y="78"/>
                    </a:lnTo>
                    <a:lnTo>
                      <a:pt x="74" y="82"/>
                    </a:lnTo>
                    <a:lnTo>
                      <a:pt x="75" y="87"/>
                    </a:lnTo>
                    <a:lnTo>
                      <a:pt x="77" y="90"/>
                    </a:lnTo>
                    <a:lnTo>
                      <a:pt x="77" y="94"/>
                    </a:lnTo>
                    <a:lnTo>
                      <a:pt x="77" y="98"/>
                    </a:lnTo>
                    <a:lnTo>
                      <a:pt x="73" y="105"/>
                    </a:lnTo>
                    <a:lnTo>
                      <a:pt x="67" y="112"/>
                    </a:lnTo>
                    <a:lnTo>
                      <a:pt x="63" y="114"/>
                    </a:lnTo>
                    <a:lnTo>
                      <a:pt x="58" y="115"/>
                    </a:lnTo>
                    <a:lnTo>
                      <a:pt x="54" y="115"/>
                    </a:lnTo>
                    <a:lnTo>
                      <a:pt x="51" y="115"/>
                    </a:lnTo>
                    <a:lnTo>
                      <a:pt x="46" y="114"/>
                    </a:lnTo>
                    <a:lnTo>
                      <a:pt x="43" y="112"/>
                    </a:lnTo>
                    <a:lnTo>
                      <a:pt x="39" y="109"/>
                    </a:lnTo>
                    <a:lnTo>
                      <a:pt x="37" y="105"/>
                    </a:lnTo>
                    <a:lnTo>
                      <a:pt x="33" y="101"/>
                    </a:lnTo>
                    <a:lnTo>
                      <a:pt x="30" y="97"/>
                    </a:lnTo>
                    <a:lnTo>
                      <a:pt x="29" y="92"/>
                    </a:lnTo>
                    <a:lnTo>
                      <a:pt x="26" y="87"/>
                    </a:lnTo>
                    <a:lnTo>
                      <a:pt x="24" y="82"/>
                    </a:lnTo>
                    <a:lnTo>
                      <a:pt x="23" y="78"/>
                    </a:lnTo>
                    <a:lnTo>
                      <a:pt x="20" y="74"/>
                    </a:lnTo>
                    <a:lnTo>
                      <a:pt x="19" y="70"/>
                    </a:lnTo>
                    <a:lnTo>
                      <a:pt x="17" y="65"/>
                    </a:lnTo>
                    <a:lnTo>
                      <a:pt x="16" y="61"/>
                    </a:lnTo>
                    <a:lnTo>
                      <a:pt x="13" y="57"/>
                    </a:lnTo>
                    <a:lnTo>
                      <a:pt x="13" y="53"/>
                    </a:lnTo>
                    <a:lnTo>
                      <a:pt x="10" y="48"/>
                    </a:lnTo>
                    <a:lnTo>
                      <a:pt x="9" y="44"/>
                    </a:lnTo>
                    <a:lnTo>
                      <a:pt x="6" y="38"/>
                    </a:lnTo>
                    <a:lnTo>
                      <a:pt x="5" y="34"/>
                    </a:lnTo>
                    <a:lnTo>
                      <a:pt x="2" y="29"/>
                    </a:lnTo>
                    <a:lnTo>
                      <a:pt x="0" y="24"/>
                    </a:lnTo>
                    <a:lnTo>
                      <a:pt x="0" y="20"/>
                    </a:lnTo>
                    <a:lnTo>
                      <a:pt x="2" y="16"/>
                    </a:lnTo>
                    <a:lnTo>
                      <a:pt x="5" y="9"/>
                    </a:lnTo>
                    <a:lnTo>
                      <a:pt x="12" y="4"/>
                    </a:lnTo>
                    <a:lnTo>
                      <a:pt x="14" y="2"/>
                    </a:lnTo>
                    <a:lnTo>
                      <a:pt x="19" y="2"/>
                    </a:lnTo>
                    <a:lnTo>
                      <a:pt x="23" y="0"/>
                    </a:lnTo>
                    <a:lnTo>
                      <a:pt x="27" y="2"/>
                    </a:lnTo>
                    <a:lnTo>
                      <a:pt x="31" y="2"/>
                    </a:lnTo>
                    <a:lnTo>
                      <a:pt x="36" y="4"/>
                    </a:lnTo>
                    <a:lnTo>
                      <a:pt x="39" y="9"/>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1" name="Freeform 47">
                <a:extLst>
                  <a:ext uri="{FF2B5EF4-FFF2-40B4-BE49-F238E27FC236}">
                    <a16:creationId xmlns:a16="http://schemas.microsoft.com/office/drawing/2014/main" id="{B4DF3BA6-B5CF-7345-AB67-71BEBC42774A}"/>
                  </a:ext>
                </a:extLst>
              </p:cNvPr>
              <p:cNvSpPr>
                <a:spLocks/>
              </p:cNvSpPr>
              <p:nvPr/>
            </p:nvSpPr>
            <p:spPr bwMode="auto">
              <a:xfrm>
                <a:off x="5190515" y="3245467"/>
                <a:ext cx="243627" cy="151079"/>
              </a:xfrm>
              <a:custGeom>
                <a:avLst/>
                <a:gdLst>
                  <a:gd name="T0" fmla="*/ 2147483647 w 136"/>
                  <a:gd name="T1" fmla="*/ 2147483647 h 79"/>
                  <a:gd name="T2" fmla="*/ 2147483647 w 136"/>
                  <a:gd name="T3" fmla="*/ 2147483647 h 79"/>
                  <a:gd name="T4" fmla="*/ 2147483647 w 136"/>
                  <a:gd name="T5" fmla="*/ 2147483647 h 79"/>
                  <a:gd name="T6" fmla="*/ 2147483647 w 136"/>
                  <a:gd name="T7" fmla="*/ 2147483647 h 79"/>
                  <a:gd name="T8" fmla="*/ 2147483647 w 136"/>
                  <a:gd name="T9" fmla="*/ 2147483647 h 79"/>
                  <a:gd name="T10" fmla="*/ 2147483647 w 136"/>
                  <a:gd name="T11" fmla="*/ 2147483647 h 79"/>
                  <a:gd name="T12" fmla="*/ 2147483647 w 136"/>
                  <a:gd name="T13" fmla="*/ 2147483647 h 79"/>
                  <a:gd name="T14" fmla="*/ 2147483647 w 136"/>
                  <a:gd name="T15" fmla="*/ 2147483647 h 79"/>
                  <a:gd name="T16" fmla="*/ 2147483647 w 136"/>
                  <a:gd name="T17" fmla="*/ 2147483647 h 79"/>
                  <a:gd name="T18" fmla="*/ 2147483647 w 136"/>
                  <a:gd name="T19" fmla="*/ 2147483647 h 79"/>
                  <a:gd name="T20" fmla="*/ 2147483647 w 136"/>
                  <a:gd name="T21" fmla="*/ 2147483647 h 79"/>
                  <a:gd name="T22" fmla="*/ 2147483647 w 136"/>
                  <a:gd name="T23" fmla="*/ 2147483647 h 79"/>
                  <a:gd name="T24" fmla="*/ 2147483647 w 136"/>
                  <a:gd name="T25" fmla="*/ 2147483647 h 79"/>
                  <a:gd name="T26" fmla="*/ 2147483647 w 136"/>
                  <a:gd name="T27" fmla="*/ 2147483647 h 79"/>
                  <a:gd name="T28" fmla="*/ 2147483647 w 136"/>
                  <a:gd name="T29" fmla="*/ 2147483647 h 79"/>
                  <a:gd name="T30" fmla="*/ 2147483647 w 136"/>
                  <a:gd name="T31" fmla="*/ 2147483647 h 79"/>
                  <a:gd name="T32" fmla="*/ 2147483647 w 136"/>
                  <a:gd name="T33" fmla="*/ 2147483647 h 79"/>
                  <a:gd name="T34" fmla="*/ 2147483647 w 136"/>
                  <a:gd name="T35" fmla="*/ 2147483647 h 79"/>
                  <a:gd name="T36" fmla="*/ 2147483647 w 136"/>
                  <a:gd name="T37" fmla="*/ 2147483647 h 79"/>
                  <a:gd name="T38" fmla="*/ 2147483647 w 136"/>
                  <a:gd name="T39" fmla="*/ 2147483647 h 79"/>
                  <a:gd name="T40" fmla="*/ 2147483647 w 136"/>
                  <a:gd name="T41" fmla="*/ 2147483647 h 79"/>
                  <a:gd name="T42" fmla="*/ 2147483647 w 136"/>
                  <a:gd name="T43" fmla="*/ 2147483647 h 79"/>
                  <a:gd name="T44" fmla="*/ 2147483647 w 136"/>
                  <a:gd name="T45" fmla="*/ 2147483647 h 79"/>
                  <a:gd name="T46" fmla="*/ 0 w 136"/>
                  <a:gd name="T47" fmla="*/ 2147483647 h 79"/>
                  <a:gd name="T48" fmla="*/ 2147483647 w 136"/>
                  <a:gd name="T49" fmla="*/ 2147483647 h 79"/>
                  <a:gd name="T50" fmla="*/ 2147483647 w 136"/>
                  <a:gd name="T51" fmla="*/ 2147483647 h 79"/>
                  <a:gd name="T52" fmla="*/ 2147483647 w 136"/>
                  <a:gd name="T53" fmla="*/ 2147483647 h 79"/>
                  <a:gd name="T54" fmla="*/ 2147483647 w 136"/>
                  <a:gd name="T55" fmla="*/ 2147483647 h 79"/>
                  <a:gd name="T56" fmla="*/ 2147483647 w 136"/>
                  <a:gd name="T57" fmla="*/ 2147483647 h 79"/>
                  <a:gd name="T58" fmla="*/ 2147483647 w 136"/>
                  <a:gd name="T59" fmla="*/ 2147483647 h 79"/>
                  <a:gd name="T60" fmla="*/ 2147483647 w 136"/>
                  <a:gd name="T61" fmla="*/ 2147483647 h 79"/>
                  <a:gd name="T62" fmla="*/ 2147483647 w 136"/>
                  <a:gd name="T63" fmla="*/ 2147483647 h 79"/>
                  <a:gd name="T64" fmla="*/ 2147483647 w 136"/>
                  <a:gd name="T65" fmla="*/ 2147483647 h 79"/>
                  <a:gd name="T66" fmla="*/ 2147483647 w 136"/>
                  <a:gd name="T67" fmla="*/ 2147483647 h 79"/>
                  <a:gd name="T68" fmla="*/ 2147483647 w 136"/>
                  <a:gd name="T69" fmla="*/ 2147483647 h 79"/>
                  <a:gd name="T70" fmla="*/ 2147483647 w 136"/>
                  <a:gd name="T71" fmla="*/ 2147483647 h 79"/>
                  <a:gd name="T72" fmla="*/ 2147483647 w 136"/>
                  <a:gd name="T73" fmla="*/ 2147483647 h 79"/>
                  <a:gd name="T74" fmla="*/ 2147483647 w 136"/>
                  <a:gd name="T75" fmla="*/ 2147483647 h 79"/>
                  <a:gd name="T76" fmla="*/ 2147483647 w 136"/>
                  <a:gd name="T77" fmla="*/ 2147483647 h 79"/>
                  <a:gd name="T78" fmla="*/ 2147483647 w 136"/>
                  <a:gd name="T79" fmla="*/ 2147483647 h 79"/>
                  <a:gd name="T80" fmla="*/ 2147483647 w 136"/>
                  <a:gd name="T81" fmla="*/ 2147483647 h 79"/>
                  <a:gd name="T82" fmla="*/ 2147483647 w 136"/>
                  <a:gd name="T83" fmla="*/ 2147483647 h 79"/>
                  <a:gd name="T84" fmla="*/ 2147483647 w 136"/>
                  <a:gd name="T85" fmla="*/ 2147483647 h 79"/>
                  <a:gd name="T86" fmla="*/ 2147483647 w 136"/>
                  <a:gd name="T87" fmla="*/ 2147483647 h 79"/>
                  <a:gd name="T88" fmla="*/ 2147483647 w 136"/>
                  <a:gd name="T89" fmla="*/ 2147483647 h 79"/>
                  <a:gd name="T90" fmla="*/ 2147483647 w 136"/>
                  <a:gd name="T91" fmla="*/ 2147483647 h 79"/>
                  <a:gd name="T92" fmla="*/ 2147483647 w 136"/>
                  <a:gd name="T93" fmla="*/ 2147483647 h 79"/>
                  <a:gd name="T94" fmla="*/ 2147483647 w 136"/>
                  <a:gd name="T95" fmla="*/ 0 h 79"/>
                  <a:gd name="T96" fmla="*/ 2147483647 w 136"/>
                  <a:gd name="T97" fmla="*/ 2147483647 h 79"/>
                  <a:gd name="T98" fmla="*/ 2147483647 w 136"/>
                  <a:gd name="T99" fmla="*/ 2147483647 h 79"/>
                  <a:gd name="T100" fmla="*/ 2147483647 w 136"/>
                  <a:gd name="T101" fmla="*/ 2147483647 h 79"/>
                  <a:gd name="T102" fmla="*/ 2147483647 w 136"/>
                  <a:gd name="T103" fmla="*/ 2147483647 h 79"/>
                  <a:gd name="T104" fmla="*/ 2147483647 w 136"/>
                  <a:gd name="T105" fmla="*/ 2147483647 h 79"/>
                  <a:gd name="T106" fmla="*/ 2147483647 w 136"/>
                  <a:gd name="T107" fmla="*/ 2147483647 h 79"/>
                  <a:gd name="T108" fmla="*/ 2147483647 w 136"/>
                  <a:gd name="T109" fmla="*/ 2147483647 h 79"/>
                  <a:gd name="T110" fmla="*/ 2147483647 w 136"/>
                  <a:gd name="T111" fmla="*/ 2147483647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6"/>
                  <a:gd name="T169" fmla="*/ 0 h 79"/>
                  <a:gd name="T170" fmla="*/ 136 w 136"/>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6" h="79">
                    <a:moveTo>
                      <a:pt x="126" y="43"/>
                    </a:moveTo>
                    <a:lnTo>
                      <a:pt x="119" y="47"/>
                    </a:lnTo>
                    <a:lnTo>
                      <a:pt x="113" y="50"/>
                    </a:lnTo>
                    <a:lnTo>
                      <a:pt x="107" y="52"/>
                    </a:lnTo>
                    <a:lnTo>
                      <a:pt x="102" y="55"/>
                    </a:lnTo>
                    <a:lnTo>
                      <a:pt x="96" y="57"/>
                    </a:lnTo>
                    <a:lnTo>
                      <a:pt x="90" y="60"/>
                    </a:lnTo>
                    <a:lnTo>
                      <a:pt x="85" y="61"/>
                    </a:lnTo>
                    <a:lnTo>
                      <a:pt x="79" y="64"/>
                    </a:lnTo>
                    <a:lnTo>
                      <a:pt x="73" y="64"/>
                    </a:lnTo>
                    <a:lnTo>
                      <a:pt x="66" y="67"/>
                    </a:lnTo>
                    <a:lnTo>
                      <a:pt x="61" y="67"/>
                    </a:lnTo>
                    <a:lnTo>
                      <a:pt x="55" y="69"/>
                    </a:lnTo>
                    <a:lnTo>
                      <a:pt x="49" y="71"/>
                    </a:lnTo>
                    <a:lnTo>
                      <a:pt x="42" y="74"/>
                    </a:lnTo>
                    <a:lnTo>
                      <a:pt x="36" y="75"/>
                    </a:lnTo>
                    <a:lnTo>
                      <a:pt x="29" y="79"/>
                    </a:lnTo>
                    <a:lnTo>
                      <a:pt x="24" y="79"/>
                    </a:lnTo>
                    <a:lnTo>
                      <a:pt x="19" y="79"/>
                    </a:lnTo>
                    <a:lnTo>
                      <a:pt x="15" y="79"/>
                    </a:lnTo>
                    <a:lnTo>
                      <a:pt x="12" y="78"/>
                    </a:lnTo>
                    <a:lnTo>
                      <a:pt x="5" y="72"/>
                    </a:lnTo>
                    <a:lnTo>
                      <a:pt x="2" y="67"/>
                    </a:lnTo>
                    <a:lnTo>
                      <a:pt x="0" y="58"/>
                    </a:lnTo>
                    <a:lnTo>
                      <a:pt x="1" y="50"/>
                    </a:lnTo>
                    <a:lnTo>
                      <a:pt x="2" y="47"/>
                    </a:lnTo>
                    <a:lnTo>
                      <a:pt x="5" y="43"/>
                    </a:lnTo>
                    <a:lnTo>
                      <a:pt x="8" y="41"/>
                    </a:lnTo>
                    <a:lnTo>
                      <a:pt x="14" y="40"/>
                    </a:lnTo>
                    <a:lnTo>
                      <a:pt x="19" y="37"/>
                    </a:lnTo>
                    <a:lnTo>
                      <a:pt x="25" y="34"/>
                    </a:lnTo>
                    <a:lnTo>
                      <a:pt x="31" y="33"/>
                    </a:lnTo>
                    <a:lnTo>
                      <a:pt x="36" y="31"/>
                    </a:lnTo>
                    <a:lnTo>
                      <a:pt x="42" y="28"/>
                    </a:lnTo>
                    <a:lnTo>
                      <a:pt x="48" y="28"/>
                    </a:lnTo>
                    <a:lnTo>
                      <a:pt x="53" y="25"/>
                    </a:lnTo>
                    <a:lnTo>
                      <a:pt x="58" y="24"/>
                    </a:lnTo>
                    <a:lnTo>
                      <a:pt x="63" y="23"/>
                    </a:lnTo>
                    <a:lnTo>
                      <a:pt x="69" y="21"/>
                    </a:lnTo>
                    <a:lnTo>
                      <a:pt x="73" y="18"/>
                    </a:lnTo>
                    <a:lnTo>
                      <a:pt x="79" y="17"/>
                    </a:lnTo>
                    <a:lnTo>
                      <a:pt x="83" y="14"/>
                    </a:lnTo>
                    <a:lnTo>
                      <a:pt x="90" y="13"/>
                    </a:lnTo>
                    <a:lnTo>
                      <a:pt x="96" y="8"/>
                    </a:lnTo>
                    <a:lnTo>
                      <a:pt x="102" y="6"/>
                    </a:lnTo>
                    <a:lnTo>
                      <a:pt x="106" y="3"/>
                    </a:lnTo>
                    <a:lnTo>
                      <a:pt x="110" y="1"/>
                    </a:lnTo>
                    <a:lnTo>
                      <a:pt x="114" y="0"/>
                    </a:lnTo>
                    <a:lnTo>
                      <a:pt x="119" y="1"/>
                    </a:lnTo>
                    <a:lnTo>
                      <a:pt x="126" y="6"/>
                    </a:lnTo>
                    <a:lnTo>
                      <a:pt x="132" y="13"/>
                    </a:lnTo>
                    <a:lnTo>
                      <a:pt x="134" y="18"/>
                    </a:lnTo>
                    <a:lnTo>
                      <a:pt x="136" y="28"/>
                    </a:lnTo>
                    <a:lnTo>
                      <a:pt x="133" y="35"/>
                    </a:lnTo>
                    <a:lnTo>
                      <a:pt x="12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2" name="Freeform 48">
                <a:extLst>
                  <a:ext uri="{FF2B5EF4-FFF2-40B4-BE49-F238E27FC236}">
                    <a16:creationId xmlns:a16="http://schemas.microsoft.com/office/drawing/2014/main" id="{3DFC82F7-6B9A-9F4A-A7B2-C922C22FAAC1}"/>
                  </a:ext>
                </a:extLst>
              </p:cNvPr>
              <p:cNvSpPr>
                <a:spLocks/>
              </p:cNvSpPr>
              <p:nvPr/>
            </p:nvSpPr>
            <p:spPr bwMode="auto">
              <a:xfrm>
                <a:off x="5027501" y="3327699"/>
                <a:ext cx="231088" cy="436023"/>
              </a:xfrm>
              <a:custGeom>
                <a:avLst/>
                <a:gdLst>
                  <a:gd name="T0" fmla="*/ 2147483647 w 129"/>
                  <a:gd name="T1" fmla="*/ 2147483647 h 228"/>
                  <a:gd name="T2" fmla="*/ 2147483647 w 129"/>
                  <a:gd name="T3" fmla="*/ 2147483647 h 228"/>
                  <a:gd name="T4" fmla="*/ 2147483647 w 129"/>
                  <a:gd name="T5" fmla="*/ 2147483647 h 228"/>
                  <a:gd name="T6" fmla="*/ 2147483647 w 129"/>
                  <a:gd name="T7" fmla="*/ 2147483647 h 228"/>
                  <a:gd name="T8" fmla="*/ 2147483647 w 129"/>
                  <a:gd name="T9" fmla="*/ 2147483647 h 228"/>
                  <a:gd name="T10" fmla="*/ 2147483647 w 129"/>
                  <a:gd name="T11" fmla="*/ 2147483647 h 228"/>
                  <a:gd name="T12" fmla="*/ 2147483647 w 129"/>
                  <a:gd name="T13" fmla="*/ 2147483647 h 228"/>
                  <a:gd name="T14" fmla="*/ 2147483647 w 129"/>
                  <a:gd name="T15" fmla="*/ 2147483647 h 228"/>
                  <a:gd name="T16" fmla="*/ 2147483647 w 129"/>
                  <a:gd name="T17" fmla="*/ 2147483647 h 228"/>
                  <a:gd name="T18" fmla="*/ 2147483647 w 129"/>
                  <a:gd name="T19" fmla="*/ 2147483647 h 228"/>
                  <a:gd name="T20" fmla="*/ 2147483647 w 129"/>
                  <a:gd name="T21" fmla="*/ 2147483647 h 228"/>
                  <a:gd name="T22" fmla="*/ 2147483647 w 129"/>
                  <a:gd name="T23" fmla="*/ 2147483647 h 228"/>
                  <a:gd name="T24" fmla="*/ 2147483647 w 129"/>
                  <a:gd name="T25" fmla="*/ 2147483647 h 228"/>
                  <a:gd name="T26" fmla="*/ 2147483647 w 129"/>
                  <a:gd name="T27" fmla="*/ 2147483647 h 228"/>
                  <a:gd name="T28" fmla="*/ 2147483647 w 129"/>
                  <a:gd name="T29" fmla="*/ 2147483647 h 228"/>
                  <a:gd name="T30" fmla="*/ 2147483647 w 129"/>
                  <a:gd name="T31" fmla="*/ 2147483647 h 228"/>
                  <a:gd name="T32" fmla="*/ 2147483647 w 129"/>
                  <a:gd name="T33" fmla="*/ 2147483647 h 228"/>
                  <a:gd name="T34" fmla="*/ 2147483647 w 129"/>
                  <a:gd name="T35" fmla="*/ 2147483647 h 228"/>
                  <a:gd name="T36" fmla="*/ 2147483647 w 129"/>
                  <a:gd name="T37" fmla="*/ 2147483647 h 228"/>
                  <a:gd name="T38" fmla="*/ 2147483647 w 129"/>
                  <a:gd name="T39" fmla="*/ 2147483647 h 228"/>
                  <a:gd name="T40" fmla="*/ 2147483647 w 129"/>
                  <a:gd name="T41" fmla="*/ 2147483647 h 228"/>
                  <a:gd name="T42" fmla="*/ 0 w 129"/>
                  <a:gd name="T43" fmla="*/ 2147483647 h 228"/>
                  <a:gd name="T44" fmla="*/ 2147483647 w 129"/>
                  <a:gd name="T45" fmla="*/ 2147483647 h 228"/>
                  <a:gd name="T46" fmla="*/ 2147483647 w 129"/>
                  <a:gd name="T47" fmla="*/ 2147483647 h 228"/>
                  <a:gd name="T48" fmla="*/ 2147483647 w 129"/>
                  <a:gd name="T49" fmla="*/ 2147483647 h 228"/>
                  <a:gd name="T50" fmla="*/ 2147483647 w 129"/>
                  <a:gd name="T51" fmla="*/ 2147483647 h 228"/>
                  <a:gd name="T52" fmla="*/ 2147483647 w 129"/>
                  <a:gd name="T53" fmla="*/ 2147483647 h 228"/>
                  <a:gd name="T54" fmla="*/ 2147483647 w 129"/>
                  <a:gd name="T55" fmla="*/ 2147483647 h 228"/>
                  <a:gd name="T56" fmla="*/ 2147483647 w 129"/>
                  <a:gd name="T57" fmla="*/ 2147483647 h 228"/>
                  <a:gd name="T58" fmla="*/ 2147483647 w 129"/>
                  <a:gd name="T59" fmla="*/ 2147483647 h 228"/>
                  <a:gd name="T60" fmla="*/ 2147483647 w 129"/>
                  <a:gd name="T61" fmla="*/ 2147483647 h 228"/>
                  <a:gd name="T62" fmla="*/ 2147483647 w 129"/>
                  <a:gd name="T63" fmla="*/ 2147483647 h 228"/>
                  <a:gd name="T64" fmla="*/ 2147483647 w 129"/>
                  <a:gd name="T65" fmla="*/ 2147483647 h 228"/>
                  <a:gd name="T66" fmla="*/ 2147483647 w 129"/>
                  <a:gd name="T67" fmla="*/ 2147483647 h 228"/>
                  <a:gd name="T68" fmla="*/ 2147483647 w 129"/>
                  <a:gd name="T69" fmla="*/ 2147483647 h 228"/>
                  <a:gd name="T70" fmla="*/ 2147483647 w 129"/>
                  <a:gd name="T71" fmla="*/ 2147483647 h 228"/>
                  <a:gd name="T72" fmla="*/ 2147483647 w 129"/>
                  <a:gd name="T73" fmla="*/ 2147483647 h 228"/>
                  <a:gd name="T74" fmla="*/ 2147483647 w 129"/>
                  <a:gd name="T75" fmla="*/ 2147483647 h 228"/>
                  <a:gd name="T76" fmla="*/ 2147483647 w 129"/>
                  <a:gd name="T77" fmla="*/ 2147483647 h 228"/>
                  <a:gd name="T78" fmla="*/ 2147483647 w 129"/>
                  <a:gd name="T79" fmla="*/ 2147483647 h 228"/>
                  <a:gd name="T80" fmla="*/ 2147483647 w 129"/>
                  <a:gd name="T81" fmla="*/ 2147483647 h 228"/>
                  <a:gd name="T82" fmla="*/ 2147483647 w 129"/>
                  <a:gd name="T83" fmla="*/ 0 h 228"/>
                  <a:gd name="T84" fmla="*/ 2147483647 w 129"/>
                  <a:gd name="T85" fmla="*/ 2147483647 h 228"/>
                  <a:gd name="T86" fmla="*/ 2147483647 w 129"/>
                  <a:gd name="T87" fmla="*/ 2147483647 h 228"/>
                  <a:gd name="T88" fmla="*/ 2147483647 w 129"/>
                  <a:gd name="T89" fmla="*/ 2147483647 h 228"/>
                  <a:gd name="T90" fmla="*/ 2147483647 w 129"/>
                  <a:gd name="T91" fmla="*/ 2147483647 h 228"/>
                  <a:gd name="T92" fmla="*/ 2147483647 w 129"/>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9"/>
                  <a:gd name="T142" fmla="*/ 0 h 228"/>
                  <a:gd name="T143" fmla="*/ 129 w 129"/>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9" h="228">
                    <a:moveTo>
                      <a:pt x="126" y="36"/>
                    </a:moveTo>
                    <a:lnTo>
                      <a:pt x="122" y="41"/>
                    </a:lnTo>
                    <a:lnTo>
                      <a:pt x="118" y="48"/>
                    </a:lnTo>
                    <a:lnTo>
                      <a:pt x="113" y="53"/>
                    </a:lnTo>
                    <a:lnTo>
                      <a:pt x="110" y="59"/>
                    </a:lnTo>
                    <a:lnTo>
                      <a:pt x="106" y="63"/>
                    </a:lnTo>
                    <a:lnTo>
                      <a:pt x="103" y="70"/>
                    </a:lnTo>
                    <a:lnTo>
                      <a:pt x="101" y="75"/>
                    </a:lnTo>
                    <a:lnTo>
                      <a:pt x="98" y="80"/>
                    </a:lnTo>
                    <a:lnTo>
                      <a:pt x="95" y="86"/>
                    </a:lnTo>
                    <a:lnTo>
                      <a:pt x="93" y="90"/>
                    </a:lnTo>
                    <a:lnTo>
                      <a:pt x="91" y="96"/>
                    </a:lnTo>
                    <a:lnTo>
                      <a:pt x="88" y="102"/>
                    </a:lnTo>
                    <a:lnTo>
                      <a:pt x="86" y="107"/>
                    </a:lnTo>
                    <a:lnTo>
                      <a:pt x="83" y="113"/>
                    </a:lnTo>
                    <a:lnTo>
                      <a:pt x="81" y="117"/>
                    </a:lnTo>
                    <a:lnTo>
                      <a:pt x="79" y="123"/>
                    </a:lnTo>
                    <a:lnTo>
                      <a:pt x="78" y="129"/>
                    </a:lnTo>
                    <a:lnTo>
                      <a:pt x="75" y="133"/>
                    </a:lnTo>
                    <a:lnTo>
                      <a:pt x="72" y="139"/>
                    </a:lnTo>
                    <a:lnTo>
                      <a:pt x="71" y="144"/>
                    </a:lnTo>
                    <a:lnTo>
                      <a:pt x="69" y="148"/>
                    </a:lnTo>
                    <a:lnTo>
                      <a:pt x="66" y="156"/>
                    </a:lnTo>
                    <a:lnTo>
                      <a:pt x="64" y="160"/>
                    </a:lnTo>
                    <a:lnTo>
                      <a:pt x="62" y="167"/>
                    </a:lnTo>
                    <a:lnTo>
                      <a:pt x="61" y="173"/>
                    </a:lnTo>
                    <a:lnTo>
                      <a:pt x="58" y="178"/>
                    </a:lnTo>
                    <a:lnTo>
                      <a:pt x="55" y="184"/>
                    </a:lnTo>
                    <a:lnTo>
                      <a:pt x="54" y="190"/>
                    </a:lnTo>
                    <a:lnTo>
                      <a:pt x="51" y="197"/>
                    </a:lnTo>
                    <a:lnTo>
                      <a:pt x="48" y="202"/>
                    </a:lnTo>
                    <a:lnTo>
                      <a:pt x="45" y="209"/>
                    </a:lnTo>
                    <a:lnTo>
                      <a:pt x="42" y="217"/>
                    </a:lnTo>
                    <a:lnTo>
                      <a:pt x="40" y="221"/>
                    </a:lnTo>
                    <a:lnTo>
                      <a:pt x="37" y="224"/>
                    </a:lnTo>
                    <a:lnTo>
                      <a:pt x="32" y="225"/>
                    </a:lnTo>
                    <a:lnTo>
                      <a:pt x="28" y="228"/>
                    </a:lnTo>
                    <a:lnTo>
                      <a:pt x="25" y="228"/>
                    </a:lnTo>
                    <a:lnTo>
                      <a:pt x="21" y="228"/>
                    </a:lnTo>
                    <a:lnTo>
                      <a:pt x="17" y="228"/>
                    </a:lnTo>
                    <a:lnTo>
                      <a:pt x="13" y="226"/>
                    </a:lnTo>
                    <a:lnTo>
                      <a:pt x="5" y="221"/>
                    </a:lnTo>
                    <a:lnTo>
                      <a:pt x="1" y="215"/>
                    </a:lnTo>
                    <a:lnTo>
                      <a:pt x="0" y="209"/>
                    </a:lnTo>
                    <a:lnTo>
                      <a:pt x="0" y="205"/>
                    </a:lnTo>
                    <a:lnTo>
                      <a:pt x="1" y="201"/>
                    </a:lnTo>
                    <a:lnTo>
                      <a:pt x="3" y="197"/>
                    </a:lnTo>
                    <a:lnTo>
                      <a:pt x="5" y="190"/>
                    </a:lnTo>
                    <a:lnTo>
                      <a:pt x="8" y="183"/>
                    </a:lnTo>
                    <a:lnTo>
                      <a:pt x="11" y="175"/>
                    </a:lnTo>
                    <a:lnTo>
                      <a:pt x="14" y="171"/>
                    </a:lnTo>
                    <a:lnTo>
                      <a:pt x="17" y="164"/>
                    </a:lnTo>
                    <a:lnTo>
                      <a:pt x="18" y="158"/>
                    </a:lnTo>
                    <a:lnTo>
                      <a:pt x="21" y="151"/>
                    </a:lnTo>
                    <a:lnTo>
                      <a:pt x="22" y="147"/>
                    </a:lnTo>
                    <a:lnTo>
                      <a:pt x="25" y="140"/>
                    </a:lnTo>
                    <a:lnTo>
                      <a:pt x="27" y="136"/>
                    </a:lnTo>
                    <a:lnTo>
                      <a:pt x="30" y="129"/>
                    </a:lnTo>
                    <a:lnTo>
                      <a:pt x="31" y="123"/>
                    </a:lnTo>
                    <a:lnTo>
                      <a:pt x="34" y="117"/>
                    </a:lnTo>
                    <a:lnTo>
                      <a:pt x="37" y="113"/>
                    </a:lnTo>
                    <a:lnTo>
                      <a:pt x="38" y="107"/>
                    </a:lnTo>
                    <a:lnTo>
                      <a:pt x="41" y="103"/>
                    </a:lnTo>
                    <a:lnTo>
                      <a:pt x="42" y="96"/>
                    </a:lnTo>
                    <a:lnTo>
                      <a:pt x="45" y="90"/>
                    </a:lnTo>
                    <a:lnTo>
                      <a:pt x="47" y="86"/>
                    </a:lnTo>
                    <a:lnTo>
                      <a:pt x="49" y="80"/>
                    </a:lnTo>
                    <a:lnTo>
                      <a:pt x="52" y="73"/>
                    </a:lnTo>
                    <a:lnTo>
                      <a:pt x="54" y="69"/>
                    </a:lnTo>
                    <a:lnTo>
                      <a:pt x="57" y="63"/>
                    </a:lnTo>
                    <a:lnTo>
                      <a:pt x="61" y="58"/>
                    </a:lnTo>
                    <a:lnTo>
                      <a:pt x="62" y="52"/>
                    </a:lnTo>
                    <a:lnTo>
                      <a:pt x="65" y="46"/>
                    </a:lnTo>
                    <a:lnTo>
                      <a:pt x="69" y="41"/>
                    </a:lnTo>
                    <a:lnTo>
                      <a:pt x="72" y="35"/>
                    </a:lnTo>
                    <a:lnTo>
                      <a:pt x="76" y="29"/>
                    </a:lnTo>
                    <a:lnTo>
                      <a:pt x="79" y="22"/>
                    </a:lnTo>
                    <a:lnTo>
                      <a:pt x="85" y="17"/>
                    </a:lnTo>
                    <a:lnTo>
                      <a:pt x="89" y="11"/>
                    </a:lnTo>
                    <a:lnTo>
                      <a:pt x="91" y="7"/>
                    </a:lnTo>
                    <a:lnTo>
                      <a:pt x="95" y="4"/>
                    </a:lnTo>
                    <a:lnTo>
                      <a:pt x="98" y="1"/>
                    </a:lnTo>
                    <a:lnTo>
                      <a:pt x="103" y="1"/>
                    </a:lnTo>
                    <a:lnTo>
                      <a:pt x="106" y="0"/>
                    </a:lnTo>
                    <a:lnTo>
                      <a:pt x="110" y="1"/>
                    </a:lnTo>
                    <a:lnTo>
                      <a:pt x="115" y="2"/>
                    </a:lnTo>
                    <a:lnTo>
                      <a:pt x="119" y="5"/>
                    </a:lnTo>
                    <a:lnTo>
                      <a:pt x="125" y="11"/>
                    </a:lnTo>
                    <a:lnTo>
                      <a:pt x="129" y="18"/>
                    </a:lnTo>
                    <a:lnTo>
                      <a:pt x="129" y="22"/>
                    </a:lnTo>
                    <a:lnTo>
                      <a:pt x="129" y="26"/>
                    </a:lnTo>
                    <a:lnTo>
                      <a:pt x="127" y="31"/>
                    </a:lnTo>
                    <a:lnTo>
                      <a:pt x="126" y="3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3" name="Freeform 49">
                <a:extLst>
                  <a:ext uri="{FF2B5EF4-FFF2-40B4-BE49-F238E27FC236}">
                    <a16:creationId xmlns:a16="http://schemas.microsoft.com/office/drawing/2014/main" id="{320B4605-901C-A14E-A03D-29DFC2BE31B0}"/>
                  </a:ext>
                </a:extLst>
              </p:cNvPr>
              <p:cNvSpPr>
                <a:spLocks/>
              </p:cNvSpPr>
              <p:nvPr/>
            </p:nvSpPr>
            <p:spPr bwMode="auto">
              <a:xfrm>
                <a:off x="4210633" y="3679577"/>
                <a:ext cx="1216345" cy="122392"/>
              </a:xfrm>
              <a:custGeom>
                <a:avLst/>
                <a:gdLst>
                  <a:gd name="T0" fmla="*/ 2147483647 w 679"/>
                  <a:gd name="T1" fmla="*/ 2147483647 h 64"/>
                  <a:gd name="T2" fmla="*/ 2147483647 w 679"/>
                  <a:gd name="T3" fmla="*/ 0 h 64"/>
                  <a:gd name="T4" fmla="*/ 2147483647 w 679"/>
                  <a:gd name="T5" fmla="*/ 0 h 64"/>
                  <a:gd name="T6" fmla="*/ 2147483647 w 679"/>
                  <a:gd name="T7" fmla="*/ 2147483647 h 64"/>
                  <a:gd name="T8" fmla="*/ 2147483647 w 679"/>
                  <a:gd name="T9" fmla="*/ 2147483647 h 64"/>
                  <a:gd name="T10" fmla="*/ 2147483647 w 679"/>
                  <a:gd name="T11" fmla="*/ 2147483647 h 64"/>
                  <a:gd name="T12" fmla="*/ 2147483647 w 679"/>
                  <a:gd name="T13" fmla="*/ 2147483647 h 64"/>
                  <a:gd name="T14" fmla="*/ 2147483647 w 679"/>
                  <a:gd name="T15" fmla="*/ 2147483647 h 64"/>
                  <a:gd name="T16" fmla="*/ 2147483647 w 679"/>
                  <a:gd name="T17" fmla="*/ 2147483647 h 64"/>
                  <a:gd name="T18" fmla="*/ 2147483647 w 679"/>
                  <a:gd name="T19" fmla="*/ 2147483647 h 64"/>
                  <a:gd name="T20" fmla="*/ 2147483647 w 679"/>
                  <a:gd name="T21" fmla="*/ 2147483647 h 64"/>
                  <a:gd name="T22" fmla="*/ 2147483647 w 679"/>
                  <a:gd name="T23" fmla="*/ 2147483647 h 64"/>
                  <a:gd name="T24" fmla="*/ 2147483647 w 679"/>
                  <a:gd name="T25" fmla="*/ 2147483647 h 64"/>
                  <a:gd name="T26" fmla="*/ 2147483647 w 679"/>
                  <a:gd name="T27" fmla="*/ 2147483647 h 64"/>
                  <a:gd name="T28" fmla="*/ 2147483647 w 679"/>
                  <a:gd name="T29" fmla="*/ 2147483647 h 64"/>
                  <a:gd name="T30" fmla="*/ 2147483647 w 679"/>
                  <a:gd name="T31" fmla="*/ 2147483647 h 64"/>
                  <a:gd name="T32" fmla="*/ 2147483647 w 679"/>
                  <a:gd name="T33" fmla="*/ 2147483647 h 64"/>
                  <a:gd name="T34" fmla="*/ 2147483647 w 679"/>
                  <a:gd name="T35" fmla="*/ 2147483647 h 64"/>
                  <a:gd name="T36" fmla="*/ 2147483647 w 679"/>
                  <a:gd name="T37" fmla="*/ 2147483647 h 64"/>
                  <a:gd name="T38" fmla="*/ 0 w 679"/>
                  <a:gd name="T39" fmla="*/ 2147483647 h 64"/>
                  <a:gd name="T40" fmla="*/ 0 w 679"/>
                  <a:gd name="T41" fmla="*/ 2147483647 h 64"/>
                  <a:gd name="T42" fmla="*/ 2147483647 w 679"/>
                  <a:gd name="T43" fmla="*/ 2147483647 h 64"/>
                  <a:gd name="T44" fmla="*/ 2147483647 w 679"/>
                  <a:gd name="T45" fmla="*/ 2147483647 h 64"/>
                  <a:gd name="T46" fmla="*/ 2147483647 w 679"/>
                  <a:gd name="T47" fmla="*/ 2147483647 h 64"/>
                  <a:gd name="T48" fmla="*/ 2147483647 w 679"/>
                  <a:gd name="T49" fmla="*/ 2147483647 h 64"/>
                  <a:gd name="T50" fmla="*/ 2147483647 w 679"/>
                  <a:gd name="T51" fmla="*/ 2147483647 h 64"/>
                  <a:gd name="T52" fmla="*/ 2147483647 w 679"/>
                  <a:gd name="T53" fmla="*/ 2147483647 h 64"/>
                  <a:gd name="T54" fmla="*/ 2147483647 w 679"/>
                  <a:gd name="T55" fmla="*/ 214748364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9"/>
                  <a:gd name="T85" fmla="*/ 0 h 64"/>
                  <a:gd name="T86" fmla="*/ 679 w 679"/>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9" h="64">
                    <a:moveTo>
                      <a:pt x="26" y="21"/>
                    </a:moveTo>
                    <a:lnTo>
                      <a:pt x="657" y="0"/>
                    </a:lnTo>
                    <a:lnTo>
                      <a:pt x="661" y="0"/>
                    </a:lnTo>
                    <a:lnTo>
                      <a:pt x="666" y="1"/>
                    </a:lnTo>
                    <a:lnTo>
                      <a:pt x="669" y="4"/>
                    </a:lnTo>
                    <a:lnTo>
                      <a:pt x="673" y="7"/>
                    </a:lnTo>
                    <a:lnTo>
                      <a:pt x="677" y="14"/>
                    </a:lnTo>
                    <a:lnTo>
                      <a:pt x="679" y="23"/>
                    </a:lnTo>
                    <a:lnTo>
                      <a:pt x="677" y="30"/>
                    </a:lnTo>
                    <a:lnTo>
                      <a:pt x="673" y="37"/>
                    </a:lnTo>
                    <a:lnTo>
                      <a:pt x="669" y="40"/>
                    </a:lnTo>
                    <a:lnTo>
                      <a:pt x="666" y="42"/>
                    </a:lnTo>
                    <a:lnTo>
                      <a:pt x="661" y="44"/>
                    </a:lnTo>
                    <a:lnTo>
                      <a:pt x="657" y="45"/>
                    </a:lnTo>
                    <a:lnTo>
                      <a:pt x="19" y="64"/>
                    </a:lnTo>
                    <a:lnTo>
                      <a:pt x="13" y="61"/>
                    </a:lnTo>
                    <a:lnTo>
                      <a:pt x="9" y="60"/>
                    </a:lnTo>
                    <a:lnTo>
                      <a:pt x="6" y="57"/>
                    </a:lnTo>
                    <a:lnTo>
                      <a:pt x="3" y="54"/>
                    </a:lnTo>
                    <a:lnTo>
                      <a:pt x="0" y="47"/>
                    </a:lnTo>
                    <a:lnTo>
                      <a:pt x="0" y="38"/>
                    </a:lnTo>
                    <a:lnTo>
                      <a:pt x="2" y="31"/>
                    </a:lnTo>
                    <a:lnTo>
                      <a:pt x="8" y="25"/>
                    </a:lnTo>
                    <a:lnTo>
                      <a:pt x="10" y="23"/>
                    </a:lnTo>
                    <a:lnTo>
                      <a:pt x="16" y="21"/>
                    </a:lnTo>
                    <a:lnTo>
                      <a:pt x="19" y="21"/>
                    </a:lnTo>
                    <a:lnTo>
                      <a:pt x="2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4" name="Freeform 50">
                <a:extLst>
                  <a:ext uri="{FF2B5EF4-FFF2-40B4-BE49-F238E27FC236}">
                    <a16:creationId xmlns:a16="http://schemas.microsoft.com/office/drawing/2014/main" id="{9EA4123B-21D1-484D-8403-3696FC327F62}"/>
                  </a:ext>
                </a:extLst>
              </p:cNvPr>
              <p:cNvSpPr>
                <a:spLocks/>
              </p:cNvSpPr>
              <p:nvPr/>
            </p:nvSpPr>
            <p:spPr bwMode="auto">
              <a:xfrm>
                <a:off x="5348156" y="3691051"/>
                <a:ext cx="288412" cy="131955"/>
              </a:xfrm>
              <a:custGeom>
                <a:avLst/>
                <a:gdLst>
                  <a:gd name="T0" fmla="*/ 2147483647 w 161"/>
                  <a:gd name="T1" fmla="*/ 2147483647 h 69"/>
                  <a:gd name="T2" fmla="*/ 2147483647 w 161"/>
                  <a:gd name="T3" fmla="*/ 2147483647 h 69"/>
                  <a:gd name="T4" fmla="*/ 2147483647 w 161"/>
                  <a:gd name="T5" fmla="*/ 2147483647 h 69"/>
                  <a:gd name="T6" fmla="*/ 2147483647 w 161"/>
                  <a:gd name="T7" fmla="*/ 2147483647 h 69"/>
                  <a:gd name="T8" fmla="*/ 2147483647 w 161"/>
                  <a:gd name="T9" fmla="*/ 2147483647 h 69"/>
                  <a:gd name="T10" fmla="*/ 2147483647 w 161"/>
                  <a:gd name="T11" fmla="*/ 2147483647 h 69"/>
                  <a:gd name="T12" fmla="*/ 2147483647 w 161"/>
                  <a:gd name="T13" fmla="*/ 2147483647 h 69"/>
                  <a:gd name="T14" fmla="*/ 2147483647 w 161"/>
                  <a:gd name="T15" fmla="*/ 2147483647 h 69"/>
                  <a:gd name="T16" fmla="*/ 2147483647 w 161"/>
                  <a:gd name="T17" fmla="*/ 2147483647 h 69"/>
                  <a:gd name="T18" fmla="*/ 2147483647 w 161"/>
                  <a:gd name="T19" fmla="*/ 2147483647 h 69"/>
                  <a:gd name="T20" fmla="*/ 2147483647 w 161"/>
                  <a:gd name="T21" fmla="*/ 2147483647 h 69"/>
                  <a:gd name="T22" fmla="*/ 2147483647 w 161"/>
                  <a:gd name="T23" fmla="*/ 2147483647 h 69"/>
                  <a:gd name="T24" fmla="*/ 2147483647 w 161"/>
                  <a:gd name="T25" fmla="*/ 2147483647 h 69"/>
                  <a:gd name="T26" fmla="*/ 2147483647 w 161"/>
                  <a:gd name="T27" fmla="*/ 2147483647 h 69"/>
                  <a:gd name="T28" fmla="*/ 2147483647 w 161"/>
                  <a:gd name="T29" fmla="*/ 2147483647 h 69"/>
                  <a:gd name="T30" fmla="*/ 2147483647 w 161"/>
                  <a:gd name="T31" fmla="*/ 2147483647 h 69"/>
                  <a:gd name="T32" fmla="*/ 2147483647 w 161"/>
                  <a:gd name="T33" fmla="*/ 2147483647 h 69"/>
                  <a:gd name="T34" fmla="*/ 2147483647 w 161"/>
                  <a:gd name="T35" fmla="*/ 2147483647 h 69"/>
                  <a:gd name="T36" fmla="*/ 2147483647 w 161"/>
                  <a:gd name="T37" fmla="*/ 2147483647 h 69"/>
                  <a:gd name="T38" fmla="*/ 2147483647 w 161"/>
                  <a:gd name="T39" fmla="*/ 2147483647 h 69"/>
                  <a:gd name="T40" fmla="*/ 2147483647 w 161"/>
                  <a:gd name="T41" fmla="*/ 2147483647 h 69"/>
                  <a:gd name="T42" fmla="*/ 2147483647 w 161"/>
                  <a:gd name="T43" fmla="*/ 2147483647 h 69"/>
                  <a:gd name="T44" fmla="*/ 2147483647 w 161"/>
                  <a:gd name="T45" fmla="*/ 2147483647 h 69"/>
                  <a:gd name="T46" fmla="*/ 2147483647 w 161"/>
                  <a:gd name="T47" fmla="*/ 2147483647 h 69"/>
                  <a:gd name="T48" fmla="*/ 2147483647 w 161"/>
                  <a:gd name="T49" fmla="*/ 2147483647 h 69"/>
                  <a:gd name="T50" fmla="*/ 2147483647 w 161"/>
                  <a:gd name="T51" fmla="*/ 2147483647 h 69"/>
                  <a:gd name="T52" fmla="*/ 2147483647 w 161"/>
                  <a:gd name="T53" fmla="*/ 2147483647 h 69"/>
                  <a:gd name="T54" fmla="*/ 0 w 161"/>
                  <a:gd name="T55" fmla="*/ 2147483647 h 69"/>
                  <a:gd name="T56" fmla="*/ 2147483647 w 161"/>
                  <a:gd name="T57" fmla="*/ 2147483647 h 69"/>
                  <a:gd name="T58" fmla="*/ 2147483647 w 161"/>
                  <a:gd name="T59" fmla="*/ 2147483647 h 69"/>
                  <a:gd name="T60" fmla="*/ 2147483647 w 161"/>
                  <a:gd name="T61" fmla="*/ 0 h 69"/>
                  <a:gd name="T62" fmla="*/ 2147483647 w 161"/>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69"/>
                  <a:gd name="T98" fmla="*/ 161 w 161"/>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69">
                    <a:moveTo>
                      <a:pt x="26" y="1"/>
                    </a:moveTo>
                    <a:lnTo>
                      <a:pt x="34" y="2"/>
                    </a:lnTo>
                    <a:lnTo>
                      <a:pt x="42" y="5"/>
                    </a:lnTo>
                    <a:lnTo>
                      <a:pt x="49" y="7"/>
                    </a:lnTo>
                    <a:lnTo>
                      <a:pt x="58" y="8"/>
                    </a:lnTo>
                    <a:lnTo>
                      <a:pt x="63" y="10"/>
                    </a:lnTo>
                    <a:lnTo>
                      <a:pt x="70" y="11"/>
                    </a:lnTo>
                    <a:lnTo>
                      <a:pt x="78" y="12"/>
                    </a:lnTo>
                    <a:lnTo>
                      <a:pt x="85" y="14"/>
                    </a:lnTo>
                    <a:lnTo>
                      <a:pt x="90" y="15"/>
                    </a:lnTo>
                    <a:lnTo>
                      <a:pt x="97" y="17"/>
                    </a:lnTo>
                    <a:lnTo>
                      <a:pt x="104" y="17"/>
                    </a:lnTo>
                    <a:lnTo>
                      <a:pt x="112" y="19"/>
                    </a:lnTo>
                    <a:lnTo>
                      <a:pt x="119" y="19"/>
                    </a:lnTo>
                    <a:lnTo>
                      <a:pt x="126" y="22"/>
                    </a:lnTo>
                    <a:lnTo>
                      <a:pt x="129" y="22"/>
                    </a:lnTo>
                    <a:lnTo>
                      <a:pt x="133" y="22"/>
                    </a:lnTo>
                    <a:lnTo>
                      <a:pt x="137" y="24"/>
                    </a:lnTo>
                    <a:lnTo>
                      <a:pt x="143" y="25"/>
                    </a:lnTo>
                    <a:lnTo>
                      <a:pt x="146" y="25"/>
                    </a:lnTo>
                    <a:lnTo>
                      <a:pt x="150" y="27"/>
                    </a:lnTo>
                    <a:lnTo>
                      <a:pt x="154" y="29"/>
                    </a:lnTo>
                    <a:lnTo>
                      <a:pt x="157" y="34"/>
                    </a:lnTo>
                    <a:lnTo>
                      <a:pt x="158" y="36"/>
                    </a:lnTo>
                    <a:lnTo>
                      <a:pt x="161" y="41"/>
                    </a:lnTo>
                    <a:lnTo>
                      <a:pt x="161" y="45"/>
                    </a:lnTo>
                    <a:lnTo>
                      <a:pt x="161" y="49"/>
                    </a:lnTo>
                    <a:lnTo>
                      <a:pt x="158" y="56"/>
                    </a:lnTo>
                    <a:lnTo>
                      <a:pt x="154" y="63"/>
                    </a:lnTo>
                    <a:lnTo>
                      <a:pt x="150" y="65"/>
                    </a:lnTo>
                    <a:lnTo>
                      <a:pt x="146" y="68"/>
                    </a:lnTo>
                    <a:lnTo>
                      <a:pt x="141" y="68"/>
                    </a:lnTo>
                    <a:lnTo>
                      <a:pt x="137" y="69"/>
                    </a:lnTo>
                    <a:lnTo>
                      <a:pt x="131" y="68"/>
                    </a:lnTo>
                    <a:lnTo>
                      <a:pt x="127" y="66"/>
                    </a:lnTo>
                    <a:lnTo>
                      <a:pt x="123" y="66"/>
                    </a:lnTo>
                    <a:lnTo>
                      <a:pt x="119" y="66"/>
                    </a:lnTo>
                    <a:lnTo>
                      <a:pt x="112" y="63"/>
                    </a:lnTo>
                    <a:lnTo>
                      <a:pt x="104" y="63"/>
                    </a:lnTo>
                    <a:lnTo>
                      <a:pt x="96" y="61"/>
                    </a:lnTo>
                    <a:lnTo>
                      <a:pt x="89" y="59"/>
                    </a:lnTo>
                    <a:lnTo>
                      <a:pt x="82" y="58"/>
                    </a:lnTo>
                    <a:lnTo>
                      <a:pt x="76" y="58"/>
                    </a:lnTo>
                    <a:lnTo>
                      <a:pt x="69" y="55"/>
                    </a:lnTo>
                    <a:lnTo>
                      <a:pt x="62" y="54"/>
                    </a:lnTo>
                    <a:lnTo>
                      <a:pt x="55" y="52"/>
                    </a:lnTo>
                    <a:lnTo>
                      <a:pt x="49" y="51"/>
                    </a:lnTo>
                    <a:lnTo>
                      <a:pt x="41" y="49"/>
                    </a:lnTo>
                    <a:lnTo>
                      <a:pt x="34" y="48"/>
                    </a:lnTo>
                    <a:lnTo>
                      <a:pt x="25" y="45"/>
                    </a:lnTo>
                    <a:lnTo>
                      <a:pt x="17" y="44"/>
                    </a:lnTo>
                    <a:lnTo>
                      <a:pt x="11" y="42"/>
                    </a:lnTo>
                    <a:lnTo>
                      <a:pt x="7" y="39"/>
                    </a:lnTo>
                    <a:lnTo>
                      <a:pt x="4" y="35"/>
                    </a:lnTo>
                    <a:lnTo>
                      <a:pt x="1" y="32"/>
                    </a:lnTo>
                    <a:lnTo>
                      <a:pt x="0" y="25"/>
                    </a:lnTo>
                    <a:lnTo>
                      <a:pt x="1" y="17"/>
                    </a:lnTo>
                    <a:lnTo>
                      <a:pt x="2" y="10"/>
                    </a:lnTo>
                    <a:lnTo>
                      <a:pt x="8" y="4"/>
                    </a:lnTo>
                    <a:lnTo>
                      <a:pt x="11" y="1"/>
                    </a:lnTo>
                    <a:lnTo>
                      <a:pt x="17" y="0"/>
                    </a:lnTo>
                    <a:lnTo>
                      <a:pt x="21" y="0"/>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5" name="Freeform 51">
                <a:extLst>
                  <a:ext uri="{FF2B5EF4-FFF2-40B4-BE49-F238E27FC236}">
                    <a16:creationId xmlns:a16="http://schemas.microsoft.com/office/drawing/2014/main" id="{A186915C-06AB-8D49-9472-1C86E2CC5D63}"/>
                  </a:ext>
                </a:extLst>
              </p:cNvPr>
              <p:cNvSpPr>
                <a:spLocks/>
              </p:cNvSpPr>
              <p:nvPr/>
            </p:nvSpPr>
            <p:spPr bwMode="auto">
              <a:xfrm>
                <a:off x="4210633" y="3731212"/>
                <a:ext cx="78821" cy="1472533"/>
              </a:xfrm>
              <a:custGeom>
                <a:avLst/>
                <a:gdLst>
                  <a:gd name="T0" fmla="*/ 2147483647 w 44"/>
                  <a:gd name="T1" fmla="*/ 2147483647 h 770"/>
                  <a:gd name="T2" fmla="*/ 2147483647 w 44"/>
                  <a:gd name="T3" fmla="*/ 2147483647 h 770"/>
                  <a:gd name="T4" fmla="*/ 2147483647 w 44"/>
                  <a:gd name="T5" fmla="*/ 2147483647 h 770"/>
                  <a:gd name="T6" fmla="*/ 2147483647 w 44"/>
                  <a:gd name="T7" fmla="*/ 2147483647 h 770"/>
                  <a:gd name="T8" fmla="*/ 2147483647 w 44"/>
                  <a:gd name="T9" fmla="*/ 2147483647 h 770"/>
                  <a:gd name="T10" fmla="*/ 2147483647 w 44"/>
                  <a:gd name="T11" fmla="*/ 2147483647 h 770"/>
                  <a:gd name="T12" fmla="*/ 2147483647 w 44"/>
                  <a:gd name="T13" fmla="*/ 2147483647 h 770"/>
                  <a:gd name="T14" fmla="*/ 2147483647 w 44"/>
                  <a:gd name="T15" fmla="*/ 2147483647 h 770"/>
                  <a:gd name="T16" fmla="*/ 2147483647 w 44"/>
                  <a:gd name="T17" fmla="*/ 2147483647 h 770"/>
                  <a:gd name="T18" fmla="*/ 2147483647 w 44"/>
                  <a:gd name="T19" fmla="*/ 2147483647 h 770"/>
                  <a:gd name="T20" fmla="*/ 2147483647 w 44"/>
                  <a:gd name="T21" fmla="*/ 2147483647 h 770"/>
                  <a:gd name="T22" fmla="*/ 2147483647 w 44"/>
                  <a:gd name="T23" fmla="*/ 2147483647 h 770"/>
                  <a:gd name="T24" fmla="*/ 0 w 44"/>
                  <a:gd name="T25" fmla="*/ 2147483647 h 770"/>
                  <a:gd name="T26" fmla="*/ 0 w 44"/>
                  <a:gd name="T27" fmla="*/ 2147483647 h 770"/>
                  <a:gd name="T28" fmla="*/ 2147483647 w 44"/>
                  <a:gd name="T29" fmla="*/ 2147483647 h 770"/>
                  <a:gd name="T30" fmla="*/ 2147483647 w 44"/>
                  <a:gd name="T31" fmla="*/ 2147483647 h 770"/>
                  <a:gd name="T32" fmla="*/ 2147483647 w 44"/>
                  <a:gd name="T33" fmla="*/ 2147483647 h 770"/>
                  <a:gd name="T34" fmla="*/ 2147483647 w 44"/>
                  <a:gd name="T35" fmla="*/ 2147483647 h 770"/>
                  <a:gd name="T36" fmla="*/ 2147483647 w 44"/>
                  <a:gd name="T37" fmla="*/ 2147483647 h 770"/>
                  <a:gd name="T38" fmla="*/ 2147483647 w 44"/>
                  <a:gd name="T39" fmla="*/ 2147483647 h 770"/>
                  <a:gd name="T40" fmla="*/ 2147483647 w 44"/>
                  <a:gd name="T41" fmla="*/ 0 h 770"/>
                  <a:gd name="T42" fmla="*/ 2147483647 w 44"/>
                  <a:gd name="T43" fmla="*/ 2147483647 h 770"/>
                  <a:gd name="T44" fmla="*/ 2147483647 w 44"/>
                  <a:gd name="T45" fmla="*/ 2147483647 h 770"/>
                  <a:gd name="T46" fmla="*/ 2147483647 w 44"/>
                  <a:gd name="T47" fmla="*/ 2147483647 h 770"/>
                  <a:gd name="T48" fmla="*/ 2147483647 w 44"/>
                  <a:gd name="T49" fmla="*/ 2147483647 h 770"/>
                  <a:gd name="T50" fmla="*/ 2147483647 w 44"/>
                  <a:gd name="T51" fmla="*/ 2147483647 h 770"/>
                  <a:gd name="T52" fmla="*/ 2147483647 w 44"/>
                  <a:gd name="T53" fmla="*/ 2147483647 h 770"/>
                  <a:gd name="T54" fmla="*/ 2147483647 w 44"/>
                  <a:gd name="T55" fmla="*/ 2147483647 h 7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770"/>
                  <a:gd name="T86" fmla="*/ 44 w 44"/>
                  <a:gd name="T87" fmla="*/ 770 h 7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770">
                    <a:moveTo>
                      <a:pt x="44" y="21"/>
                    </a:moveTo>
                    <a:lnTo>
                      <a:pt x="43" y="749"/>
                    </a:lnTo>
                    <a:lnTo>
                      <a:pt x="43" y="753"/>
                    </a:lnTo>
                    <a:lnTo>
                      <a:pt x="42" y="757"/>
                    </a:lnTo>
                    <a:lnTo>
                      <a:pt x="39" y="760"/>
                    </a:lnTo>
                    <a:lnTo>
                      <a:pt x="36" y="764"/>
                    </a:lnTo>
                    <a:lnTo>
                      <a:pt x="29" y="769"/>
                    </a:lnTo>
                    <a:lnTo>
                      <a:pt x="22" y="770"/>
                    </a:lnTo>
                    <a:lnTo>
                      <a:pt x="13" y="769"/>
                    </a:lnTo>
                    <a:lnTo>
                      <a:pt x="6" y="764"/>
                    </a:lnTo>
                    <a:lnTo>
                      <a:pt x="3" y="760"/>
                    </a:lnTo>
                    <a:lnTo>
                      <a:pt x="2" y="757"/>
                    </a:lnTo>
                    <a:lnTo>
                      <a:pt x="0" y="753"/>
                    </a:lnTo>
                    <a:lnTo>
                      <a:pt x="0" y="749"/>
                    </a:lnTo>
                    <a:lnTo>
                      <a:pt x="2" y="21"/>
                    </a:lnTo>
                    <a:lnTo>
                      <a:pt x="2" y="15"/>
                    </a:lnTo>
                    <a:lnTo>
                      <a:pt x="3" y="11"/>
                    </a:lnTo>
                    <a:lnTo>
                      <a:pt x="5" y="7"/>
                    </a:lnTo>
                    <a:lnTo>
                      <a:pt x="8" y="4"/>
                    </a:lnTo>
                    <a:lnTo>
                      <a:pt x="15" y="1"/>
                    </a:lnTo>
                    <a:lnTo>
                      <a:pt x="23" y="0"/>
                    </a:lnTo>
                    <a:lnTo>
                      <a:pt x="32" y="1"/>
                    </a:lnTo>
                    <a:lnTo>
                      <a:pt x="37" y="4"/>
                    </a:lnTo>
                    <a:lnTo>
                      <a:pt x="40" y="7"/>
                    </a:lnTo>
                    <a:lnTo>
                      <a:pt x="43" y="11"/>
                    </a:lnTo>
                    <a:lnTo>
                      <a:pt x="44" y="15"/>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6" name="Freeform 52">
                <a:extLst>
                  <a:ext uri="{FF2B5EF4-FFF2-40B4-BE49-F238E27FC236}">
                    <a16:creationId xmlns:a16="http://schemas.microsoft.com/office/drawing/2014/main" id="{FFE84BA9-C8C6-D343-BEE7-19B8EBB0D4A1}"/>
                  </a:ext>
                </a:extLst>
              </p:cNvPr>
              <p:cNvSpPr>
                <a:spLocks/>
              </p:cNvSpPr>
              <p:nvPr/>
            </p:nvSpPr>
            <p:spPr bwMode="auto">
              <a:xfrm>
                <a:off x="5348156" y="3717824"/>
                <a:ext cx="94944" cy="1589189"/>
              </a:xfrm>
              <a:custGeom>
                <a:avLst/>
                <a:gdLst>
                  <a:gd name="T0" fmla="*/ 2147483647 w 53"/>
                  <a:gd name="T1" fmla="*/ 2147483647 h 831"/>
                  <a:gd name="T2" fmla="*/ 2147483647 w 53"/>
                  <a:gd name="T3" fmla="*/ 2147483647 h 831"/>
                  <a:gd name="T4" fmla="*/ 2147483647 w 53"/>
                  <a:gd name="T5" fmla="*/ 2147483647 h 831"/>
                  <a:gd name="T6" fmla="*/ 2147483647 w 53"/>
                  <a:gd name="T7" fmla="*/ 2147483647 h 831"/>
                  <a:gd name="T8" fmla="*/ 2147483647 w 53"/>
                  <a:gd name="T9" fmla="*/ 2147483647 h 831"/>
                  <a:gd name="T10" fmla="*/ 2147483647 w 53"/>
                  <a:gd name="T11" fmla="*/ 2147483647 h 831"/>
                  <a:gd name="T12" fmla="*/ 2147483647 w 53"/>
                  <a:gd name="T13" fmla="*/ 2147483647 h 831"/>
                  <a:gd name="T14" fmla="*/ 2147483647 w 53"/>
                  <a:gd name="T15" fmla="*/ 2147483647 h 831"/>
                  <a:gd name="T16" fmla="*/ 2147483647 w 53"/>
                  <a:gd name="T17" fmla="*/ 2147483647 h 831"/>
                  <a:gd name="T18" fmla="*/ 2147483647 w 53"/>
                  <a:gd name="T19" fmla="*/ 2147483647 h 831"/>
                  <a:gd name="T20" fmla="*/ 2147483647 w 53"/>
                  <a:gd name="T21" fmla="*/ 2147483647 h 831"/>
                  <a:gd name="T22" fmla="*/ 2147483647 w 53"/>
                  <a:gd name="T23" fmla="*/ 2147483647 h 831"/>
                  <a:gd name="T24" fmla="*/ 2147483647 w 53"/>
                  <a:gd name="T25" fmla="*/ 2147483647 h 831"/>
                  <a:gd name="T26" fmla="*/ 2147483647 w 53"/>
                  <a:gd name="T27" fmla="*/ 2147483647 h 831"/>
                  <a:gd name="T28" fmla="*/ 2147483647 w 53"/>
                  <a:gd name="T29" fmla="*/ 2147483647 h 831"/>
                  <a:gd name="T30" fmla="*/ 2147483647 w 53"/>
                  <a:gd name="T31" fmla="*/ 2147483647 h 831"/>
                  <a:gd name="T32" fmla="*/ 2147483647 w 53"/>
                  <a:gd name="T33" fmla="*/ 2147483647 h 831"/>
                  <a:gd name="T34" fmla="*/ 0 w 53"/>
                  <a:gd name="T35" fmla="*/ 2147483647 h 831"/>
                  <a:gd name="T36" fmla="*/ 0 w 53"/>
                  <a:gd name="T37" fmla="*/ 2147483647 h 831"/>
                  <a:gd name="T38" fmla="*/ 2147483647 w 53"/>
                  <a:gd name="T39" fmla="*/ 2147483647 h 831"/>
                  <a:gd name="T40" fmla="*/ 2147483647 w 53"/>
                  <a:gd name="T41" fmla="*/ 2147483647 h 831"/>
                  <a:gd name="T42" fmla="*/ 2147483647 w 53"/>
                  <a:gd name="T43" fmla="*/ 2147483647 h 831"/>
                  <a:gd name="T44" fmla="*/ 2147483647 w 53"/>
                  <a:gd name="T45" fmla="*/ 0 h 831"/>
                  <a:gd name="T46" fmla="*/ 2147483647 w 53"/>
                  <a:gd name="T47" fmla="*/ 0 h 831"/>
                  <a:gd name="T48" fmla="*/ 2147483647 w 53"/>
                  <a:gd name="T49" fmla="*/ 0 h 831"/>
                  <a:gd name="T50" fmla="*/ 2147483647 w 53"/>
                  <a:gd name="T51" fmla="*/ 2147483647 h 831"/>
                  <a:gd name="T52" fmla="*/ 2147483647 w 53"/>
                  <a:gd name="T53" fmla="*/ 2147483647 h 831"/>
                  <a:gd name="T54" fmla="*/ 2147483647 w 53"/>
                  <a:gd name="T55" fmla="*/ 2147483647 h 831"/>
                  <a:gd name="T56" fmla="*/ 2147483647 w 53"/>
                  <a:gd name="T57" fmla="*/ 2147483647 h 831"/>
                  <a:gd name="T58" fmla="*/ 2147483647 w 53"/>
                  <a:gd name="T59" fmla="*/ 2147483647 h 831"/>
                  <a:gd name="T60" fmla="*/ 2147483647 w 53"/>
                  <a:gd name="T61" fmla="*/ 2147483647 h 831"/>
                  <a:gd name="T62" fmla="*/ 2147483647 w 53"/>
                  <a:gd name="T63" fmla="*/ 2147483647 h 8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831"/>
                  <a:gd name="T98" fmla="*/ 53 w 53"/>
                  <a:gd name="T99" fmla="*/ 831 h 8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831">
                    <a:moveTo>
                      <a:pt x="44" y="20"/>
                    </a:moveTo>
                    <a:lnTo>
                      <a:pt x="53" y="806"/>
                    </a:lnTo>
                    <a:lnTo>
                      <a:pt x="53" y="810"/>
                    </a:lnTo>
                    <a:lnTo>
                      <a:pt x="52" y="815"/>
                    </a:lnTo>
                    <a:lnTo>
                      <a:pt x="51" y="818"/>
                    </a:lnTo>
                    <a:lnTo>
                      <a:pt x="49" y="823"/>
                    </a:lnTo>
                    <a:lnTo>
                      <a:pt x="42" y="828"/>
                    </a:lnTo>
                    <a:lnTo>
                      <a:pt x="35" y="831"/>
                    </a:lnTo>
                    <a:lnTo>
                      <a:pt x="31" y="830"/>
                    </a:lnTo>
                    <a:lnTo>
                      <a:pt x="26" y="830"/>
                    </a:lnTo>
                    <a:lnTo>
                      <a:pt x="22" y="828"/>
                    </a:lnTo>
                    <a:lnTo>
                      <a:pt x="19" y="828"/>
                    </a:lnTo>
                    <a:lnTo>
                      <a:pt x="15" y="824"/>
                    </a:lnTo>
                    <a:lnTo>
                      <a:pt x="12" y="821"/>
                    </a:lnTo>
                    <a:lnTo>
                      <a:pt x="11" y="817"/>
                    </a:lnTo>
                    <a:lnTo>
                      <a:pt x="9" y="813"/>
                    </a:lnTo>
                    <a:lnTo>
                      <a:pt x="1" y="25"/>
                    </a:lnTo>
                    <a:lnTo>
                      <a:pt x="0" y="18"/>
                    </a:lnTo>
                    <a:lnTo>
                      <a:pt x="0" y="14"/>
                    </a:lnTo>
                    <a:lnTo>
                      <a:pt x="1" y="10"/>
                    </a:lnTo>
                    <a:lnTo>
                      <a:pt x="4" y="7"/>
                    </a:lnTo>
                    <a:lnTo>
                      <a:pt x="9" y="3"/>
                    </a:lnTo>
                    <a:lnTo>
                      <a:pt x="18" y="0"/>
                    </a:lnTo>
                    <a:lnTo>
                      <a:pt x="22" y="0"/>
                    </a:lnTo>
                    <a:lnTo>
                      <a:pt x="26" y="0"/>
                    </a:lnTo>
                    <a:lnTo>
                      <a:pt x="29" y="1"/>
                    </a:lnTo>
                    <a:lnTo>
                      <a:pt x="35" y="4"/>
                    </a:lnTo>
                    <a:lnTo>
                      <a:pt x="36" y="5"/>
                    </a:lnTo>
                    <a:lnTo>
                      <a:pt x="39" y="10"/>
                    </a:lnTo>
                    <a:lnTo>
                      <a:pt x="42"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7" name="Freeform 53">
                <a:extLst>
                  <a:ext uri="{FF2B5EF4-FFF2-40B4-BE49-F238E27FC236}">
                    <a16:creationId xmlns:a16="http://schemas.microsoft.com/office/drawing/2014/main" id="{09EFD45E-433C-924F-910B-C0FCE2B91221}"/>
                  </a:ext>
                </a:extLst>
              </p:cNvPr>
              <p:cNvSpPr>
                <a:spLocks/>
              </p:cNvSpPr>
              <p:nvPr/>
            </p:nvSpPr>
            <p:spPr bwMode="auto">
              <a:xfrm>
                <a:off x="5387567" y="4848042"/>
                <a:ext cx="643105" cy="495307"/>
              </a:xfrm>
              <a:custGeom>
                <a:avLst/>
                <a:gdLst>
                  <a:gd name="T0" fmla="*/ 2147483647 w 359"/>
                  <a:gd name="T1" fmla="*/ 2147483647 h 259"/>
                  <a:gd name="T2" fmla="*/ 2147483647 w 359"/>
                  <a:gd name="T3" fmla="*/ 2147483647 h 259"/>
                  <a:gd name="T4" fmla="*/ 2147483647 w 359"/>
                  <a:gd name="T5" fmla="*/ 2147483647 h 259"/>
                  <a:gd name="T6" fmla="*/ 2147483647 w 359"/>
                  <a:gd name="T7" fmla="*/ 2147483647 h 259"/>
                  <a:gd name="T8" fmla="*/ 2147483647 w 359"/>
                  <a:gd name="T9" fmla="*/ 2147483647 h 259"/>
                  <a:gd name="T10" fmla="*/ 2147483647 w 359"/>
                  <a:gd name="T11" fmla="*/ 2147483647 h 259"/>
                  <a:gd name="T12" fmla="*/ 2147483647 w 359"/>
                  <a:gd name="T13" fmla="*/ 2147483647 h 259"/>
                  <a:gd name="T14" fmla="*/ 2147483647 w 359"/>
                  <a:gd name="T15" fmla="*/ 2147483647 h 259"/>
                  <a:gd name="T16" fmla="*/ 2147483647 w 359"/>
                  <a:gd name="T17" fmla="*/ 2147483647 h 259"/>
                  <a:gd name="T18" fmla="*/ 2147483647 w 359"/>
                  <a:gd name="T19" fmla="*/ 2147483647 h 259"/>
                  <a:gd name="T20" fmla="*/ 2147483647 w 359"/>
                  <a:gd name="T21" fmla="*/ 2147483647 h 259"/>
                  <a:gd name="T22" fmla="*/ 2147483647 w 359"/>
                  <a:gd name="T23" fmla="*/ 2147483647 h 259"/>
                  <a:gd name="T24" fmla="*/ 2147483647 w 359"/>
                  <a:gd name="T25" fmla="*/ 2147483647 h 259"/>
                  <a:gd name="T26" fmla="*/ 2147483647 w 359"/>
                  <a:gd name="T27" fmla="*/ 2147483647 h 259"/>
                  <a:gd name="T28" fmla="*/ 2147483647 w 359"/>
                  <a:gd name="T29" fmla="*/ 2147483647 h 259"/>
                  <a:gd name="T30" fmla="*/ 2147483647 w 359"/>
                  <a:gd name="T31" fmla="*/ 2147483647 h 259"/>
                  <a:gd name="T32" fmla="*/ 2147483647 w 359"/>
                  <a:gd name="T33" fmla="*/ 2147483647 h 259"/>
                  <a:gd name="T34" fmla="*/ 2147483647 w 359"/>
                  <a:gd name="T35" fmla="*/ 2147483647 h 259"/>
                  <a:gd name="T36" fmla="*/ 2147483647 w 359"/>
                  <a:gd name="T37" fmla="*/ 2147483647 h 259"/>
                  <a:gd name="T38" fmla="*/ 2147483647 w 359"/>
                  <a:gd name="T39" fmla="*/ 2147483647 h 259"/>
                  <a:gd name="T40" fmla="*/ 2147483647 w 359"/>
                  <a:gd name="T41" fmla="*/ 2147483647 h 259"/>
                  <a:gd name="T42" fmla="*/ 2147483647 w 359"/>
                  <a:gd name="T43" fmla="*/ 0 h 259"/>
                  <a:gd name="T44" fmla="*/ 2147483647 w 359"/>
                  <a:gd name="T45" fmla="*/ 2147483647 h 259"/>
                  <a:gd name="T46" fmla="*/ 2147483647 w 359"/>
                  <a:gd name="T47" fmla="*/ 2147483647 h 259"/>
                  <a:gd name="T48" fmla="*/ 2147483647 w 359"/>
                  <a:gd name="T49" fmla="*/ 2147483647 h 259"/>
                  <a:gd name="T50" fmla="*/ 2147483647 w 359"/>
                  <a:gd name="T51" fmla="*/ 2147483647 h 259"/>
                  <a:gd name="T52" fmla="*/ 2147483647 w 359"/>
                  <a:gd name="T53" fmla="*/ 2147483647 h 259"/>
                  <a:gd name="T54" fmla="*/ 2147483647 w 359"/>
                  <a:gd name="T55" fmla="*/ 2147483647 h 259"/>
                  <a:gd name="T56" fmla="*/ 2147483647 w 359"/>
                  <a:gd name="T57" fmla="*/ 2147483647 h 259"/>
                  <a:gd name="T58" fmla="*/ 2147483647 w 359"/>
                  <a:gd name="T59" fmla="*/ 2147483647 h 259"/>
                  <a:gd name="T60" fmla="*/ 2147483647 w 359"/>
                  <a:gd name="T61" fmla="*/ 2147483647 h 259"/>
                  <a:gd name="T62" fmla="*/ 2147483647 w 359"/>
                  <a:gd name="T63" fmla="*/ 2147483647 h 259"/>
                  <a:gd name="T64" fmla="*/ 2147483647 w 359"/>
                  <a:gd name="T65" fmla="*/ 2147483647 h 259"/>
                  <a:gd name="T66" fmla="*/ 2147483647 w 359"/>
                  <a:gd name="T67" fmla="*/ 2147483647 h 259"/>
                  <a:gd name="T68" fmla="*/ 2147483647 w 359"/>
                  <a:gd name="T69" fmla="*/ 2147483647 h 259"/>
                  <a:gd name="T70" fmla="*/ 2147483647 w 359"/>
                  <a:gd name="T71" fmla="*/ 2147483647 h 259"/>
                  <a:gd name="T72" fmla="*/ 2147483647 w 359"/>
                  <a:gd name="T73" fmla="*/ 2147483647 h 259"/>
                  <a:gd name="T74" fmla="*/ 2147483647 w 359"/>
                  <a:gd name="T75" fmla="*/ 2147483647 h 259"/>
                  <a:gd name="T76" fmla="*/ 2147483647 w 359"/>
                  <a:gd name="T77" fmla="*/ 2147483647 h 259"/>
                  <a:gd name="T78" fmla="*/ 2147483647 w 359"/>
                  <a:gd name="T79" fmla="*/ 2147483647 h 259"/>
                  <a:gd name="T80" fmla="*/ 2147483647 w 359"/>
                  <a:gd name="T81" fmla="*/ 2147483647 h 259"/>
                  <a:gd name="T82" fmla="*/ 2147483647 w 359"/>
                  <a:gd name="T83" fmla="*/ 2147483647 h 259"/>
                  <a:gd name="T84" fmla="*/ 2147483647 w 359"/>
                  <a:gd name="T85" fmla="*/ 2147483647 h 259"/>
                  <a:gd name="T86" fmla="*/ 2147483647 w 359"/>
                  <a:gd name="T87" fmla="*/ 2147483647 h 259"/>
                  <a:gd name="T88" fmla="*/ 2147483647 w 359"/>
                  <a:gd name="T89" fmla="*/ 2147483647 h 259"/>
                  <a:gd name="T90" fmla="*/ 2147483647 w 359"/>
                  <a:gd name="T91" fmla="*/ 2147483647 h 259"/>
                  <a:gd name="T92" fmla="*/ 2147483647 w 359"/>
                  <a:gd name="T93" fmla="*/ 2147483647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9"/>
                  <a:gd name="T142" fmla="*/ 0 h 259"/>
                  <a:gd name="T143" fmla="*/ 359 w 359"/>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9" h="259">
                    <a:moveTo>
                      <a:pt x="0" y="213"/>
                    </a:moveTo>
                    <a:lnTo>
                      <a:pt x="7" y="207"/>
                    </a:lnTo>
                    <a:lnTo>
                      <a:pt x="16" y="202"/>
                    </a:lnTo>
                    <a:lnTo>
                      <a:pt x="20" y="199"/>
                    </a:lnTo>
                    <a:lnTo>
                      <a:pt x="24" y="196"/>
                    </a:lnTo>
                    <a:lnTo>
                      <a:pt x="30" y="193"/>
                    </a:lnTo>
                    <a:lnTo>
                      <a:pt x="34" y="190"/>
                    </a:lnTo>
                    <a:lnTo>
                      <a:pt x="39" y="188"/>
                    </a:lnTo>
                    <a:lnTo>
                      <a:pt x="44" y="185"/>
                    </a:lnTo>
                    <a:lnTo>
                      <a:pt x="48" y="180"/>
                    </a:lnTo>
                    <a:lnTo>
                      <a:pt x="54" y="179"/>
                    </a:lnTo>
                    <a:lnTo>
                      <a:pt x="58" y="175"/>
                    </a:lnTo>
                    <a:lnTo>
                      <a:pt x="64" y="172"/>
                    </a:lnTo>
                    <a:lnTo>
                      <a:pt x="70" y="168"/>
                    </a:lnTo>
                    <a:lnTo>
                      <a:pt x="74" y="166"/>
                    </a:lnTo>
                    <a:lnTo>
                      <a:pt x="80" y="162"/>
                    </a:lnTo>
                    <a:lnTo>
                      <a:pt x="84" y="159"/>
                    </a:lnTo>
                    <a:lnTo>
                      <a:pt x="90" y="155"/>
                    </a:lnTo>
                    <a:lnTo>
                      <a:pt x="95" y="152"/>
                    </a:lnTo>
                    <a:lnTo>
                      <a:pt x="101" y="148"/>
                    </a:lnTo>
                    <a:lnTo>
                      <a:pt x="107" y="145"/>
                    </a:lnTo>
                    <a:lnTo>
                      <a:pt x="112" y="141"/>
                    </a:lnTo>
                    <a:lnTo>
                      <a:pt x="118" y="138"/>
                    </a:lnTo>
                    <a:lnTo>
                      <a:pt x="124" y="134"/>
                    </a:lnTo>
                    <a:lnTo>
                      <a:pt x="128" y="131"/>
                    </a:lnTo>
                    <a:lnTo>
                      <a:pt x="134" y="127"/>
                    </a:lnTo>
                    <a:lnTo>
                      <a:pt x="141" y="124"/>
                    </a:lnTo>
                    <a:lnTo>
                      <a:pt x="146" y="119"/>
                    </a:lnTo>
                    <a:lnTo>
                      <a:pt x="152" y="117"/>
                    </a:lnTo>
                    <a:lnTo>
                      <a:pt x="158" y="112"/>
                    </a:lnTo>
                    <a:lnTo>
                      <a:pt x="163" y="110"/>
                    </a:lnTo>
                    <a:lnTo>
                      <a:pt x="168" y="105"/>
                    </a:lnTo>
                    <a:lnTo>
                      <a:pt x="175" y="101"/>
                    </a:lnTo>
                    <a:lnTo>
                      <a:pt x="179" y="97"/>
                    </a:lnTo>
                    <a:lnTo>
                      <a:pt x="185" y="94"/>
                    </a:lnTo>
                    <a:lnTo>
                      <a:pt x="190" y="90"/>
                    </a:lnTo>
                    <a:lnTo>
                      <a:pt x="196" y="87"/>
                    </a:lnTo>
                    <a:lnTo>
                      <a:pt x="202" y="83"/>
                    </a:lnTo>
                    <a:lnTo>
                      <a:pt x="207" y="80"/>
                    </a:lnTo>
                    <a:lnTo>
                      <a:pt x="212" y="76"/>
                    </a:lnTo>
                    <a:lnTo>
                      <a:pt x="219" y="73"/>
                    </a:lnTo>
                    <a:lnTo>
                      <a:pt x="223" y="68"/>
                    </a:lnTo>
                    <a:lnTo>
                      <a:pt x="229" y="66"/>
                    </a:lnTo>
                    <a:lnTo>
                      <a:pt x="234" y="61"/>
                    </a:lnTo>
                    <a:lnTo>
                      <a:pt x="240" y="58"/>
                    </a:lnTo>
                    <a:lnTo>
                      <a:pt x="244" y="54"/>
                    </a:lnTo>
                    <a:lnTo>
                      <a:pt x="251" y="51"/>
                    </a:lnTo>
                    <a:lnTo>
                      <a:pt x="256" y="49"/>
                    </a:lnTo>
                    <a:lnTo>
                      <a:pt x="261" y="46"/>
                    </a:lnTo>
                    <a:lnTo>
                      <a:pt x="265" y="41"/>
                    </a:lnTo>
                    <a:lnTo>
                      <a:pt x="271" y="39"/>
                    </a:lnTo>
                    <a:lnTo>
                      <a:pt x="275" y="34"/>
                    </a:lnTo>
                    <a:lnTo>
                      <a:pt x="281" y="32"/>
                    </a:lnTo>
                    <a:lnTo>
                      <a:pt x="285" y="29"/>
                    </a:lnTo>
                    <a:lnTo>
                      <a:pt x="291" y="26"/>
                    </a:lnTo>
                    <a:lnTo>
                      <a:pt x="295" y="23"/>
                    </a:lnTo>
                    <a:lnTo>
                      <a:pt x="300" y="20"/>
                    </a:lnTo>
                    <a:lnTo>
                      <a:pt x="304" y="17"/>
                    </a:lnTo>
                    <a:lnTo>
                      <a:pt x="309" y="15"/>
                    </a:lnTo>
                    <a:lnTo>
                      <a:pt x="312" y="13"/>
                    </a:lnTo>
                    <a:lnTo>
                      <a:pt x="318" y="10"/>
                    </a:lnTo>
                    <a:lnTo>
                      <a:pt x="322" y="7"/>
                    </a:lnTo>
                    <a:lnTo>
                      <a:pt x="326" y="6"/>
                    </a:lnTo>
                    <a:lnTo>
                      <a:pt x="331" y="3"/>
                    </a:lnTo>
                    <a:lnTo>
                      <a:pt x="335" y="2"/>
                    </a:lnTo>
                    <a:lnTo>
                      <a:pt x="339" y="0"/>
                    </a:lnTo>
                    <a:lnTo>
                      <a:pt x="344" y="3"/>
                    </a:lnTo>
                    <a:lnTo>
                      <a:pt x="351" y="6"/>
                    </a:lnTo>
                    <a:lnTo>
                      <a:pt x="356" y="13"/>
                    </a:lnTo>
                    <a:lnTo>
                      <a:pt x="356" y="16"/>
                    </a:lnTo>
                    <a:lnTo>
                      <a:pt x="359" y="20"/>
                    </a:lnTo>
                    <a:lnTo>
                      <a:pt x="359" y="24"/>
                    </a:lnTo>
                    <a:lnTo>
                      <a:pt x="359" y="29"/>
                    </a:lnTo>
                    <a:lnTo>
                      <a:pt x="356" y="33"/>
                    </a:lnTo>
                    <a:lnTo>
                      <a:pt x="355" y="37"/>
                    </a:lnTo>
                    <a:lnTo>
                      <a:pt x="352" y="40"/>
                    </a:lnTo>
                    <a:lnTo>
                      <a:pt x="348" y="43"/>
                    </a:lnTo>
                    <a:lnTo>
                      <a:pt x="344" y="46"/>
                    </a:lnTo>
                    <a:lnTo>
                      <a:pt x="339" y="49"/>
                    </a:lnTo>
                    <a:lnTo>
                      <a:pt x="335" y="50"/>
                    </a:lnTo>
                    <a:lnTo>
                      <a:pt x="331" y="53"/>
                    </a:lnTo>
                    <a:lnTo>
                      <a:pt x="326" y="56"/>
                    </a:lnTo>
                    <a:lnTo>
                      <a:pt x="321" y="58"/>
                    </a:lnTo>
                    <a:lnTo>
                      <a:pt x="317" y="61"/>
                    </a:lnTo>
                    <a:lnTo>
                      <a:pt x="312" y="64"/>
                    </a:lnTo>
                    <a:lnTo>
                      <a:pt x="307" y="67"/>
                    </a:lnTo>
                    <a:lnTo>
                      <a:pt x="301" y="71"/>
                    </a:lnTo>
                    <a:lnTo>
                      <a:pt x="295" y="73"/>
                    </a:lnTo>
                    <a:lnTo>
                      <a:pt x="291" y="77"/>
                    </a:lnTo>
                    <a:lnTo>
                      <a:pt x="285" y="80"/>
                    </a:lnTo>
                    <a:lnTo>
                      <a:pt x="280" y="84"/>
                    </a:lnTo>
                    <a:lnTo>
                      <a:pt x="274" y="87"/>
                    </a:lnTo>
                    <a:lnTo>
                      <a:pt x="270" y="91"/>
                    </a:lnTo>
                    <a:lnTo>
                      <a:pt x="263" y="94"/>
                    </a:lnTo>
                    <a:lnTo>
                      <a:pt x="258" y="98"/>
                    </a:lnTo>
                    <a:lnTo>
                      <a:pt x="251" y="101"/>
                    </a:lnTo>
                    <a:lnTo>
                      <a:pt x="246" y="105"/>
                    </a:lnTo>
                    <a:lnTo>
                      <a:pt x="240" y="108"/>
                    </a:lnTo>
                    <a:lnTo>
                      <a:pt x="234" y="112"/>
                    </a:lnTo>
                    <a:lnTo>
                      <a:pt x="229" y="115"/>
                    </a:lnTo>
                    <a:lnTo>
                      <a:pt x="223" y="119"/>
                    </a:lnTo>
                    <a:lnTo>
                      <a:pt x="217" y="122"/>
                    </a:lnTo>
                    <a:lnTo>
                      <a:pt x="210" y="127"/>
                    </a:lnTo>
                    <a:lnTo>
                      <a:pt x="204" y="131"/>
                    </a:lnTo>
                    <a:lnTo>
                      <a:pt x="199" y="135"/>
                    </a:lnTo>
                    <a:lnTo>
                      <a:pt x="193" y="138"/>
                    </a:lnTo>
                    <a:lnTo>
                      <a:pt x="187" y="142"/>
                    </a:lnTo>
                    <a:lnTo>
                      <a:pt x="182" y="146"/>
                    </a:lnTo>
                    <a:lnTo>
                      <a:pt x="176" y="151"/>
                    </a:lnTo>
                    <a:lnTo>
                      <a:pt x="169" y="154"/>
                    </a:lnTo>
                    <a:lnTo>
                      <a:pt x="163" y="158"/>
                    </a:lnTo>
                    <a:lnTo>
                      <a:pt x="156" y="162"/>
                    </a:lnTo>
                    <a:lnTo>
                      <a:pt x="151" y="165"/>
                    </a:lnTo>
                    <a:lnTo>
                      <a:pt x="145" y="168"/>
                    </a:lnTo>
                    <a:lnTo>
                      <a:pt x="139" y="172"/>
                    </a:lnTo>
                    <a:lnTo>
                      <a:pt x="132" y="176"/>
                    </a:lnTo>
                    <a:lnTo>
                      <a:pt x="126" y="180"/>
                    </a:lnTo>
                    <a:lnTo>
                      <a:pt x="121" y="183"/>
                    </a:lnTo>
                    <a:lnTo>
                      <a:pt x="115" y="188"/>
                    </a:lnTo>
                    <a:lnTo>
                      <a:pt x="108" y="190"/>
                    </a:lnTo>
                    <a:lnTo>
                      <a:pt x="104" y="195"/>
                    </a:lnTo>
                    <a:lnTo>
                      <a:pt x="97" y="198"/>
                    </a:lnTo>
                    <a:lnTo>
                      <a:pt x="91" y="202"/>
                    </a:lnTo>
                    <a:lnTo>
                      <a:pt x="85" y="206"/>
                    </a:lnTo>
                    <a:lnTo>
                      <a:pt x="81" y="209"/>
                    </a:lnTo>
                    <a:lnTo>
                      <a:pt x="74" y="213"/>
                    </a:lnTo>
                    <a:lnTo>
                      <a:pt x="70" y="216"/>
                    </a:lnTo>
                    <a:lnTo>
                      <a:pt x="64" y="219"/>
                    </a:lnTo>
                    <a:lnTo>
                      <a:pt x="58" y="223"/>
                    </a:lnTo>
                    <a:lnTo>
                      <a:pt x="53" y="226"/>
                    </a:lnTo>
                    <a:lnTo>
                      <a:pt x="47" y="229"/>
                    </a:lnTo>
                    <a:lnTo>
                      <a:pt x="43" y="232"/>
                    </a:lnTo>
                    <a:lnTo>
                      <a:pt x="39" y="236"/>
                    </a:lnTo>
                    <a:lnTo>
                      <a:pt x="33" y="239"/>
                    </a:lnTo>
                    <a:lnTo>
                      <a:pt x="29" y="241"/>
                    </a:lnTo>
                    <a:lnTo>
                      <a:pt x="24" y="243"/>
                    </a:lnTo>
                    <a:lnTo>
                      <a:pt x="20" y="247"/>
                    </a:lnTo>
                    <a:lnTo>
                      <a:pt x="14" y="249"/>
                    </a:lnTo>
                    <a:lnTo>
                      <a:pt x="10" y="251"/>
                    </a:lnTo>
                    <a:lnTo>
                      <a:pt x="6" y="256"/>
                    </a:lnTo>
                    <a:lnTo>
                      <a:pt x="3" y="259"/>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8" name="Freeform 54">
                <a:extLst>
                  <a:ext uri="{FF2B5EF4-FFF2-40B4-BE49-F238E27FC236}">
                    <a16:creationId xmlns:a16="http://schemas.microsoft.com/office/drawing/2014/main" id="{D1202A6B-C07A-2E4B-A398-0E436668E19F}"/>
                  </a:ext>
                </a:extLst>
              </p:cNvPr>
              <p:cNvSpPr>
                <a:spLocks/>
              </p:cNvSpPr>
              <p:nvPr/>
            </p:nvSpPr>
            <p:spPr bwMode="auto">
              <a:xfrm>
                <a:off x="5394732" y="4832743"/>
                <a:ext cx="1046164" cy="803200"/>
              </a:xfrm>
              <a:custGeom>
                <a:avLst/>
                <a:gdLst>
                  <a:gd name="T0" fmla="*/ 2147483647 w 584"/>
                  <a:gd name="T1" fmla="*/ 2147483647 h 420"/>
                  <a:gd name="T2" fmla="*/ 2147483647 w 584"/>
                  <a:gd name="T3" fmla="*/ 2147483647 h 420"/>
                  <a:gd name="T4" fmla="*/ 2147483647 w 584"/>
                  <a:gd name="T5" fmla="*/ 2147483647 h 420"/>
                  <a:gd name="T6" fmla="*/ 2147483647 w 584"/>
                  <a:gd name="T7" fmla="*/ 2147483647 h 420"/>
                  <a:gd name="T8" fmla="*/ 2147483647 w 584"/>
                  <a:gd name="T9" fmla="*/ 2147483647 h 420"/>
                  <a:gd name="T10" fmla="*/ 2147483647 w 584"/>
                  <a:gd name="T11" fmla="*/ 2147483647 h 420"/>
                  <a:gd name="T12" fmla="*/ 2147483647 w 584"/>
                  <a:gd name="T13" fmla="*/ 2147483647 h 420"/>
                  <a:gd name="T14" fmla="*/ 2147483647 w 584"/>
                  <a:gd name="T15" fmla="*/ 2147483647 h 420"/>
                  <a:gd name="T16" fmla="*/ 2147483647 w 584"/>
                  <a:gd name="T17" fmla="*/ 2147483647 h 420"/>
                  <a:gd name="T18" fmla="*/ 2147483647 w 584"/>
                  <a:gd name="T19" fmla="*/ 2147483647 h 420"/>
                  <a:gd name="T20" fmla="*/ 2147483647 w 584"/>
                  <a:gd name="T21" fmla="*/ 2147483647 h 420"/>
                  <a:gd name="T22" fmla="*/ 2147483647 w 584"/>
                  <a:gd name="T23" fmla="*/ 2147483647 h 420"/>
                  <a:gd name="T24" fmla="*/ 2147483647 w 584"/>
                  <a:gd name="T25" fmla="*/ 2147483647 h 420"/>
                  <a:gd name="T26" fmla="*/ 2147483647 w 584"/>
                  <a:gd name="T27" fmla="*/ 2147483647 h 420"/>
                  <a:gd name="T28" fmla="*/ 2147483647 w 584"/>
                  <a:gd name="T29" fmla="*/ 2147483647 h 420"/>
                  <a:gd name="T30" fmla="*/ 2147483647 w 584"/>
                  <a:gd name="T31" fmla="*/ 2147483647 h 420"/>
                  <a:gd name="T32" fmla="*/ 2147483647 w 584"/>
                  <a:gd name="T33" fmla="*/ 2147483647 h 420"/>
                  <a:gd name="T34" fmla="*/ 2147483647 w 584"/>
                  <a:gd name="T35" fmla="*/ 2147483647 h 420"/>
                  <a:gd name="T36" fmla="*/ 2147483647 w 584"/>
                  <a:gd name="T37" fmla="*/ 2147483647 h 420"/>
                  <a:gd name="T38" fmla="*/ 2147483647 w 584"/>
                  <a:gd name="T39" fmla="*/ 2147483647 h 420"/>
                  <a:gd name="T40" fmla="*/ 2147483647 w 584"/>
                  <a:gd name="T41" fmla="*/ 2147483647 h 420"/>
                  <a:gd name="T42" fmla="*/ 2147483647 w 584"/>
                  <a:gd name="T43" fmla="*/ 0 h 420"/>
                  <a:gd name="T44" fmla="*/ 2147483647 w 584"/>
                  <a:gd name="T45" fmla="*/ 2147483647 h 420"/>
                  <a:gd name="T46" fmla="*/ 2147483647 w 584"/>
                  <a:gd name="T47" fmla="*/ 2147483647 h 420"/>
                  <a:gd name="T48" fmla="*/ 2147483647 w 584"/>
                  <a:gd name="T49" fmla="*/ 2147483647 h 420"/>
                  <a:gd name="T50" fmla="*/ 2147483647 w 584"/>
                  <a:gd name="T51" fmla="*/ 2147483647 h 420"/>
                  <a:gd name="T52" fmla="*/ 2147483647 w 584"/>
                  <a:gd name="T53" fmla="*/ 2147483647 h 420"/>
                  <a:gd name="T54" fmla="*/ 2147483647 w 584"/>
                  <a:gd name="T55" fmla="*/ 2147483647 h 420"/>
                  <a:gd name="T56" fmla="*/ 2147483647 w 584"/>
                  <a:gd name="T57" fmla="*/ 2147483647 h 420"/>
                  <a:gd name="T58" fmla="*/ 2147483647 w 584"/>
                  <a:gd name="T59" fmla="*/ 2147483647 h 420"/>
                  <a:gd name="T60" fmla="*/ 2147483647 w 584"/>
                  <a:gd name="T61" fmla="*/ 2147483647 h 420"/>
                  <a:gd name="T62" fmla="*/ 2147483647 w 584"/>
                  <a:gd name="T63" fmla="*/ 2147483647 h 420"/>
                  <a:gd name="T64" fmla="*/ 2147483647 w 584"/>
                  <a:gd name="T65" fmla="*/ 2147483647 h 420"/>
                  <a:gd name="T66" fmla="*/ 2147483647 w 584"/>
                  <a:gd name="T67" fmla="*/ 2147483647 h 420"/>
                  <a:gd name="T68" fmla="*/ 2147483647 w 584"/>
                  <a:gd name="T69" fmla="*/ 2147483647 h 420"/>
                  <a:gd name="T70" fmla="*/ 2147483647 w 584"/>
                  <a:gd name="T71" fmla="*/ 2147483647 h 420"/>
                  <a:gd name="T72" fmla="*/ 2147483647 w 584"/>
                  <a:gd name="T73" fmla="*/ 2147483647 h 420"/>
                  <a:gd name="T74" fmla="*/ 2147483647 w 584"/>
                  <a:gd name="T75" fmla="*/ 2147483647 h 420"/>
                  <a:gd name="T76" fmla="*/ 2147483647 w 584"/>
                  <a:gd name="T77" fmla="*/ 2147483647 h 420"/>
                  <a:gd name="T78" fmla="*/ 2147483647 w 584"/>
                  <a:gd name="T79" fmla="*/ 2147483647 h 420"/>
                  <a:gd name="T80" fmla="*/ 2147483647 w 584"/>
                  <a:gd name="T81" fmla="*/ 2147483647 h 420"/>
                  <a:gd name="T82" fmla="*/ 2147483647 w 584"/>
                  <a:gd name="T83" fmla="*/ 2147483647 h 420"/>
                  <a:gd name="T84" fmla="*/ 2147483647 w 584"/>
                  <a:gd name="T85" fmla="*/ 2147483647 h 420"/>
                  <a:gd name="T86" fmla="*/ 2147483647 w 584"/>
                  <a:gd name="T87" fmla="*/ 2147483647 h 420"/>
                  <a:gd name="T88" fmla="*/ 2147483647 w 584"/>
                  <a:gd name="T89" fmla="*/ 2147483647 h 420"/>
                  <a:gd name="T90" fmla="*/ 2147483647 w 584"/>
                  <a:gd name="T91" fmla="*/ 2147483647 h 420"/>
                  <a:gd name="T92" fmla="*/ 2147483647 w 584"/>
                  <a:gd name="T93" fmla="*/ 2147483647 h 420"/>
                  <a:gd name="T94" fmla="*/ 0 w 584"/>
                  <a:gd name="T95" fmla="*/ 2147483647 h 420"/>
                  <a:gd name="T96" fmla="*/ 2147483647 w 584"/>
                  <a:gd name="T97" fmla="*/ 2147483647 h 420"/>
                  <a:gd name="T98" fmla="*/ 2147483647 w 584"/>
                  <a:gd name="T99" fmla="*/ 2147483647 h 4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420"/>
                  <a:gd name="T152" fmla="*/ 584 w 584"/>
                  <a:gd name="T153" fmla="*/ 420 h 4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420">
                    <a:moveTo>
                      <a:pt x="9" y="383"/>
                    </a:moveTo>
                    <a:lnTo>
                      <a:pt x="13" y="376"/>
                    </a:lnTo>
                    <a:lnTo>
                      <a:pt x="19" y="371"/>
                    </a:lnTo>
                    <a:lnTo>
                      <a:pt x="25" y="366"/>
                    </a:lnTo>
                    <a:lnTo>
                      <a:pt x="32" y="360"/>
                    </a:lnTo>
                    <a:lnTo>
                      <a:pt x="39" y="354"/>
                    </a:lnTo>
                    <a:lnTo>
                      <a:pt x="46" y="347"/>
                    </a:lnTo>
                    <a:lnTo>
                      <a:pt x="53" y="342"/>
                    </a:lnTo>
                    <a:lnTo>
                      <a:pt x="60" y="336"/>
                    </a:lnTo>
                    <a:lnTo>
                      <a:pt x="67" y="329"/>
                    </a:lnTo>
                    <a:lnTo>
                      <a:pt x="76" y="323"/>
                    </a:lnTo>
                    <a:lnTo>
                      <a:pt x="83" y="316"/>
                    </a:lnTo>
                    <a:lnTo>
                      <a:pt x="91" y="310"/>
                    </a:lnTo>
                    <a:lnTo>
                      <a:pt x="100" y="303"/>
                    </a:lnTo>
                    <a:lnTo>
                      <a:pt x="108" y="298"/>
                    </a:lnTo>
                    <a:lnTo>
                      <a:pt x="117" y="291"/>
                    </a:lnTo>
                    <a:lnTo>
                      <a:pt x="127" y="285"/>
                    </a:lnTo>
                    <a:lnTo>
                      <a:pt x="135" y="278"/>
                    </a:lnTo>
                    <a:lnTo>
                      <a:pt x="144" y="271"/>
                    </a:lnTo>
                    <a:lnTo>
                      <a:pt x="152" y="264"/>
                    </a:lnTo>
                    <a:lnTo>
                      <a:pt x="162" y="257"/>
                    </a:lnTo>
                    <a:lnTo>
                      <a:pt x="171" y="249"/>
                    </a:lnTo>
                    <a:lnTo>
                      <a:pt x="181" y="242"/>
                    </a:lnTo>
                    <a:lnTo>
                      <a:pt x="191" y="235"/>
                    </a:lnTo>
                    <a:lnTo>
                      <a:pt x="200" y="230"/>
                    </a:lnTo>
                    <a:lnTo>
                      <a:pt x="209" y="223"/>
                    </a:lnTo>
                    <a:lnTo>
                      <a:pt x="219" y="215"/>
                    </a:lnTo>
                    <a:lnTo>
                      <a:pt x="229" y="208"/>
                    </a:lnTo>
                    <a:lnTo>
                      <a:pt x="239" y="201"/>
                    </a:lnTo>
                    <a:lnTo>
                      <a:pt x="249" y="196"/>
                    </a:lnTo>
                    <a:lnTo>
                      <a:pt x="259" y="188"/>
                    </a:lnTo>
                    <a:lnTo>
                      <a:pt x="269" y="181"/>
                    </a:lnTo>
                    <a:lnTo>
                      <a:pt x="280" y="174"/>
                    </a:lnTo>
                    <a:lnTo>
                      <a:pt x="288" y="167"/>
                    </a:lnTo>
                    <a:lnTo>
                      <a:pt x="298" y="162"/>
                    </a:lnTo>
                    <a:lnTo>
                      <a:pt x="308" y="154"/>
                    </a:lnTo>
                    <a:lnTo>
                      <a:pt x="318" y="147"/>
                    </a:lnTo>
                    <a:lnTo>
                      <a:pt x="328" y="140"/>
                    </a:lnTo>
                    <a:lnTo>
                      <a:pt x="338" y="133"/>
                    </a:lnTo>
                    <a:lnTo>
                      <a:pt x="348" y="127"/>
                    </a:lnTo>
                    <a:lnTo>
                      <a:pt x="358" y="122"/>
                    </a:lnTo>
                    <a:lnTo>
                      <a:pt x="368" y="115"/>
                    </a:lnTo>
                    <a:lnTo>
                      <a:pt x="376" y="108"/>
                    </a:lnTo>
                    <a:lnTo>
                      <a:pt x="386" y="102"/>
                    </a:lnTo>
                    <a:lnTo>
                      <a:pt x="396" y="96"/>
                    </a:lnTo>
                    <a:lnTo>
                      <a:pt x="406" y="89"/>
                    </a:lnTo>
                    <a:lnTo>
                      <a:pt x="415" y="84"/>
                    </a:lnTo>
                    <a:lnTo>
                      <a:pt x="425" y="78"/>
                    </a:lnTo>
                    <a:lnTo>
                      <a:pt x="433" y="74"/>
                    </a:lnTo>
                    <a:lnTo>
                      <a:pt x="442" y="66"/>
                    </a:lnTo>
                    <a:lnTo>
                      <a:pt x="450" y="62"/>
                    </a:lnTo>
                    <a:lnTo>
                      <a:pt x="459" y="57"/>
                    </a:lnTo>
                    <a:lnTo>
                      <a:pt x="467" y="51"/>
                    </a:lnTo>
                    <a:lnTo>
                      <a:pt x="476" y="47"/>
                    </a:lnTo>
                    <a:lnTo>
                      <a:pt x="483" y="41"/>
                    </a:lnTo>
                    <a:lnTo>
                      <a:pt x="491" y="37"/>
                    </a:lnTo>
                    <a:lnTo>
                      <a:pt x="500" y="32"/>
                    </a:lnTo>
                    <a:lnTo>
                      <a:pt x="507" y="28"/>
                    </a:lnTo>
                    <a:lnTo>
                      <a:pt x="513" y="24"/>
                    </a:lnTo>
                    <a:lnTo>
                      <a:pt x="520" y="20"/>
                    </a:lnTo>
                    <a:lnTo>
                      <a:pt x="527" y="15"/>
                    </a:lnTo>
                    <a:lnTo>
                      <a:pt x="534" y="11"/>
                    </a:lnTo>
                    <a:lnTo>
                      <a:pt x="541" y="8"/>
                    </a:lnTo>
                    <a:lnTo>
                      <a:pt x="547" y="5"/>
                    </a:lnTo>
                    <a:lnTo>
                      <a:pt x="552" y="3"/>
                    </a:lnTo>
                    <a:lnTo>
                      <a:pt x="559" y="0"/>
                    </a:lnTo>
                    <a:lnTo>
                      <a:pt x="568" y="0"/>
                    </a:lnTo>
                    <a:lnTo>
                      <a:pt x="574" y="4"/>
                    </a:lnTo>
                    <a:lnTo>
                      <a:pt x="579" y="11"/>
                    </a:lnTo>
                    <a:lnTo>
                      <a:pt x="584" y="17"/>
                    </a:lnTo>
                    <a:lnTo>
                      <a:pt x="584" y="24"/>
                    </a:lnTo>
                    <a:lnTo>
                      <a:pt x="581" y="30"/>
                    </a:lnTo>
                    <a:lnTo>
                      <a:pt x="576" y="35"/>
                    </a:lnTo>
                    <a:lnTo>
                      <a:pt x="571" y="38"/>
                    </a:lnTo>
                    <a:lnTo>
                      <a:pt x="564" y="41"/>
                    </a:lnTo>
                    <a:lnTo>
                      <a:pt x="558" y="44"/>
                    </a:lnTo>
                    <a:lnTo>
                      <a:pt x="552" y="48"/>
                    </a:lnTo>
                    <a:lnTo>
                      <a:pt x="545" y="51"/>
                    </a:lnTo>
                    <a:lnTo>
                      <a:pt x="538" y="57"/>
                    </a:lnTo>
                    <a:lnTo>
                      <a:pt x="531" y="61"/>
                    </a:lnTo>
                    <a:lnTo>
                      <a:pt x="524" y="65"/>
                    </a:lnTo>
                    <a:lnTo>
                      <a:pt x="515" y="69"/>
                    </a:lnTo>
                    <a:lnTo>
                      <a:pt x="508" y="74"/>
                    </a:lnTo>
                    <a:lnTo>
                      <a:pt x="500" y="79"/>
                    </a:lnTo>
                    <a:lnTo>
                      <a:pt x="493" y="84"/>
                    </a:lnTo>
                    <a:lnTo>
                      <a:pt x="483" y="89"/>
                    </a:lnTo>
                    <a:lnTo>
                      <a:pt x="476" y="95"/>
                    </a:lnTo>
                    <a:lnTo>
                      <a:pt x="466" y="99"/>
                    </a:lnTo>
                    <a:lnTo>
                      <a:pt x="459" y="106"/>
                    </a:lnTo>
                    <a:lnTo>
                      <a:pt x="449" y="110"/>
                    </a:lnTo>
                    <a:lnTo>
                      <a:pt x="440" y="116"/>
                    </a:lnTo>
                    <a:lnTo>
                      <a:pt x="430" y="122"/>
                    </a:lnTo>
                    <a:lnTo>
                      <a:pt x="422" y="129"/>
                    </a:lnTo>
                    <a:lnTo>
                      <a:pt x="412" y="135"/>
                    </a:lnTo>
                    <a:lnTo>
                      <a:pt x="402" y="140"/>
                    </a:lnTo>
                    <a:lnTo>
                      <a:pt x="393" y="147"/>
                    </a:lnTo>
                    <a:lnTo>
                      <a:pt x="383" y="154"/>
                    </a:lnTo>
                    <a:lnTo>
                      <a:pt x="374" y="160"/>
                    </a:lnTo>
                    <a:lnTo>
                      <a:pt x="364" y="166"/>
                    </a:lnTo>
                    <a:lnTo>
                      <a:pt x="354" y="173"/>
                    </a:lnTo>
                    <a:lnTo>
                      <a:pt x="344" y="180"/>
                    </a:lnTo>
                    <a:lnTo>
                      <a:pt x="334" y="187"/>
                    </a:lnTo>
                    <a:lnTo>
                      <a:pt x="324" y="193"/>
                    </a:lnTo>
                    <a:lnTo>
                      <a:pt x="314" y="200"/>
                    </a:lnTo>
                    <a:lnTo>
                      <a:pt x="305" y="207"/>
                    </a:lnTo>
                    <a:lnTo>
                      <a:pt x="294" y="214"/>
                    </a:lnTo>
                    <a:lnTo>
                      <a:pt x="284" y="221"/>
                    </a:lnTo>
                    <a:lnTo>
                      <a:pt x="274" y="227"/>
                    </a:lnTo>
                    <a:lnTo>
                      <a:pt x="264" y="234"/>
                    </a:lnTo>
                    <a:lnTo>
                      <a:pt x="254" y="241"/>
                    </a:lnTo>
                    <a:lnTo>
                      <a:pt x="244" y="248"/>
                    </a:lnTo>
                    <a:lnTo>
                      <a:pt x="236" y="255"/>
                    </a:lnTo>
                    <a:lnTo>
                      <a:pt x="226" y="262"/>
                    </a:lnTo>
                    <a:lnTo>
                      <a:pt x="216" y="268"/>
                    </a:lnTo>
                    <a:lnTo>
                      <a:pt x="206" y="275"/>
                    </a:lnTo>
                    <a:lnTo>
                      <a:pt x="196" y="282"/>
                    </a:lnTo>
                    <a:lnTo>
                      <a:pt x="188" y="289"/>
                    </a:lnTo>
                    <a:lnTo>
                      <a:pt x="178" y="296"/>
                    </a:lnTo>
                    <a:lnTo>
                      <a:pt x="169" y="302"/>
                    </a:lnTo>
                    <a:lnTo>
                      <a:pt x="161" y="309"/>
                    </a:lnTo>
                    <a:lnTo>
                      <a:pt x="152" y="316"/>
                    </a:lnTo>
                    <a:lnTo>
                      <a:pt x="142" y="323"/>
                    </a:lnTo>
                    <a:lnTo>
                      <a:pt x="132" y="329"/>
                    </a:lnTo>
                    <a:lnTo>
                      <a:pt x="124" y="335"/>
                    </a:lnTo>
                    <a:lnTo>
                      <a:pt x="117" y="342"/>
                    </a:lnTo>
                    <a:lnTo>
                      <a:pt x="108" y="349"/>
                    </a:lnTo>
                    <a:lnTo>
                      <a:pt x="101" y="354"/>
                    </a:lnTo>
                    <a:lnTo>
                      <a:pt x="94" y="360"/>
                    </a:lnTo>
                    <a:lnTo>
                      <a:pt x="87" y="367"/>
                    </a:lnTo>
                    <a:lnTo>
                      <a:pt x="78" y="373"/>
                    </a:lnTo>
                    <a:lnTo>
                      <a:pt x="71" y="380"/>
                    </a:lnTo>
                    <a:lnTo>
                      <a:pt x="66" y="386"/>
                    </a:lnTo>
                    <a:lnTo>
                      <a:pt x="59" y="391"/>
                    </a:lnTo>
                    <a:lnTo>
                      <a:pt x="52" y="397"/>
                    </a:lnTo>
                    <a:lnTo>
                      <a:pt x="46" y="403"/>
                    </a:lnTo>
                    <a:lnTo>
                      <a:pt x="40" y="408"/>
                    </a:lnTo>
                    <a:lnTo>
                      <a:pt x="36" y="414"/>
                    </a:lnTo>
                    <a:lnTo>
                      <a:pt x="32" y="417"/>
                    </a:lnTo>
                    <a:lnTo>
                      <a:pt x="27" y="418"/>
                    </a:lnTo>
                    <a:lnTo>
                      <a:pt x="23" y="420"/>
                    </a:lnTo>
                    <a:lnTo>
                      <a:pt x="19" y="420"/>
                    </a:lnTo>
                    <a:lnTo>
                      <a:pt x="10" y="418"/>
                    </a:lnTo>
                    <a:lnTo>
                      <a:pt x="5" y="414"/>
                    </a:lnTo>
                    <a:lnTo>
                      <a:pt x="0" y="407"/>
                    </a:lnTo>
                    <a:lnTo>
                      <a:pt x="0" y="398"/>
                    </a:lnTo>
                    <a:lnTo>
                      <a:pt x="0" y="394"/>
                    </a:lnTo>
                    <a:lnTo>
                      <a:pt x="2" y="390"/>
                    </a:lnTo>
                    <a:lnTo>
                      <a:pt x="3" y="386"/>
                    </a:lnTo>
                    <a:lnTo>
                      <a:pt x="9" y="38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9" name="Freeform 55">
                <a:extLst>
                  <a:ext uri="{FF2B5EF4-FFF2-40B4-BE49-F238E27FC236}">
                    <a16:creationId xmlns:a16="http://schemas.microsoft.com/office/drawing/2014/main" id="{E3ACF973-C473-3249-A862-F8B37B2D5B12}"/>
                  </a:ext>
                </a:extLst>
              </p:cNvPr>
              <p:cNvSpPr>
                <a:spLocks/>
              </p:cNvSpPr>
              <p:nvPr/>
            </p:nvSpPr>
            <p:spPr bwMode="auto">
              <a:xfrm>
                <a:off x="5385776" y="5532675"/>
                <a:ext cx="84195" cy="363352"/>
              </a:xfrm>
              <a:custGeom>
                <a:avLst/>
                <a:gdLst>
                  <a:gd name="T0" fmla="*/ 2147483647 w 47"/>
                  <a:gd name="T1" fmla="*/ 2147483647 h 190"/>
                  <a:gd name="T2" fmla="*/ 2147483647 w 47"/>
                  <a:gd name="T3" fmla="*/ 2147483647 h 190"/>
                  <a:gd name="T4" fmla="*/ 2147483647 w 47"/>
                  <a:gd name="T5" fmla="*/ 2147483647 h 190"/>
                  <a:gd name="T6" fmla="*/ 2147483647 w 47"/>
                  <a:gd name="T7" fmla="*/ 2147483647 h 190"/>
                  <a:gd name="T8" fmla="*/ 2147483647 w 47"/>
                  <a:gd name="T9" fmla="*/ 2147483647 h 190"/>
                  <a:gd name="T10" fmla="*/ 2147483647 w 47"/>
                  <a:gd name="T11" fmla="*/ 2147483647 h 190"/>
                  <a:gd name="T12" fmla="*/ 2147483647 w 47"/>
                  <a:gd name="T13" fmla="*/ 2147483647 h 190"/>
                  <a:gd name="T14" fmla="*/ 2147483647 w 47"/>
                  <a:gd name="T15" fmla="*/ 2147483647 h 190"/>
                  <a:gd name="T16" fmla="*/ 2147483647 w 47"/>
                  <a:gd name="T17" fmla="*/ 2147483647 h 190"/>
                  <a:gd name="T18" fmla="*/ 2147483647 w 47"/>
                  <a:gd name="T19" fmla="*/ 2147483647 h 190"/>
                  <a:gd name="T20" fmla="*/ 2147483647 w 47"/>
                  <a:gd name="T21" fmla="*/ 2147483647 h 190"/>
                  <a:gd name="T22" fmla="*/ 2147483647 w 47"/>
                  <a:gd name="T23" fmla="*/ 2147483647 h 190"/>
                  <a:gd name="T24" fmla="*/ 2147483647 w 47"/>
                  <a:gd name="T25" fmla="*/ 2147483647 h 190"/>
                  <a:gd name="T26" fmla="*/ 2147483647 w 47"/>
                  <a:gd name="T27" fmla="*/ 2147483647 h 190"/>
                  <a:gd name="T28" fmla="*/ 2147483647 w 47"/>
                  <a:gd name="T29" fmla="*/ 2147483647 h 190"/>
                  <a:gd name="T30" fmla="*/ 2147483647 w 47"/>
                  <a:gd name="T31" fmla="*/ 2147483647 h 190"/>
                  <a:gd name="T32" fmla="*/ 2147483647 w 47"/>
                  <a:gd name="T33" fmla="*/ 2147483647 h 190"/>
                  <a:gd name="T34" fmla="*/ 2147483647 w 47"/>
                  <a:gd name="T35" fmla="*/ 2147483647 h 190"/>
                  <a:gd name="T36" fmla="*/ 2147483647 w 47"/>
                  <a:gd name="T37" fmla="*/ 2147483647 h 190"/>
                  <a:gd name="T38" fmla="*/ 2147483647 w 47"/>
                  <a:gd name="T39" fmla="*/ 2147483647 h 190"/>
                  <a:gd name="T40" fmla="*/ 0 w 47"/>
                  <a:gd name="T41" fmla="*/ 2147483647 h 190"/>
                  <a:gd name="T42" fmla="*/ 0 w 47"/>
                  <a:gd name="T43" fmla="*/ 2147483647 h 190"/>
                  <a:gd name="T44" fmla="*/ 0 w 47"/>
                  <a:gd name="T45" fmla="*/ 2147483647 h 190"/>
                  <a:gd name="T46" fmla="*/ 0 w 47"/>
                  <a:gd name="T47" fmla="*/ 2147483647 h 190"/>
                  <a:gd name="T48" fmla="*/ 0 w 47"/>
                  <a:gd name="T49" fmla="*/ 2147483647 h 190"/>
                  <a:gd name="T50" fmla="*/ 0 w 47"/>
                  <a:gd name="T51" fmla="*/ 2147483647 h 190"/>
                  <a:gd name="T52" fmla="*/ 0 w 47"/>
                  <a:gd name="T53" fmla="*/ 2147483647 h 190"/>
                  <a:gd name="T54" fmla="*/ 0 w 47"/>
                  <a:gd name="T55" fmla="*/ 2147483647 h 190"/>
                  <a:gd name="T56" fmla="*/ 0 w 47"/>
                  <a:gd name="T57" fmla="*/ 2147483647 h 190"/>
                  <a:gd name="T58" fmla="*/ 0 w 47"/>
                  <a:gd name="T59" fmla="*/ 2147483647 h 190"/>
                  <a:gd name="T60" fmla="*/ 0 w 47"/>
                  <a:gd name="T61" fmla="*/ 2147483647 h 190"/>
                  <a:gd name="T62" fmla="*/ 0 w 47"/>
                  <a:gd name="T63" fmla="*/ 2147483647 h 190"/>
                  <a:gd name="T64" fmla="*/ 0 w 47"/>
                  <a:gd name="T65" fmla="*/ 2147483647 h 190"/>
                  <a:gd name="T66" fmla="*/ 0 w 47"/>
                  <a:gd name="T67" fmla="*/ 2147483647 h 190"/>
                  <a:gd name="T68" fmla="*/ 2147483647 w 47"/>
                  <a:gd name="T69" fmla="*/ 2147483647 h 190"/>
                  <a:gd name="T70" fmla="*/ 2147483647 w 47"/>
                  <a:gd name="T71" fmla="*/ 2147483647 h 190"/>
                  <a:gd name="T72" fmla="*/ 2147483647 w 47"/>
                  <a:gd name="T73" fmla="*/ 2147483647 h 190"/>
                  <a:gd name="T74" fmla="*/ 2147483647 w 47"/>
                  <a:gd name="T75" fmla="*/ 2147483647 h 190"/>
                  <a:gd name="T76" fmla="*/ 2147483647 w 47"/>
                  <a:gd name="T77" fmla="*/ 2147483647 h 190"/>
                  <a:gd name="T78" fmla="*/ 2147483647 w 47"/>
                  <a:gd name="T79" fmla="*/ 2147483647 h 190"/>
                  <a:gd name="T80" fmla="*/ 2147483647 w 47"/>
                  <a:gd name="T81" fmla="*/ 2147483647 h 190"/>
                  <a:gd name="T82" fmla="*/ 2147483647 w 47"/>
                  <a:gd name="T83" fmla="*/ 2147483647 h 190"/>
                  <a:gd name="T84" fmla="*/ 2147483647 w 47"/>
                  <a:gd name="T85" fmla="*/ 2147483647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190"/>
                  <a:gd name="T131" fmla="*/ 47 w 47"/>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190">
                    <a:moveTo>
                      <a:pt x="47" y="24"/>
                    </a:moveTo>
                    <a:lnTo>
                      <a:pt x="45" y="28"/>
                    </a:lnTo>
                    <a:lnTo>
                      <a:pt x="45" y="32"/>
                    </a:lnTo>
                    <a:lnTo>
                      <a:pt x="45" y="38"/>
                    </a:lnTo>
                    <a:lnTo>
                      <a:pt x="45" y="42"/>
                    </a:lnTo>
                    <a:lnTo>
                      <a:pt x="44" y="48"/>
                    </a:lnTo>
                    <a:lnTo>
                      <a:pt x="44" y="52"/>
                    </a:lnTo>
                    <a:lnTo>
                      <a:pt x="44" y="57"/>
                    </a:lnTo>
                    <a:lnTo>
                      <a:pt x="44" y="61"/>
                    </a:lnTo>
                    <a:lnTo>
                      <a:pt x="44" y="65"/>
                    </a:lnTo>
                    <a:lnTo>
                      <a:pt x="44" y="69"/>
                    </a:lnTo>
                    <a:lnTo>
                      <a:pt x="44" y="74"/>
                    </a:lnTo>
                    <a:lnTo>
                      <a:pt x="44" y="78"/>
                    </a:lnTo>
                    <a:lnTo>
                      <a:pt x="44" y="82"/>
                    </a:lnTo>
                    <a:lnTo>
                      <a:pt x="44" y="86"/>
                    </a:lnTo>
                    <a:lnTo>
                      <a:pt x="44" y="91"/>
                    </a:lnTo>
                    <a:lnTo>
                      <a:pt x="44" y="95"/>
                    </a:lnTo>
                    <a:lnTo>
                      <a:pt x="44" y="103"/>
                    </a:lnTo>
                    <a:lnTo>
                      <a:pt x="44" y="112"/>
                    </a:lnTo>
                    <a:lnTo>
                      <a:pt x="44" y="116"/>
                    </a:lnTo>
                    <a:lnTo>
                      <a:pt x="44" y="119"/>
                    </a:lnTo>
                    <a:lnTo>
                      <a:pt x="44" y="125"/>
                    </a:lnTo>
                    <a:lnTo>
                      <a:pt x="44" y="129"/>
                    </a:lnTo>
                    <a:lnTo>
                      <a:pt x="44" y="133"/>
                    </a:lnTo>
                    <a:lnTo>
                      <a:pt x="44" y="137"/>
                    </a:lnTo>
                    <a:lnTo>
                      <a:pt x="44" y="142"/>
                    </a:lnTo>
                    <a:lnTo>
                      <a:pt x="44" y="147"/>
                    </a:lnTo>
                    <a:lnTo>
                      <a:pt x="44" y="152"/>
                    </a:lnTo>
                    <a:lnTo>
                      <a:pt x="44" y="156"/>
                    </a:lnTo>
                    <a:lnTo>
                      <a:pt x="44" y="162"/>
                    </a:lnTo>
                    <a:lnTo>
                      <a:pt x="44" y="167"/>
                    </a:lnTo>
                    <a:lnTo>
                      <a:pt x="42" y="173"/>
                    </a:lnTo>
                    <a:lnTo>
                      <a:pt x="41" y="177"/>
                    </a:lnTo>
                    <a:lnTo>
                      <a:pt x="38" y="180"/>
                    </a:lnTo>
                    <a:lnTo>
                      <a:pt x="37" y="184"/>
                    </a:lnTo>
                    <a:lnTo>
                      <a:pt x="30" y="187"/>
                    </a:lnTo>
                    <a:lnTo>
                      <a:pt x="21" y="190"/>
                    </a:lnTo>
                    <a:lnTo>
                      <a:pt x="13" y="187"/>
                    </a:lnTo>
                    <a:lnTo>
                      <a:pt x="5" y="184"/>
                    </a:lnTo>
                    <a:lnTo>
                      <a:pt x="3" y="180"/>
                    </a:lnTo>
                    <a:lnTo>
                      <a:pt x="1" y="177"/>
                    </a:lnTo>
                    <a:lnTo>
                      <a:pt x="0" y="173"/>
                    </a:lnTo>
                    <a:lnTo>
                      <a:pt x="0" y="167"/>
                    </a:lnTo>
                    <a:lnTo>
                      <a:pt x="0" y="162"/>
                    </a:lnTo>
                    <a:lnTo>
                      <a:pt x="0" y="156"/>
                    </a:lnTo>
                    <a:lnTo>
                      <a:pt x="0" y="152"/>
                    </a:lnTo>
                    <a:lnTo>
                      <a:pt x="0" y="147"/>
                    </a:lnTo>
                    <a:lnTo>
                      <a:pt x="0" y="142"/>
                    </a:lnTo>
                    <a:lnTo>
                      <a:pt x="0" y="137"/>
                    </a:lnTo>
                    <a:lnTo>
                      <a:pt x="0" y="133"/>
                    </a:lnTo>
                    <a:lnTo>
                      <a:pt x="0" y="127"/>
                    </a:lnTo>
                    <a:lnTo>
                      <a:pt x="0" y="123"/>
                    </a:lnTo>
                    <a:lnTo>
                      <a:pt x="0" y="119"/>
                    </a:lnTo>
                    <a:lnTo>
                      <a:pt x="0" y="115"/>
                    </a:lnTo>
                    <a:lnTo>
                      <a:pt x="0" y="110"/>
                    </a:lnTo>
                    <a:lnTo>
                      <a:pt x="0" y="102"/>
                    </a:lnTo>
                    <a:lnTo>
                      <a:pt x="0" y="93"/>
                    </a:lnTo>
                    <a:lnTo>
                      <a:pt x="0" y="89"/>
                    </a:lnTo>
                    <a:lnTo>
                      <a:pt x="0" y="85"/>
                    </a:lnTo>
                    <a:lnTo>
                      <a:pt x="0" y="81"/>
                    </a:lnTo>
                    <a:lnTo>
                      <a:pt x="0" y="76"/>
                    </a:lnTo>
                    <a:lnTo>
                      <a:pt x="0" y="72"/>
                    </a:lnTo>
                    <a:lnTo>
                      <a:pt x="0" y="68"/>
                    </a:lnTo>
                    <a:lnTo>
                      <a:pt x="0" y="64"/>
                    </a:lnTo>
                    <a:lnTo>
                      <a:pt x="0" y="59"/>
                    </a:lnTo>
                    <a:lnTo>
                      <a:pt x="0" y="55"/>
                    </a:lnTo>
                    <a:lnTo>
                      <a:pt x="0" y="51"/>
                    </a:lnTo>
                    <a:lnTo>
                      <a:pt x="0" y="45"/>
                    </a:lnTo>
                    <a:lnTo>
                      <a:pt x="1" y="41"/>
                    </a:lnTo>
                    <a:lnTo>
                      <a:pt x="1" y="35"/>
                    </a:lnTo>
                    <a:lnTo>
                      <a:pt x="3" y="31"/>
                    </a:lnTo>
                    <a:lnTo>
                      <a:pt x="3" y="25"/>
                    </a:lnTo>
                    <a:lnTo>
                      <a:pt x="3" y="21"/>
                    </a:lnTo>
                    <a:lnTo>
                      <a:pt x="3" y="15"/>
                    </a:lnTo>
                    <a:lnTo>
                      <a:pt x="4" y="11"/>
                    </a:lnTo>
                    <a:lnTo>
                      <a:pt x="7" y="7"/>
                    </a:lnTo>
                    <a:lnTo>
                      <a:pt x="10" y="5"/>
                    </a:lnTo>
                    <a:lnTo>
                      <a:pt x="17" y="1"/>
                    </a:lnTo>
                    <a:lnTo>
                      <a:pt x="25" y="0"/>
                    </a:lnTo>
                    <a:lnTo>
                      <a:pt x="32" y="1"/>
                    </a:lnTo>
                    <a:lnTo>
                      <a:pt x="40" y="7"/>
                    </a:lnTo>
                    <a:lnTo>
                      <a:pt x="41" y="8"/>
                    </a:lnTo>
                    <a:lnTo>
                      <a:pt x="44" y="14"/>
                    </a:lnTo>
                    <a:lnTo>
                      <a:pt x="45" y="17"/>
                    </a:lnTo>
                    <a:lnTo>
                      <a:pt x="47"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0" name="Freeform 57">
                <a:extLst>
                  <a:ext uri="{FF2B5EF4-FFF2-40B4-BE49-F238E27FC236}">
                    <a16:creationId xmlns:a16="http://schemas.microsoft.com/office/drawing/2014/main" id="{181689EA-2C4E-CC44-B169-B3884449642C}"/>
                  </a:ext>
                </a:extLst>
              </p:cNvPr>
              <p:cNvSpPr>
                <a:spLocks/>
              </p:cNvSpPr>
              <p:nvPr/>
            </p:nvSpPr>
            <p:spPr bwMode="auto">
              <a:xfrm>
                <a:off x="5416229" y="5062229"/>
                <a:ext cx="1046164" cy="866309"/>
              </a:xfrm>
              <a:custGeom>
                <a:avLst/>
                <a:gdLst>
                  <a:gd name="T0" fmla="*/ 2147483647 w 584"/>
                  <a:gd name="T1" fmla="*/ 2147483647 h 453"/>
                  <a:gd name="T2" fmla="*/ 2147483647 w 584"/>
                  <a:gd name="T3" fmla="*/ 2147483647 h 453"/>
                  <a:gd name="T4" fmla="*/ 2147483647 w 584"/>
                  <a:gd name="T5" fmla="*/ 0 h 453"/>
                  <a:gd name="T6" fmla="*/ 2147483647 w 584"/>
                  <a:gd name="T7" fmla="*/ 0 h 453"/>
                  <a:gd name="T8" fmla="*/ 2147483647 w 584"/>
                  <a:gd name="T9" fmla="*/ 2147483647 h 453"/>
                  <a:gd name="T10" fmla="*/ 2147483647 w 584"/>
                  <a:gd name="T11" fmla="*/ 2147483647 h 453"/>
                  <a:gd name="T12" fmla="*/ 2147483647 w 584"/>
                  <a:gd name="T13" fmla="*/ 2147483647 h 453"/>
                  <a:gd name="T14" fmla="*/ 2147483647 w 584"/>
                  <a:gd name="T15" fmla="*/ 2147483647 h 453"/>
                  <a:gd name="T16" fmla="*/ 2147483647 w 584"/>
                  <a:gd name="T17" fmla="*/ 2147483647 h 453"/>
                  <a:gd name="T18" fmla="*/ 2147483647 w 584"/>
                  <a:gd name="T19" fmla="*/ 2147483647 h 453"/>
                  <a:gd name="T20" fmla="*/ 2147483647 w 584"/>
                  <a:gd name="T21" fmla="*/ 2147483647 h 453"/>
                  <a:gd name="T22" fmla="*/ 2147483647 w 584"/>
                  <a:gd name="T23" fmla="*/ 2147483647 h 453"/>
                  <a:gd name="T24" fmla="*/ 2147483647 w 584"/>
                  <a:gd name="T25" fmla="*/ 2147483647 h 453"/>
                  <a:gd name="T26" fmla="*/ 2147483647 w 584"/>
                  <a:gd name="T27" fmla="*/ 2147483647 h 453"/>
                  <a:gd name="T28" fmla="*/ 2147483647 w 584"/>
                  <a:gd name="T29" fmla="*/ 2147483647 h 453"/>
                  <a:gd name="T30" fmla="*/ 2147483647 w 584"/>
                  <a:gd name="T31" fmla="*/ 2147483647 h 453"/>
                  <a:gd name="T32" fmla="*/ 2147483647 w 584"/>
                  <a:gd name="T33" fmla="*/ 2147483647 h 453"/>
                  <a:gd name="T34" fmla="*/ 0 w 584"/>
                  <a:gd name="T35" fmla="*/ 2147483647 h 453"/>
                  <a:gd name="T36" fmla="*/ 2147483647 w 584"/>
                  <a:gd name="T37" fmla="*/ 2147483647 h 453"/>
                  <a:gd name="T38" fmla="*/ 2147483647 w 584"/>
                  <a:gd name="T39" fmla="*/ 2147483647 h 453"/>
                  <a:gd name="T40" fmla="*/ 2147483647 w 584"/>
                  <a:gd name="T41" fmla="*/ 2147483647 h 453"/>
                  <a:gd name="T42" fmla="*/ 2147483647 w 584"/>
                  <a:gd name="T43" fmla="*/ 2147483647 h 453"/>
                  <a:gd name="T44" fmla="*/ 2147483647 w 584"/>
                  <a:gd name="T45" fmla="*/ 2147483647 h 453"/>
                  <a:gd name="T46" fmla="*/ 2147483647 w 584"/>
                  <a:gd name="T47" fmla="*/ 2147483647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4"/>
                  <a:gd name="T73" fmla="*/ 0 h 453"/>
                  <a:gd name="T74" fmla="*/ 584 w 584"/>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4" h="453">
                    <a:moveTo>
                      <a:pt x="13" y="413"/>
                    </a:moveTo>
                    <a:lnTo>
                      <a:pt x="552" y="5"/>
                    </a:lnTo>
                    <a:lnTo>
                      <a:pt x="559" y="0"/>
                    </a:lnTo>
                    <a:lnTo>
                      <a:pt x="566" y="0"/>
                    </a:lnTo>
                    <a:lnTo>
                      <a:pt x="573" y="3"/>
                    </a:lnTo>
                    <a:lnTo>
                      <a:pt x="579" y="9"/>
                    </a:lnTo>
                    <a:lnTo>
                      <a:pt x="583" y="15"/>
                    </a:lnTo>
                    <a:lnTo>
                      <a:pt x="584" y="22"/>
                    </a:lnTo>
                    <a:lnTo>
                      <a:pt x="583" y="27"/>
                    </a:lnTo>
                    <a:lnTo>
                      <a:pt x="579" y="34"/>
                    </a:lnTo>
                    <a:lnTo>
                      <a:pt x="32" y="450"/>
                    </a:lnTo>
                    <a:lnTo>
                      <a:pt x="28" y="451"/>
                    </a:lnTo>
                    <a:lnTo>
                      <a:pt x="23" y="453"/>
                    </a:lnTo>
                    <a:lnTo>
                      <a:pt x="18" y="453"/>
                    </a:lnTo>
                    <a:lnTo>
                      <a:pt x="14" y="453"/>
                    </a:lnTo>
                    <a:lnTo>
                      <a:pt x="7" y="449"/>
                    </a:lnTo>
                    <a:lnTo>
                      <a:pt x="4" y="443"/>
                    </a:lnTo>
                    <a:lnTo>
                      <a:pt x="0" y="436"/>
                    </a:lnTo>
                    <a:lnTo>
                      <a:pt x="1" y="427"/>
                    </a:lnTo>
                    <a:lnTo>
                      <a:pt x="1" y="423"/>
                    </a:lnTo>
                    <a:lnTo>
                      <a:pt x="4" y="420"/>
                    </a:lnTo>
                    <a:lnTo>
                      <a:pt x="7" y="416"/>
                    </a:lnTo>
                    <a:lnTo>
                      <a:pt x="13" y="4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1" name="Freeform 58">
                <a:extLst>
                  <a:ext uri="{FF2B5EF4-FFF2-40B4-BE49-F238E27FC236}">
                    <a16:creationId xmlns:a16="http://schemas.microsoft.com/office/drawing/2014/main" id="{D4617806-BC4F-2647-9F8E-355059A85D75}"/>
                  </a:ext>
                </a:extLst>
              </p:cNvPr>
              <p:cNvSpPr>
                <a:spLocks/>
              </p:cNvSpPr>
              <p:nvPr/>
            </p:nvSpPr>
            <p:spPr bwMode="auto">
              <a:xfrm>
                <a:off x="5975138" y="4763897"/>
                <a:ext cx="460384" cy="145341"/>
              </a:xfrm>
              <a:custGeom>
                <a:avLst/>
                <a:gdLst>
                  <a:gd name="T0" fmla="*/ 2147483647 w 257"/>
                  <a:gd name="T1" fmla="*/ 0 h 76"/>
                  <a:gd name="T2" fmla="*/ 2147483647 w 257"/>
                  <a:gd name="T3" fmla="*/ 2147483647 h 76"/>
                  <a:gd name="T4" fmla="*/ 2147483647 w 257"/>
                  <a:gd name="T5" fmla="*/ 2147483647 h 76"/>
                  <a:gd name="T6" fmla="*/ 2147483647 w 257"/>
                  <a:gd name="T7" fmla="*/ 2147483647 h 76"/>
                  <a:gd name="T8" fmla="*/ 2147483647 w 257"/>
                  <a:gd name="T9" fmla="*/ 2147483647 h 76"/>
                  <a:gd name="T10" fmla="*/ 2147483647 w 257"/>
                  <a:gd name="T11" fmla="*/ 2147483647 h 76"/>
                  <a:gd name="T12" fmla="*/ 2147483647 w 257"/>
                  <a:gd name="T13" fmla="*/ 2147483647 h 76"/>
                  <a:gd name="T14" fmla="*/ 2147483647 w 257"/>
                  <a:gd name="T15" fmla="*/ 2147483647 h 76"/>
                  <a:gd name="T16" fmla="*/ 2147483647 w 257"/>
                  <a:gd name="T17" fmla="*/ 2147483647 h 76"/>
                  <a:gd name="T18" fmla="*/ 2147483647 w 257"/>
                  <a:gd name="T19" fmla="*/ 2147483647 h 76"/>
                  <a:gd name="T20" fmla="*/ 2147483647 w 257"/>
                  <a:gd name="T21" fmla="*/ 2147483647 h 76"/>
                  <a:gd name="T22" fmla="*/ 2147483647 w 257"/>
                  <a:gd name="T23" fmla="*/ 2147483647 h 76"/>
                  <a:gd name="T24" fmla="*/ 2147483647 w 257"/>
                  <a:gd name="T25" fmla="*/ 2147483647 h 76"/>
                  <a:gd name="T26" fmla="*/ 2147483647 w 257"/>
                  <a:gd name="T27" fmla="*/ 2147483647 h 76"/>
                  <a:gd name="T28" fmla="*/ 0 w 257"/>
                  <a:gd name="T29" fmla="*/ 2147483647 h 76"/>
                  <a:gd name="T30" fmla="*/ 2147483647 w 257"/>
                  <a:gd name="T31" fmla="*/ 0 h 76"/>
                  <a:gd name="T32" fmla="*/ 2147483647 w 257"/>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7"/>
                  <a:gd name="T52" fmla="*/ 0 h 76"/>
                  <a:gd name="T53" fmla="*/ 257 w 257"/>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7" h="76">
                    <a:moveTo>
                      <a:pt x="4" y="0"/>
                    </a:moveTo>
                    <a:lnTo>
                      <a:pt x="237" y="37"/>
                    </a:lnTo>
                    <a:lnTo>
                      <a:pt x="240" y="37"/>
                    </a:lnTo>
                    <a:lnTo>
                      <a:pt x="245" y="40"/>
                    </a:lnTo>
                    <a:lnTo>
                      <a:pt x="248" y="41"/>
                    </a:lnTo>
                    <a:lnTo>
                      <a:pt x="251" y="46"/>
                    </a:lnTo>
                    <a:lnTo>
                      <a:pt x="255" y="51"/>
                    </a:lnTo>
                    <a:lnTo>
                      <a:pt x="257" y="60"/>
                    </a:lnTo>
                    <a:lnTo>
                      <a:pt x="254" y="66"/>
                    </a:lnTo>
                    <a:lnTo>
                      <a:pt x="251" y="73"/>
                    </a:lnTo>
                    <a:lnTo>
                      <a:pt x="247" y="73"/>
                    </a:lnTo>
                    <a:lnTo>
                      <a:pt x="244" y="74"/>
                    </a:lnTo>
                    <a:lnTo>
                      <a:pt x="238" y="74"/>
                    </a:lnTo>
                    <a:lnTo>
                      <a:pt x="235" y="76"/>
                    </a:lnTo>
                    <a:lnTo>
                      <a:pt x="0" y="4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2" name="Freeform 61">
                <a:extLst>
                  <a:ext uri="{FF2B5EF4-FFF2-40B4-BE49-F238E27FC236}">
                    <a16:creationId xmlns:a16="http://schemas.microsoft.com/office/drawing/2014/main" id="{5F808EA5-CB84-584A-8596-BBC3B38830FC}"/>
                  </a:ext>
                </a:extLst>
              </p:cNvPr>
              <p:cNvSpPr>
                <a:spLocks/>
              </p:cNvSpPr>
              <p:nvPr/>
            </p:nvSpPr>
            <p:spPr bwMode="auto">
              <a:xfrm>
                <a:off x="6365658" y="4838480"/>
                <a:ext cx="102109" cy="313630"/>
              </a:xfrm>
              <a:custGeom>
                <a:avLst/>
                <a:gdLst>
                  <a:gd name="T0" fmla="*/ 2147483647 w 57"/>
                  <a:gd name="T1" fmla="*/ 2147483647 h 164"/>
                  <a:gd name="T2" fmla="*/ 2147483647 w 57"/>
                  <a:gd name="T3" fmla="*/ 2147483647 h 164"/>
                  <a:gd name="T4" fmla="*/ 2147483647 w 57"/>
                  <a:gd name="T5" fmla="*/ 2147483647 h 164"/>
                  <a:gd name="T6" fmla="*/ 2147483647 w 57"/>
                  <a:gd name="T7" fmla="*/ 2147483647 h 164"/>
                  <a:gd name="T8" fmla="*/ 2147483647 w 57"/>
                  <a:gd name="T9" fmla="*/ 2147483647 h 164"/>
                  <a:gd name="T10" fmla="*/ 2147483647 w 57"/>
                  <a:gd name="T11" fmla="*/ 2147483647 h 164"/>
                  <a:gd name="T12" fmla="*/ 2147483647 w 57"/>
                  <a:gd name="T13" fmla="*/ 2147483647 h 164"/>
                  <a:gd name="T14" fmla="*/ 2147483647 w 57"/>
                  <a:gd name="T15" fmla="*/ 2147483647 h 164"/>
                  <a:gd name="T16" fmla="*/ 2147483647 w 57"/>
                  <a:gd name="T17" fmla="*/ 2147483647 h 164"/>
                  <a:gd name="T18" fmla="*/ 2147483647 w 57"/>
                  <a:gd name="T19" fmla="*/ 2147483647 h 164"/>
                  <a:gd name="T20" fmla="*/ 2147483647 w 57"/>
                  <a:gd name="T21" fmla="*/ 2147483647 h 164"/>
                  <a:gd name="T22" fmla="*/ 2147483647 w 57"/>
                  <a:gd name="T23" fmla="*/ 2147483647 h 164"/>
                  <a:gd name="T24" fmla="*/ 2147483647 w 57"/>
                  <a:gd name="T25" fmla="*/ 2147483647 h 164"/>
                  <a:gd name="T26" fmla="*/ 2147483647 w 57"/>
                  <a:gd name="T27" fmla="*/ 2147483647 h 164"/>
                  <a:gd name="T28" fmla="*/ 2147483647 w 57"/>
                  <a:gd name="T29" fmla="*/ 2147483647 h 164"/>
                  <a:gd name="T30" fmla="*/ 2147483647 w 57"/>
                  <a:gd name="T31" fmla="*/ 2147483647 h 164"/>
                  <a:gd name="T32" fmla="*/ 2147483647 w 57"/>
                  <a:gd name="T33" fmla="*/ 2147483647 h 164"/>
                  <a:gd name="T34" fmla="*/ 2147483647 w 57"/>
                  <a:gd name="T35" fmla="*/ 2147483647 h 164"/>
                  <a:gd name="T36" fmla="*/ 2147483647 w 57"/>
                  <a:gd name="T37" fmla="*/ 2147483647 h 164"/>
                  <a:gd name="T38" fmla="*/ 2147483647 w 57"/>
                  <a:gd name="T39" fmla="*/ 2147483647 h 164"/>
                  <a:gd name="T40" fmla="*/ 2147483647 w 57"/>
                  <a:gd name="T41" fmla="*/ 2147483647 h 164"/>
                  <a:gd name="T42" fmla="*/ 2147483647 w 57"/>
                  <a:gd name="T43" fmla="*/ 2147483647 h 164"/>
                  <a:gd name="T44" fmla="*/ 2147483647 w 57"/>
                  <a:gd name="T45" fmla="*/ 2147483647 h 164"/>
                  <a:gd name="T46" fmla="*/ 2147483647 w 57"/>
                  <a:gd name="T47" fmla="*/ 2147483647 h 164"/>
                  <a:gd name="T48" fmla="*/ 2147483647 w 57"/>
                  <a:gd name="T49" fmla="*/ 2147483647 h 164"/>
                  <a:gd name="T50" fmla="*/ 2147483647 w 57"/>
                  <a:gd name="T51" fmla="*/ 2147483647 h 164"/>
                  <a:gd name="T52" fmla="*/ 2147483647 w 57"/>
                  <a:gd name="T53" fmla="*/ 2147483647 h 164"/>
                  <a:gd name="T54" fmla="*/ 2147483647 w 57"/>
                  <a:gd name="T55" fmla="*/ 2147483647 h 164"/>
                  <a:gd name="T56" fmla="*/ 2147483647 w 57"/>
                  <a:gd name="T57" fmla="*/ 2147483647 h 164"/>
                  <a:gd name="T58" fmla="*/ 2147483647 w 57"/>
                  <a:gd name="T59" fmla="*/ 2147483647 h 164"/>
                  <a:gd name="T60" fmla="*/ 2147483647 w 57"/>
                  <a:gd name="T61" fmla="*/ 2147483647 h 164"/>
                  <a:gd name="T62" fmla="*/ 2147483647 w 57"/>
                  <a:gd name="T63" fmla="*/ 2147483647 h 164"/>
                  <a:gd name="T64" fmla="*/ 0 w 57"/>
                  <a:gd name="T65" fmla="*/ 2147483647 h 164"/>
                  <a:gd name="T66" fmla="*/ 0 w 57"/>
                  <a:gd name="T67" fmla="*/ 2147483647 h 164"/>
                  <a:gd name="T68" fmla="*/ 0 w 57"/>
                  <a:gd name="T69" fmla="*/ 2147483647 h 164"/>
                  <a:gd name="T70" fmla="*/ 2147483647 w 57"/>
                  <a:gd name="T71" fmla="*/ 2147483647 h 164"/>
                  <a:gd name="T72" fmla="*/ 2147483647 w 57"/>
                  <a:gd name="T73" fmla="*/ 0 h 164"/>
                  <a:gd name="T74" fmla="*/ 2147483647 w 57"/>
                  <a:gd name="T75" fmla="*/ 2147483647 h 164"/>
                  <a:gd name="T76" fmla="*/ 2147483647 w 57"/>
                  <a:gd name="T77" fmla="*/ 2147483647 h 164"/>
                  <a:gd name="T78" fmla="*/ 2147483647 w 57"/>
                  <a:gd name="T79" fmla="*/ 2147483647 h 164"/>
                  <a:gd name="T80" fmla="*/ 2147483647 w 5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64"/>
                  <a:gd name="T125" fmla="*/ 57 w 5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64">
                    <a:moveTo>
                      <a:pt x="43" y="22"/>
                    </a:moveTo>
                    <a:lnTo>
                      <a:pt x="43" y="27"/>
                    </a:lnTo>
                    <a:lnTo>
                      <a:pt x="43" y="29"/>
                    </a:lnTo>
                    <a:lnTo>
                      <a:pt x="43" y="35"/>
                    </a:lnTo>
                    <a:lnTo>
                      <a:pt x="44" y="39"/>
                    </a:lnTo>
                    <a:lnTo>
                      <a:pt x="44" y="44"/>
                    </a:lnTo>
                    <a:lnTo>
                      <a:pt x="44" y="48"/>
                    </a:lnTo>
                    <a:lnTo>
                      <a:pt x="46" y="54"/>
                    </a:lnTo>
                    <a:lnTo>
                      <a:pt x="46" y="59"/>
                    </a:lnTo>
                    <a:lnTo>
                      <a:pt x="46" y="63"/>
                    </a:lnTo>
                    <a:lnTo>
                      <a:pt x="47" y="69"/>
                    </a:lnTo>
                    <a:lnTo>
                      <a:pt x="47" y="73"/>
                    </a:lnTo>
                    <a:lnTo>
                      <a:pt x="49" y="79"/>
                    </a:lnTo>
                    <a:lnTo>
                      <a:pt x="49" y="83"/>
                    </a:lnTo>
                    <a:lnTo>
                      <a:pt x="50" y="89"/>
                    </a:lnTo>
                    <a:lnTo>
                      <a:pt x="50" y="95"/>
                    </a:lnTo>
                    <a:lnTo>
                      <a:pt x="51" y="100"/>
                    </a:lnTo>
                    <a:lnTo>
                      <a:pt x="51" y="103"/>
                    </a:lnTo>
                    <a:lnTo>
                      <a:pt x="51" y="109"/>
                    </a:lnTo>
                    <a:lnTo>
                      <a:pt x="51" y="112"/>
                    </a:lnTo>
                    <a:lnTo>
                      <a:pt x="53" y="117"/>
                    </a:lnTo>
                    <a:lnTo>
                      <a:pt x="53" y="120"/>
                    </a:lnTo>
                    <a:lnTo>
                      <a:pt x="53" y="124"/>
                    </a:lnTo>
                    <a:lnTo>
                      <a:pt x="54" y="129"/>
                    </a:lnTo>
                    <a:lnTo>
                      <a:pt x="54" y="132"/>
                    </a:lnTo>
                    <a:lnTo>
                      <a:pt x="56" y="137"/>
                    </a:lnTo>
                    <a:lnTo>
                      <a:pt x="56" y="143"/>
                    </a:lnTo>
                    <a:lnTo>
                      <a:pt x="56" y="144"/>
                    </a:lnTo>
                    <a:lnTo>
                      <a:pt x="57" y="146"/>
                    </a:lnTo>
                    <a:lnTo>
                      <a:pt x="56" y="150"/>
                    </a:lnTo>
                    <a:lnTo>
                      <a:pt x="54" y="154"/>
                    </a:lnTo>
                    <a:lnTo>
                      <a:pt x="53" y="156"/>
                    </a:lnTo>
                    <a:lnTo>
                      <a:pt x="50" y="160"/>
                    </a:lnTo>
                    <a:lnTo>
                      <a:pt x="43" y="163"/>
                    </a:lnTo>
                    <a:lnTo>
                      <a:pt x="36" y="164"/>
                    </a:lnTo>
                    <a:lnTo>
                      <a:pt x="27" y="161"/>
                    </a:lnTo>
                    <a:lnTo>
                      <a:pt x="22" y="159"/>
                    </a:lnTo>
                    <a:lnTo>
                      <a:pt x="19" y="154"/>
                    </a:lnTo>
                    <a:lnTo>
                      <a:pt x="16" y="151"/>
                    </a:lnTo>
                    <a:lnTo>
                      <a:pt x="15" y="147"/>
                    </a:lnTo>
                    <a:lnTo>
                      <a:pt x="15" y="143"/>
                    </a:lnTo>
                    <a:lnTo>
                      <a:pt x="13" y="142"/>
                    </a:lnTo>
                    <a:lnTo>
                      <a:pt x="13" y="139"/>
                    </a:lnTo>
                    <a:lnTo>
                      <a:pt x="13" y="134"/>
                    </a:lnTo>
                    <a:lnTo>
                      <a:pt x="12" y="129"/>
                    </a:lnTo>
                    <a:lnTo>
                      <a:pt x="12" y="126"/>
                    </a:lnTo>
                    <a:lnTo>
                      <a:pt x="10" y="122"/>
                    </a:lnTo>
                    <a:lnTo>
                      <a:pt x="10" y="117"/>
                    </a:lnTo>
                    <a:lnTo>
                      <a:pt x="10" y="113"/>
                    </a:lnTo>
                    <a:lnTo>
                      <a:pt x="9" y="109"/>
                    </a:lnTo>
                    <a:lnTo>
                      <a:pt x="9" y="105"/>
                    </a:lnTo>
                    <a:lnTo>
                      <a:pt x="9" y="100"/>
                    </a:lnTo>
                    <a:lnTo>
                      <a:pt x="9" y="96"/>
                    </a:lnTo>
                    <a:lnTo>
                      <a:pt x="7" y="92"/>
                    </a:lnTo>
                    <a:lnTo>
                      <a:pt x="7" y="86"/>
                    </a:lnTo>
                    <a:lnTo>
                      <a:pt x="6" y="81"/>
                    </a:lnTo>
                    <a:lnTo>
                      <a:pt x="6" y="76"/>
                    </a:lnTo>
                    <a:lnTo>
                      <a:pt x="5" y="71"/>
                    </a:lnTo>
                    <a:lnTo>
                      <a:pt x="5" y="65"/>
                    </a:lnTo>
                    <a:lnTo>
                      <a:pt x="3" y="59"/>
                    </a:lnTo>
                    <a:lnTo>
                      <a:pt x="3" y="55"/>
                    </a:lnTo>
                    <a:lnTo>
                      <a:pt x="3" y="49"/>
                    </a:lnTo>
                    <a:lnTo>
                      <a:pt x="2" y="45"/>
                    </a:lnTo>
                    <a:lnTo>
                      <a:pt x="2" y="39"/>
                    </a:lnTo>
                    <a:lnTo>
                      <a:pt x="2" y="35"/>
                    </a:lnTo>
                    <a:lnTo>
                      <a:pt x="0" y="31"/>
                    </a:lnTo>
                    <a:lnTo>
                      <a:pt x="0" y="27"/>
                    </a:lnTo>
                    <a:lnTo>
                      <a:pt x="0" y="21"/>
                    </a:lnTo>
                    <a:lnTo>
                      <a:pt x="0" y="18"/>
                    </a:lnTo>
                    <a:lnTo>
                      <a:pt x="0" y="12"/>
                    </a:lnTo>
                    <a:lnTo>
                      <a:pt x="2" y="10"/>
                    </a:lnTo>
                    <a:lnTo>
                      <a:pt x="3" y="5"/>
                    </a:lnTo>
                    <a:lnTo>
                      <a:pt x="6" y="2"/>
                    </a:lnTo>
                    <a:lnTo>
                      <a:pt x="12" y="0"/>
                    </a:lnTo>
                    <a:lnTo>
                      <a:pt x="20" y="0"/>
                    </a:lnTo>
                    <a:lnTo>
                      <a:pt x="27" y="1"/>
                    </a:lnTo>
                    <a:lnTo>
                      <a:pt x="34" y="5"/>
                    </a:lnTo>
                    <a:lnTo>
                      <a:pt x="37" y="8"/>
                    </a:lnTo>
                    <a:lnTo>
                      <a:pt x="40" y="12"/>
                    </a:lnTo>
                    <a:lnTo>
                      <a:pt x="42" y="18"/>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3" name="Freeform 62">
                <a:extLst>
                  <a:ext uri="{FF2B5EF4-FFF2-40B4-BE49-F238E27FC236}">
                    <a16:creationId xmlns:a16="http://schemas.microsoft.com/office/drawing/2014/main" id="{CC4A4B0E-5F56-A143-BEB4-1A1F29951D9C}"/>
                  </a:ext>
                </a:extLst>
              </p:cNvPr>
              <p:cNvSpPr>
                <a:spLocks/>
              </p:cNvSpPr>
              <p:nvPr/>
            </p:nvSpPr>
            <p:spPr bwMode="auto">
              <a:xfrm>
                <a:off x="4386188" y="2744423"/>
                <a:ext cx="684306" cy="177852"/>
              </a:xfrm>
              <a:custGeom>
                <a:avLst/>
                <a:gdLst>
                  <a:gd name="T0" fmla="*/ 2147483647 w 382"/>
                  <a:gd name="T1" fmla="*/ 2147483647 h 93"/>
                  <a:gd name="T2" fmla="*/ 2147483647 w 382"/>
                  <a:gd name="T3" fmla="*/ 2147483647 h 93"/>
                  <a:gd name="T4" fmla="*/ 2147483647 w 382"/>
                  <a:gd name="T5" fmla="*/ 2147483647 h 93"/>
                  <a:gd name="T6" fmla="*/ 2147483647 w 382"/>
                  <a:gd name="T7" fmla="*/ 2147483647 h 93"/>
                  <a:gd name="T8" fmla="*/ 2147483647 w 382"/>
                  <a:gd name="T9" fmla="*/ 2147483647 h 93"/>
                  <a:gd name="T10" fmla="*/ 2147483647 w 382"/>
                  <a:gd name="T11" fmla="*/ 2147483647 h 93"/>
                  <a:gd name="T12" fmla="*/ 2147483647 w 382"/>
                  <a:gd name="T13" fmla="*/ 2147483647 h 93"/>
                  <a:gd name="T14" fmla="*/ 2147483647 w 382"/>
                  <a:gd name="T15" fmla="*/ 2147483647 h 93"/>
                  <a:gd name="T16" fmla="*/ 2147483647 w 382"/>
                  <a:gd name="T17" fmla="*/ 2147483647 h 93"/>
                  <a:gd name="T18" fmla="*/ 2147483647 w 382"/>
                  <a:gd name="T19" fmla="*/ 2147483647 h 93"/>
                  <a:gd name="T20" fmla="*/ 2147483647 w 382"/>
                  <a:gd name="T21" fmla="*/ 2147483647 h 93"/>
                  <a:gd name="T22" fmla="*/ 2147483647 w 382"/>
                  <a:gd name="T23" fmla="*/ 2147483647 h 93"/>
                  <a:gd name="T24" fmla="*/ 2147483647 w 382"/>
                  <a:gd name="T25" fmla="*/ 2147483647 h 93"/>
                  <a:gd name="T26" fmla="*/ 2147483647 w 382"/>
                  <a:gd name="T27" fmla="*/ 2147483647 h 93"/>
                  <a:gd name="T28" fmla="*/ 2147483647 w 382"/>
                  <a:gd name="T29" fmla="*/ 2147483647 h 93"/>
                  <a:gd name="T30" fmla="*/ 2147483647 w 382"/>
                  <a:gd name="T31" fmla="*/ 2147483647 h 93"/>
                  <a:gd name="T32" fmla="*/ 2147483647 w 382"/>
                  <a:gd name="T33" fmla="*/ 2147483647 h 93"/>
                  <a:gd name="T34" fmla="*/ 2147483647 w 382"/>
                  <a:gd name="T35" fmla="*/ 2147483647 h 93"/>
                  <a:gd name="T36" fmla="*/ 2147483647 w 382"/>
                  <a:gd name="T37" fmla="*/ 2147483647 h 93"/>
                  <a:gd name="T38" fmla="*/ 2147483647 w 382"/>
                  <a:gd name="T39" fmla="*/ 2147483647 h 93"/>
                  <a:gd name="T40" fmla="*/ 2147483647 w 382"/>
                  <a:gd name="T41" fmla="*/ 2147483647 h 93"/>
                  <a:gd name="T42" fmla="*/ 2147483647 w 382"/>
                  <a:gd name="T43" fmla="*/ 0 h 93"/>
                  <a:gd name="T44" fmla="*/ 2147483647 w 382"/>
                  <a:gd name="T45" fmla="*/ 2147483647 h 93"/>
                  <a:gd name="T46" fmla="*/ 2147483647 w 382"/>
                  <a:gd name="T47" fmla="*/ 2147483647 h 93"/>
                  <a:gd name="T48" fmla="*/ 2147483647 w 382"/>
                  <a:gd name="T49" fmla="*/ 2147483647 h 93"/>
                  <a:gd name="T50" fmla="*/ 2147483647 w 382"/>
                  <a:gd name="T51" fmla="*/ 2147483647 h 93"/>
                  <a:gd name="T52" fmla="*/ 2147483647 w 382"/>
                  <a:gd name="T53" fmla="*/ 2147483647 h 93"/>
                  <a:gd name="T54" fmla="*/ 2147483647 w 382"/>
                  <a:gd name="T55" fmla="*/ 2147483647 h 93"/>
                  <a:gd name="T56" fmla="*/ 2147483647 w 382"/>
                  <a:gd name="T57" fmla="*/ 2147483647 h 93"/>
                  <a:gd name="T58" fmla="*/ 2147483647 w 382"/>
                  <a:gd name="T59" fmla="*/ 2147483647 h 93"/>
                  <a:gd name="T60" fmla="*/ 2147483647 w 382"/>
                  <a:gd name="T61" fmla="*/ 2147483647 h 93"/>
                  <a:gd name="T62" fmla="*/ 2147483647 w 382"/>
                  <a:gd name="T63" fmla="*/ 2147483647 h 93"/>
                  <a:gd name="T64" fmla="*/ 2147483647 w 382"/>
                  <a:gd name="T65" fmla="*/ 2147483647 h 93"/>
                  <a:gd name="T66" fmla="*/ 2147483647 w 382"/>
                  <a:gd name="T67" fmla="*/ 2147483647 h 93"/>
                  <a:gd name="T68" fmla="*/ 2147483647 w 382"/>
                  <a:gd name="T69" fmla="*/ 2147483647 h 93"/>
                  <a:gd name="T70" fmla="*/ 2147483647 w 382"/>
                  <a:gd name="T71" fmla="*/ 2147483647 h 93"/>
                  <a:gd name="T72" fmla="*/ 2147483647 w 382"/>
                  <a:gd name="T73" fmla="*/ 2147483647 h 93"/>
                  <a:gd name="T74" fmla="*/ 2147483647 w 382"/>
                  <a:gd name="T75" fmla="*/ 2147483647 h 93"/>
                  <a:gd name="T76" fmla="*/ 2147483647 w 382"/>
                  <a:gd name="T77" fmla="*/ 2147483647 h 93"/>
                  <a:gd name="T78" fmla="*/ 2147483647 w 382"/>
                  <a:gd name="T79" fmla="*/ 2147483647 h 93"/>
                  <a:gd name="T80" fmla="*/ 2147483647 w 382"/>
                  <a:gd name="T81" fmla="*/ 2147483647 h 93"/>
                  <a:gd name="T82" fmla="*/ 2147483647 w 382"/>
                  <a:gd name="T83" fmla="*/ 2147483647 h 93"/>
                  <a:gd name="T84" fmla="*/ 2147483647 w 382"/>
                  <a:gd name="T85" fmla="*/ 2147483647 h 93"/>
                  <a:gd name="T86" fmla="*/ 2147483647 w 382"/>
                  <a:gd name="T87" fmla="*/ 2147483647 h 93"/>
                  <a:gd name="T88" fmla="*/ 2147483647 w 382"/>
                  <a:gd name="T89" fmla="*/ 2147483647 h 93"/>
                  <a:gd name="T90" fmla="*/ 2147483647 w 382"/>
                  <a:gd name="T91" fmla="*/ 2147483647 h 93"/>
                  <a:gd name="T92" fmla="*/ 2147483647 w 382"/>
                  <a:gd name="T93" fmla="*/ 2147483647 h 93"/>
                  <a:gd name="T94" fmla="*/ 2147483647 w 382"/>
                  <a:gd name="T95" fmla="*/ 2147483647 h 93"/>
                  <a:gd name="T96" fmla="*/ 2147483647 w 382"/>
                  <a:gd name="T97" fmla="*/ 2147483647 h 93"/>
                  <a:gd name="T98" fmla="*/ 0 w 382"/>
                  <a:gd name="T99" fmla="*/ 2147483647 h 93"/>
                  <a:gd name="T100" fmla="*/ 2147483647 w 382"/>
                  <a:gd name="T101" fmla="*/ 2147483647 h 93"/>
                  <a:gd name="T102" fmla="*/ 2147483647 w 382"/>
                  <a:gd name="T103" fmla="*/ 2147483647 h 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93"/>
                  <a:gd name="T158" fmla="*/ 382 w 382"/>
                  <a:gd name="T159" fmla="*/ 93 h 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93">
                    <a:moveTo>
                      <a:pt x="19" y="51"/>
                    </a:moveTo>
                    <a:lnTo>
                      <a:pt x="23" y="48"/>
                    </a:lnTo>
                    <a:lnTo>
                      <a:pt x="30" y="46"/>
                    </a:lnTo>
                    <a:lnTo>
                      <a:pt x="36" y="45"/>
                    </a:lnTo>
                    <a:lnTo>
                      <a:pt x="41" y="43"/>
                    </a:lnTo>
                    <a:lnTo>
                      <a:pt x="47" y="42"/>
                    </a:lnTo>
                    <a:lnTo>
                      <a:pt x="53" y="41"/>
                    </a:lnTo>
                    <a:lnTo>
                      <a:pt x="58" y="39"/>
                    </a:lnTo>
                    <a:lnTo>
                      <a:pt x="66" y="38"/>
                    </a:lnTo>
                    <a:lnTo>
                      <a:pt x="70" y="36"/>
                    </a:lnTo>
                    <a:lnTo>
                      <a:pt x="75" y="36"/>
                    </a:lnTo>
                    <a:lnTo>
                      <a:pt x="81" y="35"/>
                    </a:lnTo>
                    <a:lnTo>
                      <a:pt x="87" y="34"/>
                    </a:lnTo>
                    <a:lnTo>
                      <a:pt x="91" y="32"/>
                    </a:lnTo>
                    <a:lnTo>
                      <a:pt x="98" y="32"/>
                    </a:lnTo>
                    <a:lnTo>
                      <a:pt x="102" y="29"/>
                    </a:lnTo>
                    <a:lnTo>
                      <a:pt x="108" y="29"/>
                    </a:lnTo>
                    <a:lnTo>
                      <a:pt x="114" y="28"/>
                    </a:lnTo>
                    <a:lnTo>
                      <a:pt x="118" y="28"/>
                    </a:lnTo>
                    <a:lnTo>
                      <a:pt x="122" y="26"/>
                    </a:lnTo>
                    <a:lnTo>
                      <a:pt x="128" y="25"/>
                    </a:lnTo>
                    <a:lnTo>
                      <a:pt x="132" y="24"/>
                    </a:lnTo>
                    <a:lnTo>
                      <a:pt x="138" y="24"/>
                    </a:lnTo>
                    <a:lnTo>
                      <a:pt x="142" y="22"/>
                    </a:lnTo>
                    <a:lnTo>
                      <a:pt x="148" y="22"/>
                    </a:lnTo>
                    <a:lnTo>
                      <a:pt x="152" y="21"/>
                    </a:lnTo>
                    <a:lnTo>
                      <a:pt x="158" y="19"/>
                    </a:lnTo>
                    <a:lnTo>
                      <a:pt x="162" y="19"/>
                    </a:lnTo>
                    <a:lnTo>
                      <a:pt x="168" y="19"/>
                    </a:lnTo>
                    <a:lnTo>
                      <a:pt x="172" y="18"/>
                    </a:lnTo>
                    <a:lnTo>
                      <a:pt x="178" y="18"/>
                    </a:lnTo>
                    <a:lnTo>
                      <a:pt x="182" y="17"/>
                    </a:lnTo>
                    <a:lnTo>
                      <a:pt x="188" y="17"/>
                    </a:lnTo>
                    <a:lnTo>
                      <a:pt x="192" y="15"/>
                    </a:lnTo>
                    <a:lnTo>
                      <a:pt x="197" y="15"/>
                    </a:lnTo>
                    <a:lnTo>
                      <a:pt x="202" y="14"/>
                    </a:lnTo>
                    <a:lnTo>
                      <a:pt x="206" y="14"/>
                    </a:lnTo>
                    <a:lnTo>
                      <a:pt x="210" y="12"/>
                    </a:lnTo>
                    <a:lnTo>
                      <a:pt x="216" y="12"/>
                    </a:lnTo>
                    <a:lnTo>
                      <a:pt x="220" y="11"/>
                    </a:lnTo>
                    <a:lnTo>
                      <a:pt x="226" y="11"/>
                    </a:lnTo>
                    <a:lnTo>
                      <a:pt x="230" y="11"/>
                    </a:lnTo>
                    <a:lnTo>
                      <a:pt x="234" y="9"/>
                    </a:lnTo>
                    <a:lnTo>
                      <a:pt x="240" y="9"/>
                    </a:lnTo>
                    <a:lnTo>
                      <a:pt x="246" y="9"/>
                    </a:lnTo>
                    <a:lnTo>
                      <a:pt x="250" y="8"/>
                    </a:lnTo>
                    <a:lnTo>
                      <a:pt x="256" y="8"/>
                    </a:lnTo>
                    <a:lnTo>
                      <a:pt x="261" y="8"/>
                    </a:lnTo>
                    <a:lnTo>
                      <a:pt x="267" y="8"/>
                    </a:lnTo>
                    <a:lnTo>
                      <a:pt x="271" y="7"/>
                    </a:lnTo>
                    <a:lnTo>
                      <a:pt x="277" y="7"/>
                    </a:lnTo>
                    <a:lnTo>
                      <a:pt x="283" y="5"/>
                    </a:lnTo>
                    <a:lnTo>
                      <a:pt x="287" y="5"/>
                    </a:lnTo>
                    <a:lnTo>
                      <a:pt x="293" y="4"/>
                    </a:lnTo>
                    <a:lnTo>
                      <a:pt x="298" y="4"/>
                    </a:lnTo>
                    <a:lnTo>
                      <a:pt x="304" y="4"/>
                    </a:lnTo>
                    <a:lnTo>
                      <a:pt x="310" y="4"/>
                    </a:lnTo>
                    <a:lnTo>
                      <a:pt x="315" y="2"/>
                    </a:lnTo>
                    <a:lnTo>
                      <a:pt x="321" y="2"/>
                    </a:lnTo>
                    <a:lnTo>
                      <a:pt x="327" y="1"/>
                    </a:lnTo>
                    <a:lnTo>
                      <a:pt x="332" y="1"/>
                    </a:lnTo>
                    <a:lnTo>
                      <a:pt x="338" y="1"/>
                    </a:lnTo>
                    <a:lnTo>
                      <a:pt x="345" y="1"/>
                    </a:lnTo>
                    <a:lnTo>
                      <a:pt x="351" y="0"/>
                    </a:lnTo>
                    <a:lnTo>
                      <a:pt x="358" y="0"/>
                    </a:lnTo>
                    <a:lnTo>
                      <a:pt x="362" y="0"/>
                    </a:lnTo>
                    <a:lnTo>
                      <a:pt x="368" y="0"/>
                    </a:lnTo>
                    <a:lnTo>
                      <a:pt x="371" y="1"/>
                    </a:lnTo>
                    <a:lnTo>
                      <a:pt x="375" y="4"/>
                    </a:lnTo>
                    <a:lnTo>
                      <a:pt x="379" y="11"/>
                    </a:lnTo>
                    <a:lnTo>
                      <a:pt x="382" y="19"/>
                    </a:lnTo>
                    <a:lnTo>
                      <a:pt x="380" y="24"/>
                    </a:lnTo>
                    <a:lnTo>
                      <a:pt x="380" y="26"/>
                    </a:lnTo>
                    <a:lnTo>
                      <a:pt x="379" y="31"/>
                    </a:lnTo>
                    <a:lnTo>
                      <a:pt x="378" y="35"/>
                    </a:lnTo>
                    <a:lnTo>
                      <a:pt x="375" y="36"/>
                    </a:lnTo>
                    <a:lnTo>
                      <a:pt x="371" y="41"/>
                    </a:lnTo>
                    <a:lnTo>
                      <a:pt x="366" y="42"/>
                    </a:lnTo>
                    <a:lnTo>
                      <a:pt x="362" y="43"/>
                    </a:lnTo>
                    <a:lnTo>
                      <a:pt x="355" y="43"/>
                    </a:lnTo>
                    <a:lnTo>
                      <a:pt x="349" y="43"/>
                    </a:lnTo>
                    <a:lnTo>
                      <a:pt x="344" y="45"/>
                    </a:lnTo>
                    <a:lnTo>
                      <a:pt x="338" y="45"/>
                    </a:lnTo>
                    <a:lnTo>
                      <a:pt x="332" y="45"/>
                    </a:lnTo>
                    <a:lnTo>
                      <a:pt x="327" y="45"/>
                    </a:lnTo>
                    <a:lnTo>
                      <a:pt x="319" y="46"/>
                    </a:lnTo>
                    <a:lnTo>
                      <a:pt x="315" y="48"/>
                    </a:lnTo>
                    <a:lnTo>
                      <a:pt x="310" y="48"/>
                    </a:lnTo>
                    <a:lnTo>
                      <a:pt x="304" y="48"/>
                    </a:lnTo>
                    <a:lnTo>
                      <a:pt x="298" y="48"/>
                    </a:lnTo>
                    <a:lnTo>
                      <a:pt x="293" y="49"/>
                    </a:lnTo>
                    <a:lnTo>
                      <a:pt x="287" y="49"/>
                    </a:lnTo>
                    <a:lnTo>
                      <a:pt x="283" y="49"/>
                    </a:lnTo>
                    <a:lnTo>
                      <a:pt x="277" y="51"/>
                    </a:lnTo>
                    <a:lnTo>
                      <a:pt x="273" y="51"/>
                    </a:lnTo>
                    <a:lnTo>
                      <a:pt x="267" y="51"/>
                    </a:lnTo>
                    <a:lnTo>
                      <a:pt x="261" y="52"/>
                    </a:lnTo>
                    <a:lnTo>
                      <a:pt x="257" y="52"/>
                    </a:lnTo>
                    <a:lnTo>
                      <a:pt x="251" y="52"/>
                    </a:lnTo>
                    <a:lnTo>
                      <a:pt x="247" y="52"/>
                    </a:lnTo>
                    <a:lnTo>
                      <a:pt x="241" y="53"/>
                    </a:lnTo>
                    <a:lnTo>
                      <a:pt x="237" y="53"/>
                    </a:lnTo>
                    <a:lnTo>
                      <a:pt x="233" y="55"/>
                    </a:lnTo>
                    <a:lnTo>
                      <a:pt x="227" y="55"/>
                    </a:lnTo>
                    <a:lnTo>
                      <a:pt x="223" y="56"/>
                    </a:lnTo>
                    <a:lnTo>
                      <a:pt x="217" y="56"/>
                    </a:lnTo>
                    <a:lnTo>
                      <a:pt x="213" y="58"/>
                    </a:lnTo>
                    <a:lnTo>
                      <a:pt x="209" y="58"/>
                    </a:lnTo>
                    <a:lnTo>
                      <a:pt x="205" y="58"/>
                    </a:lnTo>
                    <a:lnTo>
                      <a:pt x="199" y="59"/>
                    </a:lnTo>
                    <a:lnTo>
                      <a:pt x="195" y="61"/>
                    </a:lnTo>
                    <a:lnTo>
                      <a:pt x="189" y="61"/>
                    </a:lnTo>
                    <a:lnTo>
                      <a:pt x="185" y="61"/>
                    </a:lnTo>
                    <a:lnTo>
                      <a:pt x="180" y="62"/>
                    </a:lnTo>
                    <a:lnTo>
                      <a:pt x="175" y="62"/>
                    </a:lnTo>
                    <a:lnTo>
                      <a:pt x="171" y="62"/>
                    </a:lnTo>
                    <a:lnTo>
                      <a:pt x="165" y="63"/>
                    </a:lnTo>
                    <a:lnTo>
                      <a:pt x="161" y="65"/>
                    </a:lnTo>
                    <a:lnTo>
                      <a:pt x="156" y="65"/>
                    </a:lnTo>
                    <a:lnTo>
                      <a:pt x="151" y="65"/>
                    </a:lnTo>
                    <a:lnTo>
                      <a:pt x="146" y="66"/>
                    </a:lnTo>
                    <a:lnTo>
                      <a:pt x="141" y="66"/>
                    </a:lnTo>
                    <a:lnTo>
                      <a:pt x="135" y="68"/>
                    </a:lnTo>
                    <a:lnTo>
                      <a:pt x="131" y="69"/>
                    </a:lnTo>
                    <a:lnTo>
                      <a:pt x="125" y="70"/>
                    </a:lnTo>
                    <a:lnTo>
                      <a:pt x="121" y="70"/>
                    </a:lnTo>
                    <a:lnTo>
                      <a:pt x="117" y="72"/>
                    </a:lnTo>
                    <a:lnTo>
                      <a:pt x="111" y="72"/>
                    </a:lnTo>
                    <a:lnTo>
                      <a:pt x="105" y="75"/>
                    </a:lnTo>
                    <a:lnTo>
                      <a:pt x="100" y="75"/>
                    </a:lnTo>
                    <a:lnTo>
                      <a:pt x="95" y="76"/>
                    </a:lnTo>
                    <a:lnTo>
                      <a:pt x="90" y="78"/>
                    </a:lnTo>
                    <a:lnTo>
                      <a:pt x="84" y="79"/>
                    </a:lnTo>
                    <a:lnTo>
                      <a:pt x="78" y="79"/>
                    </a:lnTo>
                    <a:lnTo>
                      <a:pt x="74" y="82"/>
                    </a:lnTo>
                    <a:lnTo>
                      <a:pt x="67" y="82"/>
                    </a:lnTo>
                    <a:lnTo>
                      <a:pt x="63" y="83"/>
                    </a:lnTo>
                    <a:lnTo>
                      <a:pt x="56" y="85"/>
                    </a:lnTo>
                    <a:lnTo>
                      <a:pt x="51" y="86"/>
                    </a:lnTo>
                    <a:lnTo>
                      <a:pt x="44" y="87"/>
                    </a:lnTo>
                    <a:lnTo>
                      <a:pt x="39" y="89"/>
                    </a:lnTo>
                    <a:lnTo>
                      <a:pt x="33" y="90"/>
                    </a:lnTo>
                    <a:lnTo>
                      <a:pt x="27" y="93"/>
                    </a:lnTo>
                    <a:lnTo>
                      <a:pt x="22" y="93"/>
                    </a:lnTo>
                    <a:lnTo>
                      <a:pt x="17" y="93"/>
                    </a:lnTo>
                    <a:lnTo>
                      <a:pt x="13" y="92"/>
                    </a:lnTo>
                    <a:lnTo>
                      <a:pt x="10" y="90"/>
                    </a:lnTo>
                    <a:lnTo>
                      <a:pt x="5" y="83"/>
                    </a:lnTo>
                    <a:lnTo>
                      <a:pt x="2" y="76"/>
                    </a:lnTo>
                    <a:lnTo>
                      <a:pt x="0" y="72"/>
                    </a:lnTo>
                    <a:lnTo>
                      <a:pt x="0" y="68"/>
                    </a:lnTo>
                    <a:lnTo>
                      <a:pt x="0" y="63"/>
                    </a:lnTo>
                    <a:lnTo>
                      <a:pt x="3" y="61"/>
                    </a:lnTo>
                    <a:lnTo>
                      <a:pt x="5" y="56"/>
                    </a:lnTo>
                    <a:lnTo>
                      <a:pt x="9" y="53"/>
                    </a:lnTo>
                    <a:lnTo>
                      <a:pt x="13" y="51"/>
                    </a:lnTo>
                    <a:lnTo>
                      <a:pt x="19" y="5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4" name="Freeform 63">
                <a:extLst>
                  <a:ext uri="{FF2B5EF4-FFF2-40B4-BE49-F238E27FC236}">
                    <a16:creationId xmlns:a16="http://schemas.microsoft.com/office/drawing/2014/main" id="{B52F09E6-18E8-984E-991A-229B1C062992}"/>
                  </a:ext>
                </a:extLst>
              </p:cNvPr>
              <p:cNvSpPr>
                <a:spLocks/>
              </p:cNvSpPr>
              <p:nvPr/>
            </p:nvSpPr>
            <p:spPr bwMode="auto">
              <a:xfrm>
                <a:off x="4214216" y="2740598"/>
                <a:ext cx="93152" cy="1025036"/>
              </a:xfrm>
              <a:custGeom>
                <a:avLst/>
                <a:gdLst>
                  <a:gd name="T0" fmla="*/ 2147483647 w 52"/>
                  <a:gd name="T1" fmla="*/ 2147483647 h 536"/>
                  <a:gd name="T2" fmla="*/ 2147483647 w 52"/>
                  <a:gd name="T3" fmla="*/ 2147483647 h 536"/>
                  <a:gd name="T4" fmla="*/ 2147483647 w 52"/>
                  <a:gd name="T5" fmla="*/ 2147483647 h 536"/>
                  <a:gd name="T6" fmla="*/ 2147483647 w 52"/>
                  <a:gd name="T7" fmla="*/ 2147483647 h 536"/>
                  <a:gd name="T8" fmla="*/ 2147483647 w 52"/>
                  <a:gd name="T9" fmla="*/ 2147483647 h 536"/>
                  <a:gd name="T10" fmla="*/ 2147483647 w 52"/>
                  <a:gd name="T11" fmla="*/ 2147483647 h 536"/>
                  <a:gd name="T12" fmla="*/ 2147483647 w 52"/>
                  <a:gd name="T13" fmla="*/ 2147483647 h 536"/>
                  <a:gd name="T14" fmla="*/ 2147483647 w 52"/>
                  <a:gd name="T15" fmla="*/ 2147483647 h 536"/>
                  <a:gd name="T16" fmla="*/ 2147483647 w 52"/>
                  <a:gd name="T17" fmla="*/ 2147483647 h 536"/>
                  <a:gd name="T18" fmla="*/ 2147483647 w 52"/>
                  <a:gd name="T19" fmla="*/ 2147483647 h 536"/>
                  <a:gd name="T20" fmla="*/ 2147483647 w 52"/>
                  <a:gd name="T21" fmla="*/ 2147483647 h 536"/>
                  <a:gd name="T22" fmla="*/ 2147483647 w 52"/>
                  <a:gd name="T23" fmla="*/ 2147483647 h 536"/>
                  <a:gd name="T24" fmla="*/ 2147483647 w 52"/>
                  <a:gd name="T25" fmla="*/ 2147483647 h 536"/>
                  <a:gd name="T26" fmla="*/ 2147483647 w 52"/>
                  <a:gd name="T27" fmla="*/ 2147483647 h 536"/>
                  <a:gd name="T28" fmla="*/ 2147483647 w 52"/>
                  <a:gd name="T29" fmla="*/ 2147483647 h 536"/>
                  <a:gd name="T30" fmla="*/ 2147483647 w 52"/>
                  <a:gd name="T31" fmla="*/ 2147483647 h 536"/>
                  <a:gd name="T32" fmla="*/ 2147483647 w 52"/>
                  <a:gd name="T33" fmla="*/ 2147483647 h 536"/>
                  <a:gd name="T34" fmla="*/ 2147483647 w 52"/>
                  <a:gd name="T35" fmla="*/ 2147483647 h 536"/>
                  <a:gd name="T36" fmla="*/ 2147483647 w 52"/>
                  <a:gd name="T37" fmla="*/ 2147483647 h 536"/>
                  <a:gd name="T38" fmla="*/ 2147483647 w 52"/>
                  <a:gd name="T39" fmla="*/ 2147483647 h 536"/>
                  <a:gd name="T40" fmla="*/ 2147483647 w 52"/>
                  <a:gd name="T41" fmla="*/ 2147483647 h 536"/>
                  <a:gd name="T42" fmla="*/ 2147483647 w 52"/>
                  <a:gd name="T43" fmla="*/ 2147483647 h 536"/>
                  <a:gd name="T44" fmla="*/ 2147483647 w 52"/>
                  <a:gd name="T45" fmla="*/ 2147483647 h 536"/>
                  <a:gd name="T46" fmla="*/ 2147483647 w 52"/>
                  <a:gd name="T47" fmla="*/ 2147483647 h 536"/>
                  <a:gd name="T48" fmla="*/ 2147483647 w 52"/>
                  <a:gd name="T49" fmla="*/ 2147483647 h 536"/>
                  <a:gd name="T50" fmla="*/ 0 w 52"/>
                  <a:gd name="T51" fmla="*/ 2147483647 h 536"/>
                  <a:gd name="T52" fmla="*/ 0 w 52"/>
                  <a:gd name="T53" fmla="*/ 2147483647 h 536"/>
                  <a:gd name="T54" fmla="*/ 0 w 52"/>
                  <a:gd name="T55" fmla="*/ 2147483647 h 536"/>
                  <a:gd name="T56" fmla="*/ 0 w 52"/>
                  <a:gd name="T57" fmla="*/ 2147483647 h 536"/>
                  <a:gd name="T58" fmla="*/ 0 w 52"/>
                  <a:gd name="T59" fmla="*/ 2147483647 h 536"/>
                  <a:gd name="T60" fmla="*/ 2147483647 w 52"/>
                  <a:gd name="T61" fmla="*/ 2147483647 h 536"/>
                  <a:gd name="T62" fmla="*/ 2147483647 w 52"/>
                  <a:gd name="T63" fmla="*/ 2147483647 h 536"/>
                  <a:gd name="T64" fmla="*/ 2147483647 w 52"/>
                  <a:gd name="T65" fmla="*/ 2147483647 h 536"/>
                  <a:gd name="T66" fmla="*/ 2147483647 w 52"/>
                  <a:gd name="T67" fmla="*/ 2147483647 h 536"/>
                  <a:gd name="T68" fmla="*/ 2147483647 w 52"/>
                  <a:gd name="T69" fmla="*/ 2147483647 h 536"/>
                  <a:gd name="T70" fmla="*/ 2147483647 w 52"/>
                  <a:gd name="T71" fmla="*/ 2147483647 h 536"/>
                  <a:gd name="T72" fmla="*/ 2147483647 w 52"/>
                  <a:gd name="T73" fmla="*/ 2147483647 h 536"/>
                  <a:gd name="T74" fmla="*/ 2147483647 w 52"/>
                  <a:gd name="T75" fmla="*/ 2147483647 h 536"/>
                  <a:gd name="T76" fmla="*/ 2147483647 w 52"/>
                  <a:gd name="T77" fmla="*/ 2147483647 h 536"/>
                  <a:gd name="T78" fmla="*/ 2147483647 w 52"/>
                  <a:gd name="T79" fmla="*/ 2147483647 h 536"/>
                  <a:gd name="T80" fmla="*/ 2147483647 w 52"/>
                  <a:gd name="T81" fmla="*/ 2147483647 h 536"/>
                  <a:gd name="T82" fmla="*/ 2147483647 w 52"/>
                  <a:gd name="T83" fmla="*/ 2147483647 h 536"/>
                  <a:gd name="T84" fmla="*/ 2147483647 w 52"/>
                  <a:gd name="T85" fmla="*/ 2147483647 h 536"/>
                  <a:gd name="T86" fmla="*/ 2147483647 w 52"/>
                  <a:gd name="T87" fmla="*/ 2147483647 h 536"/>
                  <a:gd name="T88" fmla="*/ 2147483647 w 52"/>
                  <a:gd name="T89" fmla="*/ 2147483647 h 536"/>
                  <a:gd name="T90" fmla="*/ 2147483647 w 52"/>
                  <a:gd name="T91" fmla="*/ 2147483647 h 536"/>
                  <a:gd name="T92" fmla="*/ 2147483647 w 52"/>
                  <a:gd name="T93" fmla="*/ 0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
                  <a:gd name="T142" fmla="*/ 0 h 536"/>
                  <a:gd name="T143" fmla="*/ 52 w 52"/>
                  <a:gd name="T144" fmla="*/ 536 h 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 h="536">
                    <a:moveTo>
                      <a:pt x="52" y="0"/>
                    </a:moveTo>
                    <a:lnTo>
                      <a:pt x="51" y="9"/>
                    </a:lnTo>
                    <a:lnTo>
                      <a:pt x="51" y="17"/>
                    </a:lnTo>
                    <a:lnTo>
                      <a:pt x="51" y="26"/>
                    </a:lnTo>
                    <a:lnTo>
                      <a:pt x="51" y="36"/>
                    </a:lnTo>
                    <a:lnTo>
                      <a:pt x="51" y="44"/>
                    </a:lnTo>
                    <a:lnTo>
                      <a:pt x="51" y="53"/>
                    </a:lnTo>
                    <a:lnTo>
                      <a:pt x="51" y="61"/>
                    </a:lnTo>
                    <a:lnTo>
                      <a:pt x="51" y="70"/>
                    </a:lnTo>
                    <a:lnTo>
                      <a:pt x="51" y="78"/>
                    </a:lnTo>
                    <a:lnTo>
                      <a:pt x="51" y="87"/>
                    </a:lnTo>
                    <a:lnTo>
                      <a:pt x="51" y="95"/>
                    </a:lnTo>
                    <a:lnTo>
                      <a:pt x="51" y="104"/>
                    </a:lnTo>
                    <a:lnTo>
                      <a:pt x="49" y="111"/>
                    </a:lnTo>
                    <a:lnTo>
                      <a:pt x="49" y="119"/>
                    </a:lnTo>
                    <a:lnTo>
                      <a:pt x="49" y="128"/>
                    </a:lnTo>
                    <a:lnTo>
                      <a:pt x="49" y="136"/>
                    </a:lnTo>
                    <a:lnTo>
                      <a:pt x="49" y="143"/>
                    </a:lnTo>
                    <a:lnTo>
                      <a:pt x="49" y="150"/>
                    </a:lnTo>
                    <a:lnTo>
                      <a:pt x="48" y="159"/>
                    </a:lnTo>
                    <a:lnTo>
                      <a:pt x="48" y="166"/>
                    </a:lnTo>
                    <a:lnTo>
                      <a:pt x="48" y="173"/>
                    </a:lnTo>
                    <a:lnTo>
                      <a:pt x="48" y="180"/>
                    </a:lnTo>
                    <a:lnTo>
                      <a:pt x="48" y="189"/>
                    </a:lnTo>
                    <a:lnTo>
                      <a:pt x="48" y="196"/>
                    </a:lnTo>
                    <a:lnTo>
                      <a:pt x="48" y="203"/>
                    </a:lnTo>
                    <a:lnTo>
                      <a:pt x="48" y="211"/>
                    </a:lnTo>
                    <a:lnTo>
                      <a:pt x="47" y="219"/>
                    </a:lnTo>
                    <a:lnTo>
                      <a:pt x="47" y="226"/>
                    </a:lnTo>
                    <a:lnTo>
                      <a:pt x="47" y="233"/>
                    </a:lnTo>
                    <a:lnTo>
                      <a:pt x="47" y="240"/>
                    </a:lnTo>
                    <a:lnTo>
                      <a:pt x="47" y="248"/>
                    </a:lnTo>
                    <a:lnTo>
                      <a:pt x="47" y="255"/>
                    </a:lnTo>
                    <a:lnTo>
                      <a:pt x="47" y="263"/>
                    </a:lnTo>
                    <a:lnTo>
                      <a:pt x="47" y="270"/>
                    </a:lnTo>
                    <a:lnTo>
                      <a:pt x="45" y="277"/>
                    </a:lnTo>
                    <a:lnTo>
                      <a:pt x="45" y="285"/>
                    </a:lnTo>
                    <a:lnTo>
                      <a:pt x="44" y="292"/>
                    </a:lnTo>
                    <a:lnTo>
                      <a:pt x="44" y="299"/>
                    </a:lnTo>
                    <a:lnTo>
                      <a:pt x="44" y="307"/>
                    </a:lnTo>
                    <a:lnTo>
                      <a:pt x="44" y="315"/>
                    </a:lnTo>
                    <a:lnTo>
                      <a:pt x="44" y="322"/>
                    </a:lnTo>
                    <a:lnTo>
                      <a:pt x="44" y="329"/>
                    </a:lnTo>
                    <a:lnTo>
                      <a:pt x="42" y="338"/>
                    </a:lnTo>
                    <a:lnTo>
                      <a:pt x="42" y="345"/>
                    </a:lnTo>
                    <a:lnTo>
                      <a:pt x="42" y="352"/>
                    </a:lnTo>
                    <a:lnTo>
                      <a:pt x="42" y="360"/>
                    </a:lnTo>
                    <a:lnTo>
                      <a:pt x="42" y="369"/>
                    </a:lnTo>
                    <a:lnTo>
                      <a:pt x="42" y="377"/>
                    </a:lnTo>
                    <a:lnTo>
                      <a:pt x="42" y="385"/>
                    </a:lnTo>
                    <a:lnTo>
                      <a:pt x="42" y="393"/>
                    </a:lnTo>
                    <a:lnTo>
                      <a:pt x="41" y="400"/>
                    </a:lnTo>
                    <a:lnTo>
                      <a:pt x="41" y="409"/>
                    </a:lnTo>
                    <a:lnTo>
                      <a:pt x="41" y="416"/>
                    </a:lnTo>
                    <a:lnTo>
                      <a:pt x="41" y="424"/>
                    </a:lnTo>
                    <a:lnTo>
                      <a:pt x="41" y="433"/>
                    </a:lnTo>
                    <a:lnTo>
                      <a:pt x="41" y="443"/>
                    </a:lnTo>
                    <a:lnTo>
                      <a:pt x="41" y="450"/>
                    </a:lnTo>
                    <a:lnTo>
                      <a:pt x="41" y="458"/>
                    </a:lnTo>
                    <a:lnTo>
                      <a:pt x="41" y="467"/>
                    </a:lnTo>
                    <a:lnTo>
                      <a:pt x="41" y="477"/>
                    </a:lnTo>
                    <a:lnTo>
                      <a:pt x="41" y="487"/>
                    </a:lnTo>
                    <a:lnTo>
                      <a:pt x="41" y="495"/>
                    </a:lnTo>
                    <a:lnTo>
                      <a:pt x="41" y="505"/>
                    </a:lnTo>
                    <a:lnTo>
                      <a:pt x="41" y="515"/>
                    </a:lnTo>
                    <a:lnTo>
                      <a:pt x="41" y="519"/>
                    </a:lnTo>
                    <a:lnTo>
                      <a:pt x="40" y="524"/>
                    </a:lnTo>
                    <a:lnTo>
                      <a:pt x="37" y="526"/>
                    </a:lnTo>
                    <a:lnTo>
                      <a:pt x="34" y="531"/>
                    </a:lnTo>
                    <a:lnTo>
                      <a:pt x="27" y="535"/>
                    </a:lnTo>
                    <a:lnTo>
                      <a:pt x="21" y="536"/>
                    </a:lnTo>
                    <a:lnTo>
                      <a:pt x="13" y="535"/>
                    </a:lnTo>
                    <a:lnTo>
                      <a:pt x="6" y="531"/>
                    </a:lnTo>
                    <a:lnTo>
                      <a:pt x="3" y="526"/>
                    </a:lnTo>
                    <a:lnTo>
                      <a:pt x="1" y="524"/>
                    </a:lnTo>
                    <a:lnTo>
                      <a:pt x="0" y="519"/>
                    </a:lnTo>
                    <a:lnTo>
                      <a:pt x="0" y="515"/>
                    </a:lnTo>
                    <a:lnTo>
                      <a:pt x="0" y="505"/>
                    </a:lnTo>
                    <a:lnTo>
                      <a:pt x="0" y="495"/>
                    </a:lnTo>
                    <a:lnTo>
                      <a:pt x="0" y="487"/>
                    </a:lnTo>
                    <a:lnTo>
                      <a:pt x="0" y="477"/>
                    </a:lnTo>
                    <a:lnTo>
                      <a:pt x="0" y="467"/>
                    </a:lnTo>
                    <a:lnTo>
                      <a:pt x="0" y="458"/>
                    </a:lnTo>
                    <a:lnTo>
                      <a:pt x="0" y="450"/>
                    </a:lnTo>
                    <a:lnTo>
                      <a:pt x="0" y="443"/>
                    </a:lnTo>
                    <a:lnTo>
                      <a:pt x="0" y="433"/>
                    </a:lnTo>
                    <a:lnTo>
                      <a:pt x="0" y="424"/>
                    </a:lnTo>
                    <a:lnTo>
                      <a:pt x="0" y="416"/>
                    </a:lnTo>
                    <a:lnTo>
                      <a:pt x="0" y="409"/>
                    </a:lnTo>
                    <a:lnTo>
                      <a:pt x="0" y="400"/>
                    </a:lnTo>
                    <a:lnTo>
                      <a:pt x="0" y="393"/>
                    </a:lnTo>
                    <a:lnTo>
                      <a:pt x="0" y="385"/>
                    </a:lnTo>
                    <a:lnTo>
                      <a:pt x="1" y="377"/>
                    </a:lnTo>
                    <a:lnTo>
                      <a:pt x="1" y="369"/>
                    </a:lnTo>
                    <a:lnTo>
                      <a:pt x="1" y="360"/>
                    </a:lnTo>
                    <a:lnTo>
                      <a:pt x="1" y="352"/>
                    </a:lnTo>
                    <a:lnTo>
                      <a:pt x="1" y="345"/>
                    </a:lnTo>
                    <a:lnTo>
                      <a:pt x="1" y="338"/>
                    </a:lnTo>
                    <a:lnTo>
                      <a:pt x="1" y="329"/>
                    </a:lnTo>
                    <a:lnTo>
                      <a:pt x="1" y="322"/>
                    </a:lnTo>
                    <a:lnTo>
                      <a:pt x="3" y="315"/>
                    </a:lnTo>
                    <a:lnTo>
                      <a:pt x="3" y="307"/>
                    </a:lnTo>
                    <a:lnTo>
                      <a:pt x="3" y="299"/>
                    </a:lnTo>
                    <a:lnTo>
                      <a:pt x="3" y="292"/>
                    </a:lnTo>
                    <a:lnTo>
                      <a:pt x="4" y="285"/>
                    </a:lnTo>
                    <a:lnTo>
                      <a:pt x="4" y="277"/>
                    </a:lnTo>
                    <a:lnTo>
                      <a:pt x="4" y="270"/>
                    </a:lnTo>
                    <a:lnTo>
                      <a:pt x="4" y="263"/>
                    </a:lnTo>
                    <a:lnTo>
                      <a:pt x="6" y="255"/>
                    </a:lnTo>
                    <a:lnTo>
                      <a:pt x="6" y="248"/>
                    </a:lnTo>
                    <a:lnTo>
                      <a:pt x="6" y="240"/>
                    </a:lnTo>
                    <a:lnTo>
                      <a:pt x="6" y="233"/>
                    </a:lnTo>
                    <a:lnTo>
                      <a:pt x="6" y="226"/>
                    </a:lnTo>
                    <a:lnTo>
                      <a:pt x="6" y="219"/>
                    </a:lnTo>
                    <a:lnTo>
                      <a:pt x="6" y="211"/>
                    </a:lnTo>
                    <a:lnTo>
                      <a:pt x="6" y="203"/>
                    </a:lnTo>
                    <a:lnTo>
                      <a:pt x="7" y="196"/>
                    </a:lnTo>
                    <a:lnTo>
                      <a:pt x="7" y="189"/>
                    </a:lnTo>
                    <a:lnTo>
                      <a:pt x="7" y="180"/>
                    </a:lnTo>
                    <a:lnTo>
                      <a:pt x="7" y="173"/>
                    </a:lnTo>
                    <a:lnTo>
                      <a:pt x="7" y="166"/>
                    </a:lnTo>
                    <a:lnTo>
                      <a:pt x="7" y="159"/>
                    </a:lnTo>
                    <a:lnTo>
                      <a:pt x="7" y="150"/>
                    </a:lnTo>
                    <a:lnTo>
                      <a:pt x="7" y="143"/>
                    </a:lnTo>
                    <a:lnTo>
                      <a:pt x="8" y="136"/>
                    </a:lnTo>
                    <a:lnTo>
                      <a:pt x="8" y="128"/>
                    </a:lnTo>
                    <a:lnTo>
                      <a:pt x="8" y="119"/>
                    </a:lnTo>
                    <a:lnTo>
                      <a:pt x="8" y="111"/>
                    </a:lnTo>
                    <a:lnTo>
                      <a:pt x="8" y="104"/>
                    </a:lnTo>
                    <a:lnTo>
                      <a:pt x="8" y="95"/>
                    </a:lnTo>
                    <a:lnTo>
                      <a:pt x="8" y="87"/>
                    </a:lnTo>
                    <a:lnTo>
                      <a:pt x="8" y="78"/>
                    </a:lnTo>
                    <a:lnTo>
                      <a:pt x="10" y="70"/>
                    </a:lnTo>
                    <a:lnTo>
                      <a:pt x="10" y="61"/>
                    </a:lnTo>
                    <a:lnTo>
                      <a:pt x="10" y="53"/>
                    </a:lnTo>
                    <a:lnTo>
                      <a:pt x="10" y="44"/>
                    </a:lnTo>
                    <a:lnTo>
                      <a:pt x="10" y="36"/>
                    </a:lnTo>
                    <a:lnTo>
                      <a:pt x="10" y="26"/>
                    </a:lnTo>
                    <a:lnTo>
                      <a:pt x="10" y="17"/>
                    </a:lnTo>
                    <a:lnTo>
                      <a:pt x="10" y="9"/>
                    </a:lnTo>
                    <a:lnTo>
                      <a:pt x="1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5" name="Freeform 64">
                <a:extLst>
                  <a:ext uri="{FF2B5EF4-FFF2-40B4-BE49-F238E27FC236}">
                    <a16:creationId xmlns:a16="http://schemas.microsoft.com/office/drawing/2014/main" id="{B4A7D449-20BB-C344-8B8B-33A4CCCE3503}"/>
                  </a:ext>
                </a:extLst>
              </p:cNvPr>
              <p:cNvSpPr>
                <a:spLocks/>
              </p:cNvSpPr>
              <p:nvPr/>
            </p:nvSpPr>
            <p:spPr bwMode="auto">
              <a:xfrm>
                <a:off x="5469970" y="4054403"/>
                <a:ext cx="130771" cy="223749"/>
              </a:xfrm>
              <a:custGeom>
                <a:avLst/>
                <a:gdLst>
                  <a:gd name="T0" fmla="*/ 2147483647 w 73"/>
                  <a:gd name="T1" fmla="*/ 2147483647 h 117"/>
                  <a:gd name="T2" fmla="*/ 0 w 73"/>
                  <a:gd name="T3" fmla="*/ 2147483647 h 117"/>
                  <a:gd name="T4" fmla="*/ 0 w 73"/>
                  <a:gd name="T5" fmla="*/ 2147483647 h 117"/>
                  <a:gd name="T6" fmla="*/ 0 w 73"/>
                  <a:gd name="T7" fmla="*/ 2147483647 h 117"/>
                  <a:gd name="T8" fmla="*/ 2147483647 w 73"/>
                  <a:gd name="T9" fmla="*/ 2147483647 h 117"/>
                  <a:gd name="T10" fmla="*/ 2147483647 w 73"/>
                  <a:gd name="T11" fmla="*/ 2147483647 h 117"/>
                  <a:gd name="T12" fmla="*/ 2147483647 w 73"/>
                  <a:gd name="T13" fmla="*/ 2147483647 h 117"/>
                  <a:gd name="T14" fmla="*/ 2147483647 w 73"/>
                  <a:gd name="T15" fmla="*/ 2147483647 h 117"/>
                  <a:gd name="T16" fmla="*/ 2147483647 w 73"/>
                  <a:gd name="T17" fmla="*/ 2147483647 h 117"/>
                  <a:gd name="T18" fmla="*/ 2147483647 w 73"/>
                  <a:gd name="T19" fmla="*/ 2147483647 h 117"/>
                  <a:gd name="T20" fmla="*/ 2147483647 w 73"/>
                  <a:gd name="T21" fmla="*/ 2147483647 h 117"/>
                  <a:gd name="T22" fmla="*/ 2147483647 w 73"/>
                  <a:gd name="T23" fmla="*/ 2147483647 h 117"/>
                  <a:gd name="T24" fmla="*/ 2147483647 w 73"/>
                  <a:gd name="T25" fmla="*/ 2147483647 h 117"/>
                  <a:gd name="T26" fmla="*/ 2147483647 w 73"/>
                  <a:gd name="T27" fmla="*/ 2147483647 h 117"/>
                  <a:gd name="T28" fmla="*/ 2147483647 w 73"/>
                  <a:gd name="T29" fmla="*/ 2147483647 h 117"/>
                  <a:gd name="T30" fmla="*/ 2147483647 w 73"/>
                  <a:gd name="T31" fmla="*/ 2147483647 h 117"/>
                  <a:gd name="T32" fmla="*/ 2147483647 w 73"/>
                  <a:gd name="T33" fmla="*/ 2147483647 h 117"/>
                  <a:gd name="T34" fmla="*/ 2147483647 w 73"/>
                  <a:gd name="T35" fmla="*/ 2147483647 h 117"/>
                  <a:gd name="T36" fmla="*/ 2147483647 w 73"/>
                  <a:gd name="T37" fmla="*/ 2147483647 h 117"/>
                  <a:gd name="T38" fmla="*/ 2147483647 w 73"/>
                  <a:gd name="T39" fmla="*/ 2147483647 h 117"/>
                  <a:gd name="T40" fmla="*/ 2147483647 w 73"/>
                  <a:gd name="T41" fmla="*/ 2147483647 h 117"/>
                  <a:gd name="T42" fmla="*/ 2147483647 w 73"/>
                  <a:gd name="T43" fmla="*/ 2147483647 h 117"/>
                  <a:gd name="T44" fmla="*/ 2147483647 w 73"/>
                  <a:gd name="T45" fmla="*/ 2147483647 h 117"/>
                  <a:gd name="T46" fmla="*/ 2147483647 w 73"/>
                  <a:gd name="T47" fmla="*/ 2147483647 h 117"/>
                  <a:gd name="T48" fmla="*/ 2147483647 w 73"/>
                  <a:gd name="T49" fmla="*/ 2147483647 h 117"/>
                  <a:gd name="T50" fmla="*/ 2147483647 w 73"/>
                  <a:gd name="T51" fmla="*/ 0 h 117"/>
                  <a:gd name="T52" fmla="*/ 2147483647 w 73"/>
                  <a:gd name="T53" fmla="*/ 2147483647 h 117"/>
                  <a:gd name="T54" fmla="*/ 2147483647 w 73"/>
                  <a:gd name="T55" fmla="*/ 2147483647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
                  <a:gd name="T85" fmla="*/ 0 h 117"/>
                  <a:gd name="T86" fmla="*/ 73 w 73"/>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 h="117">
                    <a:moveTo>
                      <a:pt x="2" y="5"/>
                    </a:moveTo>
                    <a:lnTo>
                      <a:pt x="0" y="12"/>
                    </a:lnTo>
                    <a:lnTo>
                      <a:pt x="0" y="20"/>
                    </a:lnTo>
                    <a:lnTo>
                      <a:pt x="0" y="28"/>
                    </a:lnTo>
                    <a:lnTo>
                      <a:pt x="2" y="37"/>
                    </a:lnTo>
                    <a:lnTo>
                      <a:pt x="4" y="44"/>
                    </a:lnTo>
                    <a:lnTo>
                      <a:pt x="7" y="52"/>
                    </a:lnTo>
                    <a:lnTo>
                      <a:pt x="10" y="59"/>
                    </a:lnTo>
                    <a:lnTo>
                      <a:pt x="14" y="68"/>
                    </a:lnTo>
                    <a:lnTo>
                      <a:pt x="18" y="75"/>
                    </a:lnTo>
                    <a:lnTo>
                      <a:pt x="24" y="82"/>
                    </a:lnTo>
                    <a:lnTo>
                      <a:pt x="28" y="88"/>
                    </a:lnTo>
                    <a:lnTo>
                      <a:pt x="32" y="95"/>
                    </a:lnTo>
                    <a:lnTo>
                      <a:pt x="36" y="100"/>
                    </a:lnTo>
                    <a:lnTo>
                      <a:pt x="41" y="105"/>
                    </a:lnTo>
                    <a:lnTo>
                      <a:pt x="45" y="109"/>
                    </a:lnTo>
                    <a:lnTo>
                      <a:pt x="51" y="113"/>
                    </a:lnTo>
                    <a:lnTo>
                      <a:pt x="55" y="117"/>
                    </a:lnTo>
                    <a:lnTo>
                      <a:pt x="61" y="116"/>
                    </a:lnTo>
                    <a:lnTo>
                      <a:pt x="65" y="112"/>
                    </a:lnTo>
                    <a:lnTo>
                      <a:pt x="69" y="106"/>
                    </a:lnTo>
                    <a:lnTo>
                      <a:pt x="71" y="100"/>
                    </a:lnTo>
                    <a:lnTo>
                      <a:pt x="72" y="93"/>
                    </a:lnTo>
                    <a:lnTo>
                      <a:pt x="72" y="89"/>
                    </a:lnTo>
                    <a:lnTo>
                      <a:pt x="73" y="88"/>
                    </a:lnTo>
                    <a:lnTo>
                      <a:pt x="45" y="0"/>
                    </a:lnTo>
                    <a:lnTo>
                      <a:pt x="2" y="5"/>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6" name="Freeform 65">
                <a:extLst>
                  <a:ext uri="{FF2B5EF4-FFF2-40B4-BE49-F238E27FC236}">
                    <a16:creationId xmlns:a16="http://schemas.microsoft.com/office/drawing/2014/main" id="{2B6D9957-EBCB-7B4D-9D73-AD0C235DADFF}"/>
                  </a:ext>
                </a:extLst>
              </p:cNvPr>
              <p:cNvSpPr>
                <a:spLocks/>
              </p:cNvSpPr>
              <p:nvPr/>
            </p:nvSpPr>
            <p:spPr bwMode="auto">
              <a:xfrm>
                <a:off x="5539834" y="4054403"/>
                <a:ext cx="107483" cy="246698"/>
              </a:xfrm>
              <a:custGeom>
                <a:avLst/>
                <a:gdLst>
                  <a:gd name="T0" fmla="*/ 2147483647 w 60"/>
                  <a:gd name="T1" fmla="*/ 2147483647 h 129"/>
                  <a:gd name="T2" fmla="*/ 2147483647 w 60"/>
                  <a:gd name="T3" fmla="*/ 2147483647 h 129"/>
                  <a:gd name="T4" fmla="*/ 2147483647 w 60"/>
                  <a:gd name="T5" fmla="*/ 2147483647 h 129"/>
                  <a:gd name="T6" fmla="*/ 2147483647 w 60"/>
                  <a:gd name="T7" fmla="*/ 2147483647 h 129"/>
                  <a:gd name="T8" fmla="*/ 2147483647 w 60"/>
                  <a:gd name="T9" fmla="*/ 2147483647 h 129"/>
                  <a:gd name="T10" fmla="*/ 2147483647 w 60"/>
                  <a:gd name="T11" fmla="*/ 2147483647 h 129"/>
                  <a:gd name="T12" fmla="*/ 2147483647 w 60"/>
                  <a:gd name="T13" fmla="*/ 2147483647 h 129"/>
                  <a:gd name="T14" fmla="*/ 2147483647 w 60"/>
                  <a:gd name="T15" fmla="*/ 2147483647 h 129"/>
                  <a:gd name="T16" fmla="*/ 2147483647 w 60"/>
                  <a:gd name="T17" fmla="*/ 2147483647 h 129"/>
                  <a:gd name="T18" fmla="*/ 2147483647 w 60"/>
                  <a:gd name="T19" fmla="*/ 2147483647 h 129"/>
                  <a:gd name="T20" fmla="*/ 2147483647 w 60"/>
                  <a:gd name="T21" fmla="*/ 2147483647 h 129"/>
                  <a:gd name="T22" fmla="*/ 2147483647 w 60"/>
                  <a:gd name="T23" fmla="*/ 2147483647 h 129"/>
                  <a:gd name="T24" fmla="*/ 2147483647 w 60"/>
                  <a:gd name="T25" fmla="*/ 2147483647 h 129"/>
                  <a:gd name="T26" fmla="*/ 2147483647 w 60"/>
                  <a:gd name="T27" fmla="*/ 2147483647 h 129"/>
                  <a:gd name="T28" fmla="*/ 2147483647 w 60"/>
                  <a:gd name="T29" fmla="*/ 2147483647 h 129"/>
                  <a:gd name="T30" fmla="*/ 2147483647 w 60"/>
                  <a:gd name="T31" fmla="*/ 2147483647 h 129"/>
                  <a:gd name="T32" fmla="*/ 2147483647 w 60"/>
                  <a:gd name="T33" fmla="*/ 2147483647 h 129"/>
                  <a:gd name="T34" fmla="*/ 2147483647 w 60"/>
                  <a:gd name="T35" fmla="*/ 2147483647 h 129"/>
                  <a:gd name="T36" fmla="*/ 2147483647 w 60"/>
                  <a:gd name="T37" fmla="*/ 2147483647 h 129"/>
                  <a:gd name="T38" fmla="*/ 2147483647 w 60"/>
                  <a:gd name="T39" fmla="*/ 2147483647 h 129"/>
                  <a:gd name="T40" fmla="*/ 2147483647 w 60"/>
                  <a:gd name="T41" fmla="*/ 2147483647 h 129"/>
                  <a:gd name="T42" fmla="*/ 2147483647 w 60"/>
                  <a:gd name="T43" fmla="*/ 2147483647 h 129"/>
                  <a:gd name="T44" fmla="*/ 2147483647 w 60"/>
                  <a:gd name="T45" fmla="*/ 2147483647 h 129"/>
                  <a:gd name="T46" fmla="*/ 2147483647 w 60"/>
                  <a:gd name="T47" fmla="*/ 2147483647 h 129"/>
                  <a:gd name="T48" fmla="*/ 2147483647 w 60"/>
                  <a:gd name="T49" fmla="*/ 2147483647 h 129"/>
                  <a:gd name="T50" fmla="*/ 2147483647 w 60"/>
                  <a:gd name="T51" fmla="*/ 2147483647 h 129"/>
                  <a:gd name="T52" fmla="*/ 2147483647 w 60"/>
                  <a:gd name="T53" fmla="*/ 2147483647 h 129"/>
                  <a:gd name="T54" fmla="*/ 2147483647 w 60"/>
                  <a:gd name="T55" fmla="*/ 2147483647 h 129"/>
                  <a:gd name="T56" fmla="*/ 2147483647 w 60"/>
                  <a:gd name="T57" fmla="*/ 2147483647 h 129"/>
                  <a:gd name="T58" fmla="*/ 2147483647 w 60"/>
                  <a:gd name="T59" fmla="*/ 2147483647 h 129"/>
                  <a:gd name="T60" fmla="*/ 2147483647 w 60"/>
                  <a:gd name="T61" fmla="*/ 2147483647 h 129"/>
                  <a:gd name="T62" fmla="*/ 2147483647 w 60"/>
                  <a:gd name="T63" fmla="*/ 2147483647 h 129"/>
                  <a:gd name="T64" fmla="*/ 2147483647 w 60"/>
                  <a:gd name="T65" fmla="*/ 2147483647 h 129"/>
                  <a:gd name="T66" fmla="*/ 2147483647 w 60"/>
                  <a:gd name="T67" fmla="*/ 2147483647 h 129"/>
                  <a:gd name="T68" fmla="*/ 2147483647 w 60"/>
                  <a:gd name="T69" fmla="*/ 2147483647 h 129"/>
                  <a:gd name="T70" fmla="*/ 2147483647 w 60"/>
                  <a:gd name="T71" fmla="*/ 2147483647 h 129"/>
                  <a:gd name="T72" fmla="*/ 2147483647 w 60"/>
                  <a:gd name="T73" fmla="*/ 2147483647 h 129"/>
                  <a:gd name="T74" fmla="*/ 2147483647 w 60"/>
                  <a:gd name="T75" fmla="*/ 2147483647 h 129"/>
                  <a:gd name="T76" fmla="*/ 2147483647 w 60"/>
                  <a:gd name="T77" fmla="*/ 2147483647 h 129"/>
                  <a:gd name="T78" fmla="*/ 2147483647 w 60"/>
                  <a:gd name="T79" fmla="*/ 2147483647 h 129"/>
                  <a:gd name="T80" fmla="*/ 2147483647 w 60"/>
                  <a:gd name="T81" fmla="*/ 2147483647 h 129"/>
                  <a:gd name="T82" fmla="*/ 2147483647 w 60"/>
                  <a:gd name="T83" fmla="*/ 2147483647 h 129"/>
                  <a:gd name="T84" fmla="*/ 2147483647 w 60"/>
                  <a:gd name="T85" fmla="*/ 2147483647 h 129"/>
                  <a:gd name="T86" fmla="*/ 2147483647 w 60"/>
                  <a:gd name="T87" fmla="*/ 2147483647 h 129"/>
                  <a:gd name="T88" fmla="*/ 0 w 60"/>
                  <a:gd name="T89" fmla="*/ 2147483647 h 129"/>
                  <a:gd name="T90" fmla="*/ 0 w 60"/>
                  <a:gd name="T91" fmla="*/ 2147483647 h 129"/>
                  <a:gd name="T92" fmla="*/ 0 w 60"/>
                  <a:gd name="T93" fmla="*/ 2147483647 h 129"/>
                  <a:gd name="T94" fmla="*/ 0 w 60"/>
                  <a:gd name="T95" fmla="*/ 2147483647 h 129"/>
                  <a:gd name="T96" fmla="*/ 2147483647 w 60"/>
                  <a:gd name="T97" fmla="*/ 2147483647 h 129"/>
                  <a:gd name="T98" fmla="*/ 2147483647 w 60"/>
                  <a:gd name="T99" fmla="*/ 2147483647 h 129"/>
                  <a:gd name="T100" fmla="*/ 2147483647 w 60"/>
                  <a:gd name="T101" fmla="*/ 2147483647 h 129"/>
                  <a:gd name="T102" fmla="*/ 2147483647 w 60"/>
                  <a:gd name="T103" fmla="*/ 0 h 129"/>
                  <a:gd name="T104" fmla="*/ 2147483647 w 60"/>
                  <a:gd name="T105" fmla="*/ 0 h 129"/>
                  <a:gd name="T106" fmla="*/ 2147483647 w 60"/>
                  <a:gd name="T107" fmla="*/ 0 h 129"/>
                  <a:gd name="T108" fmla="*/ 2147483647 w 60"/>
                  <a:gd name="T109" fmla="*/ 2147483647 h 129"/>
                  <a:gd name="T110" fmla="*/ 2147483647 w 60"/>
                  <a:gd name="T111" fmla="*/ 2147483647 h 129"/>
                  <a:gd name="T112" fmla="*/ 2147483647 w 60"/>
                  <a:gd name="T113" fmla="*/ 2147483647 h 129"/>
                  <a:gd name="T114" fmla="*/ 2147483647 w 60"/>
                  <a:gd name="T115" fmla="*/ 2147483647 h 129"/>
                  <a:gd name="T116" fmla="*/ 2147483647 w 60"/>
                  <a:gd name="T117" fmla="*/ 2147483647 h 129"/>
                  <a:gd name="T118" fmla="*/ 2147483647 w 6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129"/>
                  <a:gd name="T182" fmla="*/ 60 w 6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129">
                    <a:moveTo>
                      <a:pt x="43" y="21"/>
                    </a:moveTo>
                    <a:lnTo>
                      <a:pt x="43" y="27"/>
                    </a:lnTo>
                    <a:lnTo>
                      <a:pt x="43" y="32"/>
                    </a:lnTo>
                    <a:lnTo>
                      <a:pt x="44" y="38"/>
                    </a:lnTo>
                    <a:lnTo>
                      <a:pt x="46" y="44"/>
                    </a:lnTo>
                    <a:lnTo>
                      <a:pt x="47" y="48"/>
                    </a:lnTo>
                    <a:lnTo>
                      <a:pt x="49" y="54"/>
                    </a:lnTo>
                    <a:lnTo>
                      <a:pt x="49" y="58"/>
                    </a:lnTo>
                    <a:lnTo>
                      <a:pt x="51" y="64"/>
                    </a:lnTo>
                    <a:lnTo>
                      <a:pt x="51" y="68"/>
                    </a:lnTo>
                    <a:lnTo>
                      <a:pt x="54" y="72"/>
                    </a:lnTo>
                    <a:lnTo>
                      <a:pt x="56" y="78"/>
                    </a:lnTo>
                    <a:lnTo>
                      <a:pt x="57" y="83"/>
                    </a:lnTo>
                    <a:lnTo>
                      <a:pt x="57" y="88"/>
                    </a:lnTo>
                    <a:lnTo>
                      <a:pt x="58" y="95"/>
                    </a:lnTo>
                    <a:lnTo>
                      <a:pt x="58" y="100"/>
                    </a:lnTo>
                    <a:lnTo>
                      <a:pt x="60" y="106"/>
                    </a:lnTo>
                    <a:lnTo>
                      <a:pt x="58" y="112"/>
                    </a:lnTo>
                    <a:lnTo>
                      <a:pt x="57" y="116"/>
                    </a:lnTo>
                    <a:lnTo>
                      <a:pt x="54" y="119"/>
                    </a:lnTo>
                    <a:lnTo>
                      <a:pt x="51" y="123"/>
                    </a:lnTo>
                    <a:lnTo>
                      <a:pt x="46" y="127"/>
                    </a:lnTo>
                    <a:lnTo>
                      <a:pt x="37" y="129"/>
                    </a:lnTo>
                    <a:lnTo>
                      <a:pt x="33" y="129"/>
                    </a:lnTo>
                    <a:lnTo>
                      <a:pt x="29" y="127"/>
                    </a:lnTo>
                    <a:lnTo>
                      <a:pt x="24" y="125"/>
                    </a:lnTo>
                    <a:lnTo>
                      <a:pt x="22" y="123"/>
                    </a:lnTo>
                    <a:lnTo>
                      <a:pt x="19" y="119"/>
                    </a:lnTo>
                    <a:lnTo>
                      <a:pt x="16" y="116"/>
                    </a:lnTo>
                    <a:lnTo>
                      <a:pt x="15" y="112"/>
                    </a:lnTo>
                    <a:lnTo>
                      <a:pt x="15" y="106"/>
                    </a:lnTo>
                    <a:lnTo>
                      <a:pt x="15" y="100"/>
                    </a:lnTo>
                    <a:lnTo>
                      <a:pt x="13" y="95"/>
                    </a:lnTo>
                    <a:lnTo>
                      <a:pt x="13" y="88"/>
                    </a:lnTo>
                    <a:lnTo>
                      <a:pt x="12" y="83"/>
                    </a:lnTo>
                    <a:lnTo>
                      <a:pt x="10" y="78"/>
                    </a:lnTo>
                    <a:lnTo>
                      <a:pt x="9" y="72"/>
                    </a:lnTo>
                    <a:lnTo>
                      <a:pt x="7" y="68"/>
                    </a:lnTo>
                    <a:lnTo>
                      <a:pt x="7" y="64"/>
                    </a:lnTo>
                    <a:lnTo>
                      <a:pt x="5" y="58"/>
                    </a:lnTo>
                    <a:lnTo>
                      <a:pt x="5" y="54"/>
                    </a:lnTo>
                    <a:lnTo>
                      <a:pt x="3" y="48"/>
                    </a:lnTo>
                    <a:lnTo>
                      <a:pt x="2" y="44"/>
                    </a:lnTo>
                    <a:lnTo>
                      <a:pt x="2" y="38"/>
                    </a:lnTo>
                    <a:lnTo>
                      <a:pt x="0" y="32"/>
                    </a:lnTo>
                    <a:lnTo>
                      <a:pt x="0" y="27"/>
                    </a:lnTo>
                    <a:lnTo>
                      <a:pt x="0" y="21"/>
                    </a:lnTo>
                    <a:lnTo>
                      <a:pt x="0" y="14"/>
                    </a:lnTo>
                    <a:lnTo>
                      <a:pt x="2" y="11"/>
                    </a:lnTo>
                    <a:lnTo>
                      <a:pt x="3" y="5"/>
                    </a:lnTo>
                    <a:lnTo>
                      <a:pt x="6" y="4"/>
                    </a:lnTo>
                    <a:lnTo>
                      <a:pt x="13" y="0"/>
                    </a:lnTo>
                    <a:lnTo>
                      <a:pt x="22" y="0"/>
                    </a:lnTo>
                    <a:lnTo>
                      <a:pt x="30" y="0"/>
                    </a:lnTo>
                    <a:lnTo>
                      <a:pt x="37" y="4"/>
                    </a:lnTo>
                    <a:lnTo>
                      <a:pt x="39" y="5"/>
                    </a:lnTo>
                    <a:lnTo>
                      <a:pt x="41" y="11"/>
                    </a:lnTo>
                    <a:lnTo>
                      <a:pt x="43" y="14"/>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7" name="Freeform 66">
                <a:extLst>
                  <a:ext uri="{FF2B5EF4-FFF2-40B4-BE49-F238E27FC236}">
                    <a16:creationId xmlns:a16="http://schemas.microsoft.com/office/drawing/2014/main" id="{105ED1CF-9EDF-7E4C-8FD7-C8B85986FF58}"/>
                  </a:ext>
                </a:extLst>
              </p:cNvPr>
              <p:cNvSpPr>
                <a:spLocks/>
              </p:cNvSpPr>
              <p:nvPr/>
            </p:nvSpPr>
            <p:spPr bwMode="auto">
              <a:xfrm>
                <a:off x="5426977" y="3997032"/>
                <a:ext cx="207800" cy="349966"/>
              </a:xfrm>
              <a:custGeom>
                <a:avLst/>
                <a:gdLst>
                  <a:gd name="T0" fmla="*/ 2147483647 w 116"/>
                  <a:gd name="T1" fmla="*/ 2147483647 h 183"/>
                  <a:gd name="T2" fmla="*/ 2147483647 w 116"/>
                  <a:gd name="T3" fmla="*/ 2147483647 h 183"/>
                  <a:gd name="T4" fmla="*/ 2147483647 w 116"/>
                  <a:gd name="T5" fmla="*/ 2147483647 h 183"/>
                  <a:gd name="T6" fmla="*/ 2147483647 w 116"/>
                  <a:gd name="T7" fmla="*/ 2147483647 h 183"/>
                  <a:gd name="T8" fmla="*/ 2147483647 w 116"/>
                  <a:gd name="T9" fmla="*/ 2147483647 h 183"/>
                  <a:gd name="T10" fmla="*/ 2147483647 w 116"/>
                  <a:gd name="T11" fmla="*/ 2147483647 h 183"/>
                  <a:gd name="T12" fmla="*/ 2147483647 w 116"/>
                  <a:gd name="T13" fmla="*/ 2147483647 h 183"/>
                  <a:gd name="T14" fmla="*/ 2147483647 w 116"/>
                  <a:gd name="T15" fmla="*/ 2147483647 h 183"/>
                  <a:gd name="T16" fmla="*/ 2147483647 w 116"/>
                  <a:gd name="T17" fmla="*/ 2147483647 h 183"/>
                  <a:gd name="T18" fmla="*/ 2147483647 w 116"/>
                  <a:gd name="T19" fmla="*/ 2147483647 h 183"/>
                  <a:gd name="T20" fmla="*/ 2147483647 w 116"/>
                  <a:gd name="T21" fmla="*/ 2147483647 h 183"/>
                  <a:gd name="T22" fmla="*/ 2147483647 w 116"/>
                  <a:gd name="T23" fmla="*/ 2147483647 h 183"/>
                  <a:gd name="T24" fmla="*/ 2147483647 w 116"/>
                  <a:gd name="T25" fmla="*/ 2147483647 h 183"/>
                  <a:gd name="T26" fmla="*/ 2147483647 w 116"/>
                  <a:gd name="T27" fmla="*/ 2147483647 h 183"/>
                  <a:gd name="T28" fmla="*/ 2147483647 w 116"/>
                  <a:gd name="T29" fmla="*/ 2147483647 h 183"/>
                  <a:gd name="T30" fmla="*/ 2147483647 w 116"/>
                  <a:gd name="T31" fmla="*/ 2147483647 h 183"/>
                  <a:gd name="T32" fmla="*/ 2147483647 w 116"/>
                  <a:gd name="T33" fmla="*/ 2147483647 h 183"/>
                  <a:gd name="T34" fmla="*/ 2147483647 w 116"/>
                  <a:gd name="T35" fmla="*/ 2147483647 h 183"/>
                  <a:gd name="T36" fmla="*/ 2147483647 w 116"/>
                  <a:gd name="T37" fmla="*/ 2147483647 h 183"/>
                  <a:gd name="T38" fmla="*/ 2147483647 w 116"/>
                  <a:gd name="T39" fmla="*/ 2147483647 h 183"/>
                  <a:gd name="T40" fmla="*/ 2147483647 w 116"/>
                  <a:gd name="T41" fmla="*/ 2147483647 h 183"/>
                  <a:gd name="T42" fmla="*/ 2147483647 w 116"/>
                  <a:gd name="T43" fmla="*/ 2147483647 h 183"/>
                  <a:gd name="T44" fmla="*/ 2147483647 w 116"/>
                  <a:gd name="T45" fmla="*/ 2147483647 h 183"/>
                  <a:gd name="T46" fmla="*/ 2147483647 w 116"/>
                  <a:gd name="T47" fmla="*/ 2147483647 h 183"/>
                  <a:gd name="T48" fmla="*/ 2147483647 w 116"/>
                  <a:gd name="T49" fmla="*/ 2147483647 h 183"/>
                  <a:gd name="T50" fmla="*/ 2147483647 w 116"/>
                  <a:gd name="T51" fmla="*/ 2147483647 h 183"/>
                  <a:gd name="T52" fmla="*/ 2147483647 w 116"/>
                  <a:gd name="T53" fmla="*/ 2147483647 h 183"/>
                  <a:gd name="T54" fmla="*/ 2147483647 w 116"/>
                  <a:gd name="T55" fmla="*/ 2147483647 h 183"/>
                  <a:gd name="T56" fmla="*/ 2147483647 w 116"/>
                  <a:gd name="T57" fmla="*/ 2147483647 h 183"/>
                  <a:gd name="T58" fmla="*/ 0 w 116"/>
                  <a:gd name="T59" fmla="*/ 2147483647 h 183"/>
                  <a:gd name="T60" fmla="*/ 0 w 116"/>
                  <a:gd name="T61" fmla="*/ 2147483647 h 183"/>
                  <a:gd name="T62" fmla="*/ 2147483647 w 116"/>
                  <a:gd name="T63" fmla="*/ 2147483647 h 183"/>
                  <a:gd name="T64" fmla="*/ 2147483647 w 116"/>
                  <a:gd name="T65" fmla="*/ 2147483647 h 183"/>
                  <a:gd name="T66" fmla="*/ 2147483647 w 116"/>
                  <a:gd name="T67" fmla="*/ 2147483647 h 183"/>
                  <a:gd name="T68" fmla="*/ 2147483647 w 116"/>
                  <a:gd name="T69" fmla="*/ 2147483647 h 183"/>
                  <a:gd name="T70" fmla="*/ 2147483647 w 116"/>
                  <a:gd name="T71" fmla="*/ 0 h 183"/>
                  <a:gd name="T72" fmla="*/ 2147483647 w 116"/>
                  <a:gd name="T73" fmla="*/ 0 h 183"/>
                  <a:gd name="T74" fmla="*/ 2147483647 w 116"/>
                  <a:gd name="T75" fmla="*/ 2147483647 h 183"/>
                  <a:gd name="T76" fmla="*/ 2147483647 w 116"/>
                  <a:gd name="T77" fmla="*/ 2147483647 h 183"/>
                  <a:gd name="T78" fmla="*/ 2147483647 w 116"/>
                  <a:gd name="T79" fmla="*/ 2147483647 h 183"/>
                  <a:gd name="T80" fmla="*/ 2147483647 w 116"/>
                  <a:gd name="T81" fmla="*/ 2147483647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83"/>
                  <a:gd name="T125" fmla="*/ 116 w 116"/>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83">
                    <a:moveTo>
                      <a:pt x="49" y="30"/>
                    </a:moveTo>
                    <a:lnTo>
                      <a:pt x="48" y="33"/>
                    </a:lnTo>
                    <a:lnTo>
                      <a:pt x="46" y="38"/>
                    </a:lnTo>
                    <a:lnTo>
                      <a:pt x="45" y="41"/>
                    </a:lnTo>
                    <a:lnTo>
                      <a:pt x="45" y="47"/>
                    </a:lnTo>
                    <a:lnTo>
                      <a:pt x="43" y="50"/>
                    </a:lnTo>
                    <a:lnTo>
                      <a:pt x="43" y="55"/>
                    </a:lnTo>
                    <a:lnTo>
                      <a:pt x="43" y="58"/>
                    </a:lnTo>
                    <a:lnTo>
                      <a:pt x="45" y="64"/>
                    </a:lnTo>
                    <a:lnTo>
                      <a:pt x="45" y="71"/>
                    </a:lnTo>
                    <a:lnTo>
                      <a:pt x="48" y="79"/>
                    </a:lnTo>
                    <a:lnTo>
                      <a:pt x="49" y="88"/>
                    </a:lnTo>
                    <a:lnTo>
                      <a:pt x="53" y="96"/>
                    </a:lnTo>
                    <a:lnTo>
                      <a:pt x="56" y="102"/>
                    </a:lnTo>
                    <a:lnTo>
                      <a:pt x="62" y="109"/>
                    </a:lnTo>
                    <a:lnTo>
                      <a:pt x="66" y="116"/>
                    </a:lnTo>
                    <a:lnTo>
                      <a:pt x="73" y="122"/>
                    </a:lnTo>
                    <a:lnTo>
                      <a:pt x="79" y="128"/>
                    </a:lnTo>
                    <a:lnTo>
                      <a:pt x="86" y="133"/>
                    </a:lnTo>
                    <a:lnTo>
                      <a:pt x="90" y="135"/>
                    </a:lnTo>
                    <a:lnTo>
                      <a:pt x="93" y="136"/>
                    </a:lnTo>
                    <a:lnTo>
                      <a:pt x="99" y="139"/>
                    </a:lnTo>
                    <a:lnTo>
                      <a:pt x="103" y="142"/>
                    </a:lnTo>
                    <a:lnTo>
                      <a:pt x="106" y="143"/>
                    </a:lnTo>
                    <a:lnTo>
                      <a:pt x="110" y="146"/>
                    </a:lnTo>
                    <a:lnTo>
                      <a:pt x="112" y="149"/>
                    </a:lnTo>
                    <a:lnTo>
                      <a:pt x="114" y="152"/>
                    </a:lnTo>
                    <a:lnTo>
                      <a:pt x="116" y="160"/>
                    </a:lnTo>
                    <a:lnTo>
                      <a:pt x="114" y="169"/>
                    </a:lnTo>
                    <a:lnTo>
                      <a:pt x="110" y="174"/>
                    </a:lnTo>
                    <a:lnTo>
                      <a:pt x="104" y="181"/>
                    </a:lnTo>
                    <a:lnTo>
                      <a:pt x="100" y="181"/>
                    </a:lnTo>
                    <a:lnTo>
                      <a:pt x="96" y="183"/>
                    </a:lnTo>
                    <a:lnTo>
                      <a:pt x="92" y="183"/>
                    </a:lnTo>
                    <a:lnTo>
                      <a:pt x="87" y="183"/>
                    </a:lnTo>
                    <a:lnTo>
                      <a:pt x="80" y="180"/>
                    </a:lnTo>
                    <a:lnTo>
                      <a:pt x="75" y="176"/>
                    </a:lnTo>
                    <a:lnTo>
                      <a:pt x="68" y="173"/>
                    </a:lnTo>
                    <a:lnTo>
                      <a:pt x="63" y="170"/>
                    </a:lnTo>
                    <a:lnTo>
                      <a:pt x="58" y="166"/>
                    </a:lnTo>
                    <a:lnTo>
                      <a:pt x="52" y="162"/>
                    </a:lnTo>
                    <a:lnTo>
                      <a:pt x="48" y="159"/>
                    </a:lnTo>
                    <a:lnTo>
                      <a:pt x="43" y="155"/>
                    </a:lnTo>
                    <a:lnTo>
                      <a:pt x="38" y="149"/>
                    </a:lnTo>
                    <a:lnTo>
                      <a:pt x="34" y="145"/>
                    </a:lnTo>
                    <a:lnTo>
                      <a:pt x="29" y="140"/>
                    </a:lnTo>
                    <a:lnTo>
                      <a:pt x="26" y="135"/>
                    </a:lnTo>
                    <a:lnTo>
                      <a:pt x="22" y="130"/>
                    </a:lnTo>
                    <a:lnTo>
                      <a:pt x="19" y="125"/>
                    </a:lnTo>
                    <a:lnTo>
                      <a:pt x="17" y="119"/>
                    </a:lnTo>
                    <a:lnTo>
                      <a:pt x="14" y="115"/>
                    </a:lnTo>
                    <a:lnTo>
                      <a:pt x="11" y="108"/>
                    </a:lnTo>
                    <a:lnTo>
                      <a:pt x="8" y="102"/>
                    </a:lnTo>
                    <a:lnTo>
                      <a:pt x="7" y="96"/>
                    </a:lnTo>
                    <a:lnTo>
                      <a:pt x="5" y="91"/>
                    </a:lnTo>
                    <a:lnTo>
                      <a:pt x="2" y="84"/>
                    </a:lnTo>
                    <a:lnTo>
                      <a:pt x="1" y="78"/>
                    </a:lnTo>
                    <a:lnTo>
                      <a:pt x="1" y="72"/>
                    </a:lnTo>
                    <a:lnTo>
                      <a:pt x="1" y="67"/>
                    </a:lnTo>
                    <a:lnTo>
                      <a:pt x="0" y="59"/>
                    </a:lnTo>
                    <a:lnTo>
                      <a:pt x="0" y="54"/>
                    </a:lnTo>
                    <a:lnTo>
                      <a:pt x="0" y="47"/>
                    </a:lnTo>
                    <a:lnTo>
                      <a:pt x="1" y="41"/>
                    </a:lnTo>
                    <a:lnTo>
                      <a:pt x="1" y="34"/>
                    </a:lnTo>
                    <a:lnTo>
                      <a:pt x="2" y="27"/>
                    </a:lnTo>
                    <a:lnTo>
                      <a:pt x="5" y="21"/>
                    </a:lnTo>
                    <a:lnTo>
                      <a:pt x="7" y="16"/>
                    </a:lnTo>
                    <a:lnTo>
                      <a:pt x="8" y="10"/>
                    </a:lnTo>
                    <a:lnTo>
                      <a:pt x="11" y="6"/>
                    </a:lnTo>
                    <a:lnTo>
                      <a:pt x="14" y="3"/>
                    </a:lnTo>
                    <a:lnTo>
                      <a:pt x="18" y="1"/>
                    </a:lnTo>
                    <a:lnTo>
                      <a:pt x="22" y="0"/>
                    </a:lnTo>
                    <a:lnTo>
                      <a:pt x="26" y="0"/>
                    </a:lnTo>
                    <a:lnTo>
                      <a:pt x="29" y="0"/>
                    </a:lnTo>
                    <a:lnTo>
                      <a:pt x="35" y="1"/>
                    </a:lnTo>
                    <a:lnTo>
                      <a:pt x="42" y="6"/>
                    </a:lnTo>
                    <a:lnTo>
                      <a:pt x="48" y="11"/>
                    </a:lnTo>
                    <a:lnTo>
                      <a:pt x="49" y="14"/>
                    </a:lnTo>
                    <a:lnTo>
                      <a:pt x="51" y="18"/>
                    </a:lnTo>
                    <a:lnTo>
                      <a:pt x="49" y="24"/>
                    </a:lnTo>
                    <a:lnTo>
                      <a:pt x="49" y="3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8" name="Freeform 67">
                <a:extLst>
                  <a:ext uri="{FF2B5EF4-FFF2-40B4-BE49-F238E27FC236}">
                    <a16:creationId xmlns:a16="http://schemas.microsoft.com/office/drawing/2014/main" id="{5527625F-DFFB-874D-876A-2D79F942DA93}"/>
                  </a:ext>
                </a:extLst>
              </p:cNvPr>
              <p:cNvSpPr>
                <a:spLocks/>
              </p:cNvSpPr>
              <p:nvPr/>
            </p:nvSpPr>
            <p:spPr bwMode="auto">
              <a:xfrm>
                <a:off x="5518338" y="3803882"/>
                <a:ext cx="288412" cy="317455"/>
              </a:xfrm>
              <a:custGeom>
                <a:avLst/>
                <a:gdLst>
                  <a:gd name="T0" fmla="*/ 2147483647 w 161"/>
                  <a:gd name="T1" fmla="*/ 2147483647 h 166"/>
                  <a:gd name="T2" fmla="*/ 2147483647 w 161"/>
                  <a:gd name="T3" fmla="*/ 2147483647 h 166"/>
                  <a:gd name="T4" fmla="*/ 2147483647 w 161"/>
                  <a:gd name="T5" fmla="*/ 2147483647 h 166"/>
                  <a:gd name="T6" fmla="*/ 2147483647 w 161"/>
                  <a:gd name="T7" fmla="*/ 2147483647 h 166"/>
                  <a:gd name="T8" fmla="*/ 2147483647 w 161"/>
                  <a:gd name="T9" fmla="*/ 2147483647 h 166"/>
                  <a:gd name="T10" fmla="*/ 2147483647 w 161"/>
                  <a:gd name="T11" fmla="*/ 2147483647 h 166"/>
                  <a:gd name="T12" fmla="*/ 2147483647 w 161"/>
                  <a:gd name="T13" fmla="*/ 2147483647 h 166"/>
                  <a:gd name="T14" fmla="*/ 2147483647 w 161"/>
                  <a:gd name="T15" fmla="*/ 2147483647 h 166"/>
                  <a:gd name="T16" fmla="*/ 2147483647 w 161"/>
                  <a:gd name="T17" fmla="*/ 2147483647 h 166"/>
                  <a:gd name="T18" fmla="*/ 2147483647 w 161"/>
                  <a:gd name="T19" fmla="*/ 2147483647 h 166"/>
                  <a:gd name="T20" fmla="*/ 2147483647 w 161"/>
                  <a:gd name="T21" fmla="*/ 2147483647 h 166"/>
                  <a:gd name="T22" fmla="*/ 2147483647 w 161"/>
                  <a:gd name="T23" fmla="*/ 2147483647 h 166"/>
                  <a:gd name="T24" fmla="*/ 2147483647 w 161"/>
                  <a:gd name="T25" fmla="*/ 2147483647 h 166"/>
                  <a:gd name="T26" fmla="*/ 2147483647 w 161"/>
                  <a:gd name="T27" fmla="*/ 2147483647 h 166"/>
                  <a:gd name="T28" fmla="*/ 2147483647 w 161"/>
                  <a:gd name="T29" fmla="*/ 2147483647 h 166"/>
                  <a:gd name="T30" fmla="*/ 2147483647 w 161"/>
                  <a:gd name="T31" fmla="*/ 2147483647 h 166"/>
                  <a:gd name="T32" fmla="*/ 2147483647 w 161"/>
                  <a:gd name="T33" fmla="*/ 2147483647 h 166"/>
                  <a:gd name="T34" fmla="*/ 2147483647 w 161"/>
                  <a:gd name="T35" fmla="*/ 2147483647 h 166"/>
                  <a:gd name="T36" fmla="*/ 2147483647 w 161"/>
                  <a:gd name="T37" fmla="*/ 2147483647 h 166"/>
                  <a:gd name="T38" fmla="*/ 2147483647 w 161"/>
                  <a:gd name="T39" fmla="*/ 2147483647 h 166"/>
                  <a:gd name="T40" fmla="*/ 0 w 161"/>
                  <a:gd name="T41" fmla="*/ 2147483647 h 166"/>
                  <a:gd name="T42" fmla="*/ 2147483647 w 161"/>
                  <a:gd name="T43" fmla="*/ 2147483647 h 166"/>
                  <a:gd name="T44" fmla="*/ 2147483647 w 161"/>
                  <a:gd name="T45" fmla="*/ 2147483647 h 166"/>
                  <a:gd name="T46" fmla="*/ 2147483647 w 161"/>
                  <a:gd name="T47" fmla="*/ 2147483647 h 166"/>
                  <a:gd name="T48" fmla="*/ 2147483647 w 161"/>
                  <a:gd name="T49" fmla="*/ 2147483647 h 166"/>
                  <a:gd name="T50" fmla="*/ 2147483647 w 161"/>
                  <a:gd name="T51" fmla="*/ 2147483647 h 166"/>
                  <a:gd name="T52" fmla="*/ 2147483647 w 161"/>
                  <a:gd name="T53" fmla="*/ 2147483647 h 166"/>
                  <a:gd name="T54" fmla="*/ 2147483647 w 161"/>
                  <a:gd name="T55" fmla="*/ 2147483647 h 166"/>
                  <a:gd name="T56" fmla="*/ 2147483647 w 161"/>
                  <a:gd name="T57" fmla="*/ 2147483647 h 166"/>
                  <a:gd name="T58" fmla="*/ 2147483647 w 161"/>
                  <a:gd name="T59" fmla="*/ 2147483647 h 166"/>
                  <a:gd name="T60" fmla="*/ 2147483647 w 161"/>
                  <a:gd name="T61" fmla="*/ 2147483647 h 166"/>
                  <a:gd name="T62" fmla="*/ 2147483647 w 161"/>
                  <a:gd name="T63" fmla="*/ 2147483647 h 166"/>
                  <a:gd name="T64" fmla="*/ 2147483647 w 161"/>
                  <a:gd name="T65" fmla="*/ 2147483647 h 166"/>
                  <a:gd name="T66" fmla="*/ 2147483647 w 161"/>
                  <a:gd name="T67" fmla="*/ 2147483647 h 166"/>
                  <a:gd name="T68" fmla="*/ 2147483647 w 161"/>
                  <a:gd name="T69" fmla="*/ 2147483647 h 166"/>
                  <a:gd name="T70" fmla="*/ 2147483647 w 161"/>
                  <a:gd name="T71" fmla="*/ 2147483647 h 166"/>
                  <a:gd name="T72" fmla="*/ 2147483647 w 161"/>
                  <a:gd name="T73" fmla="*/ 0 h 166"/>
                  <a:gd name="T74" fmla="*/ 2147483647 w 161"/>
                  <a:gd name="T75" fmla="*/ 0 h 166"/>
                  <a:gd name="T76" fmla="*/ 2147483647 w 161"/>
                  <a:gd name="T77" fmla="*/ 2147483647 h 166"/>
                  <a:gd name="T78" fmla="*/ 2147483647 w 161"/>
                  <a:gd name="T79" fmla="*/ 2147483647 h 166"/>
                  <a:gd name="T80" fmla="*/ 2147483647 w 16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166"/>
                  <a:gd name="T125" fmla="*/ 161 w 16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166">
                    <a:moveTo>
                      <a:pt x="161" y="23"/>
                    </a:moveTo>
                    <a:lnTo>
                      <a:pt x="160" y="29"/>
                    </a:lnTo>
                    <a:lnTo>
                      <a:pt x="160" y="34"/>
                    </a:lnTo>
                    <a:lnTo>
                      <a:pt x="158" y="40"/>
                    </a:lnTo>
                    <a:lnTo>
                      <a:pt x="157" y="44"/>
                    </a:lnTo>
                    <a:lnTo>
                      <a:pt x="154" y="50"/>
                    </a:lnTo>
                    <a:lnTo>
                      <a:pt x="153" y="56"/>
                    </a:lnTo>
                    <a:lnTo>
                      <a:pt x="151" y="60"/>
                    </a:lnTo>
                    <a:lnTo>
                      <a:pt x="150" y="65"/>
                    </a:lnTo>
                    <a:lnTo>
                      <a:pt x="146" y="71"/>
                    </a:lnTo>
                    <a:lnTo>
                      <a:pt x="143" y="75"/>
                    </a:lnTo>
                    <a:lnTo>
                      <a:pt x="139" y="80"/>
                    </a:lnTo>
                    <a:lnTo>
                      <a:pt x="136" y="84"/>
                    </a:lnTo>
                    <a:lnTo>
                      <a:pt x="131" y="88"/>
                    </a:lnTo>
                    <a:lnTo>
                      <a:pt x="127" y="92"/>
                    </a:lnTo>
                    <a:lnTo>
                      <a:pt x="123" y="98"/>
                    </a:lnTo>
                    <a:lnTo>
                      <a:pt x="119" y="102"/>
                    </a:lnTo>
                    <a:lnTo>
                      <a:pt x="113" y="107"/>
                    </a:lnTo>
                    <a:lnTo>
                      <a:pt x="109" y="109"/>
                    </a:lnTo>
                    <a:lnTo>
                      <a:pt x="103" y="114"/>
                    </a:lnTo>
                    <a:lnTo>
                      <a:pt x="99" y="118"/>
                    </a:lnTo>
                    <a:lnTo>
                      <a:pt x="93" y="122"/>
                    </a:lnTo>
                    <a:lnTo>
                      <a:pt x="88" y="126"/>
                    </a:lnTo>
                    <a:lnTo>
                      <a:pt x="83" y="129"/>
                    </a:lnTo>
                    <a:lnTo>
                      <a:pt x="78" y="134"/>
                    </a:lnTo>
                    <a:lnTo>
                      <a:pt x="72" y="136"/>
                    </a:lnTo>
                    <a:lnTo>
                      <a:pt x="66" y="141"/>
                    </a:lnTo>
                    <a:lnTo>
                      <a:pt x="61" y="145"/>
                    </a:lnTo>
                    <a:lnTo>
                      <a:pt x="55" y="149"/>
                    </a:lnTo>
                    <a:lnTo>
                      <a:pt x="49" y="152"/>
                    </a:lnTo>
                    <a:lnTo>
                      <a:pt x="45" y="156"/>
                    </a:lnTo>
                    <a:lnTo>
                      <a:pt x="39" y="159"/>
                    </a:lnTo>
                    <a:lnTo>
                      <a:pt x="34" y="165"/>
                    </a:lnTo>
                    <a:lnTo>
                      <a:pt x="29" y="166"/>
                    </a:lnTo>
                    <a:lnTo>
                      <a:pt x="25" y="166"/>
                    </a:lnTo>
                    <a:lnTo>
                      <a:pt x="19" y="166"/>
                    </a:lnTo>
                    <a:lnTo>
                      <a:pt x="17" y="166"/>
                    </a:lnTo>
                    <a:lnTo>
                      <a:pt x="8" y="162"/>
                    </a:lnTo>
                    <a:lnTo>
                      <a:pt x="4" y="156"/>
                    </a:lnTo>
                    <a:lnTo>
                      <a:pt x="1" y="151"/>
                    </a:lnTo>
                    <a:lnTo>
                      <a:pt x="1" y="148"/>
                    </a:lnTo>
                    <a:lnTo>
                      <a:pt x="0" y="143"/>
                    </a:lnTo>
                    <a:lnTo>
                      <a:pt x="1" y="139"/>
                    </a:lnTo>
                    <a:lnTo>
                      <a:pt x="1" y="135"/>
                    </a:lnTo>
                    <a:lnTo>
                      <a:pt x="4" y="132"/>
                    </a:lnTo>
                    <a:lnTo>
                      <a:pt x="7" y="128"/>
                    </a:lnTo>
                    <a:lnTo>
                      <a:pt x="12" y="126"/>
                    </a:lnTo>
                    <a:lnTo>
                      <a:pt x="19" y="119"/>
                    </a:lnTo>
                    <a:lnTo>
                      <a:pt x="28" y="115"/>
                    </a:lnTo>
                    <a:lnTo>
                      <a:pt x="32" y="111"/>
                    </a:lnTo>
                    <a:lnTo>
                      <a:pt x="36" y="108"/>
                    </a:lnTo>
                    <a:lnTo>
                      <a:pt x="42" y="105"/>
                    </a:lnTo>
                    <a:lnTo>
                      <a:pt x="46" y="102"/>
                    </a:lnTo>
                    <a:lnTo>
                      <a:pt x="51" y="99"/>
                    </a:lnTo>
                    <a:lnTo>
                      <a:pt x="55" y="97"/>
                    </a:lnTo>
                    <a:lnTo>
                      <a:pt x="59" y="92"/>
                    </a:lnTo>
                    <a:lnTo>
                      <a:pt x="63" y="91"/>
                    </a:lnTo>
                    <a:lnTo>
                      <a:pt x="68" y="87"/>
                    </a:lnTo>
                    <a:lnTo>
                      <a:pt x="72" y="84"/>
                    </a:lnTo>
                    <a:lnTo>
                      <a:pt x="76" y="81"/>
                    </a:lnTo>
                    <a:lnTo>
                      <a:pt x="80" y="78"/>
                    </a:lnTo>
                    <a:lnTo>
                      <a:pt x="88" y="71"/>
                    </a:lnTo>
                    <a:lnTo>
                      <a:pt x="95" y="64"/>
                    </a:lnTo>
                    <a:lnTo>
                      <a:pt x="100" y="57"/>
                    </a:lnTo>
                    <a:lnTo>
                      <a:pt x="106" y="51"/>
                    </a:lnTo>
                    <a:lnTo>
                      <a:pt x="110" y="44"/>
                    </a:lnTo>
                    <a:lnTo>
                      <a:pt x="113" y="37"/>
                    </a:lnTo>
                    <a:lnTo>
                      <a:pt x="116" y="30"/>
                    </a:lnTo>
                    <a:lnTo>
                      <a:pt x="117" y="23"/>
                    </a:lnTo>
                    <a:lnTo>
                      <a:pt x="117" y="17"/>
                    </a:lnTo>
                    <a:lnTo>
                      <a:pt x="119" y="13"/>
                    </a:lnTo>
                    <a:lnTo>
                      <a:pt x="120" y="7"/>
                    </a:lnTo>
                    <a:lnTo>
                      <a:pt x="123" y="6"/>
                    </a:lnTo>
                    <a:lnTo>
                      <a:pt x="130" y="0"/>
                    </a:lnTo>
                    <a:lnTo>
                      <a:pt x="139" y="0"/>
                    </a:lnTo>
                    <a:lnTo>
                      <a:pt x="146" y="0"/>
                    </a:lnTo>
                    <a:lnTo>
                      <a:pt x="153" y="6"/>
                    </a:lnTo>
                    <a:lnTo>
                      <a:pt x="156" y="7"/>
                    </a:lnTo>
                    <a:lnTo>
                      <a:pt x="158" y="13"/>
                    </a:lnTo>
                    <a:lnTo>
                      <a:pt x="160" y="17"/>
                    </a:lnTo>
                    <a:lnTo>
                      <a:pt x="161"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9" name="Freeform 68">
                <a:extLst>
                  <a:ext uri="{FF2B5EF4-FFF2-40B4-BE49-F238E27FC236}">
                    <a16:creationId xmlns:a16="http://schemas.microsoft.com/office/drawing/2014/main" id="{2EBF0DB2-E810-9A4C-9CDE-8DFA3D5184BA}"/>
                  </a:ext>
                </a:extLst>
              </p:cNvPr>
              <p:cNvSpPr>
                <a:spLocks/>
              </p:cNvSpPr>
              <p:nvPr/>
            </p:nvSpPr>
            <p:spPr bwMode="auto">
              <a:xfrm>
                <a:off x="5453848" y="3673840"/>
                <a:ext cx="259750" cy="403513"/>
              </a:xfrm>
              <a:custGeom>
                <a:avLst/>
                <a:gdLst>
                  <a:gd name="T0" fmla="*/ 2147483647 w 145"/>
                  <a:gd name="T1" fmla="*/ 2147483647 h 211"/>
                  <a:gd name="T2" fmla="*/ 2147483647 w 145"/>
                  <a:gd name="T3" fmla="*/ 2147483647 h 211"/>
                  <a:gd name="T4" fmla="*/ 2147483647 w 145"/>
                  <a:gd name="T5" fmla="*/ 2147483647 h 211"/>
                  <a:gd name="T6" fmla="*/ 2147483647 w 145"/>
                  <a:gd name="T7" fmla="*/ 2147483647 h 211"/>
                  <a:gd name="T8" fmla="*/ 2147483647 w 145"/>
                  <a:gd name="T9" fmla="*/ 2147483647 h 211"/>
                  <a:gd name="T10" fmla="*/ 2147483647 w 145"/>
                  <a:gd name="T11" fmla="*/ 2147483647 h 211"/>
                  <a:gd name="T12" fmla="*/ 2147483647 w 145"/>
                  <a:gd name="T13" fmla="*/ 2147483647 h 211"/>
                  <a:gd name="T14" fmla="*/ 2147483647 w 145"/>
                  <a:gd name="T15" fmla="*/ 2147483647 h 211"/>
                  <a:gd name="T16" fmla="*/ 2147483647 w 145"/>
                  <a:gd name="T17" fmla="*/ 2147483647 h 211"/>
                  <a:gd name="T18" fmla="*/ 2147483647 w 145"/>
                  <a:gd name="T19" fmla="*/ 2147483647 h 211"/>
                  <a:gd name="T20" fmla="*/ 2147483647 w 145"/>
                  <a:gd name="T21" fmla="*/ 2147483647 h 211"/>
                  <a:gd name="T22" fmla="*/ 2147483647 w 145"/>
                  <a:gd name="T23" fmla="*/ 2147483647 h 211"/>
                  <a:gd name="T24" fmla="*/ 2147483647 w 145"/>
                  <a:gd name="T25" fmla="*/ 2147483647 h 211"/>
                  <a:gd name="T26" fmla="*/ 2147483647 w 145"/>
                  <a:gd name="T27" fmla="*/ 2147483647 h 211"/>
                  <a:gd name="T28" fmla="*/ 2147483647 w 145"/>
                  <a:gd name="T29" fmla="*/ 2147483647 h 211"/>
                  <a:gd name="T30" fmla="*/ 2147483647 w 145"/>
                  <a:gd name="T31" fmla="*/ 2147483647 h 211"/>
                  <a:gd name="T32" fmla="*/ 2147483647 w 145"/>
                  <a:gd name="T33" fmla="*/ 2147483647 h 211"/>
                  <a:gd name="T34" fmla="*/ 2147483647 w 145"/>
                  <a:gd name="T35" fmla="*/ 2147483647 h 211"/>
                  <a:gd name="T36" fmla="*/ 2147483647 w 145"/>
                  <a:gd name="T37" fmla="*/ 2147483647 h 211"/>
                  <a:gd name="T38" fmla="*/ 2147483647 w 145"/>
                  <a:gd name="T39" fmla="*/ 2147483647 h 211"/>
                  <a:gd name="T40" fmla="*/ 0 w 145"/>
                  <a:gd name="T41" fmla="*/ 2147483647 h 211"/>
                  <a:gd name="T42" fmla="*/ 2147483647 w 145"/>
                  <a:gd name="T43" fmla="*/ 2147483647 h 211"/>
                  <a:gd name="T44" fmla="*/ 2147483647 w 145"/>
                  <a:gd name="T45" fmla="*/ 2147483647 h 211"/>
                  <a:gd name="T46" fmla="*/ 2147483647 w 145"/>
                  <a:gd name="T47" fmla="*/ 2147483647 h 211"/>
                  <a:gd name="T48" fmla="*/ 2147483647 w 145"/>
                  <a:gd name="T49" fmla="*/ 2147483647 h 211"/>
                  <a:gd name="T50" fmla="*/ 2147483647 w 145"/>
                  <a:gd name="T51" fmla="*/ 2147483647 h 211"/>
                  <a:gd name="T52" fmla="*/ 2147483647 w 145"/>
                  <a:gd name="T53" fmla="*/ 2147483647 h 211"/>
                  <a:gd name="T54" fmla="*/ 2147483647 w 145"/>
                  <a:gd name="T55" fmla="*/ 2147483647 h 211"/>
                  <a:gd name="T56" fmla="*/ 2147483647 w 145"/>
                  <a:gd name="T57" fmla="*/ 2147483647 h 211"/>
                  <a:gd name="T58" fmla="*/ 2147483647 w 145"/>
                  <a:gd name="T59" fmla="*/ 2147483647 h 211"/>
                  <a:gd name="T60" fmla="*/ 2147483647 w 145"/>
                  <a:gd name="T61" fmla="*/ 2147483647 h 211"/>
                  <a:gd name="T62" fmla="*/ 2147483647 w 145"/>
                  <a:gd name="T63" fmla="*/ 2147483647 h 211"/>
                  <a:gd name="T64" fmla="*/ 2147483647 w 145"/>
                  <a:gd name="T65" fmla="*/ 2147483647 h 211"/>
                  <a:gd name="T66" fmla="*/ 2147483647 w 145"/>
                  <a:gd name="T67" fmla="*/ 2147483647 h 211"/>
                  <a:gd name="T68" fmla="*/ 2147483647 w 145"/>
                  <a:gd name="T69" fmla="*/ 2147483647 h 211"/>
                  <a:gd name="T70" fmla="*/ 2147483647 w 145"/>
                  <a:gd name="T71" fmla="*/ 2147483647 h 211"/>
                  <a:gd name="T72" fmla="*/ 2147483647 w 145"/>
                  <a:gd name="T73" fmla="*/ 2147483647 h 211"/>
                  <a:gd name="T74" fmla="*/ 2147483647 w 145"/>
                  <a:gd name="T75" fmla="*/ 2147483647 h 211"/>
                  <a:gd name="T76" fmla="*/ 2147483647 w 145"/>
                  <a:gd name="T77" fmla="*/ 0 h 211"/>
                  <a:gd name="T78" fmla="*/ 2147483647 w 145"/>
                  <a:gd name="T79" fmla="*/ 2147483647 h 211"/>
                  <a:gd name="T80" fmla="*/ 2147483647 w 145"/>
                  <a:gd name="T81" fmla="*/ 2147483647 h 211"/>
                  <a:gd name="T82" fmla="*/ 2147483647 w 145"/>
                  <a:gd name="T83" fmla="*/ 2147483647 h 211"/>
                  <a:gd name="T84" fmla="*/ 2147483647 w 145"/>
                  <a:gd name="T85" fmla="*/ 2147483647 h 2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211"/>
                  <a:gd name="T131" fmla="*/ 145 w 145"/>
                  <a:gd name="T132" fmla="*/ 211 h 2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211">
                    <a:moveTo>
                      <a:pt x="136" y="43"/>
                    </a:moveTo>
                    <a:lnTo>
                      <a:pt x="129" y="47"/>
                    </a:lnTo>
                    <a:lnTo>
                      <a:pt x="124" y="50"/>
                    </a:lnTo>
                    <a:lnTo>
                      <a:pt x="119" y="53"/>
                    </a:lnTo>
                    <a:lnTo>
                      <a:pt x="114" y="57"/>
                    </a:lnTo>
                    <a:lnTo>
                      <a:pt x="109" y="60"/>
                    </a:lnTo>
                    <a:lnTo>
                      <a:pt x="105" y="64"/>
                    </a:lnTo>
                    <a:lnTo>
                      <a:pt x="101" y="67"/>
                    </a:lnTo>
                    <a:lnTo>
                      <a:pt x="97" y="72"/>
                    </a:lnTo>
                    <a:lnTo>
                      <a:pt x="88" y="80"/>
                    </a:lnTo>
                    <a:lnTo>
                      <a:pt x="82" y="88"/>
                    </a:lnTo>
                    <a:lnTo>
                      <a:pt x="78" y="92"/>
                    </a:lnTo>
                    <a:lnTo>
                      <a:pt x="75" y="97"/>
                    </a:lnTo>
                    <a:lnTo>
                      <a:pt x="72" y="101"/>
                    </a:lnTo>
                    <a:lnTo>
                      <a:pt x="71" y="106"/>
                    </a:lnTo>
                    <a:lnTo>
                      <a:pt x="68" y="111"/>
                    </a:lnTo>
                    <a:lnTo>
                      <a:pt x="64" y="115"/>
                    </a:lnTo>
                    <a:lnTo>
                      <a:pt x="63" y="119"/>
                    </a:lnTo>
                    <a:lnTo>
                      <a:pt x="61" y="125"/>
                    </a:lnTo>
                    <a:lnTo>
                      <a:pt x="58" y="129"/>
                    </a:lnTo>
                    <a:lnTo>
                      <a:pt x="55" y="135"/>
                    </a:lnTo>
                    <a:lnTo>
                      <a:pt x="54" y="141"/>
                    </a:lnTo>
                    <a:lnTo>
                      <a:pt x="53" y="146"/>
                    </a:lnTo>
                    <a:lnTo>
                      <a:pt x="51" y="150"/>
                    </a:lnTo>
                    <a:lnTo>
                      <a:pt x="50" y="158"/>
                    </a:lnTo>
                    <a:lnTo>
                      <a:pt x="47" y="162"/>
                    </a:lnTo>
                    <a:lnTo>
                      <a:pt x="47" y="169"/>
                    </a:lnTo>
                    <a:lnTo>
                      <a:pt x="45" y="175"/>
                    </a:lnTo>
                    <a:lnTo>
                      <a:pt x="44" y="180"/>
                    </a:lnTo>
                    <a:lnTo>
                      <a:pt x="43" y="187"/>
                    </a:lnTo>
                    <a:lnTo>
                      <a:pt x="43" y="194"/>
                    </a:lnTo>
                    <a:lnTo>
                      <a:pt x="40" y="199"/>
                    </a:lnTo>
                    <a:lnTo>
                      <a:pt x="38" y="203"/>
                    </a:lnTo>
                    <a:lnTo>
                      <a:pt x="36" y="204"/>
                    </a:lnTo>
                    <a:lnTo>
                      <a:pt x="33" y="209"/>
                    </a:lnTo>
                    <a:lnTo>
                      <a:pt x="24" y="210"/>
                    </a:lnTo>
                    <a:lnTo>
                      <a:pt x="17" y="211"/>
                    </a:lnTo>
                    <a:lnTo>
                      <a:pt x="9" y="207"/>
                    </a:lnTo>
                    <a:lnTo>
                      <a:pt x="3" y="203"/>
                    </a:lnTo>
                    <a:lnTo>
                      <a:pt x="2" y="199"/>
                    </a:lnTo>
                    <a:lnTo>
                      <a:pt x="0" y="194"/>
                    </a:lnTo>
                    <a:lnTo>
                      <a:pt x="0" y="190"/>
                    </a:lnTo>
                    <a:lnTo>
                      <a:pt x="0" y="186"/>
                    </a:lnTo>
                    <a:lnTo>
                      <a:pt x="2" y="177"/>
                    </a:lnTo>
                    <a:lnTo>
                      <a:pt x="3" y="169"/>
                    </a:lnTo>
                    <a:lnTo>
                      <a:pt x="3" y="162"/>
                    </a:lnTo>
                    <a:lnTo>
                      <a:pt x="4" y="155"/>
                    </a:lnTo>
                    <a:lnTo>
                      <a:pt x="7" y="148"/>
                    </a:lnTo>
                    <a:lnTo>
                      <a:pt x="9" y="141"/>
                    </a:lnTo>
                    <a:lnTo>
                      <a:pt x="10" y="135"/>
                    </a:lnTo>
                    <a:lnTo>
                      <a:pt x="13" y="128"/>
                    </a:lnTo>
                    <a:lnTo>
                      <a:pt x="14" y="121"/>
                    </a:lnTo>
                    <a:lnTo>
                      <a:pt x="17" y="115"/>
                    </a:lnTo>
                    <a:lnTo>
                      <a:pt x="19" y="108"/>
                    </a:lnTo>
                    <a:lnTo>
                      <a:pt x="21" y="102"/>
                    </a:lnTo>
                    <a:lnTo>
                      <a:pt x="24" y="97"/>
                    </a:lnTo>
                    <a:lnTo>
                      <a:pt x="27" y="91"/>
                    </a:lnTo>
                    <a:lnTo>
                      <a:pt x="30" y="85"/>
                    </a:lnTo>
                    <a:lnTo>
                      <a:pt x="34" y="81"/>
                    </a:lnTo>
                    <a:lnTo>
                      <a:pt x="36" y="74"/>
                    </a:lnTo>
                    <a:lnTo>
                      <a:pt x="40" y="68"/>
                    </a:lnTo>
                    <a:lnTo>
                      <a:pt x="43" y="63"/>
                    </a:lnTo>
                    <a:lnTo>
                      <a:pt x="47" y="58"/>
                    </a:lnTo>
                    <a:lnTo>
                      <a:pt x="51" y="54"/>
                    </a:lnTo>
                    <a:lnTo>
                      <a:pt x="55" y="50"/>
                    </a:lnTo>
                    <a:lnTo>
                      <a:pt x="60" y="44"/>
                    </a:lnTo>
                    <a:lnTo>
                      <a:pt x="65" y="40"/>
                    </a:lnTo>
                    <a:lnTo>
                      <a:pt x="70" y="36"/>
                    </a:lnTo>
                    <a:lnTo>
                      <a:pt x="75" y="31"/>
                    </a:lnTo>
                    <a:lnTo>
                      <a:pt x="80" y="26"/>
                    </a:lnTo>
                    <a:lnTo>
                      <a:pt x="87" y="21"/>
                    </a:lnTo>
                    <a:lnTo>
                      <a:pt x="91" y="17"/>
                    </a:lnTo>
                    <a:lnTo>
                      <a:pt x="98" y="13"/>
                    </a:lnTo>
                    <a:lnTo>
                      <a:pt x="105" y="9"/>
                    </a:lnTo>
                    <a:lnTo>
                      <a:pt x="112" y="4"/>
                    </a:lnTo>
                    <a:lnTo>
                      <a:pt x="115" y="2"/>
                    </a:lnTo>
                    <a:lnTo>
                      <a:pt x="121" y="2"/>
                    </a:lnTo>
                    <a:lnTo>
                      <a:pt x="124" y="0"/>
                    </a:lnTo>
                    <a:lnTo>
                      <a:pt x="129" y="2"/>
                    </a:lnTo>
                    <a:lnTo>
                      <a:pt x="136" y="6"/>
                    </a:lnTo>
                    <a:lnTo>
                      <a:pt x="142" y="11"/>
                    </a:lnTo>
                    <a:lnTo>
                      <a:pt x="145" y="19"/>
                    </a:lnTo>
                    <a:lnTo>
                      <a:pt x="145" y="27"/>
                    </a:lnTo>
                    <a:lnTo>
                      <a:pt x="142" y="36"/>
                    </a:lnTo>
                    <a:lnTo>
                      <a:pt x="13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0" name="Freeform 69">
                <a:extLst>
                  <a:ext uri="{FF2B5EF4-FFF2-40B4-BE49-F238E27FC236}">
                    <a16:creationId xmlns:a16="http://schemas.microsoft.com/office/drawing/2014/main" id="{46C60DD9-DC58-4247-9639-B87C6385CC99}"/>
                  </a:ext>
                </a:extLst>
              </p:cNvPr>
              <p:cNvSpPr>
                <a:spLocks/>
              </p:cNvSpPr>
              <p:nvPr/>
            </p:nvSpPr>
            <p:spPr bwMode="auto">
              <a:xfrm>
                <a:off x="5593576" y="3396544"/>
                <a:ext cx="121814" cy="166378"/>
              </a:xfrm>
              <a:custGeom>
                <a:avLst/>
                <a:gdLst>
                  <a:gd name="T0" fmla="*/ 0 w 68"/>
                  <a:gd name="T1" fmla="*/ 2147483647 h 87"/>
                  <a:gd name="T2" fmla="*/ 0 w 68"/>
                  <a:gd name="T3" fmla="*/ 2147483647 h 87"/>
                  <a:gd name="T4" fmla="*/ 2147483647 w 68"/>
                  <a:gd name="T5" fmla="*/ 2147483647 h 87"/>
                  <a:gd name="T6" fmla="*/ 2147483647 w 68"/>
                  <a:gd name="T7" fmla="*/ 2147483647 h 87"/>
                  <a:gd name="T8" fmla="*/ 2147483647 w 68"/>
                  <a:gd name="T9" fmla="*/ 2147483647 h 87"/>
                  <a:gd name="T10" fmla="*/ 2147483647 w 68"/>
                  <a:gd name="T11" fmla="*/ 2147483647 h 87"/>
                  <a:gd name="T12" fmla="*/ 2147483647 w 68"/>
                  <a:gd name="T13" fmla="*/ 2147483647 h 87"/>
                  <a:gd name="T14" fmla="*/ 2147483647 w 68"/>
                  <a:gd name="T15" fmla="*/ 2147483647 h 87"/>
                  <a:gd name="T16" fmla="*/ 2147483647 w 68"/>
                  <a:gd name="T17" fmla="*/ 2147483647 h 87"/>
                  <a:gd name="T18" fmla="*/ 2147483647 w 68"/>
                  <a:gd name="T19" fmla="*/ 2147483647 h 87"/>
                  <a:gd name="T20" fmla="*/ 2147483647 w 68"/>
                  <a:gd name="T21" fmla="*/ 2147483647 h 87"/>
                  <a:gd name="T22" fmla="*/ 2147483647 w 68"/>
                  <a:gd name="T23" fmla="*/ 2147483647 h 87"/>
                  <a:gd name="T24" fmla="*/ 2147483647 w 68"/>
                  <a:gd name="T25" fmla="*/ 2147483647 h 87"/>
                  <a:gd name="T26" fmla="*/ 2147483647 w 68"/>
                  <a:gd name="T27" fmla="*/ 2147483647 h 87"/>
                  <a:gd name="T28" fmla="*/ 2147483647 w 68"/>
                  <a:gd name="T29" fmla="*/ 2147483647 h 87"/>
                  <a:gd name="T30" fmla="*/ 2147483647 w 68"/>
                  <a:gd name="T31" fmla="*/ 2147483647 h 87"/>
                  <a:gd name="T32" fmla="*/ 2147483647 w 68"/>
                  <a:gd name="T33" fmla="*/ 2147483647 h 87"/>
                  <a:gd name="T34" fmla="*/ 2147483647 w 68"/>
                  <a:gd name="T35" fmla="*/ 2147483647 h 87"/>
                  <a:gd name="T36" fmla="*/ 2147483647 w 68"/>
                  <a:gd name="T37" fmla="*/ 2147483647 h 87"/>
                  <a:gd name="T38" fmla="*/ 2147483647 w 68"/>
                  <a:gd name="T39" fmla="*/ 2147483647 h 87"/>
                  <a:gd name="T40" fmla="*/ 2147483647 w 68"/>
                  <a:gd name="T41" fmla="*/ 2147483647 h 87"/>
                  <a:gd name="T42" fmla="*/ 2147483647 w 68"/>
                  <a:gd name="T43" fmla="*/ 2147483647 h 87"/>
                  <a:gd name="T44" fmla="*/ 2147483647 w 68"/>
                  <a:gd name="T45" fmla="*/ 2147483647 h 87"/>
                  <a:gd name="T46" fmla="*/ 2147483647 w 68"/>
                  <a:gd name="T47" fmla="*/ 2147483647 h 87"/>
                  <a:gd name="T48" fmla="*/ 2147483647 w 68"/>
                  <a:gd name="T49" fmla="*/ 2147483647 h 87"/>
                  <a:gd name="T50" fmla="*/ 2147483647 w 68"/>
                  <a:gd name="T51" fmla="*/ 2147483647 h 87"/>
                  <a:gd name="T52" fmla="*/ 2147483647 w 68"/>
                  <a:gd name="T53" fmla="*/ 2147483647 h 87"/>
                  <a:gd name="T54" fmla="*/ 2147483647 w 68"/>
                  <a:gd name="T55" fmla="*/ 2147483647 h 87"/>
                  <a:gd name="T56" fmla="*/ 2147483647 w 68"/>
                  <a:gd name="T57" fmla="*/ 2147483647 h 87"/>
                  <a:gd name="T58" fmla="*/ 2147483647 w 68"/>
                  <a:gd name="T59" fmla="*/ 2147483647 h 87"/>
                  <a:gd name="T60" fmla="*/ 2147483647 w 68"/>
                  <a:gd name="T61" fmla="*/ 2147483647 h 87"/>
                  <a:gd name="T62" fmla="*/ 2147483647 w 68"/>
                  <a:gd name="T63" fmla="*/ 2147483647 h 87"/>
                  <a:gd name="T64" fmla="*/ 2147483647 w 68"/>
                  <a:gd name="T65" fmla="*/ 2147483647 h 87"/>
                  <a:gd name="T66" fmla="*/ 2147483647 w 68"/>
                  <a:gd name="T67" fmla="*/ 0 h 87"/>
                  <a:gd name="T68" fmla="*/ 0 w 68"/>
                  <a:gd name="T69" fmla="*/ 2147483647 h 87"/>
                  <a:gd name="T70" fmla="*/ 0 w 6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87"/>
                  <a:gd name="T110" fmla="*/ 68 w 6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87">
                    <a:moveTo>
                      <a:pt x="0" y="17"/>
                    </a:moveTo>
                    <a:lnTo>
                      <a:pt x="0" y="23"/>
                    </a:lnTo>
                    <a:lnTo>
                      <a:pt x="2" y="29"/>
                    </a:lnTo>
                    <a:lnTo>
                      <a:pt x="2" y="34"/>
                    </a:lnTo>
                    <a:lnTo>
                      <a:pt x="4" y="42"/>
                    </a:lnTo>
                    <a:lnTo>
                      <a:pt x="6" y="46"/>
                    </a:lnTo>
                    <a:lnTo>
                      <a:pt x="7" y="50"/>
                    </a:lnTo>
                    <a:lnTo>
                      <a:pt x="9" y="54"/>
                    </a:lnTo>
                    <a:lnTo>
                      <a:pt x="11" y="60"/>
                    </a:lnTo>
                    <a:lnTo>
                      <a:pt x="14" y="67"/>
                    </a:lnTo>
                    <a:lnTo>
                      <a:pt x="19" y="73"/>
                    </a:lnTo>
                    <a:lnTo>
                      <a:pt x="23" y="77"/>
                    </a:lnTo>
                    <a:lnTo>
                      <a:pt x="27" y="81"/>
                    </a:lnTo>
                    <a:lnTo>
                      <a:pt x="31" y="84"/>
                    </a:lnTo>
                    <a:lnTo>
                      <a:pt x="36" y="87"/>
                    </a:lnTo>
                    <a:lnTo>
                      <a:pt x="40" y="87"/>
                    </a:lnTo>
                    <a:lnTo>
                      <a:pt x="44" y="87"/>
                    </a:lnTo>
                    <a:lnTo>
                      <a:pt x="51" y="83"/>
                    </a:lnTo>
                    <a:lnTo>
                      <a:pt x="58" y="77"/>
                    </a:lnTo>
                    <a:lnTo>
                      <a:pt x="61" y="71"/>
                    </a:lnTo>
                    <a:lnTo>
                      <a:pt x="63" y="67"/>
                    </a:lnTo>
                    <a:lnTo>
                      <a:pt x="64" y="61"/>
                    </a:lnTo>
                    <a:lnTo>
                      <a:pt x="65" y="57"/>
                    </a:lnTo>
                    <a:lnTo>
                      <a:pt x="67" y="51"/>
                    </a:lnTo>
                    <a:lnTo>
                      <a:pt x="67" y="47"/>
                    </a:lnTo>
                    <a:lnTo>
                      <a:pt x="67" y="43"/>
                    </a:lnTo>
                    <a:lnTo>
                      <a:pt x="68" y="39"/>
                    </a:lnTo>
                    <a:lnTo>
                      <a:pt x="67" y="34"/>
                    </a:lnTo>
                    <a:lnTo>
                      <a:pt x="67" y="30"/>
                    </a:lnTo>
                    <a:lnTo>
                      <a:pt x="67" y="26"/>
                    </a:lnTo>
                    <a:lnTo>
                      <a:pt x="67" y="23"/>
                    </a:lnTo>
                    <a:lnTo>
                      <a:pt x="65" y="19"/>
                    </a:lnTo>
                    <a:lnTo>
                      <a:pt x="36" y="0"/>
                    </a:lnTo>
                    <a:lnTo>
                      <a:pt x="0" y="17"/>
                    </a:lnTo>
                    <a:close/>
                  </a:path>
                </a:pathLst>
              </a:custGeom>
              <a:solidFill>
                <a:srgbClr val="70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1" name="Freeform 70">
                <a:extLst>
                  <a:ext uri="{FF2B5EF4-FFF2-40B4-BE49-F238E27FC236}">
                    <a16:creationId xmlns:a16="http://schemas.microsoft.com/office/drawing/2014/main" id="{960A1581-1022-854D-8D58-D3D9331D648D}"/>
                  </a:ext>
                </a:extLst>
              </p:cNvPr>
              <p:cNvSpPr>
                <a:spLocks/>
              </p:cNvSpPr>
              <p:nvPr/>
            </p:nvSpPr>
            <p:spPr bwMode="auto">
              <a:xfrm>
                <a:off x="5598949" y="3316224"/>
                <a:ext cx="256167" cy="384389"/>
              </a:xfrm>
              <a:custGeom>
                <a:avLst/>
                <a:gdLst>
                  <a:gd name="T0" fmla="*/ 2147483647 w 143"/>
                  <a:gd name="T1" fmla="*/ 2147483647 h 201"/>
                  <a:gd name="T2" fmla="*/ 2147483647 w 143"/>
                  <a:gd name="T3" fmla="*/ 2147483647 h 201"/>
                  <a:gd name="T4" fmla="*/ 2147483647 w 143"/>
                  <a:gd name="T5" fmla="*/ 2147483647 h 201"/>
                  <a:gd name="T6" fmla="*/ 2147483647 w 143"/>
                  <a:gd name="T7" fmla="*/ 2147483647 h 201"/>
                  <a:gd name="T8" fmla="*/ 2147483647 w 143"/>
                  <a:gd name="T9" fmla="*/ 2147483647 h 201"/>
                  <a:gd name="T10" fmla="*/ 2147483647 w 143"/>
                  <a:gd name="T11" fmla="*/ 2147483647 h 201"/>
                  <a:gd name="T12" fmla="*/ 2147483647 w 143"/>
                  <a:gd name="T13" fmla="*/ 2147483647 h 201"/>
                  <a:gd name="T14" fmla="*/ 2147483647 w 143"/>
                  <a:gd name="T15" fmla="*/ 2147483647 h 201"/>
                  <a:gd name="T16" fmla="*/ 2147483647 w 143"/>
                  <a:gd name="T17" fmla="*/ 2147483647 h 201"/>
                  <a:gd name="T18" fmla="*/ 2147483647 w 143"/>
                  <a:gd name="T19" fmla="*/ 2147483647 h 201"/>
                  <a:gd name="T20" fmla="*/ 2147483647 w 143"/>
                  <a:gd name="T21" fmla="*/ 2147483647 h 201"/>
                  <a:gd name="T22" fmla="*/ 2147483647 w 143"/>
                  <a:gd name="T23" fmla="*/ 2147483647 h 201"/>
                  <a:gd name="T24" fmla="*/ 2147483647 w 143"/>
                  <a:gd name="T25" fmla="*/ 2147483647 h 201"/>
                  <a:gd name="T26" fmla="*/ 2147483647 w 143"/>
                  <a:gd name="T27" fmla="*/ 2147483647 h 201"/>
                  <a:gd name="T28" fmla="*/ 2147483647 w 143"/>
                  <a:gd name="T29" fmla="*/ 2147483647 h 201"/>
                  <a:gd name="T30" fmla="*/ 2147483647 w 143"/>
                  <a:gd name="T31" fmla="*/ 2147483647 h 201"/>
                  <a:gd name="T32" fmla="*/ 2147483647 w 143"/>
                  <a:gd name="T33" fmla="*/ 2147483647 h 201"/>
                  <a:gd name="T34" fmla="*/ 2147483647 w 143"/>
                  <a:gd name="T35" fmla="*/ 2147483647 h 201"/>
                  <a:gd name="T36" fmla="*/ 2147483647 w 143"/>
                  <a:gd name="T37" fmla="*/ 2147483647 h 201"/>
                  <a:gd name="T38" fmla="*/ 2147483647 w 143"/>
                  <a:gd name="T39" fmla="*/ 2147483647 h 201"/>
                  <a:gd name="T40" fmla="*/ 2147483647 w 143"/>
                  <a:gd name="T41" fmla="*/ 2147483647 h 201"/>
                  <a:gd name="T42" fmla="*/ 2147483647 w 143"/>
                  <a:gd name="T43" fmla="*/ 2147483647 h 201"/>
                  <a:gd name="T44" fmla="*/ 2147483647 w 143"/>
                  <a:gd name="T45" fmla="*/ 2147483647 h 201"/>
                  <a:gd name="T46" fmla="*/ 2147483647 w 143"/>
                  <a:gd name="T47" fmla="*/ 2147483647 h 201"/>
                  <a:gd name="T48" fmla="*/ 2147483647 w 143"/>
                  <a:gd name="T49" fmla="*/ 2147483647 h 201"/>
                  <a:gd name="T50" fmla="*/ 2147483647 w 143"/>
                  <a:gd name="T51" fmla="*/ 2147483647 h 201"/>
                  <a:gd name="T52" fmla="*/ 2147483647 w 143"/>
                  <a:gd name="T53" fmla="*/ 2147483647 h 201"/>
                  <a:gd name="T54" fmla="*/ 2147483647 w 143"/>
                  <a:gd name="T55" fmla="*/ 2147483647 h 201"/>
                  <a:gd name="T56" fmla="*/ 2147483647 w 143"/>
                  <a:gd name="T57" fmla="*/ 2147483647 h 201"/>
                  <a:gd name="T58" fmla="*/ 2147483647 w 143"/>
                  <a:gd name="T59" fmla="*/ 2147483647 h 201"/>
                  <a:gd name="T60" fmla="*/ 2147483647 w 143"/>
                  <a:gd name="T61" fmla="*/ 2147483647 h 201"/>
                  <a:gd name="T62" fmla="*/ 2147483647 w 143"/>
                  <a:gd name="T63" fmla="*/ 2147483647 h 201"/>
                  <a:gd name="T64" fmla="*/ 2147483647 w 143"/>
                  <a:gd name="T65" fmla="*/ 2147483647 h 201"/>
                  <a:gd name="T66" fmla="*/ 2147483647 w 143"/>
                  <a:gd name="T67" fmla="*/ 2147483647 h 201"/>
                  <a:gd name="T68" fmla="*/ 2147483647 w 143"/>
                  <a:gd name="T69" fmla="*/ 2147483647 h 201"/>
                  <a:gd name="T70" fmla="*/ 2147483647 w 143"/>
                  <a:gd name="T71" fmla="*/ 2147483647 h 201"/>
                  <a:gd name="T72" fmla="*/ 2147483647 w 143"/>
                  <a:gd name="T73" fmla="*/ 2147483647 h 201"/>
                  <a:gd name="T74" fmla="*/ 0 w 143"/>
                  <a:gd name="T75" fmla="*/ 2147483647 h 201"/>
                  <a:gd name="T76" fmla="*/ 2147483647 w 143"/>
                  <a:gd name="T77" fmla="*/ 2147483647 h 201"/>
                  <a:gd name="T78" fmla="*/ 2147483647 w 143"/>
                  <a:gd name="T79" fmla="*/ 2147483647 h 201"/>
                  <a:gd name="T80" fmla="*/ 2147483647 w 143"/>
                  <a:gd name="T81" fmla="*/ 0 h 201"/>
                  <a:gd name="T82" fmla="*/ 2147483647 w 143"/>
                  <a:gd name="T83" fmla="*/ 2147483647 h 201"/>
                  <a:gd name="T84" fmla="*/ 2147483647 w 143"/>
                  <a:gd name="T85" fmla="*/ 2147483647 h 2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201"/>
                  <a:gd name="T131" fmla="*/ 143 w 143"/>
                  <a:gd name="T132" fmla="*/ 201 h 2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201">
                    <a:moveTo>
                      <a:pt x="38" y="6"/>
                    </a:moveTo>
                    <a:lnTo>
                      <a:pt x="43" y="10"/>
                    </a:lnTo>
                    <a:lnTo>
                      <a:pt x="48" y="14"/>
                    </a:lnTo>
                    <a:lnTo>
                      <a:pt x="52" y="20"/>
                    </a:lnTo>
                    <a:lnTo>
                      <a:pt x="58" y="24"/>
                    </a:lnTo>
                    <a:lnTo>
                      <a:pt x="62" y="28"/>
                    </a:lnTo>
                    <a:lnTo>
                      <a:pt x="67" y="34"/>
                    </a:lnTo>
                    <a:lnTo>
                      <a:pt x="72" y="38"/>
                    </a:lnTo>
                    <a:lnTo>
                      <a:pt x="77" y="42"/>
                    </a:lnTo>
                    <a:lnTo>
                      <a:pt x="81" y="47"/>
                    </a:lnTo>
                    <a:lnTo>
                      <a:pt x="84" y="52"/>
                    </a:lnTo>
                    <a:lnTo>
                      <a:pt x="88" y="57"/>
                    </a:lnTo>
                    <a:lnTo>
                      <a:pt x="92" y="61"/>
                    </a:lnTo>
                    <a:lnTo>
                      <a:pt x="95" y="65"/>
                    </a:lnTo>
                    <a:lnTo>
                      <a:pt x="99" y="71"/>
                    </a:lnTo>
                    <a:lnTo>
                      <a:pt x="104" y="76"/>
                    </a:lnTo>
                    <a:lnTo>
                      <a:pt x="108" y="81"/>
                    </a:lnTo>
                    <a:lnTo>
                      <a:pt x="109" y="86"/>
                    </a:lnTo>
                    <a:lnTo>
                      <a:pt x="113" y="91"/>
                    </a:lnTo>
                    <a:lnTo>
                      <a:pt x="116" y="96"/>
                    </a:lnTo>
                    <a:lnTo>
                      <a:pt x="119" y="102"/>
                    </a:lnTo>
                    <a:lnTo>
                      <a:pt x="122" y="106"/>
                    </a:lnTo>
                    <a:lnTo>
                      <a:pt x="123" y="112"/>
                    </a:lnTo>
                    <a:lnTo>
                      <a:pt x="126" y="118"/>
                    </a:lnTo>
                    <a:lnTo>
                      <a:pt x="128" y="123"/>
                    </a:lnTo>
                    <a:lnTo>
                      <a:pt x="130" y="129"/>
                    </a:lnTo>
                    <a:lnTo>
                      <a:pt x="132" y="136"/>
                    </a:lnTo>
                    <a:lnTo>
                      <a:pt x="133" y="142"/>
                    </a:lnTo>
                    <a:lnTo>
                      <a:pt x="136" y="149"/>
                    </a:lnTo>
                    <a:lnTo>
                      <a:pt x="138" y="156"/>
                    </a:lnTo>
                    <a:lnTo>
                      <a:pt x="139" y="163"/>
                    </a:lnTo>
                    <a:lnTo>
                      <a:pt x="140" y="170"/>
                    </a:lnTo>
                    <a:lnTo>
                      <a:pt x="143" y="177"/>
                    </a:lnTo>
                    <a:lnTo>
                      <a:pt x="142" y="181"/>
                    </a:lnTo>
                    <a:lnTo>
                      <a:pt x="142" y="187"/>
                    </a:lnTo>
                    <a:lnTo>
                      <a:pt x="140" y="190"/>
                    </a:lnTo>
                    <a:lnTo>
                      <a:pt x="139" y="194"/>
                    </a:lnTo>
                    <a:lnTo>
                      <a:pt x="132" y="198"/>
                    </a:lnTo>
                    <a:lnTo>
                      <a:pt x="125" y="201"/>
                    </a:lnTo>
                    <a:lnTo>
                      <a:pt x="116" y="201"/>
                    </a:lnTo>
                    <a:lnTo>
                      <a:pt x="109" y="198"/>
                    </a:lnTo>
                    <a:lnTo>
                      <a:pt x="105" y="196"/>
                    </a:lnTo>
                    <a:lnTo>
                      <a:pt x="102" y="191"/>
                    </a:lnTo>
                    <a:lnTo>
                      <a:pt x="101" y="187"/>
                    </a:lnTo>
                    <a:lnTo>
                      <a:pt x="99" y="184"/>
                    </a:lnTo>
                    <a:lnTo>
                      <a:pt x="98" y="177"/>
                    </a:lnTo>
                    <a:lnTo>
                      <a:pt x="96" y="170"/>
                    </a:lnTo>
                    <a:lnTo>
                      <a:pt x="95" y="164"/>
                    </a:lnTo>
                    <a:lnTo>
                      <a:pt x="94" y="160"/>
                    </a:lnTo>
                    <a:lnTo>
                      <a:pt x="92" y="153"/>
                    </a:lnTo>
                    <a:lnTo>
                      <a:pt x="91" y="147"/>
                    </a:lnTo>
                    <a:lnTo>
                      <a:pt x="89" y="143"/>
                    </a:lnTo>
                    <a:lnTo>
                      <a:pt x="88" y="139"/>
                    </a:lnTo>
                    <a:lnTo>
                      <a:pt x="85" y="133"/>
                    </a:lnTo>
                    <a:lnTo>
                      <a:pt x="84" y="129"/>
                    </a:lnTo>
                    <a:lnTo>
                      <a:pt x="81" y="123"/>
                    </a:lnTo>
                    <a:lnTo>
                      <a:pt x="79" y="119"/>
                    </a:lnTo>
                    <a:lnTo>
                      <a:pt x="77" y="115"/>
                    </a:lnTo>
                    <a:lnTo>
                      <a:pt x="74" y="110"/>
                    </a:lnTo>
                    <a:lnTo>
                      <a:pt x="72" y="106"/>
                    </a:lnTo>
                    <a:lnTo>
                      <a:pt x="69" y="102"/>
                    </a:lnTo>
                    <a:lnTo>
                      <a:pt x="65" y="98"/>
                    </a:lnTo>
                    <a:lnTo>
                      <a:pt x="62" y="93"/>
                    </a:lnTo>
                    <a:lnTo>
                      <a:pt x="60" y="89"/>
                    </a:lnTo>
                    <a:lnTo>
                      <a:pt x="57" y="85"/>
                    </a:lnTo>
                    <a:lnTo>
                      <a:pt x="50" y="78"/>
                    </a:lnTo>
                    <a:lnTo>
                      <a:pt x="43" y="69"/>
                    </a:lnTo>
                    <a:lnTo>
                      <a:pt x="34" y="62"/>
                    </a:lnTo>
                    <a:lnTo>
                      <a:pt x="27" y="54"/>
                    </a:lnTo>
                    <a:lnTo>
                      <a:pt x="23" y="49"/>
                    </a:lnTo>
                    <a:lnTo>
                      <a:pt x="17" y="47"/>
                    </a:lnTo>
                    <a:lnTo>
                      <a:pt x="13" y="42"/>
                    </a:lnTo>
                    <a:lnTo>
                      <a:pt x="8" y="38"/>
                    </a:lnTo>
                    <a:lnTo>
                      <a:pt x="6" y="34"/>
                    </a:lnTo>
                    <a:lnTo>
                      <a:pt x="3" y="30"/>
                    </a:lnTo>
                    <a:lnTo>
                      <a:pt x="0" y="25"/>
                    </a:lnTo>
                    <a:lnTo>
                      <a:pt x="0" y="21"/>
                    </a:lnTo>
                    <a:lnTo>
                      <a:pt x="3" y="14"/>
                    </a:lnTo>
                    <a:lnTo>
                      <a:pt x="7" y="7"/>
                    </a:lnTo>
                    <a:lnTo>
                      <a:pt x="13" y="1"/>
                    </a:lnTo>
                    <a:lnTo>
                      <a:pt x="21" y="0"/>
                    </a:lnTo>
                    <a:lnTo>
                      <a:pt x="24" y="0"/>
                    </a:lnTo>
                    <a:lnTo>
                      <a:pt x="30" y="1"/>
                    </a:lnTo>
                    <a:lnTo>
                      <a:pt x="33" y="3"/>
                    </a:lnTo>
                    <a:lnTo>
                      <a:pt x="38"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2" name="Freeform 71">
                <a:extLst>
                  <a:ext uri="{FF2B5EF4-FFF2-40B4-BE49-F238E27FC236}">
                    <a16:creationId xmlns:a16="http://schemas.microsoft.com/office/drawing/2014/main" id="{F2F24A5D-2D1C-0544-94A7-3F87C4374D81}"/>
                  </a:ext>
                </a:extLst>
              </p:cNvPr>
              <p:cNvSpPr>
                <a:spLocks/>
              </p:cNvSpPr>
              <p:nvPr/>
            </p:nvSpPr>
            <p:spPr bwMode="auto">
              <a:xfrm>
                <a:off x="5190515" y="2759722"/>
                <a:ext cx="349319" cy="374827"/>
              </a:xfrm>
              <a:custGeom>
                <a:avLst/>
                <a:gdLst>
                  <a:gd name="T0" fmla="*/ 2147483647 w 195"/>
                  <a:gd name="T1" fmla="*/ 2147483647 h 196"/>
                  <a:gd name="T2" fmla="*/ 2147483647 w 195"/>
                  <a:gd name="T3" fmla="*/ 2147483647 h 196"/>
                  <a:gd name="T4" fmla="*/ 2147483647 w 195"/>
                  <a:gd name="T5" fmla="*/ 2147483647 h 196"/>
                  <a:gd name="T6" fmla="*/ 2147483647 w 195"/>
                  <a:gd name="T7" fmla="*/ 2147483647 h 196"/>
                  <a:gd name="T8" fmla="*/ 2147483647 w 195"/>
                  <a:gd name="T9" fmla="*/ 2147483647 h 196"/>
                  <a:gd name="T10" fmla="*/ 2147483647 w 195"/>
                  <a:gd name="T11" fmla="*/ 2147483647 h 196"/>
                  <a:gd name="T12" fmla="*/ 2147483647 w 195"/>
                  <a:gd name="T13" fmla="*/ 2147483647 h 196"/>
                  <a:gd name="T14" fmla="*/ 2147483647 w 195"/>
                  <a:gd name="T15" fmla="*/ 2147483647 h 196"/>
                  <a:gd name="T16" fmla="*/ 2147483647 w 195"/>
                  <a:gd name="T17" fmla="*/ 2147483647 h 196"/>
                  <a:gd name="T18" fmla="*/ 2147483647 w 195"/>
                  <a:gd name="T19" fmla="*/ 2147483647 h 196"/>
                  <a:gd name="T20" fmla="*/ 2147483647 w 195"/>
                  <a:gd name="T21" fmla="*/ 2147483647 h 196"/>
                  <a:gd name="T22" fmla="*/ 2147483647 w 195"/>
                  <a:gd name="T23" fmla="*/ 2147483647 h 196"/>
                  <a:gd name="T24" fmla="*/ 2147483647 w 195"/>
                  <a:gd name="T25" fmla="*/ 2147483647 h 196"/>
                  <a:gd name="T26" fmla="*/ 2147483647 w 195"/>
                  <a:gd name="T27" fmla="*/ 2147483647 h 196"/>
                  <a:gd name="T28" fmla="*/ 2147483647 w 195"/>
                  <a:gd name="T29" fmla="*/ 2147483647 h 196"/>
                  <a:gd name="T30" fmla="*/ 2147483647 w 195"/>
                  <a:gd name="T31" fmla="*/ 2147483647 h 196"/>
                  <a:gd name="T32" fmla="*/ 2147483647 w 195"/>
                  <a:gd name="T33" fmla="*/ 2147483647 h 196"/>
                  <a:gd name="T34" fmla="*/ 2147483647 w 195"/>
                  <a:gd name="T35" fmla="*/ 2147483647 h 196"/>
                  <a:gd name="T36" fmla="*/ 2147483647 w 195"/>
                  <a:gd name="T37" fmla="*/ 2147483647 h 196"/>
                  <a:gd name="T38" fmla="*/ 2147483647 w 195"/>
                  <a:gd name="T39" fmla="*/ 2147483647 h 196"/>
                  <a:gd name="T40" fmla="*/ 2147483647 w 195"/>
                  <a:gd name="T41" fmla="*/ 2147483647 h 196"/>
                  <a:gd name="T42" fmla="*/ 2147483647 w 195"/>
                  <a:gd name="T43" fmla="*/ 2147483647 h 196"/>
                  <a:gd name="T44" fmla="*/ 2147483647 w 195"/>
                  <a:gd name="T45" fmla="*/ 2147483647 h 196"/>
                  <a:gd name="T46" fmla="*/ 2147483647 w 195"/>
                  <a:gd name="T47" fmla="*/ 2147483647 h 196"/>
                  <a:gd name="T48" fmla="*/ 2147483647 w 195"/>
                  <a:gd name="T49" fmla="*/ 2147483647 h 196"/>
                  <a:gd name="T50" fmla="*/ 2147483647 w 195"/>
                  <a:gd name="T51" fmla="*/ 2147483647 h 196"/>
                  <a:gd name="T52" fmla="*/ 2147483647 w 195"/>
                  <a:gd name="T53" fmla="*/ 2147483647 h 196"/>
                  <a:gd name="T54" fmla="*/ 2147483647 w 195"/>
                  <a:gd name="T55" fmla="*/ 2147483647 h 196"/>
                  <a:gd name="T56" fmla="*/ 2147483647 w 195"/>
                  <a:gd name="T57" fmla="*/ 2147483647 h 196"/>
                  <a:gd name="T58" fmla="*/ 2147483647 w 195"/>
                  <a:gd name="T59" fmla="*/ 2147483647 h 196"/>
                  <a:gd name="T60" fmla="*/ 2147483647 w 195"/>
                  <a:gd name="T61" fmla="*/ 2147483647 h 196"/>
                  <a:gd name="T62" fmla="*/ 2147483647 w 195"/>
                  <a:gd name="T63" fmla="*/ 2147483647 h 196"/>
                  <a:gd name="T64" fmla="*/ 2147483647 w 195"/>
                  <a:gd name="T65" fmla="*/ 2147483647 h 196"/>
                  <a:gd name="T66" fmla="*/ 2147483647 w 195"/>
                  <a:gd name="T67" fmla="*/ 2147483647 h 196"/>
                  <a:gd name="T68" fmla="*/ 0 w 195"/>
                  <a:gd name="T69" fmla="*/ 2147483647 h 196"/>
                  <a:gd name="T70" fmla="*/ 2147483647 w 195"/>
                  <a:gd name="T71" fmla="*/ 2147483647 h 196"/>
                  <a:gd name="T72" fmla="*/ 2147483647 w 195"/>
                  <a:gd name="T73" fmla="*/ 2147483647 h 196"/>
                  <a:gd name="T74" fmla="*/ 2147483647 w 195"/>
                  <a:gd name="T75" fmla="*/ 2147483647 h 196"/>
                  <a:gd name="T76" fmla="*/ 2147483647 w 195"/>
                  <a:gd name="T77" fmla="*/ 2147483647 h 196"/>
                  <a:gd name="T78" fmla="*/ 2147483647 w 195"/>
                  <a:gd name="T79" fmla="*/ 2147483647 h 196"/>
                  <a:gd name="T80" fmla="*/ 2147483647 w 195"/>
                  <a:gd name="T81" fmla="*/ 2147483647 h 196"/>
                  <a:gd name="T82" fmla="*/ 2147483647 w 195"/>
                  <a:gd name="T83" fmla="*/ 2147483647 h 196"/>
                  <a:gd name="T84" fmla="*/ 2147483647 w 195"/>
                  <a:gd name="T85" fmla="*/ 2147483647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5"/>
                  <a:gd name="T130" fmla="*/ 0 h 196"/>
                  <a:gd name="T131" fmla="*/ 195 w 195"/>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5" h="196">
                    <a:moveTo>
                      <a:pt x="92" y="40"/>
                    </a:moveTo>
                    <a:lnTo>
                      <a:pt x="85" y="44"/>
                    </a:lnTo>
                    <a:lnTo>
                      <a:pt x="80" y="50"/>
                    </a:lnTo>
                    <a:lnTo>
                      <a:pt x="76" y="54"/>
                    </a:lnTo>
                    <a:lnTo>
                      <a:pt x="72" y="60"/>
                    </a:lnTo>
                    <a:lnTo>
                      <a:pt x="68" y="64"/>
                    </a:lnTo>
                    <a:lnTo>
                      <a:pt x="65" y="70"/>
                    </a:lnTo>
                    <a:lnTo>
                      <a:pt x="62" y="74"/>
                    </a:lnTo>
                    <a:lnTo>
                      <a:pt x="61" y="79"/>
                    </a:lnTo>
                    <a:lnTo>
                      <a:pt x="58" y="84"/>
                    </a:lnTo>
                    <a:lnTo>
                      <a:pt x="55" y="88"/>
                    </a:lnTo>
                    <a:lnTo>
                      <a:pt x="53" y="92"/>
                    </a:lnTo>
                    <a:lnTo>
                      <a:pt x="53" y="96"/>
                    </a:lnTo>
                    <a:lnTo>
                      <a:pt x="52" y="105"/>
                    </a:lnTo>
                    <a:lnTo>
                      <a:pt x="53" y="114"/>
                    </a:lnTo>
                    <a:lnTo>
                      <a:pt x="53" y="119"/>
                    </a:lnTo>
                    <a:lnTo>
                      <a:pt x="56" y="126"/>
                    </a:lnTo>
                    <a:lnTo>
                      <a:pt x="61" y="132"/>
                    </a:lnTo>
                    <a:lnTo>
                      <a:pt x="65" y="138"/>
                    </a:lnTo>
                    <a:lnTo>
                      <a:pt x="69" y="142"/>
                    </a:lnTo>
                    <a:lnTo>
                      <a:pt x="75" y="146"/>
                    </a:lnTo>
                    <a:lnTo>
                      <a:pt x="82" y="150"/>
                    </a:lnTo>
                    <a:lnTo>
                      <a:pt x="89" y="153"/>
                    </a:lnTo>
                    <a:lnTo>
                      <a:pt x="95" y="153"/>
                    </a:lnTo>
                    <a:lnTo>
                      <a:pt x="102" y="155"/>
                    </a:lnTo>
                    <a:lnTo>
                      <a:pt x="107" y="155"/>
                    </a:lnTo>
                    <a:lnTo>
                      <a:pt x="114" y="155"/>
                    </a:lnTo>
                    <a:lnTo>
                      <a:pt x="122" y="152"/>
                    </a:lnTo>
                    <a:lnTo>
                      <a:pt x="127" y="150"/>
                    </a:lnTo>
                    <a:lnTo>
                      <a:pt x="133" y="148"/>
                    </a:lnTo>
                    <a:lnTo>
                      <a:pt x="139" y="143"/>
                    </a:lnTo>
                    <a:lnTo>
                      <a:pt x="141" y="138"/>
                    </a:lnTo>
                    <a:lnTo>
                      <a:pt x="146" y="132"/>
                    </a:lnTo>
                    <a:lnTo>
                      <a:pt x="147" y="125"/>
                    </a:lnTo>
                    <a:lnTo>
                      <a:pt x="150" y="116"/>
                    </a:lnTo>
                    <a:lnTo>
                      <a:pt x="149" y="111"/>
                    </a:lnTo>
                    <a:lnTo>
                      <a:pt x="149" y="106"/>
                    </a:lnTo>
                    <a:lnTo>
                      <a:pt x="149" y="101"/>
                    </a:lnTo>
                    <a:lnTo>
                      <a:pt x="149" y="96"/>
                    </a:lnTo>
                    <a:lnTo>
                      <a:pt x="147" y="91"/>
                    </a:lnTo>
                    <a:lnTo>
                      <a:pt x="146" y="85"/>
                    </a:lnTo>
                    <a:lnTo>
                      <a:pt x="144" y="78"/>
                    </a:lnTo>
                    <a:lnTo>
                      <a:pt x="143" y="72"/>
                    </a:lnTo>
                    <a:lnTo>
                      <a:pt x="141" y="67"/>
                    </a:lnTo>
                    <a:lnTo>
                      <a:pt x="141" y="62"/>
                    </a:lnTo>
                    <a:lnTo>
                      <a:pt x="141" y="58"/>
                    </a:lnTo>
                    <a:lnTo>
                      <a:pt x="143" y="54"/>
                    </a:lnTo>
                    <a:lnTo>
                      <a:pt x="149" y="48"/>
                    </a:lnTo>
                    <a:lnTo>
                      <a:pt x="157" y="44"/>
                    </a:lnTo>
                    <a:lnTo>
                      <a:pt x="164" y="43"/>
                    </a:lnTo>
                    <a:lnTo>
                      <a:pt x="173" y="45"/>
                    </a:lnTo>
                    <a:lnTo>
                      <a:pt x="175" y="47"/>
                    </a:lnTo>
                    <a:lnTo>
                      <a:pt x="180" y="50"/>
                    </a:lnTo>
                    <a:lnTo>
                      <a:pt x="183" y="54"/>
                    </a:lnTo>
                    <a:lnTo>
                      <a:pt x="185" y="60"/>
                    </a:lnTo>
                    <a:lnTo>
                      <a:pt x="188" y="70"/>
                    </a:lnTo>
                    <a:lnTo>
                      <a:pt x="191" y="79"/>
                    </a:lnTo>
                    <a:lnTo>
                      <a:pt x="192" y="88"/>
                    </a:lnTo>
                    <a:lnTo>
                      <a:pt x="194" y="99"/>
                    </a:lnTo>
                    <a:lnTo>
                      <a:pt x="194" y="106"/>
                    </a:lnTo>
                    <a:lnTo>
                      <a:pt x="195" y="115"/>
                    </a:lnTo>
                    <a:lnTo>
                      <a:pt x="194" y="122"/>
                    </a:lnTo>
                    <a:lnTo>
                      <a:pt x="194" y="132"/>
                    </a:lnTo>
                    <a:lnTo>
                      <a:pt x="192" y="138"/>
                    </a:lnTo>
                    <a:lnTo>
                      <a:pt x="191" y="145"/>
                    </a:lnTo>
                    <a:lnTo>
                      <a:pt x="188" y="150"/>
                    </a:lnTo>
                    <a:lnTo>
                      <a:pt x="185" y="157"/>
                    </a:lnTo>
                    <a:lnTo>
                      <a:pt x="183" y="162"/>
                    </a:lnTo>
                    <a:lnTo>
                      <a:pt x="180" y="167"/>
                    </a:lnTo>
                    <a:lnTo>
                      <a:pt x="175" y="172"/>
                    </a:lnTo>
                    <a:lnTo>
                      <a:pt x="171" y="176"/>
                    </a:lnTo>
                    <a:lnTo>
                      <a:pt x="166" y="179"/>
                    </a:lnTo>
                    <a:lnTo>
                      <a:pt x="160" y="183"/>
                    </a:lnTo>
                    <a:lnTo>
                      <a:pt x="156" y="184"/>
                    </a:lnTo>
                    <a:lnTo>
                      <a:pt x="150" y="187"/>
                    </a:lnTo>
                    <a:lnTo>
                      <a:pt x="143" y="190"/>
                    </a:lnTo>
                    <a:lnTo>
                      <a:pt x="139" y="193"/>
                    </a:lnTo>
                    <a:lnTo>
                      <a:pt x="132" y="194"/>
                    </a:lnTo>
                    <a:lnTo>
                      <a:pt x="126" y="196"/>
                    </a:lnTo>
                    <a:lnTo>
                      <a:pt x="119" y="196"/>
                    </a:lnTo>
                    <a:lnTo>
                      <a:pt x="113" y="196"/>
                    </a:lnTo>
                    <a:lnTo>
                      <a:pt x="106" y="196"/>
                    </a:lnTo>
                    <a:lnTo>
                      <a:pt x="100" y="196"/>
                    </a:lnTo>
                    <a:lnTo>
                      <a:pt x="93" y="196"/>
                    </a:lnTo>
                    <a:lnTo>
                      <a:pt x="88" y="194"/>
                    </a:lnTo>
                    <a:lnTo>
                      <a:pt x="80" y="193"/>
                    </a:lnTo>
                    <a:lnTo>
                      <a:pt x="75" y="193"/>
                    </a:lnTo>
                    <a:lnTo>
                      <a:pt x="68" y="190"/>
                    </a:lnTo>
                    <a:lnTo>
                      <a:pt x="62" y="187"/>
                    </a:lnTo>
                    <a:lnTo>
                      <a:pt x="55" y="184"/>
                    </a:lnTo>
                    <a:lnTo>
                      <a:pt x="49" y="183"/>
                    </a:lnTo>
                    <a:lnTo>
                      <a:pt x="44" y="179"/>
                    </a:lnTo>
                    <a:lnTo>
                      <a:pt x="38" y="176"/>
                    </a:lnTo>
                    <a:lnTo>
                      <a:pt x="32" y="172"/>
                    </a:lnTo>
                    <a:lnTo>
                      <a:pt x="28" y="169"/>
                    </a:lnTo>
                    <a:lnTo>
                      <a:pt x="24" y="163"/>
                    </a:lnTo>
                    <a:lnTo>
                      <a:pt x="19" y="159"/>
                    </a:lnTo>
                    <a:lnTo>
                      <a:pt x="15" y="155"/>
                    </a:lnTo>
                    <a:lnTo>
                      <a:pt x="12" y="150"/>
                    </a:lnTo>
                    <a:lnTo>
                      <a:pt x="8" y="145"/>
                    </a:lnTo>
                    <a:lnTo>
                      <a:pt x="5" y="139"/>
                    </a:lnTo>
                    <a:lnTo>
                      <a:pt x="4" y="133"/>
                    </a:lnTo>
                    <a:lnTo>
                      <a:pt x="2" y="128"/>
                    </a:lnTo>
                    <a:lnTo>
                      <a:pt x="0" y="121"/>
                    </a:lnTo>
                    <a:lnTo>
                      <a:pt x="0" y="115"/>
                    </a:lnTo>
                    <a:lnTo>
                      <a:pt x="0" y="108"/>
                    </a:lnTo>
                    <a:lnTo>
                      <a:pt x="1" y="102"/>
                    </a:lnTo>
                    <a:lnTo>
                      <a:pt x="1" y="94"/>
                    </a:lnTo>
                    <a:lnTo>
                      <a:pt x="4" y="87"/>
                    </a:lnTo>
                    <a:lnTo>
                      <a:pt x="5" y="79"/>
                    </a:lnTo>
                    <a:lnTo>
                      <a:pt x="10" y="74"/>
                    </a:lnTo>
                    <a:lnTo>
                      <a:pt x="12" y="64"/>
                    </a:lnTo>
                    <a:lnTo>
                      <a:pt x="17" y="57"/>
                    </a:lnTo>
                    <a:lnTo>
                      <a:pt x="22" y="50"/>
                    </a:lnTo>
                    <a:lnTo>
                      <a:pt x="29" y="41"/>
                    </a:lnTo>
                    <a:lnTo>
                      <a:pt x="36" y="33"/>
                    </a:lnTo>
                    <a:lnTo>
                      <a:pt x="45" y="24"/>
                    </a:lnTo>
                    <a:lnTo>
                      <a:pt x="53" y="16"/>
                    </a:lnTo>
                    <a:lnTo>
                      <a:pt x="63" y="7"/>
                    </a:lnTo>
                    <a:lnTo>
                      <a:pt x="72" y="1"/>
                    </a:lnTo>
                    <a:lnTo>
                      <a:pt x="80" y="0"/>
                    </a:lnTo>
                    <a:lnTo>
                      <a:pt x="88" y="1"/>
                    </a:lnTo>
                    <a:lnTo>
                      <a:pt x="93" y="7"/>
                    </a:lnTo>
                    <a:lnTo>
                      <a:pt x="97" y="14"/>
                    </a:lnTo>
                    <a:lnTo>
                      <a:pt x="99" y="21"/>
                    </a:lnTo>
                    <a:lnTo>
                      <a:pt x="99" y="26"/>
                    </a:lnTo>
                    <a:lnTo>
                      <a:pt x="97" y="30"/>
                    </a:lnTo>
                    <a:lnTo>
                      <a:pt x="95" y="35"/>
                    </a:lnTo>
                    <a:lnTo>
                      <a:pt x="92"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3" name="Freeform 72">
                <a:extLst>
                  <a:ext uri="{FF2B5EF4-FFF2-40B4-BE49-F238E27FC236}">
                    <a16:creationId xmlns:a16="http://schemas.microsoft.com/office/drawing/2014/main" id="{9018EE0B-5A6D-D743-8CC2-EC6DDD89B30E}"/>
                  </a:ext>
                </a:extLst>
              </p:cNvPr>
              <p:cNvSpPr>
                <a:spLocks/>
              </p:cNvSpPr>
              <p:nvPr/>
            </p:nvSpPr>
            <p:spPr bwMode="auto">
              <a:xfrm>
                <a:off x="5229926" y="2692788"/>
                <a:ext cx="331405" cy="248610"/>
              </a:xfrm>
              <a:custGeom>
                <a:avLst/>
                <a:gdLst>
                  <a:gd name="T0" fmla="*/ 2147483647 w 185"/>
                  <a:gd name="T1" fmla="*/ 2147483647 h 130"/>
                  <a:gd name="T2" fmla="*/ 2147483647 w 185"/>
                  <a:gd name="T3" fmla="*/ 2147483647 h 130"/>
                  <a:gd name="T4" fmla="*/ 2147483647 w 185"/>
                  <a:gd name="T5" fmla="*/ 2147483647 h 130"/>
                  <a:gd name="T6" fmla="*/ 2147483647 w 185"/>
                  <a:gd name="T7" fmla="*/ 2147483647 h 130"/>
                  <a:gd name="T8" fmla="*/ 2147483647 w 185"/>
                  <a:gd name="T9" fmla="*/ 2147483647 h 130"/>
                  <a:gd name="T10" fmla="*/ 2147483647 w 185"/>
                  <a:gd name="T11" fmla="*/ 2147483647 h 130"/>
                  <a:gd name="T12" fmla="*/ 2147483647 w 185"/>
                  <a:gd name="T13" fmla="*/ 2147483647 h 130"/>
                  <a:gd name="T14" fmla="*/ 2147483647 w 185"/>
                  <a:gd name="T15" fmla="*/ 2147483647 h 130"/>
                  <a:gd name="T16" fmla="*/ 2147483647 w 185"/>
                  <a:gd name="T17" fmla="*/ 2147483647 h 130"/>
                  <a:gd name="T18" fmla="*/ 2147483647 w 185"/>
                  <a:gd name="T19" fmla="*/ 2147483647 h 130"/>
                  <a:gd name="T20" fmla="*/ 2147483647 w 185"/>
                  <a:gd name="T21" fmla="*/ 2147483647 h 130"/>
                  <a:gd name="T22" fmla="*/ 2147483647 w 185"/>
                  <a:gd name="T23" fmla="*/ 2147483647 h 130"/>
                  <a:gd name="T24" fmla="*/ 2147483647 w 185"/>
                  <a:gd name="T25" fmla="*/ 2147483647 h 130"/>
                  <a:gd name="T26" fmla="*/ 2147483647 w 185"/>
                  <a:gd name="T27" fmla="*/ 2147483647 h 130"/>
                  <a:gd name="T28" fmla="*/ 2147483647 w 185"/>
                  <a:gd name="T29" fmla="*/ 2147483647 h 130"/>
                  <a:gd name="T30" fmla="*/ 2147483647 w 185"/>
                  <a:gd name="T31" fmla="*/ 2147483647 h 130"/>
                  <a:gd name="T32" fmla="*/ 2147483647 w 185"/>
                  <a:gd name="T33" fmla="*/ 2147483647 h 130"/>
                  <a:gd name="T34" fmla="*/ 2147483647 w 185"/>
                  <a:gd name="T35" fmla="*/ 2147483647 h 130"/>
                  <a:gd name="T36" fmla="*/ 2147483647 w 185"/>
                  <a:gd name="T37" fmla="*/ 2147483647 h 130"/>
                  <a:gd name="T38" fmla="*/ 2147483647 w 185"/>
                  <a:gd name="T39" fmla="*/ 2147483647 h 130"/>
                  <a:gd name="T40" fmla="*/ 2147483647 w 185"/>
                  <a:gd name="T41" fmla="*/ 2147483647 h 130"/>
                  <a:gd name="T42" fmla="*/ 2147483647 w 185"/>
                  <a:gd name="T43" fmla="*/ 2147483647 h 130"/>
                  <a:gd name="T44" fmla="*/ 2147483647 w 185"/>
                  <a:gd name="T45" fmla="*/ 2147483647 h 130"/>
                  <a:gd name="T46" fmla="*/ 2147483647 w 185"/>
                  <a:gd name="T47" fmla="*/ 2147483647 h 130"/>
                  <a:gd name="T48" fmla="*/ 2147483647 w 185"/>
                  <a:gd name="T49" fmla="*/ 2147483647 h 130"/>
                  <a:gd name="T50" fmla="*/ 2147483647 w 185"/>
                  <a:gd name="T51" fmla="*/ 2147483647 h 130"/>
                  <a:gd name="T52" fmla="*/ 2147483647 w 185"/>
                  <a:gd name="T53" fmla="*/ 2147483647 h 130"/>
                  <a:gd name="T54" fmla="*/ 2147483647 w 185"/>
                  <a:gd name="T55" fmla="*/ 2147483647 h 130"/>
                  <a:gd name="T56" fmla="*/ 2147483647 w 185"/>
                  <a:gd name="T57" fmla="*/ 2147483647 h 130"/>
                  <a:gd name="T58" fmla="*/ 2147483647 w 185"/>
                  <a:gd name="T59" fmla="*/ 2147483647 h 130"/>
                  <a:gd name="T60" fmla="*/ 2147483647 w 185"/>
                  <a:gd name="T61" fmla="*/ 2147483647 h 130"/>
                  <a:gd name="T62" fmla="*/ 2147483647 w 185"/>
                  <a:gd name="T63" fmla="*/ 2147483647 h 130"/>
                  <a:gd name="T64" fmla="*/ 2147483647 w 185"/>
                  <a:gd name="T65" fmla="*/ 0 h 130"/>
                  <a:gd name="T66" fmla="*/ 2147483647 w 185"/>
                  <a:gd name="T67" fmla="*/ 0 h 130"/>
                  <a:gd name="T68" fmla="*/ 2147483647 w 185"/>
                  <a:gd name="T69" fmla="*/ 2147483647 h 130"/>
                  <a:gd name="T70" fmla="*/ 2147483647 w 185"/>
                  <a:gd name="T71" fmla="*/ 2147483647 h 130"/>
                  <a:gd name="T72" fmla="*/ 2147483647 w 185"/>
                  <a:gd name="T73" fmla="*/ 2147483647 h 130"/>
                  <a:gd name="T74" fmla="*/ 2147483647 w 185"/>
                  <a:gd name="T75" fmla="*/ 2147483647 h 130"/>
                  <a:gd name="T76" fmla="*/ 2147483647 w 185"/>
                  <a:gd name="T77" fmla="*/ 2147483647 h 130"/>
                  <a:gd name="T78" fmla="*/ 0 w 185"/>
                  <a:gd name="T79" fmla="*/ 2147483647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30"/>
                  <a:gd name="T122" fmla="*/ 185 w 185"/>
                  <a:gd name="T123" fmla="*/ 130 h 1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30">
                    <a:moveTo>
                      <a:pt x="0" y="35"/>
                    </a:moveTo>
                    <a:lnTo>
                      <a:pt x="5" y="39"/>
                    </a:lnTo>
                    <a:lnTo>
                      <a:pt x="7" y="45"/>
                    </a:lnTo>
                    <a:lnTo>
                      <a:pt x="10" y="51"/>
                    </a:lnTo>
                    <a:lnTo>
                      <a:pt x="16" y="55"/>
                    </a:lnTo>
                    <a:lnTo>
                      <a:pt x="19" y="61"/>
                    </a:lnTo>
                    <a:lnTo>
                      <a:pt x="24" y="65"/>
                    </a:lnTo>
                    <a:lnTo>
                      <a:pt x="29" y="69"/>
                    </a:lnTo>
                    <a:lnTo>
                      <a:pt x="33" y="75"/>
                    </a:lnTo>
                    <a:lnTo>
                      <a:pt x="37" y="78"/>
                    </a:lnTo>
                    <a:lnTo>
                      <a:pt x="41" y="82"/>
                    </a:lnTo>
                    <a:lnTo>
                      <a:pt x="47" y="86"/>
                    </a:lnTo>
                    <a:lnTo>
                      <a:pt x="51" y="90"/>
                    </a:lnTo>
                    <a:lnTo>
                      <a:pt x="56" y="93"/>
                    </a:lnTo>
                    <a:lnTo>
                      <a:pt x="60" y="97"/>
                    </a:lnTo>
                    <a:lnTo>
                      <a:pt x="66" y="102"/>
                    </a:lnTo>
                    <a:lnTo>
                      <a:pt x="70" y="105"/>
                    </a:lnTo>
                    <a:lnTo>
                      <a:pt x="77" y="110"/>
                    </a:lnTo>
                    <a:lnTo>
                      <a:pt x="85" y="116"/>
                    </a:lnTo>
                    <a:lnTo>
                      <a:pt x="94" y="120"/>
                    </a:lnTo>
                    <a:lnTo>
                      <a:pt x="101" y="124"/>
                    </a:lnTo>
                    <a:lnTo>
                      <a:pt x="108" y="127"/>
                    </a:lnTo>
                    <a:lnTo>
                      <a:pt x="114" y="129"/>
                    </a:lnTo>
                    <a:lnTo>
                      <a:pt x="118" y="129"/>
                    </a:lnTo>
                    <a:lnTo>
                      <a:pt x="124" y="130"/>
                    </a:lnTo>
                    <a:lnTo>
                      <a:pt x="127" y="129"/>
                    </a:lnTo>
                    <a:lnTo>
                      <a:pt x="132" y="127"/>
                    </a:lnTo>
                    <a:lnTo>
                      <a:pt x="136" y="124"/>
                    </a:lnTo>
                    <a:lnTo>
                      <a:pt x="142" y="123"/>
                    </a:lnTo>
                    <a:lnTo>
                      <a:pt x="146" y="120"/>
                    </a:lnTo>
                    <a:lnTo>
                      <a:pt x="152" y="117"/>
                    </a:lnTo>
                    <a:lnTo>
                      <a:pt x="158" y="113"/>
                    </a:lnTo>
                    <a:lnTo>
                      <a:pt x="163" y="110"/>
                    </a:lnTo>
                    <a:lnTo>
                      <a:pt x="168" y="106"/>
                    </a:lnTo>
                    <a:lnTo>
                      <a:pt x="172" y="102"/>
                    </a:lnTo>
                    <a:lnTo>
                      <a:pt x="176" y="97"/>
                    </a:lnTo>
                    <a:lnTo>
                      <a:pt x="179" y="93"/>
                    </a:lnTo>
                    <a:lnTo>
                      <a:pt x="182" y="88"/>
                    </a:lnTo>
                    <a:lnTo>
                      <a:pt x="185" y="83"/>
                    </a:lnTo>
                    <a:lnTo>
                      <a:pt x="185" y="78"/>
                    </a:lnTo>
                    <a:lnTo>
                      <a:pt x="185" y="72"/>
                    </a:lnTo>
                    <a:lnTo>
                      <a:pt x="182" y="65"/>
                    </a:lnTo>
                    <a:lnTo>
                      <a:pt x="180" y="61"/>
                    </a:lnTo>
                    <a:lnTo>
                      <a:pt x="176" y="55"/>
                    </a:lnTo>
                    <a:lnTo>
                      <a:pt x="172" y="51"/>
                    </a:lnTo>
                    <a:lnTo>
                      <a:pt x="168" y="46"/>
                    </a:lnTo>
                    <a:lnTo>
                      <a:pt x="162" y="42"/>
                    </a:lnTo>
                    <a:lnTo>
                      <a:pt x="155" y="38"/>
                    </a:lnTo>
                    <a:lnTo>
                      <a:pt x="151" y="35"/>
                    </a:lnTo>
                    <a:lnTo>
                      <a:pt x="144" y="31"/>
                    </a:lnTo>
                    <a:lnTo>
                      <a:pt x="136" y="28"/>
                    </a:lnTo>
                    <a:lnTo>
                      <a:pt x="131" y="24"/>
                    </a:lnTo>
                    <a:lnTo>
                      <a:pt x="127" y="21"/>
                    </a:lnTo>
                    <a:lnTo>
                      <a:pt x="121" y="19"/>
                    </a:lnTo>
                    <a:lnTo>
                      <a:pt x="117" y="17"/>
                    </a:lnTo>
                    <a:lnTo>
                      <a:pt x="112" y="14"/>
                    </a:lnTo>
                    <a:lnTo>
                      <a:pt x="111" y="12"/>
                    </a:lnTo>
                    <a:lnTo>
                      <a:pt x="105" y="10"/>
                    </a:lnTo>
                    <a:lnTo>
                      <a:pt x="100" y="5"/>
                    </a:lnTo>
                    <a:lnTo>
                      <a:pt x="95" y="4"/>
                    </a:lnTo>
                    <a:lnTo>
                      <a:pt x="91" y="4"/>
                    </a:lnTo>
                    <a:lnTo>
                      <a:pt x="87" y="2"/>
                    </a:lnTo>
                    <a:lnTo>
                      <a:pt x="83" y="2"/>
                    </a:lnTo>
                    <a:lnTo>
                      <a:pt x="78" y="1"/>
                    </a:lnTo>
                    <a:lnTo>
                      <a:pt x="74" y="0"/>
                    </a:lnTo>
                    <a:lnTo>
                      <a:pt x="68" y="0"/>
                    </a:lnTo>
                    <a:lnTo>
                      <a:pt x="66" y="0"/>
                    </a:lnTo>
                    <a:lnTo>
                      <a:pt x="60" y="0"/>
                    </a:lnTo>
                    <a:lnTo>
                      <a:pt x="57" y="0"/>
                    </a:lnTo>
                    <a:lnTo>
                      <a:pt x="53" y="1"/>
                    </a:lnTo>
                    <a:lnTo>
                      <a:pt x="50" y="1"/>
                    </a:lnTo>
                    <a:lnTo>
                      <a:pt x="43" y="2"/>
                    </a:lnTo>
                    <a:lnTo>
                      <a:pt x="34" y="7"/>
                    </a:lnTo>
                    <a:lnTo>
                      <a:pt x="26" y="12"/>
                    </a:lnTo>
                    <a:lnTo>
                      <a:pt x="19" y="19"/>
                    </a:lnTo>
                    <a:lnTo>
                      <a:pt x="10" y="25"/>
                    </a:lnTo>
                    <a:lnTo>
                      <a:pt x="6" y="29"/>
                    </a:lnTo>
                    <a:lnTo>
                      <a:pt x="2" y="34"/>
                    </a:lnTo>
                    <a:lnTo>
                      <a:pt x="0" y="35"/>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4" name="Freeform 73">
                <a:extLst>
                  <a:ext uri="{FF2B5EF4-FFF2-40B4-BE49-F238E27FC236}">
                    <a16:creationId xmlns:a16="http://schemas.microsoft.com/office/drawing/2014/main" id="{EB72D722-9525-9B46-AF36-F1BD9CB01FC3}"/>
                  </a:ext>
                </a:extLst>
              </p:cNvPr>
              <p:cNvSpPr>
                <a:spLocks/>
              </p:cNvSpPr>
              <p:nvPr/>
            </p:nvSpPr>
            <p:spPr bwMode="auto">
              <a:xfrm>
                <a:off x="5181559" y="2677489"/>
                <a:ext cx="424557" cy="252434"/>
              </a:xfrm>
              <a:custGeom>
                <a:avLst/>
                <a:gdLst>
                  <a:gd name="T0" fmla="*/ 2147483647 w 237"/>
                  <a:gd name="T1" fmla="*/ 2147483647 h 132"/>
                  <a:gd name="T2" fmla="*/ 2147483647 w 237"/>
                  <a:gd name="T3" fmla="*/ 2147483647 h 132"/>
                  <a:gd name="T4" fmla="*/ 2147483647 w 237"/>
                  <a:gd name="T5" fmla="*/ 2147483647 h 132"/>
                  <a:gd name="T6" fmla="*/ 2147483647 w 237"/>
                  <a:gd name="T7" fmla="*/ 2147483647 h 132"/>
                  <a:gd name="T8" fmla="*/ 0 w 237"/>
                  <a:gd name="T9" fmla="*/ 2147483647 h 132"/>
                  <a:gd name="T10" fmla="*/ 0 w 237"/>
                  <a:gd name="T11" fmla="*/ 2147483647 h 132"/>
                  <a:gd name="T12" fmla="*/ 2147483647 w 237"/>
                  <a:gd name="T13" fmla="*/ 2147483647 h 132"/>
                  <a:gd name="T14" fmla="*/ 2147483647 w 237"/>
                  <a:gd name="T15" fmla="*/ 2147483647 h 132"/>
                  <a:gd name="T16" fmla="*/ 2147483647 w 237"/>
                  <a:gd name="T17" fmla="*/ 2147483647 h 132"/>
                  <a:gd name="T18" fmla="*/ 2147483647 w 237"/>
                  <a:gd name="T19" fmla="*/ 2147483647 h 132"/>
                  <a:gd name="T20" fmla="*/ 2147483647 w 237"/>
                  <a:gd name="T21" fmla="*/ 2147483647 h 132"/>
                  <a:gd name="T22" fmla="*/ 2147483647 w 237"/>
                  <a:gd name="T23" fmla="*/ 0 h 132"/>
                  <a:gd name="T24" fmla="*/ 2147483647 w 237"/>
                  <a:gd name="T25" fmla="*/ 0 h 132"/>
                  <a:gd name="T26" fmla="*/ 2147483647 w 237"/>
                  <a:gd name="T27" fmla="*/ 0 h 132"/>
                  <a:gd name="T28" fmla="*/ 2147483647 w 237"/>
                  <a:gd name="T29" fmla="*/ 2147483647 h 132"/>
                  <a:gd name="T30" fmla="*/ 2147483647 w 237"/>
                  <a:gd name="T31" fmla="*/ 2147483647 h 132"/>
                  <a:gd name="T32" fmla="*/ 2147483647 w 237"/>
                  <a:gd name="T33" fmla="*/ 2147483647 h 132"/>
                  <a:gd name="T34" fmla="*/ 2147483647 w 237"/>
                  <a:gd name="T35" fmla="*/ 2147483647 h 132"/>
                  <a:gd name="T36" fmla="*/ 2147483647 w 237"/>
                  <a:gd name="T37" fmla="*/ 2147483647 h 132"/>
                  <a:gd name="T38" fmla="*/ 2147483647 w 237"/>
                  <a:gd name="T39" fmla="*/ 2147483647 h 132"/>
                  <a:gd name="T40" fmla="*/ 2147483647 w 237"/>
                  <a:gd name="T41" fmla="*/ 2147483647 h 132"/>
                  <a:gd name="T42" fmla="*/ 2147483647 w 237"/>
                  <a:gd name="T43" fmla="*/ 2147483647 h 132"/>
                  <a:gd name="T44" fmla="*/ 2147483647 w 237"/>
                  <a:gd name="T45" fmla="*/ 2147483647 h 132"/>
                  <a:gd name="T46" fmla="*/ 2147483647 w 237"/>
                  <a:gd name="T47" fmla="*/ 2147483647 h 132"/>
                  <a:gd name="T48" fmla="*/ 2147483647 w 237"/>
                  <a:gd name="T49" fmla="*/ 2147483647 h 132"/>
                  <a:gd name="T50" fmla="*/ 2147483647 w 237"/>
                  <a:gd name="T51" fmla="*/ 2147483647 h 132"/>
                  <a:gd name="T52" fmla="*/ 2147483647 w 237"/>
                  <a:gd name="T53" fmla="*/ 2147483647 h 132"/>
                  <a:gd name="T54" fmla="*/ 2147483647 w 237"/>
                  <a:gd name="T55" fmla="*/ 2147483647 h 132"/>
                  <a:gd name="T56" fmla="*/ 2147483647 w 237"/>
                  <a:gd name="T57" fmla="*/ 2147483647 h 132"/>
                  <a:gd name="T58" fmla="*/ 2147483647 w 237"/>
                  <a:gd name="T59" fmla="*/ 2147483647 h 132"/>
                  <a:gd name="T60" fmla="*/ 2147483647 w 237"/>
                  <a:gd name="T61" fmla="*/ 2147483647 h 132"/>
                  <a:gd name="T62" fmla="*/ 2147483647 w 237"/>
                  <a:gd name="T63" fmla="*/ 2147483647 h 132"/>
                  <a:gd name="T64" fmla="*/ 2147483647 w 237"/>
                  <a:gd name="T65" fmla="*/ 2147483647 h 132"/>
                  <a:gd name="T66" fmla="*/ 2147483647 w 237"/>
                  <a:gd name="T67" fmla="*/ 2147483647 h 132"/>
                  <a:gd name="T68" fmla="*/ 2147483647 w 237"/>
                  <a:gd name="T69" fmla="*/ 2147483647 h 132"/>
                  <a:gd name="T70" fmla="*/ 2147483647 w 237"/>
                  <a:gd name="T71" fmla="*/ 2147483647 h 132"/>
                  <a:gd name="T72" fmla="*/ 2147483647 w 237"/>
                  <a:gd name="T73" fmla="*/ 2147483647 h 132"/>
                  <a:gd name="T74" fmla="*/ 2147483647 w 237"/>
                  <a:gd name="T75" fmla="*/ 2147483647 h 132"/>
                  <a:gd name="T76" fmla="*/ 2147483647 w 237"/>
                  <a:gd name="T77" fmla="*/ 2147483647 h 132"/>
                  <a:gd name="T78" fmla="*/ 2147483647 w 237"/>
                  <a:gd name="T79" fmla="*/ 2147483647 h 132"/>
                  <a:gd name="T80" fmla="*/ 2147483647 w 237"/>
                  <a:gd name="T81" fmla="*/ 2147483647 h 132"/>
                  <a:gd name="T82" fmla="*/ 2147483647 w 237"/>
                  <a:gd name="T83" fmla="*/ 2147483647 h 132"/>
                  <a:gd name="T84" fmla="*/ 2147483647 w 237"/>
                  <a:gd name="T85" fmla="*/ 2147483647 h 132"/>
                  <a:gd name="T86" fmla="*/ 2147483647 w 237"/>
                  <a:gd name="T87" fmla="*/ 2147483647 h 132"/>
                  <a:gd name="T88" fmla="*/ 2147483647 w 237"/>
                  <a:gd name="T89" fmla="*/ 2147483647 h 132"/>
                  <a:gd name="T90" fmla="*/ 2147483647 w 237"/>
                  <a:gd name="T91" fmla="*/ 2147483647 h 132"/>
                  <a:gd name="T92" fmla="*/ 2147483647 w 237"/>
                  <a:gd name="T93" fmla="*/ 2147483647 h 132"/>
                  <a:gd name="T94" fmla="*/ 2147483647 w 237"/>
                  <a:gd name="T95" fmla="*/ 2147483647 h 132"/>
                  <a:gd name="T96" fmla="*/ 2147483647 w 237"/>
                  <a:gd name="T97" fmla="*/ 2147483647 h 132"/>
                  <a:gd name="T98" fmla="*/ 2147483647 w 237"/>
                  <a:gd name="T99" fmla="*/ 2147483647 h 132"/>
                  <a:gd name="T100" fmla="*/ 2147483647 w 237"/>
                  <a:gd name="T101" fmla="*/ 2147483647 h 132"/>
                  <a:gd name="T102" fmla="*/ 2147483647 w 237"/>
                  <a:gd name="T103" fmla="*/ 2147483647 h 132"/>
                  <a:gd name="T104" fmla="*/ 2147483647 w 237"/>
                  <a:gd name="T105" fmla="*/ 2147483647 h 132"/>
                  <a:gd name="T106" fmla="*/ 2147483647 w 237"/>
                  <a:gd name="T107" fmla="*/ 2147483647 h 132"/>
                  <a:gd name="T108" fmla="*/ 2147483647 w 237"/>
                  <a:gd name="T109" fmla="*/ 2147483647 h 132"/>
                  <a:gd name="T110" fmla="*/ 2147483647 w 237"/>
                  <a:gd name="T111" fmla="*/ 2147483647 h 132"/>
                  <a:gd name="T112" fmla="*/ 2147483647 w 237"/>
                  <a:gd name="T113" fmla="*/ 2147483647 h 132"/>
                  <a:gd name="T114" fmla="*/ 2147483647 w 237"/>
                  <a:gd name="T115" fmla="*/ 2147483647 h 132"/>
                  <a:gd name="T116" fmla="*/ 2147483647 w 237"/>
                  <a:gd name="T117" fmla="*/ 2147483647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7"/>
                  <a:gd name="T178" fmla="*/ 0 h 132"/>
                  <a:gd name="T179" fmla="*/ 237 w 237"/>
                  <a:gd name="T180" fmla="*/ 132 h 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7" h="132">
                    <a:moveTo>
                      <a:pt x="32" y="87"/>
                    </a:moveTo>
                    <a:lnTo>
                      <a:pt x="27" y="81"/>
                    </a:lnTo>
                    <a:lnTo>
                      <a:pt x="23" y="77"/>
                    </a:lnTo>
                    <a:lnTo>
                      <a:pt x="19" y="73"/>
                    </a:lnTo>
                    <a:lnTo>
                      <a:pt x="16" y="70"/>
                    </a:lnTo>
                    <a:lnTo>
                      <a:pt x="10" y="64"/>
                    </a:lnTo>
                    <a:lnTo>
                      <a:pt x="7" y="61"/>
                    </a:lnTo>
                    <a:lnTo>
                      <a:pt x="5" y="57"/>
                    </a:lnTo>
                    <a:lnTo>
                      <a:pt x="3" y="53"/>
                    </a:lnTo>
                    <a:lnTo>
                      <a:pt x="0" y="47"/>
                    </a:lnTo>
                    <a:lnTo>
                      <a:pt x="0" y="43"/>
                    </a:lnTo>
                    <a:lnTo>
                      <a:pt x="0" y="39"/>
                    </a:lnTo>
                    <a:lnTo>
                      <a:pt x="2" y="35"/>
                    </a:lnTo>
                    <a:lnTo>
                      <a:pt x="5" y="27"/>
                    </a:lnTo>
                    <a:lnTo>
                      <a:pt x="10" y="20"/>
                    </a:lnTo>
                    <a:lnTo>
                      <a:pt x="16" y="13"/>
                    </a:lnTo>
                    <a:lnTo>
                      <a:pt x="24" y="9"/>
                    </a:lnTo>
                    <a:lnTo>
                      <a:pt x="29" y="6"/>
                    </a:lnTo>
                    <a:lnTo>
                      <a:pt x="33" y="5"/>
                    </a:lnTo>
                    <a:lnTo>
                      <a:pt x="37" y="3"/>
                    </a:lnTo>
                    <a:lnTo>
                      <a:pt x="43" y="3"/>
                    </a:lnTo>
                    <a:lnTo>
                      <a:pt x="46" y="2"/>
                    </a:lnTo>
                    <a:lnTo>
                      <a:pt x="51" y="0"/>
                    </a:lnTo>
                    <a:lnTo>
                      <a:pt x="56" y="0"/>
                    </a:lnTo>
                    <a:lnTo>
                      <a:pt x="63" y="0"/>
                    </a:lnTo>
                    <a:lnTo>
                      <a:pt x="68" y="0"/>
                    </a:lnTo>
                    <a:lnTo>
                      <a:pt x="76" y="0"/>
                    </a:lnTo>
                    <a:lnTo>
                      <a:pt x="81" y="0"/>
                    </a:lnTo>
                    <a:lnTo>
                      <a:pt x="90" y="2"/>
                    </a:lnTo>
                    <a:lnTo>
                      <a:pt x="97" y="2"/>
                    </a:lnTo>
                    <a:lnTo>
                      <a:pt x="104" y="2"/>
                    </a:lnTo>
                    <a:lnTo>
                      <a:pt x="111" y="3"/>
                    </a:lnTo>
                    <a:lnTo>
                      <a:pt x="119" y="5"/>
                    </a:lnTo>
                    <a:lnTo>
                      <a:pt x="127" y="6"/>
                    </a:lnTo>
                    <a:lnTo>
                      <a:pt x="135" y="9"/>
                    </a:lnTo>
                    <a:lnTo>
                      <a:pt x="142" y="10"/>
                    </a:lnTo>
                    <a:lnTo>
                      <a:pt x="151" y="13"/>
                    </a:lnTo>
                    <a:lnTo>
                      <a:pt x="158" y="15"/>
                    </a:lnTo>
                    <a:lnTo>
                      <a:pt x="165" y="18"/>
                    </a:lnTo>
                    <a:lnTo>
                      <a:pt x="172" y="20"/>
                    </a:lnTo>
                    <a:lnTo>
                      <a:pt x="179" y="23"/>
                    </a:lnTo>
                    <a:lnTo>
                      <a:pt x="186" y="26"/>
                    </a:lnTo>
                    <a:lnTo>
                      <a:pt x="193" y="30"/>
                    </a:lnTo>
                    <a:lnTo>
                      <a:pt x="199" y="35"/>
                    </a:lnTo>
                    <a:lnTo>
                      <a:pt x="205" y="39"/>
                    </a:lnTo>
                    <a:lnTo>
                      <a:pt x="209" y="43"/>
                    </a:lnTo>
                    <a:lnTo>
                      <a:pt x="215" y="47"/>
                    </a:lnTo>
                    <a:lnTo>
                      <a:pt x="220" y="52"/>
                    </a:lnTo>
                    <a:lnTo>
                      <a:pt x="224" y="57"/>
                    </a:lnTo>
                    <a:lnTo>
                      <a:pt x="227" y="61"/>
                    </a:lnTo>
                    <a:lnTo>
                      <a:pt x="232" y="69"/>
                    </a:lnTo>
                    <a:lnTo>
                      <a:pt x="233" y="74"/>
                    </a:lnTo>
                    <a:lnTo>
                      <a:pt x="237" y="81"/>
                    </a:lnTo>
                    <a:lnTo>
                      <a:pt x="237" y="88"/>
                    </a:lnTo>
                    <a:lnTo>
                      <a:pt x="237" y="96"/>
                    </a:lnTo>
                    <a:lnTo>
                      <a:pt x="234" y="103"/>
                    </a:lnTo>
                    <a:lnTo>
                      <a:pt x="232" y="110"/>
                    </a:lnTo>
                    <a:lnTo>
                      <a:pt x="227" y="115"/>
                    </a:lnTo>
                    <a:lnTo>
                      <a:pt x="222" y="121"/>
                    </a:lnTo>
                    <a:lnTo>
                      <a:pt x="215" y="127"/>
                    </a:lnTo>
                    <a:lnTo>
                      <a:pt x="209" y="131"/>
                    </a:lnTo>
                    <a:lnTo>
                      <a:pt x="205" y="131"/>
                    </a:lnTo>
                    <a:lnTo>
                      <a:pt x="199" y="132"/>
                    </a:lnTo>
                    <a:lnTo>
                      <a:pt x="195" y="131"/>
                    </a:lnTo>
                    <a:lnTo>
                      <a:pt x="190" y="131"/>
                    </a:lnTo>
                    <a:lnTo>
                      <a:pt x="185" y="127"/>
                    </a:lnTo>
                    <a:lnTo>
                      <a:pt x="179" y="120"/>
                    </a:lnTo>
                    <a:lnTo>
                      <a:pt x="178" y="115"/>
                    </a:lnTo>
                    <a:lnTo>
                      <a:pt x="176" y="111"/>
                    </a:lnTo>
                    <a:lnTo>
                      <a:pt x="175" y="107"/>
                    </a:lnTo>
                    <a:lnTo>
                      <a:pt x="178" y="104"/>
                    </a:lnTo>
                    <a:lnTo>
                      <a:pt x="178" y="100"/>
                    </a:lnTo>
                    <a:lnTo>
                      <a:pt x="180" y="96"/>
                    </a:lnTo>
                    <a:lnTo>
                      <a:pt x="183" y="93"/>
                    </a:lnTo>
                    <a:lnTo>
                      <a:pt x="189" y="91"/>
                    </a:lnTo>
                    <a:lnTo>
                      <a:pt x="190" y="86"/>
                    </a:lnTo>
                    <a:lnTo>
                      <a:pt x="188" y="83"/>
                    </a:lnTo>
                    <a:lnTo>
                      <a:pt x="185" y="78"/>
                    </a:lnTo>
                    <a:lnTo>
                      <a:pt x="182" y="76"/>
                    </a:lnTo>
                    <a:lnTo>
                      <a:pt x="178" y="73"/>
                    </a:lnTo>
                    <a:lnTo>
                      <a:pt x="173" y="70"/>
                    </a:lnTo>
                    <a:lnTo>
                      <a:pt x="166" y="67"/>
                    </a:lnTo>
                    <a:lnTo>
                      <a:pt x="162" y="64"/>
                    </a:lnTo>
                    <a:lnTo>
                      <a:pt x="155" y="60"/>
                    </a:lnTo>
                    <a:lnTo>
                      <a:pt x="148" y="59"/>
                    </a:lnTo>
                    <a:lnTo>
                      <a:pt x="141" y="54"/>
                    </a:lnTo>
                    <a:lnTo>
                      <a:pt x="134" y="52"/>
                    </a:lnTo>
                    <a:lnTo>
                      <a:pt x="127" y="49"/>
                    </a:lnTo>
                    <a:lnTo>
                      <a:pt x="119" y="46"/>
                    </a:lnTo>
                    <a:lnTo>
                      <a:pt x="112" y="43"/>
                    </a:lnTo>
                    <a:lnTo>
                      <a:pt x="104" y="42"/>
                    </a:lnTo>
                    <a:lnTo>
                      <a:pt x="97" y="39"/>
                    </a:lnTo>
                    <a:lnTo>
                      <a:pt x="91" y="37"/>
                    </a:lnTo>
                    <a:lnTo>
                      <a:pt x="84" y="36"/>
                    </a:lnTo>
                    <a:lnTo>
                      <a:pt x="80" y="36"/>
                    </a:lnTo>
                    <a:lnTo>
                      <a:pt x="74" y="36"/>
                    </a:lnTo>
                    <a:lnTo>
                      <a:pt x="70" y="36"/>
                    </a:lnTo>
                    <a:lnTo>
                      <a:pt x="63" y="39"/>
                    </a:lnTo>
                    <a:lnTo>
                      <a:pt x="60" y="43"/>
                    </a:lnTo>
                    <a:lnTo>
                      <a:pt x="60" y="46"/>
                    </a:lnTo>
                    <a:lnTo>
                      <a:pt x="61" y="50"/>
                    </a:lnTo>
                    <a:lnTo>
                      <a:pt x="64" y="54"/>
                    </a:lnTo>
                    <a:lnTo>
                      <a:pt x="68" y="61"/>
                    </a:lnTo>
                    <a:lnTo>
                      <a:pt x="70" y="66"/>
                    </a:lnTo>
                    <a:lnTo>
                      <a:pt x="71" y="70"/>
                    </a:lnTo>
                    <a:lnTo>
                      <a:pt x="71" y="76"/>
                    </a:lnTo>
                    <a:lnTo>
                      <a:pt x="71" y="80"/>
                    </a:lnTo>
                    <a:lnTo>
                      <a:pt x="68" y="87"/>
                    </a:lnTo>
                    <a:lnTo>
                      <a:pt x="63" y="93"/>
                    </a:lnTo>
                    <a:lnTo>
                      <a:pt x="58" y="94"/>
                    </a:lnTo>
                    <a:lnTo>
                      <a:pt x="54" y="96"/>
                    </a:lnTo>
                    <a:lnTo>
                      <a:pt x="50" y="96"/>
                    </a:lnTo>
                    <a:lnTo>
                      <a:pt x="46" y="97"/>
                    </a:lnTo>
                    <a:lnTo>
                      <a:pt x="41" y="96"/>
                    </a:lnTo>
                    <a:lnTo>
                      <a:pt x="37" y="94"/>
                    </a:lnTo>
                    <a:lnTo>
                      <a:pt x="34" y="91"/>
                    </a:lnTo>
                    <a:lnTo>
                      <a:pt x="32" y="8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5" name="Freeform 74">
                <a:extLst>
                  <a:ext uri="{FF2B5EF4-FFF2-40B4-BE49-F238E27FC236}">
                    <a16:creationId xmlns:a16="http://schemas.microsoft.com/office/drawing/2014/main" id="{CDA6CC26-F368-3F40-A9A8-54B4128B5019}"/>
                  </a:ext>
                </a:extLst>
              </p:cNvPr>
              <p:cNvSpPr>
                <a:spLocks/>
              </p:cNvSpPr>
              <p:nvPr/>
            </p:nvSpPr>
            <p:spPr bwMode="auto">
              <a:xfrm>
                <a:off x="5260380" y="2817094"/>
                <a:ext cx="265124" cy="156815"/>
              </a:xfrm>
              <a:custGeom>
                <a:avLst/>
                <a:gdLst>
                  <a:gd name="T0" fmla="*/ 2147483647 w 148"/>
                  <a:gd name="T1" fmla="*/ 2147483647 h 82"/>
                  <a:gd name="T2" fmla="*/ 2147483647 w 148"/>
                  <a:gd name="T3" fmla="*/ 2147483647 h 82"/>
                  <a:gd name="T4" fmla="*/ 2147483647 w 148"/>
                  <a:gd name="T5" fmla="*/ 2147483647 h 82"/>
                  <a:gd name="T6" fmla="*/ 2147483647 w 148"/>
                  <a:gd name="T7" fmla="*/ 2147483647 h 82"/>
                  <a:gd name="T8" fmla="*/ 2147483647 w 148"/>
                  <a:gd name="T9" fmla="*/ 2147483647 h 82"/>
                  <a:gd name="T10" fmla="*/ 2147483647 w 148"/>
                  <a:gd name="T11" fmla="*/ 2147483647 h 82"/>
                  <a:gd name="T12" fmla="*/ 2147483647 w 148"/>
                  <a:gd name="T13" fmla="*/ 2147483647 h 82"/>
                  <a:gd name="T14" fmla="*/ 2147483647 w 148"/>
                  <a:gd name="T15" fmla="*/ 2147483647 h 82"/>
                  <a:gd name="T16" fmla="*/ 2147483647 w 148"/>
                  <a:gd name="T17" fmla="*/ 2147483647 h 82"/>
                  <a:gd name="T18" fmla="*/ 2147483647 w 148"/>
                  <a:gd name="T19" fmla="*/ 2147483647 h 82"/>
                  <a:gd name="T20" fmla="*/ 2147483647 w 148"/>
                  <a:gd name="T21" fmla="*/ 2147483647 h 82"/>
                  <a:gd name="T22" fmla="*/ 2147483647 w 148"/>
                  <a:gd name="T23" fmla="*/ 2147483647 h 82"/>
                  <a:gd name="T24" fmla="*/ 2147483647 w 148"/>
                  <a:gd name="T25" fmla="*/ 2147483647 h 82"/>
                  <a:gd name="T26" fmla="*/ 2147483647 w 148"/>
                  <a:gd name="T27" fmla="*/ 2147483647 h 82"/>
                  <a:gd name="T28" fmla="*/ 2147483647 w 148"/>
                  <a:gd name="T29" fmla="*/ 2147483647 h 82"/>
                  <a:gd name="T30" fmla="*/ 2147483647 w 148"/>
                  <a:gd name="T31" fmla="*/ 2147483647 h 82"/>
                  <a:gd name="T32" fmla="*/ 2147483647 w 148"/>
                  <a:gd name="T33" fmla="*/ 2147483647 h 82"/>
                  <a:gd name="T34" fmla="*/ 2147483647 w 148"/>
                  <a:gd name="T35" fmla="*/ 2147483647 h 82"/>
                  <a:gd name="T36" fmla="*/ 2147483647 w 148"/>
                  <a:gd name="T37" fmla="*/ 2147483647 h 82"/>
                  <a:gd name="T38" fmla="*/ 2147483647 w 148"/>
                  <a:gd name="T39" fmla="*/ 2147483647 h 82"/>
                  <a:gd name="T40" fmla="*/ 2147483647 w 148"/>
                  <a:gd name="T41" fmla="*/ 2147483647 h 82"/>
                  <a:gd name="T42" fmla="*/ 2147483647 w 148"/>
                  <a:gd name="T43" fmla="*/ 2147483647 h 82"/>
                  <a:gd name="T44" fmla="*/ 2147483647 w 148"/>
                  <a:gd name="T45" fmla="*/ 2147483647 h 82"/>
                  <a:gd name="T46" fmla="*/ 2147483647 w 148"/>
                  <a:gd name="T47" fmla="*/ 2147483647 h 82"/>
                  <a:gd name="T48" fmla="*/ 2147483647 w 148"/>
                  <a:gd name="T49" fmla="*/ 2147483647 h 82"/>
                  <a:gd name="T50" fmla="*/ 2147483647 w 148"/>
                  <a:gd name="T51" fmla="*/ 2147483647 h 82"/>
                  <a:gd name="T52" fmla="*/ 2147483647 w 148"/>
                  <a:gd name="T53" fmla="*/ 2147483647 h 82"/>
                  <a:gd name="T54" fmla="*/ 2147483647 w 148"/>
                  <a:gd name="T55" fmla="*/ 2147483647 h 82"/>
                  <a:gd name="T56" fmla="*/ 2147483647 w 148"/>
                  <a:gd name="T57" fmla="*/ 2147483647 h 82"/>
                  <a:gd name="T58" fmla="*/ 2147483647 w 148"/>
                  <a:gd name="T59" fmla="*/ 2147483647 h 82"/>
                  <a:gd name="T60" fmla="*/ 2147483647 w 148"/>
                  <a:gd name="T61" fmla="*/ 2147483647 h 82"/>
                  <a:gd name="T62" fmla="*/ 2147483647 w 148"/>
                  <a:gd name="T63" fmla="*/ 2147483647 h 82"/>
                  <a:gd name="T64" fmla="*/ 2147483647 w 148"/>
                  <a:gd name="T65" fmla="*/ 2147483647 h 82"/>
                  <a:gd name="T66" fmla="*/ 2147483647 w 148"/>
                  <a:gd name="T67" fmla="*/ 2147483647 h 82"/>
                  <a:gd name="T68" fmla="*/ 2147483647 w 148"/>
                  <a:gd name="T69" fmla="*/ 2147483647 h 82"/>
                  <a:gd name="T70" fmla="*/ 2147483647 w 148"/>
                  <a:gd name="T71" fmla="*/ 2147483647 h 82"/>
                  <a:gd name="T72" fmla="*/ 2147483647 w 148"/>
                  <a:gd name="T73" fmla="*/ 2147483647 h 82"/>
                  <a:gd name="T74" fmla="*/ 2147483647 w 148"/>
                  <a:gd name="T75" fmla="*/ 2147483647 h 82"/>
                  <a:gd name="T76" fmla="*/ 2147483647 w 148"/>
                  <a:gd name="T77" fmla="*/ 2147483647 h 82"/>
                  <a:gd name="T78" fmla="*/ 2147483647 w 148"/>
                  <a:gd name="T79" fmla="*/ 2147483647 h 82"/>
                  <a:gd name="T80" fmla="*/ 2147483647 w 148"/>
                  <a:gd name="T81" fmla="*/ 2147483647 h 82"/>
                  <a:gd name="T82" fmla="*/ 2147483647 w 148"/>
                  <a:gd name="T83" fmla="*/ 2147483647 h 82"/>
                  <a:gd name="T84" fmla="*/ 2147483647 w 148"/>
                  <a:gd name="T85" fmla="*/ 2147483647 h 82"/>
                  <a:gd name="T86" fmla="*/ 2147483647 w 148"/>
                  <a:gd name="T87" fmla="*/ 2147483647 h 82"/>
                  <a:gd name="T88" fmla="*/ 2147483647 w 148"/>
                  <a:gd name="T89" fmla="*/ 2147483647 h 82"/>
                  <a:gd name="T90" fmla="*/ 2147483647 w 148"/>
                  <a:gd name="T91" fmla="*/ 2147483647 h 82"/>
                  <a:gd name="T92" fmla="*/ 2147483647 w 148"/>
                  <a:gd name="T93" fmla="*/ 2147483647 h 82"/>
                  <a:gd name="T94" fmla="*/ 2147483647 w 148"/>
                  <a:gd name="T95" fmla="*/ 2147483647 h 82"/>
                  <a:gd name="T96" fmla="*/ 2147483647 w 148"/>
                  <a:gd name="T97" fmla="*/ 2147483647 h 82"/>
                  <a:gd name="T98" fmla="*/ 0 w 148"/>
                  <a:gd name="T99" fmla="*/ 2147483647 h 82"/>
                  <a:gd name="T100" fmla="*/ 0 w 148"/>
                  <a:gd name="T101" fmla="*/ 2147483647 h 82"/>
                  <a:gd name="T102" fmla="*/ 0 w 148"/>
                  <a:gd name="T103" fmla="*/ 2147483647 h 82"/>
                  <a:gd name="T104" fmla="*/ 2147483647 w 148"/>
                  <a:gd name="T105" fmla="*/ 2147483647 h 82"/>
                  <a:gd name="T106" fmla="*/ 2147483647 w 148"/>
                  <a:gd name="T107" fmla="*/ 2147483647 h 82"/>
                  <a:gd name="T108" fmla="*/ 2147483647 w 148"/>
                  <a:gd name="T109" fmla="*/ 2147483647 h 82"/>
                  <a:gd name="T110" fmla="*/ 2147483647 w 148"/>
                  <a:gd name="T111" fmla="*/ 0 h 82"/>
                  <a:gd name="T112" fmla="*/ 2147483647 w 148"/>
                  <a:gd name="T113" fmla="*/ 2147483647 h 82"/>
                  <a:gd name="T114" fmla="*/ 2147483647 w 148"/>
                  <a:gd name="T115" fmla="*/ 2147483647 h 82"/>
                  <a:gd name="T116" fmla="*/ 2147483647 w 148"/>
                  <a:gd name="T117" fmla="*/ 2147483647 h 82"/>
                  <a:gd name="T118" fmla="*/ 2147483647 w 148"/>
                  <a:gd name="T119" fmla="*/ 2147483647 h 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
                  <a:gd name="T181" fmla="*/ 0 h 82"/>
                  <a:gd name="T182" fmla="*/ 148 w 148"/>
                  <a:gd name="T183" fmla="*/ 82 h 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 h="82">
                    <a:moveTo>
                      <a:pt x="34" y="5"/>
                    </a:moveTo>
                    <a:lnTo>
                      <a:pt x="40" y="10"/>
                    </a:lnTo>
                    <a:lnTo>
                      <a:pt x="44" y="13"/>
                    </a:lnTo>
                    <a:lnTo>
                      <a:pt x="50" y="15"/>
                    </a:lnTo>
                    <a:lnTo>
                      <a:pt x="56" y="20"/>
                    </a:lnTo>
                    <a:lnTo>
                      <a:pt x="60" y="23"/>
                    </a:lnTo>
                    <a:lnTo>
                      <a:pt x="66" y="27"/>
                    </a:lnTo>
                    <a:lnTo>
                      <a:pt x="70" y="28"/>
                    </a:lnTo>
                    <a:lnTo>
                      <a:pt x="75" y="31"/>
                    </a:lnTo>
                    <a:lnTo>
                      <a:pt x="80" y="32"/>
                    </a:lnTo>
                    <a:lnTo>
                      <a:pt x="85" y="34"/>
                    </a:lnTo>
                    <a:lnTo>
                      <a:pt x="91" y="37"/>
                    </a:lnTo>
                    <a:lnTo>
                      <a:pt x="98" y="38"/>
                    </a:lnTo>
                    <a:lnTo>
                      <a:pt x="102" y="38"/>
                    </a:lnTo>
                    <a:lnTo>
                      <a:pt x="110" y="38"/>
                    </a:lnTo>
                    <a:lnTo>
                      <a:pt x="117" y="37"/>
                    </a:lnTo>
                    <a:lnTo>
                      <a:pt x="122" y="37"/>
                    </a:lnTo>
                    <a:lnTo>
                      <a:pt x="128" y="37"/>
                    </a:lnTo>
                    <a:lnTo>
                      <a:pt x="132" y="37"/>
                    </a:lnTo>
                    <a:lnTo>
                      <a:pt x="136" y="38"/>
                    </a:lnTo>
                    <a:lnTo>
                      <a:pt x="141" y="41"/>
                    </a:lnTo>
                    <a:lnTo>
                      <a:pt x="145" y="47"/>
                    </a:lnTo>
                    <a:lnTo>
                      <a:pt x="148" y="55"/>
                    </a:lnTo>
                    <a:lnTo>
                      <a:pt x="146" y="64"/>
                    </a:lnTo>
                    <a:lnTo>
                      <a:pt x="145" y="71"/>
                    </a:lnTo>
                    <a:lnTo>
                      <a:pt x="142" y="74"/>
                    </a:lnTo>
                    <a:lnTo>
                      <a:pt x="138" y="78"/>
                    </a:lnTo>
                    <a:lnTo>
                      <a:pt x="134" y="79"/>
                    </a:lnTo>
                    <a:lnTo>
                      <a:pt x="129" y="81"/>
                    </a:lnTo>
                    <a:lnTo>
                      <a:pt x="125" y="81"/>
                    </a:lnTo>
                    <a:lnTo>
                      <a:pt x="121" y="81"/>
                    </a:lnTo>
                    <a:lnTo>
                      <a:pt x="117" y="81"/>
                    </a:lnTo>
                    <a:lnTo>
                      <a:pt x="111" y="82"/>
                    </a:lnTo>
                    <a:lnTo>
                      <a:pt x="102" y="82"/>
                    </a:lnTo>
                    <a:lnTo>
                      <a:pt x="95" y="82"/>
                    </a:lnTo>
                    <a:lnTo>
                      <a:pt x="87" y="81"/>
                    </a:lnTo>
                    <a:lnTo>
                      <a:pt x="80" y="79"/>
                    </a:lnTo>
                    <a:lnTo>
                      <a:pt x="74" y="76"/>
                    </a:lnTo>
                    <a:lnTo>
                      <a:pt x="67" y="75"/>
                    </a:lnTo>
                    <a:lnTo>
                      <a:pt x="60" y="71"/>
                    </a:lnTo>
                    <a:lnTo>
                      <a:pt x="53" y="68"/>
                    </a:lnTo>
                    <a:lnTo>
                      <a:pt x="46" y="64"/>
                    </a:lnTo>
                    <a:lnTo>
                      <a:pt x="40" y="61"/>
                    </a:lnTo>
                    <a:lnTo>
                      <a:pt x="32" y="57"/>
                    </a:lnTo>
                    <a:lnTo>
                      <a:pt x="24" y="52"/>
                    </a:lnTo>
                    <a:lnTo>
                      <a:pt x="17" y="47"/>
                    </a:lnTo>
                    <a:lnTo>
                      <a:pt x="10" y="42"/>
                    </a:lnTo>
                    <a:lnTo>
                      <a:pt x="6" y="38"/>
                    </a:lnTo>
                    <a:lnTo>
                      <a:pt x="3" y="34"/>
                    </a:lnTo>
                    <a:lnTo>
                      <a:pt x="0" y="31"/>
                    </a:lnTo>
                    <a:lnTo>
                      <a:pt x="0" y="27"/>
                    </a:lnTo>
                    <a:lnTo>
                      <a:pt x="0" y="18"/>
                    </a:lnTo>
                    <a:lnTo>
                      <a:pt x="3" y="11"/>
                    </a:lnTo>
                    <a:lnTo>
                      <a:pt x="9" y="5"/>
                    </a:lnTo>
                    <a:lnTo>
                      <a:pt x="16" y="1"/>
                    </a:lnTo>
                    <a:lnTo>
                      <a:pt x="20" y="0"/>
                    </a:lnTo>
                    <a:lnTo>
                      <a:pt x="24" y="1"/>
                    </a:lnTo>
                    <a:lnTo>
                      <a:pt x="30" y="3"/>
                    </a:lnTo>
                    <a:lnTo>
                      <a:pt x="34"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6" name="Freeform 75">
                <a:extLst>
                  <a:ext uri="{FF2B5EF4-FFF2-40B4-BE49-F238E27FC236}">
                    <a16:creationId xmlns:a16="http://schemas.microsoft.com/office/drawing/2014/main" id="{9977FF61-20F3-9C48-9200-C7C16F4585FD}"/>
                  </a:ext>
                </a:extLst>
              </p:cNvPr>
              <p:cNvSpPr>
                <a:spLocks/>
              </p:cNvSpPr>
              <p:nvPr/>
            </p:nvSpPr>
            <p:spPr bwMode="auto">
              <a:xfrm>
                <a:off x="5894527" y="2792232"/>
                <a:ext cx="128979" cy="1109181"/>
              </a:xfrm>
              <a:custGeom>
                <a:avLst/>
                <a:gdLst>
                  <a:gd name="T0" fmla="*/ 2147483647 w 72"/>
                  <a:gd name="T1" fmla="*/ 0 h 580"/>
                  <a:gd name="T2" fmla="*/ 2147483647 w 72"/>
                  <a:gd name="T3" fmla="*/ 2147483647 h 580"/>
                  <a:gd name="T4" fmla="*/ 2147483647 w 72"/>
                  <a:gd name="T5" fmla="*/ 2147483647 h 580"/>
                  <a:gd name="T6" fmla="*/ 0 w 72"/>
                  <a:gd name="T7" fmla="*/ 2147483647 h 580"/>
                  <a:gd name="T8" fmla="*/ 2147483647 w 72"/>
                  <a:gd name="T9" fmla="*/ 0 h 580"/>
                  <a:gd name="T10" fmla="*/ 2147483647 w 72"/>
                  <a:gd name="T11" fmla="*/ 0 h 580"/>
                  <a:gd name="T12" fmla="*/ 0 60000 65536"/>
                  <a:gd name="T13" fmla="*/ 0 60000 65536"/>
                  <a:gd name="T14" fmla="*/ 0 60000 65536"/>
                  <a:gd name="T15" fmla="*/ 0 60000 65536"/>
                  <a:gd name="T16" fmla="*/ 0 60000 65536"/>
                  <a:gd name="T17" fmla="*/ 0 60000 65536"/>
                  <a:gd name="T18" fmla="*/ 0 w 72"/>
                  <a:gd name="T19" fmla="*/ 0 h 580"/>
                  <a:gd name="T20" fmla="*/ 72 w 72"/>
                  <a:gd name="T21" fmla="*/ 580 h 580"/>
                </a:gdLst>
                <a:ahLst/>
                <a:cxnLst>
                  <a:cxn ang="T12">
                    <a:pos x="T0" y="T1"/>
                  </a:cxn>
                  <a:cxn ang="T13">
                    <a:pos x="T2" y="T3"/>
                  </a:cxn>
                  <a:cxn ang="T14">
                    <a:pos x="T4" y="T5"/>
                  </a:cxn>
                  <a:cxn ang="T15">
                    <a:pos x="T6" y="T7"/>
                  </a:cxn>
                  <a:cxn ang="T16">
                    <a:pos x="T8" y="T9"/>
                  </a:cxn>
                  <a:cxn ang="T17">
                    <a:pos x="T10" y="T11"/>
                  </a:cxn>
                </a:cxnLst>
                <a:rect l="T18" t="T19" r="T20" b="T21"/>
                <a:pathLst>
                  <a:path w="72" h="580">
                    <a:moveTo>
                      <a:pt x="19" y="0"/>
                    </a:moveTo>
                    <a:lnTo>
                      <a:pt x="72" y="44"/>
                    </a:lnTo>
                    <a:lnTo>
                      <a:pt x="63" y="580"/>
                    </a:lnTo>
                    <a:lnTo>
                      <a:pt x="0" y="546"/>
                    </a:lnTo>
                    <a:lnTo>
                      <a:pt x="19" y="0"/>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7" name="Freeform 76">
                <a:extLst>
                  <a:ext uri="{FF2B5EF4-FFF2-40B4-BE49-F238E27FC236}">
                    <a16:creationId xmlns:a16="http://schemas.microsoft.com/office/drawing/2014/main" id="{9AA983A8-3BC8-644D-9F65-CC59E2FACAEC}"/>
                  </a:ext>
                </a:extLst>
              </p:cNvPr>
              <p:cNvSpPr>
                <a:spLocks/>
              </p:cNvSpPr>
              <p:nvPr/>
            </p:nvSpPr>
            <p:spPr bwMode="auto">
              <a:xfrm>
                <a:off x="5883779" y="2809444"/>
                <a:ext cx="66281" cy="1057547"/>
              </a:xfrm>
              <a:custGeom>
                <a:avLst/>
                <a:gdLst>
                  <a:gd name="T0" fmla="*/ 2147483647 w 37"/>
                  <a:gd name="T1" fmla="*/ 2147483647 h 553"/>
                  <a:gd name="T2" fmla="*/ 0 w 37"/>
                  <a:gd name="T3" fmla="*/ 2147483647 h 553"/>
                  <a:gd name="T4" fmla="*/ 2147483647 w 37"/>
                  <a:gd name="T5" fmla="*/ 2147483647 h 553"/>
                  <a:gd name="T6" fmla="*/ 2147483647 w 37"/>
                  <a:gd name="T7" fmla="*/ 0 h 553"/>
                  <a:gd name="T8" fmla="*/ 2147483647 w 37"/>
                  <a:gd name="T9" fmla="*/ 2147483647 h 553"/>
                  <a:gd name="T10" fmla="*/ 2147483647 w 37"/>
                  <a:gd name="T11" fmla="*/ 2147483647 h 553"/>
                  <a:gd name="T12" fmla="*/ 0 60000 65536"/>
                  <a:gd name="T13" fmla="*/ 0 60000 65536"/>
                  <a:gd name="T14" fmla="*/ 0 60000 65536"/>
                  <a:gd name="T15" fmla="*/ 0 60000 65536"/>
                  <a:gd name="T16" fmla="*/ 0 60000 65536"/>
                  <a:gd name="T17" fmla="*/ 0 60000 65536"/>
                  <a:gd name="T18" fmla="*/ 0 w 37"/>
                  <a:gd name="T19" fmla="*/ 0 h 553"/>
                  <a:gd name="T20" fmla="*/ 37 w 37"/>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37" h="553">
                    <a:moveTo>
                      <a:pt x="8" y="1"/>
                    </a:moveTo>
                    <a:lnTo>
                      <a:pt x="0" y="541"/>
                    </a:lnTo>
                    <a:lnTo>
                      <a:pt x="23" y="553"/>
                    </a:lnTo>
                    <a:lnTo>
                      <a:pt x="37" y="0"/>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8" name="Freeform 77">
                <a:extLst>
                  <a:ext uri="{FF2B5EF4-FFF2-40B4-BE49-F238E27FC236}">
                    <a16:creationId xmlns:a16="http://schemas.microsoft.com/office/drawing/2014/main" id="{78919812-2216-9244-AAD0-A8EEA47F06B2}"/>
                  </a:ext>
                </a:extLst>
              </p:cNvPr>
              <p:cNvSpPr>
                <a:spLocks/>
              </p:cNvSpPr>
              <p:nvPr/>
            </p:nvSpPr>
            <p:spPr bwMode="auto">
              <a:xfrm>
                <a:off x="5955434" y="2610556"/>
                <a:ext cx="112857" cy="2325455"/>
              </a:xfrm>
              <a:custGeom>
                <a:avLst/>
                <a:gdLst>
                  <a:gd name="T0" fmla="*/ 2147483647 w 63"/>
                  <a:gd name="T1" fmla="*/ 2147483647 h 1216"/>
                  <a:gd name="T2" fmla="*/ 2147483647 w 63"/>
                  <a:gd name="T3" fmla="*/ 2147483647 h 1216"/>
                  <a:gd name="T4" fmla="*/ 2147483647 w 63"/>
                  <a:gd name="T5" fmla="*/ 2147483647 h 1216"/>
                  <a:gd name="T6" fmla="*/ 2147483647 w 63"/>
                  <a:gd name="T7" fmla="*/ 2147483647 h 1216"/>
                  <a:gd name="T8" fmla="*/ 2147483647 w 63"/>
                  <a:gd name="T9" fmla="*/ 2147483647 h 1216"/>
                  <a:gd name="T10" fmla="*/ 2147483647 w 63"/>
                  <a:gd name="T11" fmla="*/ 2147483647 h 1216"/>
                  <a:gd name="T12" fmla="*/ 2147483647 w 63"/>
                  <a:gd name="T13" fmla="*/ 2147483647 h 1216"/>
                  <a:gd name="T14" fmla="*/ 2147483647 w 63"/>
                  <a:gd name="T15" fmla="*/ 2147483647 h 1216"/>
                  <a:gd name="T16" fmla="*/ 2147483647 w 63"/>
                  <a:gd name="T17" fmla="*/ 2147483647 h 1216"/>
                  <a:gd name="T18" fmla="*/ 2147483647 w 63"/>
                  <a:gd name="T19" fmla="*/ 2147483647 h 1216"/>
                  <a:gd name="T20" fmla="*/ 2147483647 w 63"/>
                  <a:gd name="T21" fmla="*/ 2147483647 h 1216"/>
                  <a:gd name="T22" fmla="*/ 2147483647 w 63"/>
                  <a:gd name="T23" fmla="*/ 2147483647 h 1216"/>
                  <a:gd name="T24" fmla="*/ 2147483647 w 63"/>
                  <a:gd name="T25" fmla="*/ 2147483647 h 1216"/>
                  <a:gd name="T26" fmla="*/ 2147483647 w 63"/>
                  <a:gd name="T27" fmla="*/ 2147483647 h 1216"/>
                  <a:gd name="T28" fmla="*/ 0 w 63"/>
                  <a:gd name="T29" fmla="*/ 2147483647 h 1216"/>
                  <a:gd name="T30" fmla="*/ 0 w 63"/>
                  <a:gd name="T31" fmla="*/ 2147483647 h 1216"/>
                  <a:gd name="T32" fmla="*/ 2147483647 w 63"/>
                  <a:gd name="T33" fmla="*/ 2147483647 h 1216"/>
                  <a:gd name="T34" fmla="*/ 2147483647 w 63"/>
                  <a:gd name="T35" fmla="*/ 2147483647 h 1216"/>
                  <a:gd name="T36" fmla="*/ 2147483647 w 63"/>
                  <a:gd name="T37" fmla="*/ 2147483647 h 1216"/>
                  <a:gd name="T38" fmla="*/ 2147483647 w 63"/>
                  <a:gd name="T39" fmla="*/ 2147483647 h 1216"/>
                  <a:gd name="T40" fmla="*/ 2147483647 w 63"/>
                  <a:gd name="T41" fmla="*/ 2147483647 h 1216"/>
                  <a:gd name="T42" fmla="*/ 2147483647 w 63"/>
                  <a:gd name="T43" fmla="*/ 2147483647 h 1216"/>
                  <a:gd name="T44" fmla="*/ 2147483647 w 63"/>
                  <a:gd name="T45" fmla="*/ 2147483647 h 1216"/>
                  <a:gd name="T46" fmla="*/ 2147483647 w 63"/>
                  <a:gd name="T47" fmla="*/ 0 h 1216"/>
                  <a:gd name="T48" fmla="*/ 2147483647 w 63"/>
                  <a:gd name="T49" fmla="*/ 2147483647 h 1216"/>
                  <a:gd name="T50" fmla="*/ 2147483647 w 63"/>
                  <a:gd name="T51" fmla="*/ 2147483647 h 1216"/>
                  <a:gd name="T52" fmla="*/ 2147483647 w 63"/>
                  <a:gd name="T53" fmla="*/ 2147483647 h 1216"/>
                  <a:gd name="T54" fmla="*/ 2147483647 w 63"/>
                  <a:gd name="T55" fmla="*/ 2147483647 h 1216"/>
                  <a:gd name="T56" fmla="*/ 2147483647 w 63"/>
                  <a:gd name="T57" fmla="*/ 2147483647 h 1216"/>
                  <a:gd name="T58" fmla="*/ 2147483647 w 63"/>
                  <a:gd name="T59" fmla="*/ 2147483647 h 1216"/>
                  <a:gd name="T60" fmla="*/ 2147483647 w 63"/>
                  <a:gd name="T61" fmla="*/ 2147483647 h 1216"/>
                  <a:gd name="T62" fmla="*/ 2147483647 w 63"/>
                  <a:gd name="T63" fmla="*/ 2147483647 h 1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1216"/>
                  <a:gd name="T98" fmla="*/ 63 w 63"/>
                  <a:gd name="T99" fmla="*/ 1216 h 1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1216">
                    <a:moveTo>
                      <a:pt x="63" y="24"/>
                    </a:moveTo>
                    <a:lnTo>
                      <a:pt x="42" y="1190"/>
                    </a:lnTo>
                    <a:lnTo>
                      <a:pt x="42" y="1194"/>
                    </a:lnTo>
                    <a:lnTo>
                      <a:pt x="42" y="1200"/>
                    </a:lnTo>
                    <a:lnTo>
                      <a:pt x="39" y="1203"/>
                    </a:lnTo>
                    <a:lnTo>
                      <a:pt x="38" y="1207"/>
                    </a:lnTo>
                    <a:lnTo>
                      <a:pt x="31" y="1211"/>
                    </a:lnTo>
                    <a:lnTo>
                      <a:pt x="24" y="1216"/>
                    </a:lnTo>
                    <a:lnTo>
                      <a:pt x="19" y="1214"/>
                    </a:lnTo>
                    <a:lnTo>
                      <a:pt x="15" y="1214"/>
                    </a:lnTo>
                    <a:lnTo>
                      <a:pt x="11" y="1213"/>
                    </a:lnTo>
                    <a:lnTo>
                      <a:pt x="8" y="1211"/>
                    </a:lnTo>
                    <a:lnTo>
                      <a:pt x="4" y="1209"/>
                    </a:lnTo>
                    <a:lnTo>
                      <a:pt x="1" y="1206"/>
                    </a:lnTo>
                    <a:lnTo>
                      <a:pt x="0" y="1202"/>
                    </a:lnTo>
                    <a:lnTo>
                      <a:pt x="0" y="1197"/>
                    </a:lnTo>
                    <a:lnTo>
                      <a:pt x="19" y="21"/>
                    </a:lnTo>
                    <a:lnTo>
                      <a:pt x="19" y="16"/>
                    </a:lnTo>
                    <a:lnTo>
                      <a:pt x="21" y="11"/>
                    </a:lnTo>
                    <a:lnTo>
                      <a:pt x="24" y="7"/>
                    </a:lnTo>
                    <a:lnTo>
                      <a:pt x="27" y="6"/>
                    </a:lnTo>
                    <a:lnTo>
                      <a:pt x="29" y="3"/>
                    </a:lnTo>
                    <a:lnTo>
                      <a:pt x="34" y="1"/>
                    </a:lnTo>
                    <a:lnTo>
                      <a:pt x="38" y="0"/>
                    </a:lnTo>
                    <a:lnTo>
                      <a:pt x="42" y="1"/>
                    </a:lnTo>
                    <a:lnTo>
                      <a:pt x="51" y="3"/>
                    </a:lnTo>
                    <a:lnTo>
                      <a:pt x="56" y="7"/>
                    </a:lnTo>
                    <a:lnTo>
                      <a:pt x="59" y="10"/>
                    </a:lnTo>
                    <a:lnTo>
                      <a:pt x="61" y="14"/>
                    </a:lnTo>
                    <a:lnTo>
                      <a:pt x="62"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19" name="Freeform 78">
                <a:extLst>
                  <a:ext uri="{FF2B5EF4-FFF2-40B4-BE49-F238E27FC236}">
                    <a16:creationId xmlns:a16="http://schemas.microsoft.com/office/drawing/2014/main" id="{3B52F170-CAA2-7943-BF71-3A3003E3514A}"/>
                  </a:ext>
                </a:extLst>
              </p:cNvPr>
              <p:cNvSpPr>
                <a:spLocks/>
              </p:cNvSpPr>
              <p:nvPr/>
            </p:nvSpPr>
            <p:spPr bwMode="auto">
              <a:xfrm>
                <a:off x="5804958" y="3794320"/>
                <a:ext cx="188095" cy="124305"/>
              </a:xfrm>
              <a:custGeom>
                <a:avLst/>
                <a:gdLst>
                  <a:gd name="T0" fmla="*/ 2147483647 w 105"/>
                  <a:gd name="T1" fmla="*/ 2147483647 h 65"/>
                  <a:gd name="T2" fmla="*/ 2147483647 w 105"/>
                  <a:gd name="T3" fmla="*/ 2147483647 h 65"/>
                  <a:gd name="T4" fmla="*/ 2147483647 w 105"/>
                  <a:gd name="T5" fmla="*/ 2147483647 h 65"/>
                  <a:gd name="T6" fmla="*/ 2147483647 w 105"/>
                  <a:gd name="T7" fmla="*/ 2147483647 h 65"/>
                  <a:gd name="T8" fmla="*/ 2147483647 w 105"/>
                  <a:gd name="T9" fmla="*/ 2147483647 h 65"/>
                  <a:gd name="T10" fmla="*/ 2147483647 w 105"/>
                  <a:gd name="T11" fmla="*/ 2147483647 h 65"/>
                  <a:gd name="T12" fmla="*/ 2147483647 w 105"/>
                  <a:gd name="T13" fmla="*/ 2147483647 h 65"/>
                  <a:gd name="T14" fmla="*/ 2147483647 w 105"/>
                  <a:gd name="T15" fmla="*/ 2147483647 h 65"/>
                  <a:gd name="T16" fmla="*/ 2147483647 w 105"/>
                  <a:gd name="T17" fmla="*/ 2147483647 h 65"/>
                  <a:gd name="T18" fmla="*/ 2147483647 w 105"/>
                  <a:gd name="T19" fmla="*/ 2147483647 h 65"/>
                  <a:gd name="T20" fmla="*/ 2147483647 w 105"/>
                  <a:gd name="T21" fmla="*/ 2147483647 h 65"/>
                  <a:gd name="T22" fmla="*/ 2147483647 w 105"/>
                  <a:gd name="T23" fmla="*/ 2147483647 h 65"/>
                  <a:gd name="T24" fmla="*/ 2147483647 w 105"/>
                  <a:gd name="T25" fmla="*/ 2147483647 h 65"/>
                  <a:gd name="T26" fmla="*/ 2147483647 w 105"/>
                  <a:gd name="T27" fmla="*/ 2147483647 h 65"/>
                  <a:gd name="T28" fmla="*/ 2147483647 w 105"/>
                  <a:gd name="T29" fmla="*/ 2147483647 h 65"/>
                  <a:gd name="T30" fmla="*/ 2147483647 w 105"/>
                  <a:gd name="T31" fmla="*/ 2147483647 h 65"/>
                  <a:gd name="T32" fmla="*/ 2147483647 w 105"/>
                  <a:gd name="T33" fmla="*/ 2147483647 h 65"/>
                  <a:gd name="T34" fmla="*/ 2147483647 w 105"/>
                  <a:gd name="T35" fmla="*/ 2147483647 h 65"/>
                  <a:gd name="T36" fmla="*/ 2147483647 w 105"/>
                  <a:gd name="T37" fmla="*/ 2147483647 h 65"/>
                  <a:gd name="T38" fmla="*/ 0 w 105"/>
                  <a:gd name="T39" fmla="*/ 2147483647 h 65"/>
                  <a:gd name="T40" fmla="*/ 2147483647 w 105"/>
                  <a:gd name="T41" fmla="*/ 2147483647 h 65"/>
                  <a:gd name="T42" fmla="*/ 2147483647 w 105"/>
                  <a:gd name="T43" fmla="*/ 2147483647 h 65"/>
                  <a:gd name="T44" fmla="*/ 2147483647 w 105"/>
                  <a:gd name="T45" fmla="*/ 2147483647 h 65"/>
                  <a:gd name="T46" fmla="*/ 2147483647 w 105"/>
                  <a:gd name="T47" fmla="*/ 0 h 65"/>
                  <a:gd name="T48" fmla="*/ 2147483647 w 105"/>
                  <a:gd name="T49" fmla="*/ 0 h 65"/>
                  <a:gd name="T50" fmla="*/ 2147483647 w 105"/>
                  <a:gd name="T51" fmla="*/ 0 h 65"/>
                  <a:gd name="T52" fmla="*/ 2147483647 w 105"/>
                  <a:gd name="T53" fmla="*/ 2147483647 h 65"/>
                  <a:gd name="T54" fmla="*/ 2147483647 w 105"/>
                  <a:gd name="T55" fmla="*/ 2147483647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5"/>
                  <a:gd name="T85" fmla="*/ 0 h 65"/>
                  <a:gd name="T86" fmla="*/ 105 w 105"/>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5" h="65">
                    <a:moveTo>
                      <a:pt x="30" y="2"/>
                    </a:moveTo>
                    <a:lnTo>
                      <a:pt x="91" y="22"/>
                    </a:lnTo>
                    <a:lnTo>
                      <a:pt x="95" y="24"/>
                    </a:lnTo>
                    <a:lnTo>
                      <a:pt x="99" y="26"/>
                    </a:lnTo>
                    <a:lnTo>
                      <a:pt x="102" y="29"/>
                    </a:lnTo>
                    <a:lnTo>
                      <a:pt x="105" y="34"/>
                    </a:lnTo>
                    <a:lnTo>
                      <a:pt x="105" y="41"/>
                    </a:lnTo>
                    <a:lnTo>
                      <a:pt x="105" y="49"/>
                    </a:lnTo>
                    <a:lnTo>
                      <a:pt x="101" y="56"/>
                    </a:lnTo>
                    <a:lnTo>
                      <a:pt x="95" y="62"/>
                    </a:lnTo>
                    <a:lnTo>
                      <a:pt x="89" y="63"/>
                    </a:lnTo>
                    <a:lnTo>
                      <a:pt x="86" y="65"/>
                    </a:lnTo>
                    <a:lnTo>
                      <a:pt x="81" y="63"/>
                    </a:lnTo>
                    <a:lnTo>
                      <a:pt x="78" y="63"/>
                    </a:lnTo>
                    <a:lnTo>
                      <a:pt x="15" y="43"/>
                    </a:lnTo>
                    <a:lnTo>
                      <a:pt x="10" y="41"/>
                    </a:lnTo>
                    <a:lnTo>
                      <a:pt x="7" y="38"/>
                    </a:lnTo>
                    <a:lnTo>
                      <a:pt x="3" y="34"/>
                    </a:lnTo>
                    <a:lnTo>
                      <a:pt x="1" y="31"/>
                    </a:lnTo>
                    <a:lnTo>
                      <a:pt x="0" y="22"/>
                    </a:lnTo>
                    <a:lnTo>
                      <a:pt x="1" y="15"/>
                    </a:lnTo>
                    <a:lnTo>
                      <a:pt x="6" y="7"/>
                    </a:lnTo>
                    <a:lnTo>
                      <a:pt x="11" y="2"/>
                    </a:lnTo>
                    <a:lnTo>
                      <a:pt x="15" y="0"/>
                    </a:lnTo>
                    <a:lnTo>
                      <a:pt x="20" y="0"/>
                    </a:lnTo>
                    <a:lnTo>
                      <a:pt x="24" y="0"/>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0" name="Freeform 79">
                <a:extLst>
                  <a:ext uri="{FF2B5EF4-FFF2-40B4-BE49-F238E27FC236}">
                    <a16:creationId xmlns:a16="http://schemas.microsoft.com/office/drawing/2014/main" id="{DDC806A8-7CDD-2B46-9CD1-7B367CC8E144}"/>
                  </a:ext>
                </a:extLst>
              </p:cNvPr>
              <p:cNvSpPr>
                <a:spLocks/>
              </p:cNvSpPr>
              <p:nvPr/>
            </p:nvSpPr>
            <p:spPr bwMode="auto">
              <a:xfrm>
                <a:off x="5403690" y="2317961"/>
                <a:ext cx="725508" cy="577539"/>
              </a:xfrm>
              <a:custGeom>
                <a:avLst/>
                <a:gdLst>
                  <a:gd name="T0" fmla="*/ 2147483647 w 405"/>
                  <a:gd name="T1" fmla="*/ 2147483647 h 302"/>
                  <a:gd name="T2" fmla="*/ 2147483647 w 405"/>
                  <a:gd name="T3" fmla="*/ 2147483647 h 302"/>
                  <a:gd name="T4" fmla="*/ 2147483647 w 405"/>
                  <a:gd name="T5" fmla="*/ 2147483647 h 302"/>
                  <a:gd name="T6" fmla="*/ 0 w 405"/>
                  <a:gd name="T7" fmla="*/ 0 h 302"/>
                  <a:gd name="T8" fmla="*/ 2147483647 w 405"/>
                  <a:gd name="T9" fmla="*/ 2147483647 h 302"/>
                  <a:gd name="T10" fmla="*/ 2147483647 w 405"/>
                  <a:gd name="T11" fmla="*/ 2147483647 h 302"/>
                  <a:gd name="T12" fmla="*/ 0 60000 65536"/>
                  <a:gd name="T13" fmla="*/ 0 60000 65536"/>
                  <a:gd name="T14" fmla="*/ 0 60000 65536"/>
                  <a:gd name="T15" fmla="*/ 0 60000 65536"/>
                  <a:gd name="T16" fmla="*/ 0 60000 65536"/>
                  <a:gd name="T17" fmla="*/ 0 60000 65536"/>
                  <a:gd name="T18" fmla="*/ 0 w 405"/>
                  <a:gd name="T19" fmla="*/ 0 h 302"/>
                  <a:gd name="T20" fmla="*/ 405 w 405"/>
                  <a:gd name="T21" fmla="*/ 302 h 302"/>
                </a:gdLst>
                <a:ahLst/>
                <a:cxnLst>
                  <a:cxn ang="T12">
                    <a:pos x="T0" y="T1"/>
                  </a:cxn>
                  <a:cxn ang="T13">
                    <a:pos x="T2" y="T3"/>
                  </a:cxn>
                  <a:cxn ang="T14">
                    <a:pos x="T4" y="T5"/>
                  </a:cxn>
                  <a:cxn ang="T15">
                    <a:pos x="T6" y="T7"/>
                  </a:cxn>
                  <a:cxn ang="T16">
                    <a:pos x="T8" y="T9"/>
                  </a:cxn>
                  <a:cxn ang="T17">
                    <a:pos x="T10" y="T11"/>
                  </a:cxn>
                </a:cxnLst>
                <a:rect l="T18" t="T19" r="T20" b="T21"/>
                <a:pathLst>
                  <a:path w="405" h="302">
                    <a:moveTo>
                      <a:pt x="18" y="110"/>
                    </a:moveTo>
                    <a:lnTo>
                      <a:pt x="403" y="302"/>
                    </a:lnTo>
                    <a:lnTo>
                      <a:pt x="405" y="183"/>
                    </a:lnTo>
                    <a:lnTo>
                      <a:pt x="0" y="0"/>
                    </a:lnTo>
                    <a:lnTo>
                      <a:pt x="18" y="110"/>
                    </a:lnTo>
                    <a:close/>
                  </a:path>
                </a:pathLst>
              </a:custGeom>
              <a:solidFill>
                <a:srgbClr val="C261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1" name="Freeform 80">
                <a:extLst>
                  <a:ext uri="{FF2B5EF4-FFF2-40B4-BE49-F238E27FC236}">
                    <a16:creationId xmlns:a16="http://schemas.microsoft.com/office/drawing/2014/main" id="{ACF1E7B8-E71E-EB43-896D-DF69187DE321}"/>
                  </a:ext>
                </a:extLst>
              </p:cNvPr>
              <p:cNvSpPr>
                <a:spLocks/>
              </p:cNvSpPr>
              <p:nvPr/>
            </p:nvSpPr>
            <p:spPr bwMode="auto">
              <a:xfrm>
                <a:off x="5364279" y="2277802"/>
                <a:ext cx="798954" cy="466621"/>
              </a:xfrm>
              <a:custGeom>
                <a:avLst/>
                <a:gdLst>
                  <a:gd name="T0" fmla="*/ 2147483647 w 446"/>
                  <a:gd name="T1" fmla="*/ 2147483647 h 244"/>
                  <a:gd name="T2" fmla="*/ 2147483647 w 446"/>
                  <a:gd name="T3" fmla="*/ 2147483647 h 244"/>
                  <a:gd name="T4" fmla="*/ 2147483647 w 446"/>
                  <a:gd name="T5" fmla="*/ 2147483647 h 244"/>
                  <a:gd name="T6" fmla="*/ 2147483647 w 446"/>
                  <a:gd name="T7" fmla="*/ 2147483647 h 244"/>
                  <a:gd name="T8" fmla="*/ 2147483647 w 446"/>
                  <a:gd name="T9" fmla="*/ 2147483647 h 244"/>
                  <a:gd name="T10" fmla="*/ 2147483647 w 446"/>
                  <a:gd name="T11" fmla="*/ 2147483647 h 244"/>
                  <a:gd name="T12" fmla="*/ 2147483647 w 446"/>
                  <a:gd name="T13" fmla="*/ 2147483647 h 244"/>
                  <a:gd name="T14" fmla="*/ 2147483647 w 446"/>
                  <a:gd name="T15" fmla="*/ 2147483647 h 244"/>
                  <a:gd name="T16" fmla="*/ 2147483647 w 446"/>
                  <a:gd name="T17" fmla="*/ 2147483647 h 244"/>
                  <a:gd name="T18" fmla="*/ 2147483647 w 446"/>
                  <a:gd name="T19" fmla="*/ 2147483647 h 244"/>
                  <a:gd name="T20" fmla="*/ 2147483647 w 446"/>
                  <a:gd name="T21" fmla="*/ 2147483647 h 244"/>
                  <a:gd name="T22" fmla="*/ 2147483647 w 446"/>
                  <a:gd name="T23" fmla="*/ 2147483647 h 244"/>
                  <a:gd name="T24" fmla="*/ 2147483647 w 446"/>
                  <a:gd name="T25" fmla="*/ 2147483647 h 244"/>
                  <a:gd name="T26" fmla="*/ 2147483647 w 446"/>
                  <a:gd name="T27" fmla="*/ 2147483647 h 244"/>
                  <a:gd name="T28" fmla="*/ 0 w 446"/>
                  <a:gd name="T29" fmla="*/ 2147483647 h 244"/>
                  <a:gd name="T30" fmla="*/ 2147483647 w 446"/>
                  <a:gd name="T31" fmla="*/ 2147483647 h 244"/>
                  <a:gd name="T32" fmla="*/ 2147483647 w 446"/>
                  <a:gd name="T33" fmla="*/ 2147483647 h 244"/>
                  <a:gd name="T34" fmla="*/ 2147483647 w 446"/>
                  <a:gd name="T35" fmla="*/ 2147483647 h 244"/>
                  <a:gd name="T36" fmla="*/ 2147483647 w 446"/>
                  <a:gd name="T37" fmla="*/ 0 h 244"/>
                  <a:gd name="T38" fmla="*/ 2147483647 w 446"/>
                  <a:gd name="T39" fmla="*/ 0 h 244"/>
                  <a:gd name="T40" fmla="*/ 2147483647 w 446"/>
                  <a:gd name="T41" fmla="*/ 0 h 244"/>
                  <a:gd name="T42" fmla="*/ 2147483647 w 446"/>
                  <a:gd name="T43" fmla="*/ 2147483647 h 244"/>
                  <a:gd name="T44" fmla="*/ 2147483647 w 446"/>
                  <a:gd name="T45" fmla="*/ 2147483647 h 244"/>
                  <a:gd name="T46" fmla="*/ 2147483647 w 446"/>
                  <a:gd name="T47" fmla="*/ 2147483647 h 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6"/>
                  <a:gd name="T73" fmla="*/ 0 h 244"/>
                  <a:gd name="T74" fmla="*/ 446 w 446"/>
                  <a:gd name="T75" fmla="*/ 244 h 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6" h="244">
                    <a:moveTo>
                      <a:pt x="37" y="5"/>
                    </a:moveTo>
                    <a:lnTo>
                      <a:pt x="439" y="205"/>
                    </a:lnTo>
                    <a:lnTo>
                      <a:pt x="444" y="212"/>
                    </a:lnTo>
                    <a:lnTo>
                      <a:pt x="446" y="219"/>
                    </a:lnTo>
                    <a:lnTo>
                      <a:pt x="446" y="227"/>
                    </a:lnTo>
                    <a:lnTo>
                      <a:pt x="443" y="235"/>
                    </a:lnTo>
                    <a:lnTo>
                      <a:pt x="436" y="239"/>
                    </a:lnTo>
                    <a:lnTo>
                      <a:pt x="430" y="244"/>
                    </a:lnTo>
                    <a:lnTo>
                      <a:pt x="425" y="244"/>
                    </a:lnTo>
                    <a:lnTo>
                      <a:pt x="420" y="244"/>
                    </a:lnTo>
                    <a:lnTo>
                      <a:pt x="418" y="242"/>
                    </a:lnTo>
                    <a:lnTo>
                      <a:pt x="413" y="239"/>
                    </a:lnTo>
                    <a:lnTo>
                      <a:pt x="8" y="36"/>
                    </a:lnTo>
                    <a:lnTo>
                      <a:pt x="2" y="28"/>
                    </a:lnTo>
                    <a:lnTo>
                      <a:pt x="0" y="19"/>
                    </a:lnTo>
                    <a:lnTo>
                      <a:pt x="2" y="12"/>
                    </a:lnTo>
                    <a:lnTo>
                      <a:pt x="8" y="5"/>
                    </a:lnTo>
                    <a:lnTo>
                      <a:pt x="13" y="1"/>
                    </a:lnTo>
                    <a:lnTo>
                      <a:pt x="20" y="0"/>
                    </a:lnTo>
                    <a:lnTo>
                      <a:pt x="25" y="0"/>
                    </a:lnTo>
                    <a:lnTo>
                      <a:pt x="29"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2" name="Freeform 81">
                <a:extLst>
                  <a:ext uri="{FF2B5EF4-FFF2-40B4-BE49-F238E27FC236}">
                    <a16:creationId xmlns:a16="http://schemas.microsoft.com/office/drawing/2014/main" id="{8F41B0C8-79E1-0743-A06C-1AB5EC377789}"/>
                  </a:ext>
                </a:extLst>
              </p:cNvPr>
              <p:cNvSpPr>
                <a:spLocks/>
              </p:cNvSpPr>
              <p:nvPr/>
            </p:nvSpPr>
            <p:spPr bwMode="auto">
              <a:xfrm>
                <a:off x="5348156" y="2493901"/>
                <a:ext cx="797163" cy="428373"/>
              </a:xfrm>
              <a:custGeom>
                <a:avLst/>
                <a:gdLst>
                  <a:gd name="T0" fmla="*/ 2147483647 w 445"/>
                  <a:gd name="T1" fmla="*/ 2147483647 h 224"/>
                  <a:gd name="T2" fmla="*/ 2147483647 w 445"/>
                  <a:gd name="T3" fmla="*/ 2147483647 h 224"/>
                  <a:gd name="T4" fmla="*/ 2147483647 w 445"/>
                  <a:gd name="T5" fmla="*/ 2147483647 h 224"/>
                  <a:gd name="T6" fmla="*/ 2147483647 w 445"/>
                  <a:gd name="T7" fmla="*/ 2147483647 h 224"/>
                  <a:gd name="T8" fmla="*/ 2147483647 w 445"/>
                  <a:gd name="T9" fmla="*/ 2147483647 h 224"/>
                  <a:gd name="T10" fmla="*/ 2147483647 w 445"/>
                  <a:gd name="T11" fmla="*/ 2147483647 h 224"/>
                  <a:gd name="T12" fmla="*/ 2147483647 w 445"/>
                  <a:gd name="T13" fmla="*/ 2147483647 h 224"/>
                  <a:gd name="T14" fmla="*/ 2147483647 w 445"/>
                  <a:gd name="T15" fmla="*/ 2147483647 h 224"/>
                  <a:gd name="T16" fmla="*/ 2147483647 w 445"/>
                  <a:gd name="T17" fmla="*/ 2147483647 h 224"/>
                  <a:gd name="T18" fmla="*/ 2147483647 w 445"/>
                  <a:gd name="T19" fmla="*/ 2147483647 h 224"/>
                  <a:gd name="T20" fmla="*/ 2147483647 w 445"/>
                  <a:gd name="T21" fmla="*/ 2147483647 h 224"/>
                  <a:gd name="T22" fmla="*/ 2147483647 w 445"/>
                  <a:gd name="T23" fmla="*/ 2147483647 h 224"/>
                  <a:gd name="T24" fmla="*/ 2147483647 w 445"/>
                  <a:gd name="T25" fmla="*/ 2147483647 h 224"/>
                  <a:gd name="T26" fmla="*/ 2147483647 w 445"/>
                  <a:gd name="T27" fmla="*/ 2147483647 h 224"/>
                  <a:gd name="T28" fmla="*/ 2147483647 w 445"/>
                  <a:gd name="T29" fmla="*/ 2147483647 h 224"/>
                  <a:gd name="T30" fmla="*/ 2147483647 w 445"/>
                  <a:gd name="T31" fmla="*/ 2147483647 h 224"/>
                  <a:gd name="T32" fmla="*/ 2147483647 w 445"/>
                  <a:gd name="T33" fmla="*/ 2147483647 h 224"/>
                  <a:gd name="T34" fmla="*/ 0 w 445"/>
                  <a:gd name="T35" fmla="*/ 2147483647 h 224"/>
                  <a:gd name="T36" fmla="*/ 0 w 445"/>
                  <a:gd name="T37" fmla="*/ 2147483647 h 224"/>
                  <a:gd name="T38" fmla="*/ 0 w 445"/>
                  <a:gd name="T39" fmla="*/ 2147483647 h 224"/>
                  <a:gd name="T40" fmla="*/ 2147483647 w 445"/>
                  <a:gd name="T41" fmla="*/ 2147483647 h 224"/>
                  <a:gd name="T42" fmla="*/ 2147483647 w 445"/>
                  <a:gd name="T43" fmla="*/ 2147483647 h 224"/>
                  <a:gd name="T44" fmla="*/ 2147483647 w 445"/>
                  <a:gd name="T45" fmla="*/ 0 h 224"/>
                  <a:gd name="T46" fmla="*/ 2147483647 w 445"/>
                  <a:gd name="T47" fmla="*/ 0 h 224"/>
                  <a:gd name="T48" fmla="*/ 2147483647 w 445"/>
                  <a:gd name="T49" fmla="*/ 0 h 224"/>
                  <a:gd name="T50" fmla="*/ 2147483647 w 445"/>
                  <a:gd name="T51" fmla="*/ 2147483647 h 224"/>
                  <a:gd name="T52" fmla="*/ 2147483647 w 445"/>
                  <a:gd name="T53" fmla="*/ 2147483647 h 224"/>
                  <a:gd name="T54" fmla="*/ 2147483647 w 445"/>
                  <a:gd name="T55" fmla="*/ 2147483647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5"/>
                  <a:gd name="T85" fmla="*/ 0 h 224"/>
                  <a:gd name="T86" fmla="*/ 445 w 445"/>
                  <a:gd name="T87" fmla="*/ 224 h 2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5" h="224">
                    <a:moveTo>
                      <a:pt x="35" y="6"/>
                    </a:moveTo>
                    <a:lnTo>
                      <a:pt x="432" y="184"/>
                    </a:lnTo>
                    <a:lnTo>
                      <a:pt x="436" y="186"/>
                    </a:lnTo>
                    <a:lnTo>
                      <a:pt x="439" y="189"/>
                    </a:lnTo>
                    <a:lnTo>
                      <a:pt x="442" y="192"/>
                    </a:lnTo>
                    <a:lnTo>
                      <a:pt x="444" y="196"/>
                    </a:lnTo>
                    <a:lnTo>
                      <a:pt x="445" y="203"/>
                    </a:lnTo>
                    <a:lnTo>
                      <a:pt x="444" y="213"/>
                    </a:lnTo>
                    <a:lnTo>
                      <a:pt x="439" y="218"/>
                    </a:lnTo>
                    <a:lnTo>
                      <a:pt x="434" y="223"/>
                    </a:lnTo>
                    <a:lnTo>
                      <a:pt x="428" y="224"/>
                    </a:lnTo>
                    <a:lnTo>
                      <a:pt x="425" y="224"/>
                    </a:lnTo>
                    <a:lnTo>
                      <a:pt x="419" y="224"/>
                    </a:lnTo>
                    <a:lnTo>
                      <a:pt x="417" y="224"/>
                    </a:lnTo>
                    <a:lnTo>
                      <a:pt x="8" y="38"/>
                    </a:lnTo>
                    <a:lnTo>
                      <a:pt x="2" y="34"/>
                    </a:lnTo>
                    <a:lnTo>
                      <a:pt x="1" y="30"/>
                    </a:lnTo>
                    <a:lnTo>
                      <a:pt x="0" y="26"/>
                    </a:lnTo>
                    <a:lnTo>
                      <a:pt x="0" y="23"/>
                    </a:lnTo>
                    <a:lnTo>
                      <a:pt x="0" y="14"/>
                    </a:lnTo>
                    <a:lnTo>
                      <a:pt x="4" y="7"/>
                    </a:lnTo>
                    <a:lnTo>
                      <a:pt x="9" y="3"/>
                    </a:lnTo>
                    <a:lnTo>
                      <a:pt x="18" y="0"/>
                    </a:lnTo>
                    <a:lnTo>
                      <a:pt x="21" y="0"/>
                    </a:lnTo>
                    <a:lnTo>
                      <a:pt x="26" y="0"/>
                    </a:lnTo>
                    <a:lnTo>
                      <a:pt x="29" y="3"/>
                    </a:lnTo>
                    <a:lnTo>
                      <a:pt x="35"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3" name="Freeform 82">
                <a:extLst>
                  <a:ext uri="{FF2B5EF4-FFF2-40B4-BE49-F238E27FC236}">
                    <a16:creationId xmlns:a16="http://schemas.microsoft.com/office/drawing/2014/main" id="{79DFBD7E-075E-9247-B39C-142BF5DD5101}"/>
                  </a:ext>
                </a:extLst>
              </p:cNvPr>
              <p:cNvSpPr>
                <a:spLocks/>
              </p:cNvSpPr>
              <p:nvPr/>
            </p:nvSpPr>
            <p:spPr bwMode="auto">
              <a:xfrm>
                <a:off x="6077247" y="2681314"/>
                <a:ext cx="78821" cy="233310"/>
              </a:xfrm>
              <a:custGeom>
                <a:avLst/>
                <a:gdLst>
                  <a:gd name="T0" fmla="*/ 2147483647 w 44"/>
                  <a:gd name="T1" fmla="*/ 0 h 122"/>
                  <a:gd name="T2" fmla="*/ 2147483647 w 44"/>
                  <a:gd name="T3" fmla="*/ 2147483647 h 122"/>
                  <a:gd name="T4" fmla="*/ 0 w 44"/>
                  <a:gd name="T5" fmla="*/ 2147483647 h 122"/>
                  <a:gd name="T6" fmla="*/ 2147483647 w 44"/>
                  <a:gd name="T7" fmla="*/ 2147483647 h 122"/>
                  <a:gd name="T8" fmla="*/ 2147483647 w 44"/>
                  <a:gd name="T9" fmla="*/ 0 h 122"/>
                  <a:gd name="T10" fmla="*/ 2147483647 w 44"/>
                  <a:gd name="T11" fmla="*/ 0 h 122"/>
                  <a:gd name="T12" fmla="*/ 0 60000 65536"/>
                  <a:gd name="T13" fmla="*/ 0 60000 65536"/>
                  <a:gd name="T14" fmla="*/ 0 60000 65536"/>
                  <a:gd name="T15" fmla="*/ 0 60000 65536"/>
                  <a:gd name="T16" fmla="*/ 0 60000 65536"/>
                  <a:gd name="T17" fmla="*/ 0 60000 65536"/>
                  <a:gd name="T18" fmla="*/ 0 w 44"/>
                  <a:gd name="T19" fmla="*/ 0 h 122"/>
                  <a:gd name="T20" fmla="*/ 44 w 4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44" h="122">
                    <a:moveTo>
                      <a:pt x="44" y="0"/>
                    </a:moveTo>
                    <a:lnTo>
                      <a:pt x="34" y="122"/>
                    </a:lnTo>
                    <a:lnTo>
                      <a:pt x="0" y="109"/>
                    </a:lnTo>
                    <a:lnTo>
                      <a:pt x="14" y="4"/>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4" name="Freeform 83">
                <a:extLst>
                  <a:ext uri="{FF2B5EF4-FFF2-40B4-BE49-F238E27FC236}">
                    <a16:creationId xmlns:a16="http://schemas.microsoft.com/office/drawing/2014/main" id="{9AD52B04-674A-9D45-AE77-E951BD99A81F}"/>
                  </a:ext>
                </a:extLst>
              </p:cNvPr>
              <p:cNvSpPr>
                <a:spLocks/>
              </p:cNvSpPr>
              <p:nvPr/>
            </p:nvSpPr>
            <p:spPr bwMode="auto">
              <a:xfrm>
                <a:off x="5369653" y="2295013"/>
                <a:ext cx="87778" cy="388214"/>
              </a:xfrm>
              <a:custGeom>
                <a:avLst/>
                <a:gdLst>
                  <a:gd name="T0" fmla="*/ 2147483647 w 49"/>
                  <a:gd name="T1" fmla="*/ 2147483647 h 203"/>
                  <a:gd name="T2" fmla="*/ 2147483647 w 49"/>
                  <a:gd name="T3" fmla="*/ 2147483647 h 203"/>
                  <a:gd name="T4" fmla="*/ 2147483647 w 49"/>
                  <a:gd name="T5" fmla="*/ 2147483647 h 203"/>
                  <a:gd name="T6" fmla="*/ 2147483647 w 49"/>
                  <a:gd name="T7" fmla="*/ 2147483647 h 203"/>
                  <a:gd name="T8" fmla="*/ 2147483647 w 49"/>
                  <a:gd name="T9" fmla="*/ 2147483647 h 203"/>
                  <a:gd name="T10" fmla="*/ 2147483647 w 49"/>
                  <a:gd name="T11" fmla="*/ 2147483647 h 203"/>
                  <a:gd name="T12" fmla="*/ 2147483647 w 49"/>
                  <a:gd name="T13" fmla="*/ 2147483647 h 203"/>
                  <a:gd name="T14" fmla="*/ 2147483647 w 49"/>
                  <a:gd name="T15" fmla="*/ 2147483647 h 203"/>
                  <a:gd name="T16" fmla="*/ 2147483647 w 49"/>
                  <a:gd name="T17" fmla="*/ 2147483647 h 203"/>
                  <a:gd name="T18" fmla="*/ 2147483647 w 49"/>
                  <a:gd name="T19" fmla="*/ 2147483647 h 203"/>
                  <a:gd name="T20" fmla="*/ 2147483647 w 49"/>
                  <a:gd name="T21" fmla="*/ 2147483647 h 203"/>
                  <a:gd name="T22" fmla="*/ 2147483647 w 49"/>
                  <a:gd name="T23" fmla="*/ 2147483647 h 203"/>
                  <a:gd name="T24" fmla="*/ 0 w 49"/>
                  <a:gd name="T25" fmla="*/ 2147483647 h 203"/>
                  <a:gd name="T26" fmla="*/ 2147483647 w 49"/>
                  <a:gd name="T27" fmla="*/ 2147483647 h 203"/>
                  <a:gd name="T28" fmla="*/ 2147483647 w 49"/>
                  <a:gd name="T29" fmla="*/ 2147483647 h 203"/>
                  <a:gd name="T30" fmla="*/ 2147483647 w 49"/>
                  <a:gd name="T31" fmla="*/ 2147483647 h 203"/>
                  <a:gd name="T32" fmla="*/ 2147483647 w 49"/>
                  <a:gd name="T33" fmla="*/ 2147483647 h 203"/>
                  <a:gd name="T34" fmla="*/ 2147483647 w 49"/>
                  <a:gd name="T35" fmla="*/ 2147483647 h 203"/>
                  <a:gd name="T36" fmla="*/ 2147483647 w 49"/>
                  <a:gd name="T37" fmla="*/ 2147483647 h 203"/>
                  <a:gd name="T38" fmla="*/ 2147483647 w 49"/>
                  <a:gd name="T39" fmla="*/ 0 h 203"/>
                  <a:gd name="T40" fmla="*/ 2147483647 w 49"/>
                  <a:gd name="T41" fmla="*/ 0 h 203"/>
                  <a:gd name="T42" fmla="*/ 2147483647 w 49"/>
                  <a:gd name="T43" fmla="*/ 0 h 203"/>
                  <a:gd name="T44" fmla="*/ 2147483647 w 49"/>
                  <a:gd name="T45" fmla="*/ 2147483647 h 203"/>
                  <a:gd name="T46" fmla="*/ 2147483647 w 49"/>
                  <a:gd name="T47" fmla="*/ 2147483647 h 203"/>
                  <a:gd name="T48" fmla="*/ 2147483647 w 49"/>
                  <a:gd name="T49" fmla="*/ 2147483647 h 203"/>
                  <a:gd name="T50" fmla="*/ 2147483647 w 49"/>
                  <a:gd name="T51" fmla="*/ 2147483647 h 203"/>
                  <a:gd name="T52" fmla="*/ 2147483647 w 49"/>
                  <a:gd name="T53" fmla="*/ 2147483647 h 203"/>
                  <a:gd name="T54" fmla="*/ 2147483647 w 49"/>
                  <a:gd name="T55" fmla="*/ 2147483647 h 2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203"/>
                  <a:gd name="T86" fmla="*/ 49 w 49"/>
                  <a:gd name="T87" fmla="*/ 203 h 2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203">
                    <a:moveTo>
                      <a:pt x="49" y="22"/>
                    </a:moveTo>
                    <a:lnTo>
                      <a:pt x="44" y="183"/>
                    </a:lnTo>
                    <a:lnTo>
                      <a:pt x="43" y="186"/>
                    </a:lnTo>
                    <a:lnTo>
                      <a:pt x="41" y="192"/>
                    </a:lnTo>
                    <a:lnTo>
                      <a:pt x="39" y="195"/>
                    </a:lnTo>
                    <a:lnTo>
                      <a:pt x="37" y="199"/>
                    </a:lnTo>
                    <a:lnTo>
                      <a:pt x="30" y="202"/>
                    </a:lnTo>
                    <a:lnTo>
                      <a:pt x="22" y="203"/>
                    </a:lnTo>
                    <a:lnTo>
                      <a:pt x="13" y="200"/>
                    </a:lnTo>
                    <a:lnTo>
                      <a:pt x="7" y="196"/>
                    </a:lnTo>
                    <a:lnTo>
                      <a:pt x="5" y="193"/>
                    </a:lnTo>
                    <a:lnTo>
                      <a:pt x="3" y="189"/>
                    </a:lnTo>
                    <a:lnTo>
                      <a:pt x="0" y="185"/>
                    </a:lnTo>
                    <a:lnTo>
                      <a:pt x="2" y="181"/>
                    </a:lnTo>
                    <a:lnTo>
                      <a:pt x="6" y="22"/>
                    </a:lnTo>
                    <a:lnTo>
                      <a:pt x="6" y="16"/>
                    </a:lnTo>
                    <a:lnTo>
                      <a:pt x="7" y="12"/>
                    </a:lnTo>
                    <a:lnTo>
                      <a:pt x="10" y="8"/>
                    </a:lnTo>
                    <a:lnTo>
                      <a:pt x="13" y="5"/>
                    </a:lnTo>
                    <a:lnTo>
                      <a:pt x="19" y="0"/>
                    </a:lnTo>
                    <a:lnTo>
                      <a:pt x="27" y="0"/>
                    </a:lnTo>
                    <a:lnTo>
                      <a:pt x="34" y="0"/>
                    </a:lnTo>
                    <a:lnTo>
                      <a:pt x="41" y="5"/>
                    </a:lnTo>
                    <a:lnTo>
                      <a:pt x="43" y="8"/>
                    </a:lnTo>
                    <a:lnTo>
                      <a:pt x="46" y="12"/>
                    </a:lnTo>
                    <a:lnTo>
                      <a:pt x="47" y="16"/>
                    </a:lnTo>
                    <a:lnTo>
                      <a:pt x="49"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5" name="Freeform 96">
                <a:extLst>
                  <a:ext uri="{FF2B5EF4-FFF2-40B4-BE49-F238E27FC236}">
                    <a16:creationId xmlns:a16="http://schemas.microsoft.com/office/drawing/2014/main" id="{250C7E41-450F-F349-893C-AD0C59A4C157}"/>
                  </a:ext>
                </a:extLst>
              </p:cNvPr>
              <p:cNvSpPr>
                <a:spLocks/>
              </p:cNvSpPr>
              <p:nvPr/>
            </p:nvSpPr>
            <p:spPr bwMode="auto">
              <a:xfrm>
                <a:off x="4954054" y="4679753"/>
                <a:ext cx="146893" cy="789814"/>
              </a:xfrm>
              <a:custGeom>
                <a:avLst/>
                <a:gdLst>
                  <a:gd name="T0" fmla="*/ 0 w 82"/>
                  <a:gd name="T1" fmla="*/ 0 h 413"/>
                  <a:gd name="T2" fmla="*/ 2147483647 w 82"/>
                  <a:gd name="T3" fmla="*/ 2147483647 h 413"/>
                  <a:gd name="T4" fmla="*/ 2147483647 w 82"/>
                  <a:gd name="T5" fmla="*/ 2147483647 h 413"/>
                  <a:gd name="T6" fmla="*/ 2147483647 w 82"/>
                  <a:gd name="T7" fmla="*/ 2147483647 h 413"/>
                  <a:gd name="T8" fmla="*/ 0 w 82"/>
                  <a:gd name="T9" fmla="*/ 0 h 413"/>
                  <a:gd name="T10" fmla="*/ 0 w 82"/>
                  <a:gd name="T11" fmla="*/ 0 h 413"/>
                  <a:gd name="T12" fmla="*/ 0 60000 65536"/>
                  <a:gd name="T13" fmla="*/ 0 60000 65536"/>
                  <a:gd name="T14" fmla="*/ 0 60000 65536"/>
                  <a:gd name="T15" fmla="*/ 0 60000 65536"/>
                  <a:gd name="T16" fmla="*/ 0 60000 65536"/>
                  <a:gd name="T17" fmla="*/ 0 60000 65536"/>
                  <a:gd name="T18" fmla="*/ 0 w 82"/>
                  <a:gd name="T19" fmla="*/ 0 h 413"/>
                  <a:gd name="T20" fmla="*/ 82 w 82"/>
                  <a:gd name="T21" fmla="*/ 413 h 413"/>
                </a:gdLst>
                <a:ahLst/>
                <a:cxnLst>
                  <a:cxn ang="T12">
                    <a:pos x="T0" y="T1"/>
                  </a:cxn>
                  <a:cxn ang="T13">
                    <a:pos x="T2" y="T3"/>
                  </a:cxn>
                  <a:cxn ang="T14">
                    <a:pos x="T4" y="T5"/>
                  </a:cxn>
                  <a:cxn ang="T15">
                    <a:pos x="T6" y="T7"/>
                  </a:cxn>
                  <a:cxn ang="T16">
                    <a:pos x="T8" y="T9"/>
                  </a:cxn>
                  <a:cxn ang="T17">
                    <a:pos x="T10" y="T11"/>
                  </a:cxn>
                </a:cxnLst>
                <a:rect l="T18" t="T19" r="T20" b="T21"/>
                <a:pathLst>
                  <a:path w="82" h="413">
                    <a:moveTo>
                      <a:pt x="0" y="0"/>
                    </a:moveTo>
                    <a:lnTo>
                      <a:pt x="14" y="413"/>
                    </a:lnTo>
                    <a:lnTo>
                      <a:pt x="82" y="395"/>
                    </a:lnTo>
                    <a:lnTo>
                      <a:pt x="81" y="47"/>
                    </a:lnTo>
                    <a:lnTo>
                      <a:pt x="0" y="0"/>
                    </a:lnTo>
                    <a:close/>
                  </a:path>
                </a:pathLst>
              </a:custGeom>
              <a:solidFill>
                <a:srgbClr val="6633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6" name="Freeform 97">
                <a:extLst>
                  <a:ext uri="{FF2B5EF4-FFF2-40B4-BE49-F238E27FC236}">
                    <a16:creationId xmlns:a16="http://schemas.microsoft.com/office/drawing/2014/main" id="{7029B577-CF66-294F-9C59-2168EC84248E}"/>
                  </a:ext>
                </a:extLst>
              </p:cNvPr>
              <p:cNvSpPr>
                <a:spLocks/>
              </p:cNvSpPr>
              <p:nvPr/>
            </p:nvSpPr>
            <p:spPr bwMode="auto">
              <a:xfrm>
                <a:off x="4911061" y="4612819"/>
                <a:ext cx="103900" cy="493394"/>
              </a:xfrm>
              <a:custGeom>
                <a:avLst/>
                <a:gdLst>
                  <a:gd name="T0" fmla="*/ 2147483647 w 58"/>
                  <a:gd name="T1" fmla="*/ 2147483647 h 258"/>
                  <a:gd name="T2" fmla="*/ 2147483647 w 58"/>
                  <a:gd name="T3" fmla="*/ 2147483647 h 258"/>
                  <a:gd name="T4" fmla="*/ 2147483647 w 58"/>
                  <a:gd name="T5" fmla="*/ 2147483647 h 258"/>
                  <a:gd name="T6" fmla="*/ 2147483647 w 58"/>
                  <a:gd name="T7" fmla="*/ 2147483647 h 258"/>
                  <a:gd name="T8" fmla="*/ 2147483647 w 58"/>
                  <a:gd name="T9" fmla="*/ 2147483647 h 258"/>
                  <a:gd name="T10" fmla="*/ 2147483647 w 58"/>
                  <a:gd name="T11" fmla="*/ 2147483647 h 258"/>
                  <a:gd name="T12" fmla="*/ 2147483647 w 58"/>
                  <a:gd name="T13" fmla="*/ 2147483647 h 258"/>
                  <a:gd name="T14" fmla="*/ 2147483647 w 58"/>
                  <a:gd name="T15" fmla="*/ 2147483647 h 258"/>
                  <a:gd name="T16" fmla="*/ 2147483647 w 58"/>
                  <a:gd name="T17" fmla="*/ 2147483647 h 258"/>
                  <a:gd name="T18" fmla="*/ 2147483647 w 58"/>
                  <a:gd name="T19" fmla="*/ 2147483647 h 258"/>
                  <a:gd name="T20" fmla="*/ 2147483647 w 58"/>
                  <a:gd name="T21" fmla="*/ 2147483647 h 258"/>
                  <a:gd name="T22" fmla="*/ 2147483647 w 58"/>
                  <a:gd name="T23" fmla="*/ 2147483647 h 258"/>
                  <a:gd name="T24" fmla="*/ 2147483647 w 58"/>
                  <a:gd name="T25" fmla="*/ 2147483647 h 258"/>
                  <a:gd name="T26" fmla="*/ 2147483647 w 58"/>
                  <a:gd name="T27" fmla="*/ 2147483647 h 258"/>
                  <a:gd name="T28" fmla="*/ 2147483647 w 58"/>
                  <a:gd name="T29" fmla="*/ 2147483647 h 258"/>
                  <a:gd name="T30" fmla="*/ 2147483647 w 58"/>
                  <a:gd name="T31" fmla="*/ 2147483647 h 258"/>
                  <a:gd name="T32" fmla="*/ 2147483647 w 58"/>
                  <a:gd name="T33" fmla="*/ 2147483647 h 258"/>
                  <a:gd name="T34" fmla="*/ 2147483647 w 58"/>
                  <a:gd name="T35" fmla="*/ 2147483647 h 258"/>
                  <a:gd name="T36" fmla="*/ 2147483647 w 58"/>
                  <a:gd name="T37" fmla="*/ 2147483647 h 258"/>
                  <a:gd name="T38" fmla="*/ 2147483647 w 58"/>
                  <a:gd name="T39" fmla="*/ 2147483647 h 258"/>
                  <a:gd name="T40" fmla="*/ 2147483647 w 58"/>
                  <a:gd name="T41" fmla="*/ 2147483647 h 258"/>
                  <a:gd name="T42" fmla="*/ 2147483647 w 58"/>
                  <a:gd name="T43" fmla="*/ 2147483647 h 258"/>
                  <a:gd name="T44" fmla="*/ 2147483647 w 58"/>
                  <a:gd name="T45" fmla="*/ 2147483647 h 258"/>
                  <a:gd name="T46" fmla="*/ 2147483647 w 58"/>
                  <a:gd name="T47" fmla="*/ 2147483647 h 258"/>
                  <a:gd name="T48" fmla="*/ 2147483647 w 58"/>
                  <a:gd name="T49" fmla="*/ 2147483647 h 258"/>
                  <a:gd name="T50" fmla="*/ 2147483647 w 58"/>
                  <a:gd name="T51" fmla="*/ 2147483647 h 258"/>
                  <a:gd name="T52" fmla="*/ 2147483647 w 58"/>
                  <a:gd name="T53" fmla="*/ 2147483647 h 258"/>
                  <a:gd name="T54" fmla="*/ 2147483647 w 58"/>
                  <a:gd name="T55" fmla="*/ 2147483647 h 258"/>
                  <a:gd name="T56" fmla="*/ 2147483647 w 58"/>
                  <a:gd name="T57" fmla="*/ 2147483647 h 258"/>
                  <a:gd name="T58" fmla="*/ 2147483647 w 58"/>
                  <a:gd name="T59" fmla="*/ 2147483647 h 258"/>
                  <a:gd name="T60" fmla="*/ 2147483647 w 58"/>
                  <a:gd name="T61" fmla="*/ 2147483647 h 258"/>
                  <a:gd name="T62" fmla="*/ 2147483647 w 58"/>
                  <a:gd name="T63" fmla="*/ 2147483647 h 258"/>
                  <a:gd name="T64" fmla="*/ 2147483647 w 58"/>
                  <a:gd name="T65" fmla="*/ 2147483647 h 258"/>
                  <a:gd name="T66" fmla="*/ 2147483647 w 58"/>
                  <a:gd name="T67" fmla="*/ 2147483647 h 258"/>
                  <a:gd name="T68" fmla="*/ 2147483647 w 58"/>
                  <a:gd name="T69" fmla="*/ 2147483647 h 258"/>
                  <a:gd name="T70" fmla="*/ 2147483647 w 58"/>
                  <a:gd name="T71" fmla="*/ 2147483647 h 258"/>
                  <a:gd name="T72" fmla="*/ 2147483647 w 58"/>
                  <a:gd name="T73" fmla="*/ 2147483647 h 258"/>
                  <a:gd name="T74" fmla="*/ 2147483647 w 58"/>
                  <a:gd name="T75" fmla="*/ 2147483647 h 258"/>
                  <a:gd name="T76" fmla="*/ 2147483647 w 58"/>
                  <a:gd name="T77" fmla="*/ 2147483647 h 258"/>
                  <a:gd name="T78" fmla="*/ 0 w 58"/>
                  <a:gd name="T79" fmla="*/ 2147483647 h 258"/>
                  <a:gd name="T80" fmla="*/ 2147483647 w 58"/>
                  <a:gd name="T81" fmla="*/ 2147483647 h 258"/>
                  <a:gd name="T82" fmla="*/ 2147483647 w 58"/>
                  <a:gd name="T83" fmla="*/ 2147483647 h 258"/>
                  <a:gd name="T84" fmla="*/ 2147483647 w 58"/>
                  <a:gd name="T85" fmla="*/ 0 h 258"/>
                  <a:gd name="T86" fmla="*/ 2147483647 w 58"/>
                  <a:gd name="T87" fmla="*/ 2147483647 h 258"/>
                  <a:gd name="T88" fmla="*/ 2147483647 w 58"/>
                  <a:gd name="T89" fmla="*/ 2147483647 h 258"/>
                  <a:gd name="T90" fmla="*/ 2147483647 w 58"/>
                  <a:gd name="T91" fmla="*/ 2147483647 h 258"/>
                  <a:gd name="T92" fmla="*/ 2147483647 w 58"/>
                  <a:gd name="T93" fmla="*/ 2147483647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
                  <a:gd name="T142" fmla="*/ 0 h 258"/>
                  <a:gd name="T143" fmla="*/ 58 w 58"/>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 h="258">
                    <a:moveTo>
                      <a:pt x="44" y="20"/>
                    </a:moveTo>
                    <a:lnTo>
                      <a:pt x="44" y="27"/>
                    </a:lnTo>
                    <a:lnTo>
                      <a:pt x="45" y="35"/>
                    </a:lnTo>
                    <a:lnTo>
                      <a:pt x="45" y="42"/>
                    </a:lnTo>
                    <a:lnTo>
                      <a:pt x="46" y="50"/>
                    </a:lnTo>
                    <a:lnTo>
                      <a:pt x="46" y="55"/>
                    </a:lnTo>
                    <a:lnTo>
                      <a:pt x="48" y="62"/>
                    </a:lnTo>
                    <a:lnTo>
                      <a:pt x="48" y="69"/>
                    </a:lnTo>
                    <a:lnTo>
                      <a:pt x="49" y="77"/>
                    </a:lnTo>
                    <a:lnTo>
                      <a:pt x="49" y="82"/>
                    </a:lnTo>
                    <a:lnTo>
                      <a:pt x="49" y="89"/>
                    </a:lnTo>
                    <a:lnTo>
                      <a:pt x="49" y="95"/>
                    </a:lnTo>
                    <a:lnTo>
                      <a:pt x="49" y="102"/>
                    </a:lnTo>
                    <a:lnTo>
                      <a:pt x="49" y="108"/>
                    </a:lnTo>
                    <a:lnTo>
                      <a:pt x="49" y="115"/>
                    </a:lnTo>
                    <a:lnTo>
                      <a:pt x="49" y="120"/>
                    </a:lnTo>
                    <a:lnTo>
                      <a:pt x="51" y="128"/>
                    </a:lnTo>
                    <a:lnTo>
                      <a:pt x="51" y="132"/>
                    </a:lnTo>
                    <a:lnTo>
                      <a:pt x="51" y="139"/>
                    </a:lnTo>
                    <a:lnTo>
                      <a:pt x="51" y="145"/>
                    </a:lnTo>
                    <a:lnTo>
                      <a:pt x="51" y="152"/>
                    </a:lnTo>
                    <a:lnTo>
                      <a:pt x="51" y="157"/>
                    </a:lnTo>
                    <a:lnTo>
                      <a:pt x="51" y="163"/>
                    </a:lnTo>
                    <a:lnTo>
                      <a:pt x="51" y="170"/>
                    </a:lnTo>
                    <a:lnTo>
                      <a:pt x="52" y="177"/>
                    </a:lnTo>
                    <a:lnTo>
                      <a:pt x="52" y="183"/>
                    </a:lnTo>
                    <a:lnTo>
                      <a:pt x="52" y="190"/>
                    </a:lnTo>
                    <a:lnTo>
                      <a:pt x="52" y="197"/>
                    </a:lnTo>
                    <a:lnTo>
                      <a:pt x="53" y="204"/>
                    </a:lnTo>
                    <a:lnTo>
                      <a:pt x="53" y="211"/>
                    </a:lnTo>
                    <a:lnTo>
                      <a:pt x="55" y="218"/>
                    </a:lnTo>
                    <a:lnTo>
                      <a:pt x="56" y="225"/>
                    </a:lnTo>
                    <a:lnTo>
                      <a:pt x="58" y="234"/>
                    </a:lnTo>
                    <a:lnTo>
                      <a:pt x="56" y="238"/>
                    </a:lnTo>
                    <a:lnTo>
                      <a:pt x="56" y="244"/>
                    </a:lnTo>
                    <a:lnTo>
                      <a:pt x="53" y="247"/>
                    </a:lnTo>
                    <a:lnTo>
                      <a:pt x="52" y="251"/>
                    </a:lnTo>
                    <a:lnTo>
                      <a:pt x="45" y="255"/>
                    </a:lnTo>
                    <a:lnTo>
                      <a:pt x="39" y="258"/>
                    </a:lnTo>
                    <a:lnTo>
                      <a:pt x="34" y="258"/>
                    </a:lnTo>
                    <a:lnTo>
                      <a:pt x="31" y="258"/>
                    </a:lnTo>
                    <a:lnTo>
                      <a:pt x="25" y="257"/>
                    </a:lnTo>
                    <a:lnTo>
                      <a:pt x="24" y="255"/>
                    </a:lnTo>
                    <a:lnTo>
                      <a:pt x="19" y="252"/>
                    </a:lnTo>
                    <a:lnTo>
                      <a:pt x="17" y="250"/>
                    </a:lnTo>
                    <a:lnTo>
                      <a:pt x="15" y="245"/>
                    </a:lnTo>
                    <a:lnTo>
                      <a:pt x="15" y="241"/>
                    </a:lnTo>
                    <a:lnTo>
                      <a:pt x="12" y="233"/>
                    </a:lnTo>
                    <a:lnTo>
                      <a:pt x="12" y="224"/>
                    </a:lnTo>
                    <a:lnTo>
                      <a:pt x="11" y="218"/>
                    </a:lnTo>
                    <a:lnTo>
                      <a:pt x="9" y="211"/>
                    </a:lnTo>
                    <a:lnTo>
                      <a:pt x="9" y="203"/>
                    </a:lnTo>
                    <a:lnTo>
                      <a:pt x="8" y="196"/>
                    </a:lnTo>
                    <a:lnTo>
                      <a:pt x="8" y="190"/>
                    </a:lnTo>
                    <a:lnTo>
                      <a:pt x="8" y="184"/>
                    </a:lnTo>
                    <a:lnTo>
                      <a:pt x="8" y="177"/>
                    </a:lnTo>
                    <a:lnTo>
                      <a:pt x="8" y="170"/>
                    </a:lnTo>
                    <a:lnTo>
                      <a:pt x="7" y="163"/>
                    </a:lnTo>
                    <a:lnTo>
                      <a:pt x="7" y="157"/>
                    </a:lnTo>
                    <a:lnTo>
                      <a:pt x="7" y="152"/>
                    </a:lnTo>
                    <a:lnTo>
                      <a:pt x="7" y="145"/>
                    </a:lnTo>
                    <a:lnTo>
                      <a:pt x="7" y="139"/>
                    </a:lnTo>
                    <a:lnTo>
                      <a:pt x="7" y="133"/>
                    </a:lnTo>
                    <a:lnTo>
                      <a:pt x="7" y="126"/>
                    </a:lnTo>
                    <a:lnTo>
                      <a:pt x="7" y="120"/>
                    </a:lnTo>
                    <a:lnTo>
                      <a:pt x="7" y="113"/>
                    </a:lnTo>
                    <a:lnTo>
                      <a:pt x="7" y="108"/>
                    </a:lnTo>
                    <a:lnTo>
                      <a:pt x="5" y="101"/>
                    </a:lnTo>
                    <a:lnTo>
                      <a:pt x="5" y="95"/>
                    </a:lnTo>
                    <a:lnTo>
                      <a:pt x="5" y="88"/>
                    </a:lnTo>
                    <a:lnTo>
                      <a:pt x="5" y="82"/>
                    </a:lnTo>
                    <a:lnTo>
                      <a:pt x="5" y="75"/>
                    </a:lnTo>
                    <a:lnTo>
                      <a:pt x="4" y="68"/>
                    </a:lnTo>
                    <a:lnTo>
                      <a:pt x="2" y="61"/>
                    </a:lnTo>
                    <a:lnTo>
                      <a:pt x="2" y="55"/>
                    </a:lnTo>
                    <a:lnTo>
                      <a:pt x="2" y="47"/>
                    </a:lnTo>
                    <a:lnTo>
                      <a:pt x="1" y="40"/>
                    </a:lnTo>
                    <a:lnTo>
                      <a:pt x="1" y="33"/>
                    </a:lnTo>
                    <a:lnTo>
                      <a:pt x="0" y="25"/>
                    </a:lnTo>
                    <a:lnTo>
                      <a:pt x="0" y="20"/>
                    </a:lnTo>
                    <a:lnTo>
                      <a:pt x="0" y="16"/>
                    </a:lnTo>
                    <a:lnTo>
                      <a:pt x="1" y="11"/>
                    </a:lnTo>
                    <a:lnTo>
                      <a:pt x="4" y="8"/>
                    </a:lnTo>
                    <a:lnTo>
                      <a:pt x="9" y="3"/>
                    </a:lnTo>
                    <a:lnTo>
                      <a:pt x="18" y="1"/>
                    </a:lnTo>
                    <a:lnTo>
                      <a:pt x="22" y="0"/>
                    </a:lnTo>
                    <a:lnTo>
                      <a:pt x="25" y="1"/>
                    </a:lnTo>
                    <a:lnTo>
                      <a:pt x="29" y="3"/>
                    </a:lnTo>
                    <a:lnTo>
                      <a:pt x="34" y="4"/>
                    </a:lnTo>
                    <a:lnTo>
                      <a:pt x="36" y="7"/>
                    </a:lnTo>
                    <a:lnTo>
                      <a:pt x="39" y="10"/>
                    </a:lnTo>
                    <a:lnTo>
                      <a:pt x="41"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7" name="Freeform 98">
                <a:extLst>
                  <a:ext uri="{FF2B5EF4-FFF2-40B4-BE49-F238E27FC236}">
                    <a16:creationId xmlns:a16="http://schemas.microsoft.com/office/drawing/2014/main" id="{42B21E2E-1246-594B-BF0B-E44498E3BB9A}"/>
                  </a:ext>
                </a:extLst>
              </p:cNvPr>
              <p:cNvSpPr>
                <a:spLocks/>
              </p:cNvSpPr>
              <p:nvPr/>
            </p:nvSpPr>
            <p:spPr bwMode="auto">
              <a:xfrm>
                <a:off x="4380813" y="4555447"/>
                <a:ext cx="489046" cy="902644"/>
              </a:xfrm>
              <a:custGeom>
                <a:avLst/>
                <a:gdLst>
                  <a:gd name="T0" fmla="*/ 2147483647 w 273"/>
                  <a:gd name="T1" fmla="*/ 0 h 472"/>
                  <a:gd name="T2" fmla="*/ 0 w 273"/>
                  <a:gd name="T3" fmla="*/ 2147483647 h 472"/>
                  <a:gd name="T4" fmla="*/ 2147483647 w 273"/>
                  <a:gd name="T5" fmla="*/ 2147483647 h 472"/>
                  <a:gd name="T6" fmla="*/ 2147483647 w 273"/>
                  <a:gd name="T7" fmla="*/ 2147483647 h 472"/>
                  <a:gd name="T8" fmla="*/ 2147483647 w 273"/>
                  <a:gd name="T9" fmla="*/ 0 h 472"/>
                  <a:gd name="T10" fmla="*/ 2147483647 w 273"/>
                  <a:gd name="T11" fmla="*/ 0 h 472"/>
                  <a:gd name="T12" fmla="*/ 0 60000 65536"/>
                  <a:gd name="T13" fmla="*/ 0 60000 65536"/>
                  <a:gd name="T14" fmla="*/ 0 60000 65536"/>
                  <a:gd name="T15" fmla="*/ 0 60000 65536"/>
                  <a:gd name="T16" fmla="*/ 0 60000 65536"/>
                  <a:gd name="T17" fmla="*/ 0 60000 65536"/>
                  <a:gd name="T18" fmla="*/ 0 w 273"/>
                  <a:gd name="T19" fmla="*/ 0 h 472"/>
                  <a:gd name="T20" fmla="*/ 273 w 273"/>
                  <a:gd name="T21" fmla="*/ 472 h 472"/>
                </a:gdLst>
                <a:ahLst/>
                <a:cxnLst>
                  <a:cxn ang="T12">
                    <a:pos x="T0" y="T1"/>
                  </a:cxn>
                  <a:cxn ang="T13">
                    <a:pos x="T2" y="T3"/>
                  </a:cxn>
                  <a:cxn ang="T14">
                    <a:pos x="T4" y="T5"/>
                  </a:cxn>
                  <a:cxn ang="T15">
                    <a:pos x="T6" y="T7"/>
                  </a:cxn>
                  <a:cxn ang="T16">
                    <a:pos x="T8" y="T9"/>
                  </a:cxn>
                  <a:cxn ang="T17">
                    <a:pos x="T10" y="T11"/>
                  </a:cxn>
                </a:cxnLst>
                <a:rect l="T18" t="T19" r="T20" b="T21"/>
                <a:pathLst>
                  <a:path w="273" h="472">
                    <a:moveTo>
                      <a:pt x="3" y="0"/>
                    </a:moveTo>
                    <a:lnTo>
                      <a:pt x="0" y="450"/>
                    </a:lnTo>
                    <a:lnTo>
                      <a:pt x="273" y="472"/>
                    </a:lnTo>
                    <a:lnTo>
                      <a:pt x="264" y="2"/>
                    </a:lnTo>
                    <a:lnTo>
                      <a:pt x="3" y="0"/>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8" name="Freeform 100">
                <a:extLst>
                  <a:ext uri="{FF2B5EF4-FFF2-40B4-BE49-F238E27FC236}">
                    <a16:creationId xmlns:a16="http://schemas.microsoft.com/office/drawing/2014/main" id="{8014AC94-1D67-A743-91BE-DC9031ECAF78}"/>
                  </a:ext>
                </a:extLst>
              </p:cNvPr>
              <p:cNvSpPr>
                <a:spLocks/>
              </p:cNvSpPr>
              <p:nvPr/>
            </p:nvSpPr>
            <p:spPr bwMode="auto">
              <a:xfrm>
                <a:off x="4348569" y="4511463"/>
                <a:ext cx="89569" cy="910293"/>
              </a:xfrm>
              <a:custGeom>
                <a:avLst/>
                <a:gdLst>
                  <a:gd name="T0" fmla="*/ 2147483647 w 50"/>
                  <a:gd name="T1" fmla="*/ 2147483647 h 476"/>
                  <a:gd name="T2" fmla="*/ 2147483647 w 50"/>
                  <a:gd name="T3" fmla="*/ 2147483647 h 476"/>
                  <a:gd name="T4" fmla="*/ 0 w 50"/>
                  <a:gd name="T5" fmla="*/ 2147483647 h 476"/>
                  <a:gd name="T6" fmla="*/ 2147483647 w 50"/>
                  <a:gd name="T7" fmla="*/ 2147483647 h 476"/>
                  <a:gd name="T8" fmla="*/ 2147483647 w 50"/>
                  <a:gd name="T9" fmla="*/ 2147483647 h 476"/>
                  <a:gd name="T10" fmla="*/ 2147483647 w 50"/>
                  <a:gd name="T11" fmla="*/ 2147483647 h 476"/>
                  <a:gd name="T12" fmla="*/ 2147483647 w 50"/>
                  <a:gd name="T13" fmla="*/ 2147483647 h 476"/>
                  <a:gd name="T14" fmla="*/ 2147483647 w 50"/>
                  <a:gd name="T15" fmla="*/ 2147483647 h 476"/>
                  <a:gd name="T16" fmla="*/ 2147483647 w 50"/>
                  <a:gd name="T17" fmla="*/ 2147483647 h 476"/>
                  <a:gd name="T18" fmla="*/ 2147483647 w 50"/>
                  <a:gd name="T19" fmla="*/ 0 h 476"/>
                  <a:gd name="T20" fmla="*/ 2147483647 w 50"/>
                  <a:gd name="T21" fmla="*/ 0 h 476"/>
                  <a:gd name="T22" fmla="*/ 2147483647 w 50"/>
                  <a:gd name="T23" fmla="*/ 0 h 476"/>
                  <a:gd name="T24" fmla="*/ 2147483647 w 50"/>
                  <a:gd name="T25" fmla="*/ 2147483647 h 476"/>
                  <a:gd name="T26" fmla="*/ 2147483647 w 50"/>
                  <a:gd name="T27" fmla="*/ 2147483647 h 476"/>
                  <a:gd name="T28" fmla="*/ 2147483647 w 50"/>
                  <a:gd name="T29" fmla="*/ 2147483647 h 476"/>
                  <a:gd name="T30" fmla="*/ 2147483647 w 50"/>
                  <a:gd name="T31" fmla="*/ 2147483647 h 476"/>
                  <a:gd name="T32" fmla="*/ 2147483647 w 50"/>
                  <a:gd name="T33" fmla="*/ 2147483647 h 476"/>
                  <a:gd name="T34" fmla="*/ 2147483647 w 50"/>
                  <a:gd name="T35" fmla="*/ 2147483647 h 476"/>
                  <a:gd name="T36" fmla="*/ 2147483647 w 50"/>
                  <a:gd name="T37" fmla="*/ 2147483647 h 4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476"/>
                  <a:gd name="T59" fmla="*/ 50 w 50"/>
                  <a:gd name="T60" fmla="*/ 476 h 4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476">
                    <a:moveTo>
                      <a:pt x="50" y="27"/>
                    </a:moveTo>
                    <a:lnTo>
                      <a:pt x="43" y="476"/>
                    </a:lnTo>
                    <a:lnTo>
                      <a:pt x="0" y="476"/>
                    </a:lnTo>
                    <a:lnTo>
                      <a:pt x="6" y="20"/>
                    </a:lnTo>
                    <a:lnTo>
                      <a:pt x="7" y="15"/>
                    </a:lnTo>
                    <a:lnTo>
                      <a:pt x="9" y="9"/>
                    </a:lnTo>
                    <a:lnTo>
                      <a:pt x="11" y="6"/>
                    </a:lnTo>
                    <a:lnTo>
                      <a:pt x="14" y="5"/>
                    </a:lnTo>
                    <a:lnTo>
                      <a:pt x="17" y="2"/>
                    </a:lnTo>
                    <a:lnTo>
                      <a:pt x="23" y="0"/>
                    </a:lnTo>
                    <a:lnTo>
                      <a:pt x="26" y="0"/>
                    </a:lnTo>
                    <a:lnTo>
                      <a:pt x="31" y="0"/>
                    </a:lnTo>
                    <a:lnTo>
                      <a:pt x="37" y="3"/>
                    </a:lnTo>
                    <a:lnTo>
                      <a:pt x="44" y="9"/>
                    </a:lnTo>
                    <a:lnTo>
                      <a:pt x="45" y="12"/>
                    </a:lnTo>
                    <a:lnTo>
                      <a:pt x="48" y="16"/>
                    </a:lnTo>
                    <a:lnTo>
                      <a:pt x="50" y="20"/>
                    </a:lnTo>
                    <a:lnTo>
                      <a:pt x="50"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9" name="Freeform 110">
                <a:extLst>
                  <a:ext uri="{FF2B5EF4-FFF2-40B4-BE49-F238E27FC236}">
                    <a16:creationId xmlns:a16="http://schemas.microsoft.com/office/drawing/2014/main" id="{B7EB74B5-FE6E-0740-A8FB-58057046B3F1}"/>
                  </a:ext>
                </a:extLst>
              </p:cNvPr>
              <p:cNvSpPr>
                <a:spLocks/>
              </p:cNvSpPr>
              <p:nvPr/>
            </p:nvSpPr>
            <p:spPr bwMode="auto">
              <a:xfrm>
                <a:off x="5391150" y="3283714"/>
                <a:ext cx="209592" cy="313630"/>
              </a:xfrm>
              <a:custGeom>
                <a:avLst/>
                <a:gdLst>
                  <a:gd name="T0" fmla="*/ 2147483647 w 117"/>
                  <a:gd name="T1" fmla="*/ 0 h 164"/>
                  <a:gd name="T2" fmla="*/ 2147483647 w 117"/>
                  <a:gd name="T3" fmla="*/ 2147483647 h 164"/>
                  <a:gd name="T4" fmla="*/ 2147483647 w 117"/>
                  <a:gd name="T5" fmla="*/ 2147483647 h 164"/>
                  <a:gd name="T6" fmla="*/ 2147483647 w 117"/>
                  <a:gd name="T7" fmla="*/ 2147483647 h 164"/>
                  <a:gd name="T8" fmla="*/ 2147483647 w 117"/>
                  <a:gd name="T9" fmla="*/ 2147483647 h 164"/>
                  <a:gd name="T10" fmla="*/ 2147483647 w 117"/>
                  <a:gd name="T11" fmla="*/ 2147483647 h 164"/>
                  <a:gd name="T12" fmla="*/ 2147483647 w 117"/>
                  <a:gd name="T13" fmla="*/ 2147483647 h 164"/>
                  <a:gd name="T14" fmla="*/ 2147483647 w 117"/>
                  <a:gd name="T15" fmla="*/ 2147483647 h 164"/>
                  <a:gd name="T16" fmla="*/ 2147483647 w 117"/>
                  <a:gd name="T17" fmla="*/ 2147483647 h 164"/>
                  <a:gd name="T18" fmla="*/ 0 w 117"/>
                  <a:gd name="T19" fmla="*/ 2147483647 h 164"/>
                  <a:gd name="T20" fmla="*/ 0 w 117"/>
                  <a:gd name="T21" fmla="*/ 2147483647 h 164"/>
                  <a:gd name="T22" fmla="*/ 0 w 117"/>
                  <a:gd name="T23" fmla="*/ 2147483647 h 164"/>
                  <a:gd name="T24" fmla="*/ 0 w 117"/>
                  <a:gd name="T25" fmla="*/ 2147483647 h 164"/>
                  <a:gd name="T26" fmla="*/ 0 w 117"/>
                  <a:gd name="T27" fmla="*/ 2147483647 h 164"/>
                  <a:gd name="T28" fmla="*/ 0 w 117"/>
                  <a:gd name="T29" fmla="*/ 2147483647 h 164"/>
                  <a:gd name="T30" fmla="*/ 0 w 117"/>
                  <a:gd name="T31" fmla="*/ 2147483647 h 164"/>
                  <a:gd name="T32" fmla="*/ 2147483647 w 117"/>
                  <a:gd name="T33" fmla="*/ 2147483647 h 164"/>
                  <a:gd name="T34" fmla="*/ 2147483647 w 117"/>
                  <a:gd name="T35" fmla="*/ 2147483647 h 164"/>
                  <a:gd name="T36" fmla="*/ 2147483647 w 117"/>
                  <a:gd name="T37" fmla="*/ 2147483647 h 164"/>
                  <a:gd name="T38" fmla="*/ 2147483647 w 117"/>
                  <a:gd name="T39" fmla="*/ 2147483647 h 164"/>
                  <a:gd name="T40" fmla="*/ 2147483647 w 117"/>
                  <a:gd name="T41" fmla="*/ 2147483647 h 164"/>
                  <a:gd name="T42" fmla="*/ 2147483647 w 117"/>
                  <a:gd name="T43" fmla="*/ 2147483647 h 164"/>
                  <a:gd name="T44" fmla="*/ 2147483647 w 117"/>
                  <a:gd name="T45" fmla="*/ 2147483647 h 164"/>
                  <a:gd name="T46" fmla="*/ 2147483647 w 117"/>
                  <a:gd name="T47" fmla="*/ 2147483647 h 164"/>
                  <a:gd name="T48" fmla="*/ 2147483647 w 117"/>
                  <a:gd name="T49" fmla="*/ 2147483647 h 164"/>
                  <a:gd name="T50" fmla="*/ 2147483647 w 117"/>
                  <a:gd name="T51" fmla="*/ 2147483647 h 164"/>
                  <a:gd name="T52" fmla="*/ 2147483647 w 117"/>
                  <a:gd name="T53" fmla="*/ 2147483647 h 164"/>
                  <a:gd name="T54" fmla="*/ 2147483647 w 117"/>
                  <a:gd name="T55" fmla="*/ 2147483647 h 164"/>
                  <a:gd name="T56" fmla="*/ 2147483647 w 117"/>
                  <a:gd name="T57" fmla="*/ 2147483647 h 164"/>
                  <a:gd name="T58" fmla="*/ 2147483647 w 117"/>
                  <a:gd name="T59" fmla="*/ 2147483647 h 164"/>
                  <a:gd name="T60" fmla="*/ 2147483647 w 117"/>
                  <a:gd name="T61" fmla="*/ 2147483647 h 164"/>
                  <a:gd name="T62" fmla="*/ 2147483647 w 117"/>
                  <a:gd name="T63" fmla="*/ 0 h 164"/>
                  <a:gd name="T64" fmla="*/ 2147483647 w 117"/>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164"/>
                  <a:gd name="T101" fmla="*/ 117 w 117"/>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164">
                    <a:moveTo>
                      <a:pt x="7" y="0"/>
                    </a:moveTo>
                    <a:lnTo>
                      <a:pt x="5" y="4"/>
                    </a:lnTo>
                    <a:lnTo>
                      <a:pt x="4" y="11"/>
                    </a:lnTo>
                    <a:lnTo>
                      <a:pt x="2" y="17"/>
                    </a:lnTo>
                    <a:lnTo>
                      <a:pt x="2" y="23"/>
                    </a:lnTo>
                    <a:lnTo>
                      <a:pt x="2" y="30"/>
                    </a:lnTo>
                    <a:lnTo>
                      <a:pt x="1" y="35"/>
                    </a:lnTo>
                    <a:lnTo>
                      <a:pt x="1" y="42"/>
                    </a:lnTo>
                    <a:lnTo>
                      <a:pt x="1" y="49"/>
                    </a:lnTo>
                    <a:lnTo>
                      <a:pt x="0" y="55"/>
                    </a:lnTo>
                    <a:lnTo>
                      <a:pt x="0" y="62"/>
                    </a:lnTo>
                    <a:lnTo>
                      <a:pt x="0" y="69"/>
                    </a:lnTo>
                    <a:lnTo>
                      <a:pt x="0" y="76"/>
                    </a:lnTo>
                    <a:lnTo>
                      <a:pt x="0" y="82"/>
                    </a:lnTo>
                    <a:lnTo>
                      <a:pt x="0" y="89"/>
                    </a:lnTo>
                    <a:lnTo>
                      <a:pt x="0" y="96"/>
                    </a:lnTo>
                    <a:lnTo>
                      <a:pt x="1" y="103"/>
                    </a:lnTo>
                    <a:lnTo>
                      <a:pt x="1" y="109"/>
                    </a:lnTo>
                    <a:lnTo>
                      <a:pt x="1" y="115"/>
                    </a:lnTo>
                    <a:lnTo>
                      <a:pt x="1" y="120"/>
                    </a:lnTo>
                    <a:lnTo>
                      <a:pt x="1" y="126"/>
                    </a:lnTo>
                    <a:lnTo>
                      <a:pt x="1" y="130"/>
                    </a:lnTo>
                    <a:lnTo>
                      <a:pt x="1" y="136"/>
                    </a:lnTo>
                    <a:lnTo>
                      <a:pt x="1" y="140"/>
                    </a:lnTo>
                    <a:lnTo>
                      <a:pt x="2" y="146"/>
                    </a:lnTo>
                    <a:lnTo>
                      <a:pt x="2" y="153"/>
                    </a:lnTo>
                    <a:lnTo>
                      <a:pt x="2" y="159"/>
                    </a:lnTo>
                    <a:lnTo>
                      <a:pt x="2" y="163"/>
                    </a:lnTo>
                    <a:lnTo>
                      <a:pt x="4" y="164"/>
                    </a:lnTo>
                    <a:lnTo>
                      <a:pt x="117" y="30"/>
                    </a:lnTo>
                    <a:lnTo>
                      <a:pt x="100" y="10"/>
                    </a:lnTo>
                    <a:lnTo>
                      <a:pt x="7" y="0"/>
                    </a:lnTo>
                    <a:close/>
                  </a:path>
                </a:pathLst>
              </a:custGeom>
              <a:solidFill>
                <a:srgbClr val="DE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0" name="Freeform 111">
                <a:extLst>
                  <a:ext uri="{FF2B5EF4-FFF2-40B4-BE49-F238E27FC236}">
                    <a16:creationId xmlns:a16="http://schemas.microsoft.com/office/drawing/2014/main" id="{E8AC6454-1D10-2241-A65E-209D4CDE5CC9}"/>
                  </a:ext>
                </a:extLst>
              </p:cNvPr>
              <p:cNvSpPr>
                <a:spLocks/>
              </p:cNvSpPr>
              <p:nvPr/>
            </p:nvSpPr>
            <p:spPr bwMode="auto">
              <a:xfrm>
                <a:off x="5342783" y="2572309"/>
                <a:ext cx="105692" cy="1199063"/>
              </a:xfrm>
              <a:custGeom>
                <a:avLst/>
                <a:gdLst>
                  <a:gd name="T0" fmla="*/ 2147483647 w 59"/>
                  <a:gd name="T1" fmla="*/ 2147483647 h 627"/>
                  <a:gd name="T2" fmla="*/ 2147483647 w 59"/>
                  <a:gd name="T3" fmla="*/ 2147483647 h 627"/>
                  <a:gd name="T4" fmla="*/ 2147483647 w 59"/>
                  <a:gd name="T5" fmla="*/ 2147483647 h 627"/>
                  <a:gd name="T6" fmla="*/ 2147483647 w 59"/>
                  <a:gd name="T7" fmla="*/ 2147483647 h 627"/>
                  <a:gd name="T8" fmla="*/ 2147483647 w 59"/>
                  <a:gd name="T9" fmla="*/ 2147483647 h 627"/>
                  <a:gd name="T10" fmla="*/ 2147483647 w 59"/>
                  <a:gd name="T11" fmla="*/ 2147483647 h 627"/>
                  <a:gd name="T12" fmla="*/ 2147483647 w 59"/>
                  <a:gd name="T13" fmla="*/ 2147483647 h 627"/>
                  <a:gd name="T14" fmla="*/ 2147483647 w 59"/>
                  <a:gd name="T15" fmla="*/ 2147483647 h 627"/>
                  <a:gd name="T16" fmla="*/ 2147483647 w 59"/>
                  <a:gd name="T17" fmla="*/ 2147483647 h 627"/>
                  <a:gd name="T18" fmla="*/ 2147483647 w 59"/>
                  <a:gd name="T19" fmla="*/ 2147483647 h 627"/>
                  <a:gd name="T20" fmla="*/ 2147483647 w 59"/>
                  <a:gd name="T21" fmla="*/ 2147483647 h 627"/>
                  <a:gd name="T22" fmla="*/ 0 w 59"/>
                  <a:gd name="T23" fmla="*/ 2147483647 h 627"/>
                  <a:gd name="T24" fmla="*/ 0 w 59"/>
                  <a:gd name="T25" fmla="*/ 2147483647 h 627"/>
                  <a:gd name="T26" fmla="*/ 0 w 59"/>
                  <a:gd name="T27" fmla="*/ 2147483647 h 627"/>
                  <a:gd name="T28" fmla="*/ 2147483647 w 59"/>
                  <a:gd name="T29" fmla="*/ 2147483647 h 627"/>
                  <a:gd name="T30" fmla="*/ 2147483647 w 59"/>
                  <a:gd name="T31" fmla="*/ 2147483647 h 627"/>
                  <a:gd name="T32" fmla="*/ 2147483647 w 59"/>
                  <a:gd name="T33" fmla="*/ 2147483647 h 627"/>
                  <a:gd name="T34" fmla="*/ 2147483647 w 59"/>
                  <a:gd name="T35" fmla="*/ 2147483647 h 627"/>
                  <a:gd name="T36" fmla="*/ 2147483647 w 59"/>
                  <a:gd name="T37" fmla="*/ 2147483647 h 627"/>
                  <a:gd name="T38" fmla="*/ 2147483647 w 59"/>
                  <a:gd name="T39" fmla="*/ 2147483647 h 627"/>
                  <a:gd name="T40" fmla="*/ 2147483647 w 59"/>
                  <a:gd name="T41" fmla="*/ 2147483647 h 627"/>
                  <a:gd name="T42" fmla="*/ 2147483647 w 59"/>
                  <a:gd name="T43" fmla="*/ 0 h 627"/>
                  <a:gd name="T44" fmla="*/ 2147483647 w 59"/>
                  <a:gd name="T45" fmla="*/ 2147483647 h 627"/>
                  <a:gd name="T46" fmla="*/ 2147483647 w 59"/>
                  <a:gd name="T47" fmla="*/ 2147483647 h 627"/>
                  <a:gd name="T48" fmla="*/ 2147483647 w 59"/>
                  <a:gd name="T49" fmla="*/ 2147483647 h 627"/>
                  <a:gd name="T50" fmla="*/ 2147483647 w 59"/>
                  <a:gd name="T51" fmla="*/ 2147483647 h 627"/>
                  <a:gd name="T52" fmla="*/ 2147483647 w 59"/>
                  <a:gd name="T53" fmla="*/ 2147483647 h 627"/>
                  <a:gd name="T54" fmla="*/ 2147483647 w 59"/>
                  <a:gd name="T55" fmla="*/ 2147483647 h 627"/>
                  <a:gd name="T56" fmla="*/ 2147483647 w 59"/>
                  <a:gd name="T57" fmla="*/ 2147483647 h 627"/>
                  <a:gd name="T58" fmla="*/ 2147483647 w 59"/>
                  <a:gd name="T59" fmla="*/ 2147483647 h 6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627"/>
                  <a:gd name="T92" fmla="*/ 59 w 59"/>
                  <a:gd name="T93" fmla="*/ 627 h 6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627">
                    <a:moveTo>
                      <a:pt x="59" y="27"/>
                    </a:moveTo>
                    <a:lnTo>
                      <a:pt x="45" y="610"/>
                    </a:lnTo>
                    <a:lnTo>
                      <a:pt x="42" y="613"/>
                    </a:lnTo>
                    <a:lnTo>
                      <a:pt x="41" y="619"/>
                    </a:lnTo>
                    <a:lnTo>
                      <a:pt x="38" y="621"/>
                    </a:lnTo>
                    <a:lnTo>
                      <a:pt x="34" y="624"/>
                    </a:lnTo>
                    <a:lnTo>
                      <a:pt x="27" y="627"/>
                    </a:lnTo>
                    <a:lnTo>
                      <a:pt x="20" y="627"/>
                    </a:lnTo>
                    <a:lnTo>
                      <a:pt x="11" y="624"/>
                    </a:lnTo>
                    <a:lnTo>
                      <a:pt x="4" y="620"/>
                    </a:lnTo>
                    <a:lnTo>
                      <a:pt x="3" y="616"/>
                    </a:lnTo>
                    <a:lnTo>
                      <a:pt x="0" y="612"/>
                    </a:lnTo>
                    <a:lnTo>
                      <a:pt x="0" y="607"/>
                    </a:lnTo>
                    <a:lnTo>
                      <a:pt x="0" y="603"/>
                    </a:lnTo>
                    <a:lnTo>
                      <a:pt x="17" y="20"/>
                    </a:lnTo>
                    <a:lnTo>
                      <a:pt x="18" y="14"/>
                    </a:lnTo>
                    <a:lnTo>
                      <a:pt x="20" y="10"/>
                    </a:lnTo>
                    <a:lnTo>
                      <a:pt x="22" y="7"/>
                    </a:lnTo>
                    <a:lnTo>
                      <a:pt x="25" y="4"/>
                    </a:lnTo>
                    <a:lnTo>
                      <a:pt x="28" y="2"/>
                    </a:lnTo>
                    <a:lnTo>
                      <a:pt x="32" y="2"/>
                    </a:lnTo>
                    <a:lnTo>
                      <a:pt x="37" y="0"/>
                    </a:lnTo>
                    <a:lnTo>
                      <a:pt x="41" y="2"/>
                    </a:lnTo>
                    <a:lnTo>
                      <a:pt x="48" y="4"/>
                    </a:lnTo>
                    <a:lnTo>
                      <a:pt x="55" y="9"/>
                    </a:lnTo>
                    <a:lnTo>
                      <a:pt x="56" y="13"/>
                    </a:lnTo>
                    <a:lnTo>
                      <a:pt x="58" y="17"/>
                    </a:lnTo>
                    <a:lnTo>
                      <a:pt x="58" y="21"/>
                    </a:lnTo>
                    <a:lnTo>
                      <a:pt x="59"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1" name="Freeform 112">
                <a:extLst>
                  <a:ext uri="{FF2B5EF4-FFF2-40B4-BE49-F238E27FC236}">
                    <a16:creationId xmlns:a16="http://schemas.microsoft.com/office/drawing/2014/main" id="{7D187793-D21D-8743-8BC8-8E3DB4983D91}"/>
                  </a:ext>
                </a:extLst>
              </p:cNvPr>
              <p:cNvSpPr>
                <a:spLocks/>
              </p:cNvSpPr>
              <p:nvPr/>
            </p:nvSpPr>
            <p:spPr bwMode="auto">
              <a:xfrm>
                <a:off x="5034666" y="3172796"/>
                <a:ext cx="583989" cy="170203"/>
              </a:xfrm>
              <a:custGeom>
                <a:avLst/>
                <a:gdLst>
                  <a:gd name="T0" fmla="*/ 2147483647 w 326"/>
                  <a:gd name="T1" fmla="*/ 2147483647 h 89"/>
                  <a:gd name="T2" fmla="*/ 2147483647 w 326"/>
                  <a:gd name="T3" fmla="*/ 2147483647 h 89"/>
                  <a:gd name="T4" fmla="*/ 2147483647 w 326"/>
                  <a:gd name="T5" fmla="*/ 2147483647 h 89"/>
                  <a:gd name="T6" fmla="*/ 2147483647 w 326"/>
                  <a:gd name="T7" fmla="*/ 2147483647 h 89"/>
                  <a:gd name="T8" fmla="*/ 2147483647 w 326"/>
                  <a:gd name="T9" fmla="*/ 2147483647 h 89"/>
                  <a:gd name="T10" fmla="*/ 2147483647 w 326"/>
                  <a:gd name="T11" fmla="*/ 2147483647 h 89"/>
                  <a:gd name="T12" fmla="*/ 2147483647 w 326"/>
                  <a:gd name="T13" fmla="*/ 2147483647 h 89"/>
                  <a:gd name="T14" fmla="*/ 2147483647 w 326"/>
                  <a:gd name="T15" fmla="*/ 2147483647 h 89"/>
                  <a:gd name="T16" fmla="*/ 2147483647 w 326"/>
                  <a:gd name="T17" fmla="*/ 2147483647 h 89"/>
                  <a:gd name="T18" fmla="*/ 2147483647 w 326"/>
                  <a:gd name="T19" fmla="*/ 2147483647 h 89"/>
                  <a:gd name="T20" fmla="*/ 2147483647 w 326"/>
                  <a:gd name="T21" fmla="*/ 2147483647 h 89"/>
                  <a:gd name="T22" fmla="*/ 2147483647 w 326"/>
                  <a:gd name="T23" fmla="*/ 2147483647 h 89"/>
                  <a:gd name="T24" fmla="*/ 2147483647 w 326"/>
                  <a:gd name="T25" fmla="*/ 2147483647 h 89"/>
                  <a:gd name="T26" fmla="*/ 2147483647 w 326"/>
                  <a:gd name="T27" fmla="*/ 2147483647 h 89"/>
                  <a:gd name="T28" fmla="*/ 2147483647 w 326"/>
                  <a:gd name="T29" fmla="*/ 2147483647 h 89"/>
                  <a:gd name="T30" fmla="*/ 2147483647 w 326"/>
                  <a:gd name="T31" fmla="*/ 2147483647 h 89"/>
                  <a:gd name="T32" fmla="*/ 2147483647 w 326"/>
                  <a:gd name="T33" fmla="*/ 2147483647 h 89"/>
                  <a:gd name="T34" fmla="*/ 2147483647 w 326"/>
                  <a:gd name="T35" fmla="*/ 2147483647 h 89"/>
                  <a:gd name="T36" fmla="*/ 2147483647 w 326"/>
                  <a:gd name="T37" fmla="*/ 2147483647 h 89"/>
                  <a:gd name="T38" fmla="*/ 2147483647 w 326"/>
                  <a:gd name="T39" fmla="*/ 2147483647 h 89"/>
                  <a:gd name="T40" fmla="*/ 2147483647 w 326"/>
                  <a:gd name="T41" fmla="*/ 2147483647 h 89"/>
                  <a:gd name="T42" fmla="*/ 2147483647 w 326"/>
                  <a:gd name="T43" fmla="*/ 2147483647 h 89"/>
                  <a:gd name="T44" fmla="*/ 2147483647 w 326"/>
                  <a:gd name="T45" fmla="*/ 2147483647 h 89"/>
                  <a:gd name="T46" fmla="*/ 2147483647 w 326"/>
                  <a:gd name="T47" fmla="*/ 2147483647 h 89"/>
                  <a:gd name="T48" fmla="*/ 2147483647 w 326"/>
                  <a:gd name="T49" fmla="*/ 2147483647 h 89"/>
                  <a:gd name="T50" fmla="*/ 2147483647 w 326"/>
                  <a:gd name="T51" fmla="*/ 2147483647 h 89"/>
                  <a:gd name="T52" fmla="*/ 2147483647 w 326"/>
                  <a:gd name="T53" fmla="*/ 2147483647 h 89"/>
                  <a:gd name="T54" fmla="*/ 2147483647 w 326"/>
                  <a:gd name="T55" fmla="*/ 2147483647 h 89"/>
                  <a:gd name="T56" fmla="*/ 2147483647 w 326"/>
                  <a:gd name="T57" fmla="*/ 2147483647 h 89"/>
                  <a:gd name="T58" fmla="*/ 2147483647 w 326"/>
                  <a:gd name="T59" fmla="*/ 2147483647 h 89"/>
                  <a:gd name="T60" fmla="*/ 2147483647 w 326"/>
                  <a:gd name="T61" fmla="*/ 2147483647 h 89"/>
                  <a:gd name="T62" fmla="*/ 2147483647 w 326"/>
                  <a:gd name="T63" fmla="*/ 2147483647 h 89"/>
                  <a:gd name="T64" fmla="*/ 2147483647 w 326"/>
                  <a:gd name="T65" fmla="*/ 2147483647 h 89"/>
                  <a:gd name="T66" fmla="*/ 2147483647 w 326"/>
                  <a:gd name="T67" fmla="*/ 2147483647 h 89"/>
                  <a:gd name="T68" fmla="*/ 2147483647 w 326"/>
                  <a:gd name="T69" fmla="*/ 2147483647 h 89"/>
                  <a:gd name="T70" fmla="*/ 2147483647 w 326"/>
                  <a:gd name="T71" fmla="*/ 2147483647 h 89"/>
                  <a:gd name="T72" fmla="*/ 2147483647 w 326"/>
                  <a:gd name="T73" fmla="*/ 2147483647 h 89"/>
                  <a:gd name="T74" fmla="*/ 2147483647 w 326"/>
                  <a:gd name="T75" fmla="*/ 2147483647 h 89"/>
                  <a:gd name="T76" fmla="*/ 2147483647 w 326"/>
                  <a:gd name="T77" fmla="*/ 2147483647 h 89"/>
                  <a:gd name="T78" fmla="*/ 2147483647 w 326"/>
                  <a:gd name="T79" fmla="*/ 2147483647 h 89"/>
                  <a:gd name="T80" fmla="*/ 2147483647 w 326"/>
                  <a:gd name="T81" fmla="*/ 2147483647 h 89"/>
                  <a:gd name="T82" fmla="*/ 2147483647 w 326"/>
                  <a:gd name="T83" fmla="*/ 2147483647 h 89"/>
                  <a:gd name="T84" fmla="*/ 2147483647 w 326"/>
                  <a:gd name="T85" fmla="*/ 2147483647 h 89"/>
                  <a:gd name="T86" fmla="*/ 2147483647 w 326"/>
                  <a:gd name="T87" fmla="*/ 2147483647 h 89"/>
                  <a:gd name="T88" fmla="*/ 2147483647 w 326"/>
                  <a:gd name="T89" fmla="*/ 2147483647 h 89"/>
                  <a:gd name="T90" fmla="*/ 2147483647 w 326"/>
                  <a:gd name="T91" fmla="*/ 2147483647 h 89"/>
                  <a:gd name="T92" fmla="*/ 2147483647 w 326"/>
                  <a:gd name="T93" fmla="*/ 2147483647 h 89"/>
                  <a:gd name="T94" fmla="*/ 2147483647 w 326"/>
                  <a:gd name="T95" fmla="*/ 2147483647 h 89"/>
                  <a:gd name="T96" fmla="*/ 2147483647 w 326"/>
                  <a:gd name="T97" fmla="*/ 2147483647 h 89"/>
                  <a:gd name="T98" fmla="*/ 2147483647 w 326"/>
                  <a:gd name="T99" fmla="*/ 2147483647 h 89"/>
                  <a:gd name="T100" fmla="*/ 2147483647 w 326"/>
                  <a:gd name="T101" fmla="*/ 2147483647 h 89"/>
                  <a:gd name="T102" fmla="*/ 2147483647 w 326"/>
                  <a:gd name="T103" fmla="*/ 2147483647 h 89"/>
                  <a:gd name="T104" fmla="*/ 2147483647 w 326"/>
                  <a:gd name="T105" fmla="*/ 2147483647 h 89"/>
                  <a:gd name="T106" fmla="*/ 2147483647 w 326"/>
                  <a:gd name="T107" fmla="*/ 2147483647 h 89"/>
                  <a:gd name="T108" fmla="*/ 2147483647 w 326"/>
                  <a:gd name="T109" fmla="*/ 2147483647 h 89"/>
                  <a:gd name="T110" fmla="*/ 2147483647 w 326"/>
                  <a:gd name="T111" fmla="*/ 2147483647 h 89"/>
                  <a:gd name="T112" fmla="*/ 0 w 326"/>
                  <a:gd name="T113" fmla="*/ 2147483647 h 89"/>
                  <a:gd name="T114" fmla="*/ 0 w 326"/>
                  <a:gd name="T115" fmla="*/ 2147483647 h 89"/>
                  <a:gd name="T116" fmla="*/ 2147483647 w 326"/>
                  <a:gd name="T117" fmla="*/ 2147483647 h 89"/>
                  <a:gd name="T118" fmla="*/ 2147483647 w 326"/>
                  <a:gd name="T119" fmla="*/ 2147483647 h 89"/>
                  <a:gd name="T120" fmla="*/ 2147483647 w 326"/>
                  <a:gd name="T121" fmla="*/ 0 h 89"/>
                  <a:gd name="T122" fmla="*/ 2147483647 w 326"/>
                  <a:gd name="T123" fmla="*/ 2147483647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6"/>
                  <a:gd name="T187" fmla="*/ 0 h 89"/>
                  <a:gd name="T188" fmla="*/ 326 w 326"/>
                  <a:gd name="T189" fmla="*/ 89 h 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6" h="89">
                    <a:moveTo>
                      <a:pt x="27" y="1"/>
                    </a:moveTo>
                    <a:lnTo>
                      <a:pt x="34" y="2"/>
                    </a:lnTo>
                    <a:lnTo>
                      <a:pt x="41" y="4"/>
                    </a:lnTo>
                    <a:lnTo>
                      <a:pt x="48" y="5"/>
                    </a:lnTo>
                    <a:lnTo>
                      <a:pt x="55" y="8"/>
                    </a:lnTo>
                    <a:lnTo>
                      <a:pt x="61" y="8"/>
                    </a:lnTo>
                    <a:lnTo>
                      <a:pt x="68" y="10"/>
                    </a:lnTo>
                    <a:lnTo>
                      <a:pt x="74" y="10"/>
                    </a:lnTo>
                    <a:lnTo>
                      <a:pt x="81" y="11"/>
                    </a:lnTo>
                    <a:lnTo>
                      <a:pt x="87" y="11"/>
                    </a:lnTo>
                    <a:lnTo>
                      <a:pt x="92" y="12"/>
                    </a:lnTo>
                    <a:lnTo>
                      <a:pt x="99" y="12"/>
                    </a:lnTo>
                    <a:lnTo>
                      <a:pt x="105" y="14"/>
                    </a:lnTo>
                    <a:lnTo>
                      <a:pt x="111" y="14"/>
                    </a:lnTo>
                    <a:lnTo>
                      <a:pt x="118" y="14"/>
                    </a:lnTo>
                    <a:lnTo>
                      <a:pt x="123" y="14"/>
                    </a:lnTo>
                    <a:lnTo>
                      <a:pt x="129" y="15"/>
                    </a:lnTo>
                    <a:lnTo>
                      <a:pt x="135" y="15"/>
                    </a:lnTo>
                    <a:lnTo>
                      <a:pt x="142" y="15"/>
                    </a:lnTo>
                    <a:lnTo>
                      <a:pt x="148" y="15"/>
                    </a:lnTo>
                    <a:lnTo>
                      <a:pt x="153" y="15"/>
                    </a:lnTo>
                    <a:lnTo>
                      <a:pt x="159" y="15"/>
                    </a:lnTo>
                    <a:lnTo>
                      <a:pt x="166" y="17"/>
                    </a:lnTo>
                    <a:lnTo>
                      <a:pt x="170" y="17"/>
                    </a:lnTo>
                    <a:lnTo>
                      <a:pt x="177" y="17"/>
                    </a:lnTo>
                    <a:lnTo>
                      <a:pt x="184" y="17"/>
                    </a:lnTo>
                    <a:lnTo>
                      <a:pt x="190" y="18"/>
                    </a:lnTo>
                    <a:lnTo>
                      <a:pt x="197" y="18"/>
                    </a:lnTo>
                    <a:lnTo>
                      <a:pt x="204" y="20"/>
                    </a:lnTo>
                    <a:lnTo>
                      <a:pt x="210" y="21"/>
                    </a:lnTo>
                    <a:lnTo>
                      <a:pt x="217" y="22"/>
                    </a:lnTo>
                    <a:lnTo>
                      <a:pt x="226" y="24"/>
                    </a:lnTo>
                    <a:lnTo>
                      <a:pt x="233" y="27"/>
                    </a:lnTo>
                    <a:lnTo>
                      <a:pt x="237" y="27"/>
                    </a:lnTo>
                    <a:lnTo>
                      <a:pt x="243" y="28"/>
                    </a:lnTo>
                    <a:lnTo>
                      <a:pt x="247" y="28"/>
                    </a:lnTo>
                    <a:lnTo>
                      <a:pt x="253" y="29"/>
                    </a:lnTo>
                    <a:lnTo>
                      <a:pt x="257" y="31"/>
                    </a:lnTo>
                    <a:lnTo>
                      <a:pt x="262" y="32"/>
                    </a:lnTo>
                    <a:lnTo>
                      <a:pt x="267" y="34"/>
                    </a:lnTo>
                    <a:lnTo>
                      <a:pt x="271" y="35"/>
                    </a:lnTo>
                    <a:lnTo>
                      <a:pt x="277" y="35"/>
                    </a:lnTo>
                    <a:lnTo>
                      <a:pt x="281" y="37"/>
                    </a:lnTo>
                    <a:lnTo>
                      <a:pt x="285" y="38"/>
                    </a:lnTo>
                    <a:lnTo>
                      <a:pt x="289" y="39"/>
                    </a:lnTo>
                    <a:lnTo>
                      <a:pt x="295" y="41"/>
                    </a:lnTo>
                    <a:lnTo>
                      <a:pt x="301" y="42"/>
                    </a:lnTo>
                    <a:lnTo>
                      <a:pt x="305" y="45"/>
                    </a:lnTo>
                    <a:lnTo>
                      <a:pt x="312" y="46"/>
                    </a:lnTo>
                    <a:lnTo>
                      <a:pt x="315" y="48"/>
                    </a:lnTo>
                    <a:lnTo>
                      <a:pt x="319" y="51"/>
                    </a:lnTo>
                    <a:lnTo>
                      <a:pt x="322" y="54"/>
                    </a:lnTo>
                    <a:lnTo>
                      <a:pt x="325" y="58"/>
                    </a:lnTo>
                    <a:lnTo>
                      <a:pt x="326" y="66"/>
                    </a:lnTo>
                    <a:lnTo>
                      <a:pt x="325" y="75"/>
                    </a:lnTo>
                    <a:lnTo>
                      <a:pt x="321" y="81"/>
                    </a:lnTo>
                    <a:lnTo>
                      <a:pt x="315" y="86"/>
                    </a:lnTo>
                    <a:lnTo>
                      <a:pt x="311" y="88"/>
                    </a:lnTo>
                    <a:lnTo>
                      <a:pt x="306" y="89"/>
                    </a:lnTo>
                    <a:lnTo>
                      <a:pt x="302" y="89"/>
                    </a:lnTo>
                    <a:lnTo>
                      <a:pt x="298" y="89"/>
                    </a:lnTo>
                    <a:lnTo>
                      <a:pt x="292" y="86"/>
                    </a:lnTo>
                    <a:lnTo>
                      <a:pt x="287" y="85"/>
                    </a:lnTo>
                    <a:lnTo>
                      <a:pt x="282" y="82"/>
                    </a:lnTo>
                    <a:lnTo>
                      <a:pt x="278" y="82"/>
                    </a:lnTo>
                    <a:lnTo>
                      <a:pt x="272" y="79"/>
                    </a:lnTo>
                    <a:lnTo>
                      <a:pt x="268" y="79"/>
                    </a:lnTo>
                    <a:lnTo>
                      <a:pt x="264" y="78"/>
                    </a:lnTo>
                    <a:lnTo>
                      <a:pt x="260" y="78"/>
                    </a:lnTo>
                    <a:lnTo>
                      <a:pt x="255" y="76"/>
                    </a:lnTo>
                    <a:lnTo>
                      <a:pt x="251" y="75"/>
                    </a:lnTo>
                    <a:lnTo>
                      <a:pt x="247" y="75"/>
                    </a:lnTo>
                    <a:lnTo>
                      <a:pt x="243" y="73"/>
                    </a:lnTo>
                    <a:lnTo>
                      <a:pt x="237" y="72"/>
                    </a:lnTo>
                    <a:lnTo>
                      <a:pt x="233" y="72"/>
                    </a:lnTo>
                    <a:lnTo>
                      <a:pt x="228" y="71"/>
                    </a:lnTo>
                    <a:lnTo>
                      <a:pt x="224" y="71"/>
                    </a:lnTo>
                    <a:lnTo>
                      <a:pt x="216" y="68"/>
                    </a:lnTo>
                    <a:lnTo>
                      <a:pt x="209" y="66"/>
                    </a:lnTo>
                    <a:lnTo>
                      <a:pt x="201" y="65"/>
                    </a:lnTo>
                    <a:lnTo>
                      <a:pt x="194" y="63"/>
                    </a:lnTo>
                    <a:lnTo>
                      <a:pt x="187" y="62"/>
                    </a:lnTo>
                    <a:lnTo>
                      <a:pt x="180" y="62"/>
                    </a:lnTo>
                    <a:lnTo>
                      <a:pt x="175" y="61"/>
                    </a:lnTo>
                    <a:lnTo>
                      <a:pt x="167" y="61"/>
                    </a:lnTo>
                    <a:lnTo>
                      <a:pt x="160" y="59"/>
                    </a:lnTo>
                    <a:lnTo>
                      <a:pt x="155" y="59"/>
                    </a:lnTo>
                    <a:lnTo>
                      <a:pt x="149" y="59"/>
                    </a:lnTo>
                    <a:lnTo>
                      <a:pt x="143" y="59"/>
                    </a:lnTo>
                    <a:lnTo>
                      <a:pt x="136" y="58"/>
                    </a:lnTo>
                    <a:lnTo>
                      <a:pt x="131" y="58"/>
                    </a:lnTo>
                    <a:lnTo>
                      <a:pt x="125" y="58"/>
                    </a:lnTo>
                    <a:lnTo>
                      <a:pt x="119" y="58"/>
                    </a:lnTo>
                    <a:lnTo>
                      <a:pt x="112" y="56"/>
                    </a:lnTo>
                    <a:lnTo>
                      <a:pt x="106" y="56"/>
                    </a:lnTo>
                    <a:lnTo>
                      <a:pt x="99" y="56"/>
                    </a:lnTo>
                    <a:lnTo>
                      <a:pt x="94" y="56"/>
                    </a:lnTo>
                    <a:lnTo>
                      <a:pt x="88" y="55"/>
                    </a:lnTo>
                    <a:lnTo>
                      <a:pt x="82" y="55"/>
                    </a:lnTo>
                    <a:lnTo>
                      <a:pt x="75" y="54"/>
                    </a:lnTo>
                    <a:lnTo>
                      <a:pt x="71" y="54"/>
                    </a:lnTo>
                    <a:lnTo>
                      <a:pt x="64" y="52"/>
                    </a:lnTo>
                    <a:lnTo>
                      <a:pt x="57" y="52"/>
                    </a:lnTo>
                    <a:lnTo>
                      <a:pt x="50" y="51"/>
                    </a:lnTo>
                    <a:lnTo>
                      <a:pt x="44" y="51"/>
                    </a:lnTo>
                    <a:lnTo>
                      <a:pt x="37" y="48"/>
                    </a:lnTo>
                    <a:lnTo>
                      <a:pt x="30" y="46"/>
                    </a:lnTo>
                    <a:lnTo>
                      <a:pt x="23" y="45"/>
                    </a:lnTo>
                    <a:lnTo>
                      <a:pt x="17" y="44"/>
                    </a:lnTo>
                    <a:lnTo>
                      <a:pt x="11" y="42"/>
                    </a:lnTo>
                    <a:lnTo>
                      <a:pt x="7" y="39"/>
                    </a:lnTo>
                    <a:lnTo>
                      <a:pt x="4" y="35"/>
                    </a:lnTo>
                    <a:lnTo>
                      <a:pt x="1" y="32"/>
                    </a:lnTo>
                    <a:lnTo>
                      <a:pt x="0" y="28"/>
                    </a:lnTo>
                    <a:lnTo>
                      <a:pt x="0" y="25"/>
                    </a:lnTo>
                    <a:lnTo>
                      <a:pt x="0" y="20"/>
                    </a:lnTo>
                    <a:lnTo>
                      <a:pt x="1" y="17"/>
                    </a:lnTo>
                    <a:lnTo>
                      <a:pt x="4" y="8"/>
                    </a:lnTo>
                    <a:lnTo>
                      <a:pt x="10" y="2"/>
                    </a:lnTo>
                    <a:lnTo>
                      <a:pt x="13" y="1"/>
                    </a:lnTo>
                    <a:lnTo>
                      <a:pt x="17" y="0"/>
                    </a:lnTo>
                    <a:lnTo>
                      <a:pt x="23" y="0"/>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2" name="Freeform 113">
                <a:extLst>
                  <a:ext uri="{FF2B5EF4-FFF2-40B4-BE49-F238E27FC236}">
                    <a16:creationId xmlns:a16="http://schemas.microsoft.com/office/drawing/2014/main" id="{B1BF962E-2DAE-2B4F-871D-424D7889F804}"/>
                  </a:ext>
                </a:extLst>
              </p:cNvPr>
              <p:cNvSpPr>
                <a:spLocks/>
              </p:cNvSpPr>
              <p:nvPr/>
            </p:nvSpPr>
            <p:spPr bwMode="auto">
              <a:xfrm>
                <a:off x="5489676" y="3471128"/>
                <a:ext cx="223923" cy="294507"/>
              </a:xfrm>
              <a:custGeom>
                <a:avLst/>
                <a:gdLst>
                  <a:gd name="T0" fmla="*/ 2147483647 w 125"/>
                  <a:gd name="T1" fmla="*/ 2147483647 h 154"/>
                  <a:gd name="T2" fmla="*/ 2147483647 w 125"/>
                  <a:gd name="T3" fmla="*/ 2147483647 h 154"/>
                  <a:gd name="T4" fmla="*/ 2147483647 w 125"/>
                  <a:gd name="T5" fmla="*/ 2147483647 h 154"/>
                  <a:gd name="T6" fmla="*/ 2147483647 w 125"/>
                  <a:gd name="T7" fmla="*/ 2147483647 h 154"/>
                  <a:gd name="T8" fmla="*/ 2147483647 w 125"/>
                  <a:gd name="T9" fmla="*/ 2147483647 h 154"/>
                  <a:gd name="T10" fmla="*/ 2147483647 w 125"/>
                  <a:gd name="T11" fmla="*/ 2147483647 h 154"/>
                  <a:gd name="T12" fmla="*/ 2147483647 w 125"/>
                  <a:gd name="T13" fmla="*/ 2147483647 h 154"/>
                  <a:gd name="T14" fmla="*/ 2147483647 w 125"/>
                  <a:gd name="T15" fmla="*/ 2147483647 h 154"/>
                  <a:gd name="T16" fmla="*/ 2147483647 w 125"/>
                  <a:gd name="T17" fmla="*/ 2147483647 h 154"/>
                  <a:gd name="T18" fmla="*/ 2147483647 w 125"/>
                  <a:gd name="T19" fmla="*/ 2147483647 h 154"/>
                  <a:gd name="T20" fmla="*/ 2147483647 w 125"/>
                  <a:gd name="T21" fmla="*/ 2147483647 h 154"/>
                  <a:gd name="T22" fmla="*/ 2147483647 w 125"/>
                  <a:gd name="T23" fmla="*/ 2147483647 h 154"/>
                  <a:gd name="T24" fmla="*/ 2147483647 w 125"/>
                  <a:gd name="T25" fmla="*/ 2147483647 h 154"/>
                  <a:gd name="T26" fmla="*/ 2147483647 w 125"/>
                  <a:gd name="T27" fmla="*/ 2147483647 h 154"/>
                  <a:gd name="T28" fmla="*/ 2147483647 w 125"/>
                  <a:gd name="T29" fmla="*/ 2147483647 h 154"/>
                  <a:gd name="T30" fmla="*/ 2147483647 w 125"/>
                  <a:gd name="T31" fmla="*/ 2147483647 h 154"/>
                  <a:gd name="T32" fmla="*/ 2147483647 w 125"/>
                  <a:gd name="T33" fmla="*/ 2147483647 h 154"/>
                  <a:gd name="T34" fmla="*/ 2147483647 w 125"/>
                  <a:gd name="T35" fmla="*/ 2147483647 h 154"/>
                  <a:gd name="T36" fmla="*/ 2147483647 w 125"/>
                  <a:gd name="T37" fmla="*/ 2147483647 h 154"/>
                  <a:gd name="T38" fmla="*/ 2147483647 w 125"/>
                  <a:gd name="T39" fmla="*/ 2147483647 h 154"/>
                  <a:gd name="T40" fmla="*/ 2147483647 w 125"/>
                  <a:gd name="T41" fmla="*/ 2147483647 h 154"/>
                  <a:gd name="T42" fmla="*/ 2147483647 w 125"/>
                  <a:gd name="T43" fmla="*/ 2147483647 h 154"/>
                  <a:gd name="T44" fmla="*/ 2147483647 w 125"/>
                  <a:gd name="T45" fmla="*/ 2147483647 h 154"/>
                  <a:gd name="T46" fmla="*/ 2147483647 w 125"/>
                  <a:gd name="T47" fmla="*/ 2147483647 h 154"/>
                  <a:gd name="T48" fmla="*/ 2147483647 w 125"/>
                  <a:gd name="T49" fmla="*/ 2147483647 h 154"/>
                  <a:gd name="T50" fmla="*/ 2147483647 w 125"/>
                  <a:gd name="T51" fmla="*/ 2147483647 h 154"/>
                  <a:gd name="T52" fmla="*/ 2147483647 w 125"/>
                  <a:gd name="T53" fmla="*/ 2147483647 h 154"/>
                  <a:gd name="T54" fmla="*/ 2147483647 w 125"/>
                  <a:gd name="T55" fmla="*/ 2147483647 h 154"/>
                  <a:gd name="T56" fmla="*/ 2147483647 w 125"/>
                  <a:gd name="T57" fmla="*/ 2147483647 h 154"/>
                  <a:gd name="T58" fmla="*/ 2147483647 w 125"/>
                  <a:gd name="T59" fmla="*/ 2147483647 h 154"/>
                  <a:gd name="T60" fmla="*/ 2147483647 w 125"/>
                  <a:gd name="T61" fmla="*/ 2147483647 h 154"/>
                  <a:gd name="T62" fmla="*/ 2147483647 w 125"/>
                  <a:gd name="T63" fmla="*/ 2147483647 h 154"/>
                  <a:gd name="T64" fmla="*/ 2147483647 w 125"/>
                  <a:gd name="T65" fmla="*/ 2147483647 h 154"/>
                  <a:gd name="T66" fmla="*/ 2147483647 w 125"/>
                  <a:gd name="T67" fmla="*/ 2147483647 h 154"/>
                  <a:gd name="T68" fmla="*/ 2147483647 w 125"/>
                  <a:gd name="T69" fmla="*/ 2147483647 h 154"/>
                  <a:gd name="T70" fmla="*/ 2147483647 w 125"/>
                  <a:gd name="T71" fmla="*/ 2147483647 h 154"/>
                  <a:gd name="T72" fmla="*/ 2147483647 w 125"/>
                  <a:gd name="T73" fmla="*/ 2147483647 h 154"/>
                  <a:gd name="T74" fmla="*/ 2147483647 w 125"/>
                  <a:gd name="T75" fmla="*/ 2147483647 h 154"/>
                  <a:gd name="T76" fmla="*/ 2147483647 w 125"/>
                  <a:gd name="T77" fmla="*/ 2147483647 h 154"/>
                  <a:gd name="T78" fmla="*/ 2147483647 w 125"/>
                  <a:gd name="T79" fmla="*/ 2147483647 h 154"/>
                  <a:gd name="T80" fmla="*/ 2147483647 w 125"/>
                  <a:gd name="T81" fmla="*/ 2147483647 h 154"/>
                  <a:gd name="T82" fmla="*/ 2147483647 w 125"/>
                  <a:gd name="T83" fmla="*/ 2147483647 h 154"/>
                  <a:gd name="T84" fmla="*/ 2147483647 w 125"/>
                  <a:gd name="T85" fmla="*/ 2147483647 h 154"/>
                  <a:gd name="T86" fmla="*/ 2147483647 w 125"/>
                  <a:gd name="T87" fmla="*/ 2147483647 h 154"/>
                  <a:gd name="T88" fmla="*/ 2147483647 w 125"/>
                  <a:gd name="T89" fmla="*/ 2147483647 h 154"/>
                  <a:gd name="T90" fmla="*/ 0 w 125"/>
                  <a:gd name="T91" fmla="*/ 2147483647 h 154"/>
                  <a:gd name="T92" fmla="*/ 0 w 125"/>
                  <a:gd name="T93" fmla="*/ 2147483647 h 154"/>
                  <a:gd name="T94" fmla="*/ 0 w 125"/>
                  <a:gd name="T95" fmla="*/ 2147483647 h 154"/>
                  <a:gd name="T96" fmla="*/ 0 w 125"/>
                  <a:gd name="T97" fmla="*/ 2147483647 h 154"/>
                  <a:gd name="T98" fmla="*/ 0 w 125"/>
                  <a:gd name="T99" fmla="*/ 2147483647 h 154"/>
                  <a:gd name="T100" fmla="*/ 2147483647 w 125"/>
                  <a:gd name="T101" fmla="*/ 2147483647 h 154"/>
                  <a:gd name="T102" fmla="*/ 2147483647 w 125"/>
                  <a:gd name="T103" fmla="*/ 2147483647 h 154"/>
                  <a:gd name="T104" fmla="*/ 2147483647 w 125"/>
                  <a:gd name="T105" fmla="*/ 2147483647 h 154"/>
                  <a:gd name="T106" fmla="*/ 2147483647 w 125"/>
                  <a:gd name="T107" fmla="*/ 2147483647 h 154"/>
                  <a:gd name="T108" fmla="*/ 2147483647 w 125"/>
                  <a:gd name="T109" fmla="*/ 0 h 154"/>
                  <a:gd name="T110" fmla="*/ 2147483647 w 125"/>
                  <a:gd name="T111" fmla="*/ 2147483647 h 154"/>
                  <a:gd name="T112" fmla="*/ 2147483647 w 125"/>
                  <a:gd name="T113" fmla="*/ 2147483647 h 154"/>
                  <a:gd name="T114" fmla="*/ 2147483647 w 125"/>
                  <a:gd name="T115" fmla="*/ 2147483647 h 154"/>
                  <a:gd name="T116" fmla="*/ 2147483647 w 125"/>
                  <a:gd name="T117" fmla="*/ 2147483647 h 154"/>
                  <a:gd name="T118" fmla="*/ 2147483647 w 125"/>
                  <a:gd name="T119" fmla="*/ 2147483647 h 154"/>
                  <a:gd name="T120" fmla="*/ 2147483647 w 125"/>
                  <a:gd name="T121" fmla="*/ 2147483647 h 154"/>
                  <a:gd name="T122" fmla="*/ 2147483647 w 125"/>
                  <a:gd name="T123" fmla="*/ 2147483647 h 1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5"/>
                  <a:gd name="T187" fmla="*/ 0 h 154"/>
                  <a:gd name="T188" fmla="*/ 125 w 125"/>
                  <a:gd name="T189" fmla="*/ 154 h 1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5" h="154">
                    <a:moveTo>
                      <a:pt x="44" y="22"/>
                    </a:moveTo>
                    <a:lnTo>
                      <a:pt x="44" y="29"/>
                    </a:lnTo>
                    <a:lnTo>
                      <a:pt x="47" y="38"/>
                    </a:lnTo>
                    <a:lnTo>
                      <a:pt x="48" y="45"/>
                    </a:lnTo>
                    <a:lnTo>
                      <a:pt x="51" y="51"/>
                    </a:lnTo>
                    <a:lnTo>
                      <a:pt x="54" y="56"/>
                    </a:lnTo>
                    <a:lnTo>
                      <a:pt x="58" y="62"/>
                    </a:lnTo>
                    <a:lnTo>
                      <a:pt x="64" y="68"/>
                    </a:lnTo>
                    <a:lnTo>
                      <a:pt x="69" y="73"/>
                    </a:lnTo>
                    <a:lnTo>
                      <a:pt x="74" y="79"/>
                    </a:lnTo>
                    <a:lnTo>
                      <a:pt x="79" y="83"/>
                    </a:lnTo>
                    <a:lnTo>
                      <a:pt x="86" y="88"/>
                    </a:lnTo>
                    <a:lnTo>
                      <a:pt x="94" y="93"/>
                    </a:lnTo>
                    <a:lnTo>
                      <a:pt x="99" y="98"/>
                    </a:lnTo>
                    <a:lnTo>
                      <a:pt x="106" y="105"/>
                    </a:lnTo>
                    <a:lnTo>
                      <a:pt x="112" y="109"/>
                    </a:lnTo>
                    <a:lnTo>
                      <a:pt x="119" y="116"/>
                    </a:lnTo>
                    <a:lnTo>
                      <a:pt x="125" y="125"/>
                    </a:lnTo>
                    <a:lnTo>
                      <a:pt x="125" y="133"/>
                    </a:lnTo>
                    <a:lnTo>
                      <a:pt x="123" y="140"/>
                    </a:lnTo>
                    <a:lnTo>
                      <a:pt x="118" y="147"/>
                    </a:lnTo>
                    <a:lnTo>
                      <a:pt x="111" y="151"/>
                    </a:lnTo>
                    <a:lnTo>
                      <a:pt x="102" y="154"/>
                    </a:lnTo>
                    <a:lnTo>
                      <a:pt x="98" y="153"/>
                    </a:lnTo>
                    <a:lnTo>
                      <a:pt x="94" y="153"/>
                    </a:lnTo>
                    <a:lnTo>
                      <a:pt x="89" y="149"/>
                    </a:lnTo>
                    <a:lnTo>
                      <a:pt x="86" y="147"/>
                    </a:lnTo>
                    <a:lnTo>
                      <a:pt x="82" y="142"/>
                    </a:lnTo>
                    <a:lnTo>
                      <a:pt x="78" y="137"/>
                    </a:lnTo>
                    <a:lnTo>
                      <a:pt x="74" y="133"/>
                    </a:lnTo>
                    <a:lnTo>
                      <a:pt x="69" y="130"/>
                    </a:lnTo>
                    <a:lnTo>
                      <a:pt x="61" y="123"/>
                    </a:lnTo>
                    <a:lnTo>
                      <a:pt x="55" y="116"/>
                    </a:lnTo>
                    <a:lnTo>
                      <a:pt x="47" y="109"/>
                    </a:lnTo>
                    <a:lnTo>
                      <a:pt x="40" y="103"/>
                    </a:lnTo>
                    <a:lnTo>
                      <a:pt x="33" y="96"/>
                    </a:lnTo>
                    <a:lnTo>
                      <a:pt x="27" y="89"/>
                    </a:lnTo>
                    <a:lnTo>
                      <a:pt x="21" y="82"/>
                    </a:lnTo>
                    <a:lnTo>
                      <a:pt x="16" y="75"/>
                    </a:lnTo>
                    <a:lnTo>
                      <a:pt x="10" y="66"/>
                    </a:lnTo>
                    <a:lnTo>
                      <a:pt x="7" y="61"/>
                    </a:lnTo>
                    <a:lnTo>
                      <a:pt x="6" y="55"/>
                    </a:lnTo>
                    <a:lnTo>
                      <a:pt x="3" y="51"/>
                    </a:lnTo>
                    <a:lnTo>
                      <a:pt x="1" y="47"/>
                    </a:lnTo>
                    <a:lnTo>
                      <a:pt x="1" y="42"/>
                    </a:lnTo>
                    <a:lnTo>
                      <a:pt x="0" y="37"/>
                    </a:lnTo>
                    <a:lnTo>
                      <a:pt x="0" y="32"/>
                    </a:lnTo>
                    <a:lnTo>
                      <a:pt x="0" y="27"/>
                    </a:lnTo>
                    <a:lnTo>
                      <a:pt x="0" y="22"/>
                    </a:lnTo>
                    <a:lnTo>
                      <a:pt x="0" y="15"/>
                    </a:lnTo>
                    <a:lnTo>
                      <a:pt x="1" y="12"/>
                    </a:lnTo>
                    <a:lnTo>
                      <a:pt x="3" y="7"/>
                    </a:lnTo>
                    <a:lnTo>
                      <a:pt x="7" y="5"/>
                    </a:lnTo>
                    <a:lnTo>
                      <a:pt x="14" y="1"/>
                    </a:lnTo>
                    <a:lnTo>
                      <a:pt x="23" y="0"/>
                    </a:lnTo>
                    <a:lnTo>
                      <a:pt x="30" y="1"/>
                    </a:lnTo>
                    <a:lnTo>
                      <a:pt x="37" y="5"/>
                    </a:lnTo>
                    <a:lnTo>
                      <a:pt x="40" y="7"/>
                    </a:lnTo>
                    <a:lnTo>
                      <a:pt x="43" y="12"/>
                    </a:lnTo>
                    <a:lnTo>
                      <a:pt x="44" y="15"/>
                    </a:lnTo>
                    <a:lnTo>
                      <a:pt x="44"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3" name="Freeform 114">
                <a:extLst>
                  <a:ext uri="{FF2B5EF4-FFF2-40B4-BE49-F238E27FC236}">
                    <a16:creationId xmlns:a16="http://schemas.microsoft.com/office/drawing/2014/main" id="{19508B8D-C569-214D-8103-04EB7BE44825}"/>
                  </a:ext>
                </a:extLst>
              </p:cNvPr>
              <p:cNvSpPr>
                <a:spLocks/>
              </p:cNvSpPr>
              <p:nvPr/>
            </p:nvSpPr>
            <p:spPr bwMode="auto">
              <a:xfrm>
                <a:off x="5375028" y="3299014"/>
                <a:ext cx="283037" cy="395863"/>
              </a:xfrm>
              <a:custGeom>
                <a:avLst/>
                <a:gdLst>
                  <a:gd name="T0" fmla="*/ 2147483647 w 158"/>
                  <a:gd name="T1" fmla="*/ 2147483647 h 207"/>
                  <a:gd name="T2" fmla="*/ 2147483647 w 158"/>
                  <a:gd name="T3" fmla="*/ 2147483647 h 207"/>
                  <a:gd name="T4" fmla="*/ 2147483647 w 158"/>
                  <a:gd name="T5" fmla="*/ 2147483647 h 207"/>
                  <a:gd name="T6" fmla="*/ 2147483647 w 158"/>
                  <a:gd name="T7" fmla="*/ 2147483647 h 207"/>
                  <a:gd name="T8" fmla="*/ 2147483647 w 158"/>
                  <a:gd name="T9" fmla="*/ 2147483647 h 207"/>
                  <a:gd name="T10" fmla="*/ 2147483647 w 158"/>
                  <a:gd name="T11" fmla="*/ 2147483647 h 207"/>
                  <a:gd name="T12" fmla="*/ 2147483647 w 158"/>
                  <a:gd name="T13" fmla="*/ 2147483647 h 207"/>
                  <a:gd name="T14" fmla="*/ 2147483647 w 158"/>
                  <a:gd name="T15" fmla="*/ 2147483647 h 207"/>
                  <a:gd name="T16" fmla="*/ 2147483647 w 158"/>
                  <a:gd name="T17" fmla="*/ 2147483647 h 207"/>
                  <a:gd name="T18" fmla="*/ 2147483647 w 158"/>
                  <a:gd name="T19" fmla="*/ 2147483647 h 207"/>
                  <a:gd name="T20" fmla="*/ 2147483647 w 158"/>
                  <a:gd name="T21" fmla="*/ 2147483647 h 207"/>
                  <a:gd name="T22" fmla="*/ 2147483647 w 158"/>
                  <a:gd name="T23" fmla="*/ 2147483647 h 207"/>
                  <a:gd name="T24" fmla="*/ 2147483647 w 158"/>
                  <a:gd name="T25" fmla="*/ 2147483647 h 207"/>
                  <a:gd name="T26" fmla="*/ 2147483647 w 158"/>
                  <a:gd name="T27" fmla="*/ 2147483647 h 207"/>
                  <a:gd name="T28" fmla="*/ 2147483647 w 158"/>
                  <a:gd name="T29" fmla="*/ 2147483647 h 207"/>
                  <a:gd name="T30" fmla="*/ 2147483647 w 158"/>
                  <a:gd name="T31" fmla="*/ 2147483647 h 207"/>
                  <a:gd name="T32" fmla="*/ 2147483647 w 158"/>
                  <a:gd name="T33" fmla="*/ 2147483647 h 207"/>
                  <a:gd name="T34" fmla="*/ 2147483647 w 158"/>
                  <a:gd name="T35" fmla="*/ 2147483647 h 207"/>
                  <a:gd name="T36" fmla="*/ 2147483647 w 158"/>
                  <a:gd name="T37" fmla="*/ 2147483647 h 207"/>
                  <a:gd name="T38" fmla="*/ 0 w 158"/>
                  <a:gd name="T39" fmla="*/ 2147483647 h 207"/>
                  <a:gd name="T40" fmla="*/ 0 w 158"/>
                  <a:gd name="T41" fmla="*/ 2147483647 h 207"/>
                  <a:gd name="T42" fmla="*/ 2147483647 w 158"/>
                  <a:gd name="T43" fmla="*/ 2147483647 h 207"/>
                  <a:gd name="T44" fmla="*/ 2147483647 w 158"/>
                  <a:gd name="T45" fmla="*/ 2147483647 h 207"/>
                  <a:gd name="T46" fmla="*/ 2147483647 w 158"/>
                  <a:gd name="T47" fmla="*/ 2147483647 h 207"/>
                  <a:gd name="T48" fmla="*/ 2147483647 w 158"/>
                  <a:gd name="T49" fmla="*/ 2147483647 h 207"/>
                  <a:gd name="T50" fmla="*/ 2147483647 w 158"/>
                  <a:gd name="T51" fmla="*/ 2147483647 h 207"/>
                  <a:gd name="T52" fmla="*/ 2147483647 w 158"/>
                  <a:gd name="T53" fmla="*/ 2147483647 h 207"/>
                  <a:gd name="T54" fmla="*/ 2147483647 w 158"/>
                  <a:gd name="T55" fmla="*/ 2147483647 h 207"/>
                  <a:gd name="T56" fmla="*/ 2147483647 w 158"/>
                  <a:gd name="T57" fmla="*/ 2147483647 h 207"/>
                  <a:gd name="T58" fmla="*/ 2147483647 w 158"/>
                  <a:gd name="T59" fmla="*/ 2147483647 h 207"/>
                  <a:gd name="T60" fmla="*/ 2147483647 w 158"/>
                  <a:gd name="T61" fmla="*/ 2147483647 h 207"/>
                  <a:gd name="T62" fmla="*/ 2147483647 w 158"/>
                  <a:gd name="T63" fmla="*/ 2147483647 h 207"/>
                  <a:gd name="T64" fmla="*/ 2147483647 w 158"/>
                  <a:gd name="T65" fmla="*/ 2147483647 h 207"/>
                  <a:gd name="T66" fmla="*/ 2147483647 w 158"/>
                  <a:gd name="T67" fmla="*/ 2147483647 h 207"/>
                  <a:gd name="T68" fmla="*/ 2147483647 w 158"/>
                  <a:gd name="T69" fmla="*/ 2147483647 h 207"/>
                  <a:gd name="T70" fmla="*/ 2147483647 w 158"/>
                  <a:gd name="T71" fmla="*/ 2147483647 h 207"/>
                  <a:gd name="T72" fmla="*/ 2147483647 w 158"/>
                  <a:gd name="T73" fmla="*/ 2147483647 h 207"/>
                  <a:gd name="T74" fmla="*/ 2147483647 w 158"/>
                  <a:gd name="T75" fmla="*/ 2147483647 h 207"/>
                  <a:gd name="T76" fmla="*/ 2147483647 w 158"/>
                  <a:gd name="T77" fmla="*/ 0 h 207"/>
                  <a:gd name="T78" fmla="*/ 2147483647 w 158"/>
                  <a:gd name="T79" fmla="*/ 2147483647 h 207"/>
                  <a:gd name="T80" fmla="*/ 2147483647 w 158"/>
                  <a:gd name="T81" fmla="*/ 2147483647 h 207"/>
                  <a:gd name="T82" fmla="*/ 2147483647 w 158"/>
                  <a:gd name="T83" fmla="*/ 2147483647 h 207"/>
                  <a:gd name="T84" fmla="*/ 2147483647 w 158"/>
                  <a:gd name="T85" fmla="*/ 2147483647 h 207"/>
                  <a:gd name="T86" fmla="*/ 2147483647 w 158"/>
                  <a:gd name="T87" fmla="*/ 2147483647 h 2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8"/>
                  <a:gd name="T133" fmla="*/ 0 h 207"/>
                  <a:gd name="T134" fmla="*/ 158 w 158"/>
                  <a:gd name="T135" fmla="*/ 207 h 2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8" h="207">
                    <a:moveTo>
                      <a:pt x="149" y="43"/>
                    </a:moveTo>
                    <a:lnTo>
                      <a:pt x="142" y="46"/>
                    </a:lnTo>
                    <a:lnTo>
                      <a:pt x="138" y="51"/>
                    </a:lnTo>
                    <a:lnTo>
                      <a:pt x="132" y="54"/>
                    </a:lnTo>
                    <a:lnTo>
                      <a:pt x="128" y="60"/>
                    </a:lnTo>
                    <a:lnTo>
                      <a:pt x="122" y="64"/>
                    </a:lnTo>
                    <a:lnTo>
                      <a:pt x="118" y="68"/>
                    </a:lnTo>
                    <a:lnTo>
                      <a:pt x="114" y="73"/>
                    </a:lnTo>
                    <a:lnTo>
                      <a:pt x="111" y="78"/>
                    </a:lnTo>
                    <a:lnTo>
                      <a:pt x="107" y="83"/>
                    </a:lnTo>
                    <a:lnTo>
                      <a:pt x="104" y="88"/>
                    </a:lnTo>
                    <a:lnTo>
                      <a:pt x="99" y="94"/>
                    </a:lnTo>
                    <a:lnTo>
                      <a:pt x="97" y="101"/>
                    </a:lnTo>
                    <a:lnTo>
                      <a:pt x="92" y="105"/>
                    </a:lnTo>
                    <a:lnTo>
                      <a:pt x="89" y="111"/>
                    </a:lnTo>
                    <a:lnTo>
                      <a:pt x="85" y="118"/>
                    </a:lnTo>
                    <a:lnTo>
                      <a:pt x="82" y="124"/>
                    </a:lnTo>
                    <a:lnTo>
                      <a:pt x="78" y="128"/>
                    </a:lnTo>
                    <a:lnTo>
                      <a:pt x="75" y="132"/>
                    </a:lnTo>
                    <a:lnTo>
                      <a:pt x="72" y="138"/>
                    </a:lnTo>
                    <a:lnTo>
                      <a:pt x="70" y="142"/>
                    </a:lnTo>
                    <a:lnTo>
                      <a:pt x="64" y="151"/>
                    </a:lnTo>
                    <a:lnTo>
                      <a:pt x="60" y="158"/>
                    </a:lnTo>
                    <a:lnTo>
                      <a:pt x="55" y="165"/>
                    </a:lnTo>
                    <a:lnTo>
                      <a:pt x="51" y="173"/>
                    </a:lnTo>
                    <a:lnTo>
                      <a:pt x="48" y="178"/>
                    </a:lnTo>
                    <a:lnTo>
                      <a:pt x="47" y="182"/>
                    </a:lnTo>
                    <a:lnTo>
                      <a:pt x="44" y="188"/>
                    </a:lnTo>
                    <a:lnTo>
                      <a:pt x="43" y="195"/>
                    </a:lnTo>
                    <a:lnTo>
                      <a:pt x="40" y="198"/>
                    </a:lnTo>
                    <a:lnTo>
                      <a:pt x="37" y="200"/>
                    </a:lnTo>
                    <a:lnTo>
                      <a:pt x="33" y="203"/>
                    </a:lnTo>
                    <a:lnTo>
                      <a:pt x="30" y="206"/>
                    </a:lnTo>
                    <a:lnTo>
                      <a:pt x="26" y="206"/>
                    </a:lnTo>
                    <a:lnTo>
                      <a:pt x="21" y="207"/>
                    </a:lnTo>
                    <a:lnTo>
                      <a:pt x="17" y="206"/>
                    </a:lnTo>
                    <a:lnTo>
                      <a:pt x="14" y="206"/>
                    </a:lnTo>
                    <a:lnTo>
                      <a:pt x="6" y="200"/>
                    </a:lnTo>
                    <a:lnTo>
                      <a:pt x="2" y="195"/>
                    </a:lnTo>
                    <a:lnTo>
                      <a:pt x="0" y="190"/>
                    </a:lnTo>
                    <a:lnTo>
                      <a:pt x="0" y="186"/>
                    </a:lnTo>
                    <a:lnTo>
                      <a:pt x="0" y="182"/>
                    </a:lnTo>
                    <a:lnTo>
                      <a:pt x="2" y="178"/>
                    </a:lnTo>
                    <a:lnTo>
                      <a:pt x="4" y="171"/>
                    </a:lnTo>
                    <a:lnTo>
                      <a:pt x="6" y="165"/>
                    </a:lnTo>
                    <a:lnTo>
                      <a:pt x="9" y="161"/>
                    </a:lnTo>
                    <a:lnTo>
                      <a:pt x="11" y="156"/>
                    </a:lnTo>
                    <a:lnTo>
                      <a:pt x="13" y="152"/>
                    </a:lnTo>
                    <a:lnTo>
                      <a:pt x="16" y="146"/>
                    </a:lnTo>
                    <a:lnTo>
                      <a:pt x="19" y="144"/>
                    </a:lnTo>
                    <a:lnTo>
                      <a:pt x="20" y="139"/>
                    </a:lnTo>
                    <a:lnTo>
                      <a:pt x="23" y="135"/>
                    </a:lnTo>
                    <a:lnTo>
                      <a:pt x="24" y="129"/>
                    </a:lnTo>
                    <a:lnTo>
                      <a:pt x="29" y="125"/>
                    </a:lnTo>
                    <a:lnTo>
                      <a:pt x="31" y="121"/>
                    </a:lnTo>
                    <a:lnTo>
                      <a:pt x="34" y="117"/>
                    </a:lnTo>
                    <a:lnTo>
                      <a:pt x="37" y="112"/>
                    </a:lnTo>
                    <a:lnTo>
                      <a:pt x="40" y="107"/>
                    </a:lnTo>
                    <a:lnTo>
                      <a:pt x="44" y="102"/>
                    </a:lnTo>
                    <a:lnTo>
                      <a:pt x="48" y="94"/>
                    </a:lnTo>
                    <a:lnTo>
                      <a:pt x="53" y="87"/>
                    </a:lnTo>
                    <a:lnTo>
                      <a:pt x="57" y="80"/>
                    </a:lnTo>
                    <a:lnTo>
                      <a:pt x="61" y="73"/>
                    </a:lnTo>
                    <a:lnTo>
                      <a:pt x="65" y="66"/>
                    </a:lnTo>
                    <a:lnTo>
                      <a:pt x="70" y="61"/>
                    </a:lnTo>
                    <a:lnTo>
                      <a:pt x="74" y="54"/>
                    </a:lnTo>
                    <a:lnTo>
                      <a:pt x="80" y="49"/>
                    </a:lnTo>
                    <a:lnTo>
                      <a:pt x="82" y="43"/>
                    </a:lnTo>
                    <a:lnTo>
                      <a:pt x="88" y="37"/>
                    </a:lnTo>
                    <a:lnTo>
                      <a:pt x="92" y="32"/>
                    </a:lnTo>
                    <a:lnTo>
                      <a:pt x="98" y="27"/>
                    </a:lnTo>
                    <a:lnTo>
                      <a:pt x="104" y="22"/>
                    </a:lnTo>
                    <a:lnTo>
                      <a:pt x="109" y="16"/>
                    </a:lnTo>
                    <a:lnTo>
                      <a:pt x="115" y="12"/>
                    </a:lnTo>
                    <a:lnTo>
                      <a:pt x="124" y="6"/>
                    </a:lnTo>
                    <a:lnTo>
                      <a:pt x="128" y="3"/>
                    </a:lnTo>
                    <a:lnTo>
                      <a:pt x="132" y="2"/>
                    </a:lnTo>
                    <a:lnTo>
                      <a:pt x="136" y="0"/>
                    </a:lnTo>
                    <a:lnTo>
                      <a:pt x="141" y="2"/>
                    </a:lnTo>
                    <a:lnTo>
                      <a:pt x="148" y="5"/>
                    </a:lnTo>
                    <a:lnTo>
                      <a:pt x="155" y="10"/>
                    </a:lnTo>
                    <a:lnTo>
                      <a:pt x="158" y="17"/>
                    </a:lnTo>
                    <a:lnTo>
                      <a:pt x="158" y="26"/>
                    </a:lnTo>
                    <a:lnTo>
                      <a:pt x="158" y="30"/>
                    </a:lnTo>
                    <a:lnTo>
                      <a:pt x="156" y="34"/>
                    </a:lnTo>
                    <a:lnTo>
                      <a:pt x="153" y="37"/>
                    </a:lnTo>
                    <a:lnTo>
                      <a:pt x="149"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4" name="Freeform 115">
                <a:extLst>
                  <a:ext uri="{FF2B5EF4-FFF2-40B4-BE49-F238E27FC236}">
                    <a16:creationId xmlns:a16="http://schemas.microsoft.com/office/drawing/2014/main" id="{5F65DC2D-FCE9-0548-A104-F5DF663A5E11}"/>
                  </a:ext>
                </a:extLst>
              </p:cNvPr>
              <p:cNvSpPr>
                <a:spLocks/>
              </p:cNvSpPr>
              <p:nvPr/>
            </p:nvSpPr>
            <p:spPr bwMode="auto">
              <a:xfrm>
                <a:off x="4348569" y="2862991"/>
                <a:ext cx="723716" cy="325105"/>
              </a:xfrm>
              <a:custGeom>
                <a:avLst/>
                <a:gdLst>
                  <a:gd name="T0" fmla="*/ 2147483647 w 404"/>
                  <a:gd name="T1" fmla="*/ 2147483647 h 170"/>
                  <a:gd name="T2" fmla="*/ 2147483647 w 404"/>
                  <a:gd name="T3" fmla="*/ 2147483647 h 170"/>
                  <a:gd name="T4" fmla="*/ 2147483647 w 404"/>
                  <a:gd name="T5" fmla="*/ 2147483647 h 170"/>
                  <a:gd name="T6" fmla="*/ 2147483647 w 404"/>
                  <a:gd name="T7" fmla="*/ 2147483647 h 170"/>
                  <a:gd name="T8" fmla="*/ 2147483647 w 404"/>
                  <a:gd name="T9" fmla="*/ 2147483647 h 170"/>
                  <a:gd name="T10" fmla="*/ 2147483647 w 404"/>
                  <a:gd name="T11" fmla="*/ 2147483647 h 170"/>
                  <a:gd name="T12" fmla="*/ 2147483647 w 404"/>
                  <a:gd name="T13" fmla="*/ 2147483647 h 170"/>
                  <a:gd name="T14" fmla="*/ 2147483647 w 404"/>
                  <a:gd name="T15" fmla="*/ 2147483647 h 170"/>
                  <a:gd name="T16" fmla="*/ 2147483647 w 404"/>
                  <a:gd name="T17" fmla="*/ 2147483647 h 170"/>
                  <a:gd name="T18" fmla="*/ 2147483647 w 404"/>
                  <a:gd name="T19" fmla="*/ 2147483647 h 170"/>
                  <a:gd name="T20" fmla="*/ 2147483647 w 404"/>
                  <a:gd name="T21" fmla="*/ 2147483647 h 170"/>
                  <a:gd name="T22" fmla="*/ 2147483647 w 404"/>
                  <a:gd name="T23" fmla="*/ 2147483647 h 170"/>
                  <a:gd name="T24" fmla="*/ 2147483647 w 404"/>
                  <a:gd name="T25" fmla="*/ 2147483647 h 170"/>
                  <a:gd name="T26" fmla="*/ 2147483647 w 404"/>
                  <a:gd name="T27" fmla="*/ 2147483647 h 170"/>
                  <a:gd name="T28" fmla="*/ 2147483647 w 404"/>
                  <a:gd name="T29" fmla="*/ 2147483647 h 170"/>
                  <a:gd name="T30" fmla="*/ 2147483647 w 404"/>
                  <a:gd name="T31" fmla="*/ 2147483647 h 170"/>
                  <a:gd name="T32" fmla="*/ 2147483647 w 404"/>
                  <a:gd name="T33" fmla="*/ 2147483647 h 170"/>
                  <a:gd name="T34" fmla="*/ 2147483647 w 404"/>
                  <a:gd name="T35" fmla="*/ 0 h 170"/>
                  <a:gd name="T36" fmla="*/ 2147483647 w 404"/>
                  <a:gd name="T37" fmla="*/ 2147483647 h 170"/>
                  <a:gd name="T38" fmla="*/ 2147483647 w 404"/>
                  <a:gd name="T39" fmla="*/ 2147483647 h 170"/>
                  <a:gd name="T40" fmla="*/ 2147483647 w 404"/>
                  <a:gd name="T41" fmla="*/ 2147483647 h 170"/>
                  <a:gd name="T42" fmla="*/ 2147483647 w 404"/>
                  <a:gd name="T43" fmla="*/ 2147483647 h 170"/>
                  <a:gd name="T44" fmla="*/ 2147483647 w 404"/>
                  <a:gd name="T45" fmla="*/ 2147483647 h 170"/>
                  <a:gd name="T46" fmla="*/ 2147483647 w 404"/>
                  <a:gd name="T47" fmla="*/ 2147483647 h 170"/>
                  <a:gd name="T48" fmla="*/ 2147483647 w 404"/>
                  <a:gd name="T49" fmla="*/ 2147483647 h 170"/>
                  <a:gd name="T50" fmla="*/ 2147483647 w 404"/>
                  <a:gd name="T51" fmla="*/ 2147483647 h 170"/>
                  <a:gd name="T52" fmla="*/ 2147483647 w 404"/>
                  <a:gd name="T53" fmla="*/ 2147483647 h 170"/>
                  <a:gd name="T54" fmla="*/ 2147483647 w 404"/>
                  <a:gd name="T55" fmla="*/ 2147483647 h 170"/>
                  <a:gd name="T56" fmla="*/ 2147483647 w 404"/>
                  <a:gd name="T57" fmla="*/ 2147483647 h 170"/>
                  <a:gd name="T58" fmla="*/ 2147483647 w 404"/>
                  <a:gd name="T59" fmla="*/ 2147483647 h 170"/>
                  <a:gd name="T60" fmla="*/ 2147483647 w 404"/>
                  <a:gd name="T61" fmla="*/ 2147483647 h 170"/>
                  <a:gd name="T62" fmla="*/ 2147483647 w 404"/>
                  <a:gd name="T63" fmla="*/ 2147483647 h 170"/>
                  <a:gd name="T64" fmla="*/ 2147483647 w 404"/>
                  <a:gd name="T65" fmla="*/ 2147483647 h 170"/>
                  <a:gd name="T66" fmla="*/ 2147483647 w 404"/>
                  <a:gd name="T67" fmla="*/ 2147483647 h 170"/>
                  <a:gd name="T68" fmla="*/ 2147483647 w 404"/>
                  <a:gd name="T69" fmla="*/ 2147483647 h 170"/>
                  <a:gd name="T70" fmla="*/ 2147483647 w 404"/>
                  <a:gd name="T71" fmla="*/ 2147483647 h 170"/>
                  <a:gd name="T72" fmla="*/ 2147483647 w 404"/>
                  <a:gd name="T73" fmla="*/ 2147483647 h 170"/>
                  <a:gd name="T74" fmla="*/ 2147483647 w 404"/>
                  <a:gd name="T75" fmla="*/ 2147483647 h 170"/>
                  <a:gd name="T76" fmla="*/ 2147483647 w 404"/>
                  <a:gd name="T77" fmla="*/ 2147483647 h 170"/>
                  <a:gd name="T78" fmla="*/ 2147483647 w 404"/>
                  <a:gd name="T79" fmla="*/ 2147483647 h 170"/>
                  <a:gd name="T80" fmla="*/ 2147483647 w 404"/>
                  <a:gd name="T81" fmla="*/ 2147483647 h 170"/>
                  <a:gd name="T82" fmla="*/ 0 w 404"/>
                  <a:gd name="T83" fmla="*/ 2147483647 h 170"/>
                  <a:gd name="T84" fmla="*/ 2147483647 w 404"/>
                  <a:gd name="T85" fmla="*/ 2147483647 h 170"/>
                  <a:gd name="T86" fmla="*/ 2147483647 w 404"/>
                  <a:gd name="T87" fmla="*/ 2147483647 h 170"/>
                  <a:gd name="T88" fmla="*/ 2147483647 w 404"/>
                  <a:gd name="T89" fmla="*/ 2147483647 h 170"/>
                  <a:gd name="T90" fmla="*/ 2147483647 w 404"/>
                  <a:gd name="T91" fmla="*/ 2147483647 h 170"/>
                  <a:gd name="T92" fmla="*/ 2147483647 w 404"/>
                  <a:gd name="T93" fmla="*/ 2147483647 h 170"/>
                  <a:gd name="T94" fmla="*/ 2147483647 w 404"/>
                  <a:gd name="T95" fmla="*/ 2147483647 h 1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4"/>
                  <a:gd name="T145" fmla="*/ 0 h 170"/>
                  <a:gd name="T146" fmla="*/ 404 w 404"/>
                  <a:gd name="T147" fmla="*/ 170 h 1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4" h="170">
                    <a:moveTo>
                      <a:pt x="18" y="79"/>
                    </a:moveTo>
                    <a:lnTo>
                      <a:pt x="23" y="77"/>
                    </a:lnTo>
                    <a:lnTo>
                      <a:pt x="27" y="75"/>
                    </a:lnTo>
                    <a:lnTo>
                      <a:pt x="34" y="72"/>
                    </a:lnTo>
                    <a:lnTo>
                      <a:pt x="43" y="71"/>
                    </a:lnTo>
                    <a:lnTo>
                      <a:pt x="45" y="68"/>
                    </a:lnTo>
                    <a:lnTo>
                      <a:pt x="51" y="67"/>
                    </a:lnTo>
                    <a:lnTo>
                      <a:pt x="55" y="65"/>
                    </a:lnTo>
                    <a:lnTo>
                      <a:pt x="61" y="65"/>
                    </a:lnTo>
                    <a:lnTo>
                      <a:pt x="65" y="64"/>
                    </a:lnTo>
                    <a:lnTo>
                      <a:pt x="72" y="62"/>
                    </a:lnTo>
                    <a:lnTo>
                      <a:pt x="77" y="60"/>
                    </a:lnTo>
                    <a:lnTo>
                      <a:pt x="84" y="60"/>
                    </a:lnTo>
                    <a:lnTo>
                      <a:pt x="88" y="57"/>
                    </a:lnTo>
                    <a:lnTo>
                      <a:pt x="95" y="55"/>
                    </a:lnTo>
                    <a:lnTo>
                      <a:pt x="101" y="54"/>
                    </a:lnTo>
                    <a:lnTo>
                      <a:pt x="108" y="52"/>
                    </a:lnTo>
                    <a:lnTo>
                      <a:pt x="114" y="50"/>
                    </a:lnTo>
                    <a:lnTo>
                      <a:pt x="121" y="48"/>
                    </a:lnTo>
                    <a:lnTo>
                      <a:pt x="128" y="47"/>
                    </a:lnTo>
                    <a:lnTo>
                      <a:pt x="135" y="45"/>
                    </a:lnTo>
                    <a:lnTo>
                      <a:pt x="142" y="42"/>
                    </a:lnTo>
                    <a:lnTo>
                      <a:pt x="149" y="41"/>
                    </a:lnTo>
                    <a:lnTo>
                      <a:pt x="156" y="40"/>
                    </a:lnTo>
                    <a:lnTo>
                      <a:pt x="163" y="38"/>
                    </a:lnTo>
                    <a:lnTo>
                      <a:pt x="170" y="37"/>
                    </a:lnTo>
                    <a:lnTo>
                      <a:pt x="177" y="34"/>
                    </a:lnTo>
                    <a:lnTo>
                      <a:pt x="184" y="33"/>
                    </a:lnTo>
                    <a:lnTo>
                      <a:pt x="193" y="31"/>
                    </a:lnTo>
                    <a:lnTo>
                      <a:pt x="199" y="30"/>
                    </a:lnTo>
                    <a:lnTo>
                      <a:pt x="206" y="28"/>
                    </a:lnTo>
                    <a:lnTo>
                      <a:pt x="213" y="25"/>
                    </a:lnTo>
                    <a:lnTo>
                      <a:pt x="220" y="24"/>
                    </a:lnTo>
                    <a:lnTo>
                      <a:pt x="227" y="23"/>
                    </a:lnTo>
                    <a:lnTo>
                      <a:pt x="234" y="21"/>
                    </a:lnTo>
                    <a:lnTo>
                      <a:pt x="241" y="20"/>
                    </a:lnTo>
                    <a:lnTo>
                      <a:pt x="248" y="18"/>
                    </a:lnTo>
                    <a:lnTo>
                      <a:pt x="254" y="16"/>
                    </a:lnTo>
                    <a:lnTo>
                      <a:pt x="261" y="14"/>
                    </a:lnTo>
                    <a:lnTo>
                      <a:pt x="267" y="13"/>
                    </a:lnTo>
                    <a:lnTo>
                      <a:pt x="274" y="13"/>
                    </a:lnTo>
                    <a:lnTo>
                      <a:pt x="279" y="10"/>
                    </a:lnTo>
                    <a:lnTo>
                      <a:pt x="287" y="10"/>
                    </a:lnTo>
                    <a:lnTo>
                      <a:pt x="292" y="8"/>
                    </a:lnTo>
                    <a:lnTo>
                      <a:pt x="298" y="7"/>
                    </a:lnTo>
                    <a:lnTo>
                      <a:pt x="304" y="6"/>
                    </a:lnTo>
                    <a:lnTo>
                      <a:pt x="308" y="6"/>
                    </a:lnTo>
                    <a:lnTo>
                      <a:pt x="314" y="4"/>
                    </a:lnTo>
                    <a:lnTo>
                      <a:pt x="319" y="4"/>
                    </a:lnTo>
                    <a:lnTo>
                      <a:pt x="322" y="3"/>
                    </a:lnTo>
                    <a:lnTo>
                      <a:pt x="326" y="3"/>
                    </a:lnTo>
                    <a:lnTo>
                      <a:pt x="331" y="1"/>
                    </a:lnTo>
                    <a:lnTo>
                      <a:pt x="336" y="1"/>
                    </a:lnTo>
                    <a:lnTo>
                      <a:pt x="342" y="0"/>
                    </a:lnTo>
                    <a:lnTo>
                      <a:pt x="348" y="0"/>
                    </a:lnTo>
                    <a:lnTo>
                      <a:pt x="352" y="0"/>
                    </a:lnTo>
                    <a:lnTo>
                      <a:pt x="356" y="3"/>
                    </a:lnTo>
                    <a:lnTo>
                      <a:pt x="359" y="4"/>
                    </a:lnTo>
                    <a:lnTo>
                      <a:pt x="365" y="7"/>
                    </a:lnTo>
                    <a:lnTo>
                      <a:pt x="369" y="10"/>
                    </a:lnTo>
                    <a:lnTo>
                      <a:pt x="373" y="16"/>
                    </a:lnTo>
                    <a:lnTo>
                      <a:pt x="377" y="20"/>
                    </a:lnTo>
                    <a:lnTo>
                      <a:pt x="382" y="25"/>
                    </a:lnTo>
                    <a:lnTo>
                      <a:pt x="384" y="31"/>
                    </a:lnTo>
                    <a:lnTo>
                      <a:pt x="389" y="37"/>
                    </a:lnTo>
                    <a:lnTo>
                      <a:pt x="392" y="41"/>
                    </a:lnTo>
                    <a:lnTo>
                      <a:pt x="394" y="47"/>
                    </a:lnTo>
                    <a:lnTo>
                      <a:pt x="397" y="51"/>
                    </a:lnTo>
                    <a:lnTo>
                      <a:pt x="399" y="55"/>
                    </a:lnTo>
                    <a:lnTo>
                      <a:pt x="401" y="62"/>
                    </a:lnTo>
                    <a:lnTo>
                      <a:pt x="404" y="65"/>
                    </a:lnTo>
                    <a:lnTo>
                      <a:pt x="401" y="65"/>
                    </a:lnTo>
                    <a:lnTo>
                      <a:pt x="399" y="65"/>
                    </a:lnTo>
                    <a:lnTo>
                      <a:pt x="393" y="67"/>
                    </a:lnTo>
                    <a:lnTo>
                      <a:pt x="386" y="69"/>
                    </a:lnTo>
                    <a:lnTo>
                      <a:pt x="380" y="71"/>
                    </a:lnTo>
                    <a:lnTo>
                      <a:pt x="376" y="72"/>
                    </a:lnTo>
                    <a:lnTo>
                      <a:pt x="370" y="72"/>
                    </a:lnTo>
                    <a:lnTo>
                      <a:pt x="365" y="75"/>
                    </a:lnTo>
                    <a:lnTo>
                      <a:pt x="359" y="77"/>
                    </a:lnTo>
                    <a:lnTo>
                      <a:pt x="353" y="79"/>
                    </a:lnTo>
                    <a:lnTo>
                      <a:pt x="346" y="81"/>
                    </a:lnTo>
                    <a:lnTo>
                      <a:pt x="339" y="84"/>
                    </a:lnTo>
                    <a:lnTo>
                      <a:pt x="332" y="85"/>
                    </a:lnTo>
                    <a:lnTo>
                      <a:pt x="323" y="88"/>
                    </a:lnTo>
                    <a:lnTo>
                      <a:pt x="315" y="89"/>
                    </a:lnTo>
                    <a:lnTo>
                      <a:pt x="308" y="92"/>
                    </a:lnTo>
                    <a:lnTo>
                      <a:pt x="299" y="95"/>
                    </a:lnTo>
                    <a:lnTo>
                      <a:pt x="291" y="96"/>
                    </a:lnTo>
                    <a:lnTo>
                      <a:pt x="282" y="99"/>
                    </a:lnTo>
                    <a:lnTo>
                      <a:pt x="274" y="102"/>
                    </a:lnTo>
                    <a:lnTo>
                      <a:pt x="264" y="105"/>
                    </a:lnTo>
                    <a:lnTo>
                      <a:pt x="255" y="106"/>
                    </a:lnTo>
                    <a:lnTo>
                      <a:pt x="245" y="109"/>
                    </a:lnTo>
                    <a:lnTo>
                      <a:pt x="237" y="112"/>
                    </a:lnTo>
                    <a:lnTo>
                      <a:pt x="227" y="115"/>
                    </a:lnTo>
                    <a:lnTo>
                      <a:pt x="218" y="118"/>
                    </a:lnTo>
                    <a:lnTo>
                      <a:pt x="209" y="121"/>
                    </a:lnTo>
                    <a:lnTo>
                      <a:pt x="199" y="123"/>
                    </a:lnTo>
                    <a:lnTo>
                      <a:pt x="189" y="126"/>
                    </a:lnTo>
                    <a:lnTo>
                      <a:pt x="180" y="129"/>
                    </a:lnTo>
                    <a:lnTo>
                      <a:pt x="170" y="130"/>
                    </a:lnTo>
                    <a:lnTo>
                      <a:pt x="160" y="133"/>
                    </a:lnTo>
                    <a:lnTo>
                      <a:pt x="152" y="136"/>
                    </a:lnTo>
                    <a:lnTo>
                      <a:pt x="142" y="139"/>
                    </a:lnTo>
                    <a:lnTo>
                      <a:pt x="133" y="140"/>
                    </a:lnTo>
                    <a:lnTo>
                      <a:pt x="125" y="145"/>
                    </a:lnTo>
                    <a:lnTo>
                      <a:pt x="115" y="146"/>
                    </a:lnTo>
                    <a:lnTo>
                      <a:pt x="106" y="147"/>
                    </a:lnTo>
                    <a:lnTo>
                      <a:pt x="98" y="150"/>
                    </a:lnTo>
                    <a:lnTo>
                      <a:pt x="91" y="152"/>
                    </a:lnTo>
                    <a:lnTo>
                      <a:pt x="82" y="155"/>
                    </a:lnTo>
                    <a:lnTo>
                      <a:pt x="74" y="156"/>
                    </a:lnTo>
                    <a:lnTo>
                      <a:pt x="67" y="157"/>
                    </a:lnTo>
                    <a:lnTo>
                      <a:pt x="60" y="160"/>
                    </a:lnTo>
                    <a:lnTo>
                      <a:pt x="53" y="160"/>
                    </a:lnTo>
                    <a:lnTo>
                      <a:pt x="45" y="163"/>
                    </a:lnTo>
                    <a:lnTo>
                      <a:pt x="40" y="163"/>
                    </a:lnTo>
                    <a:lnTo>
                      <a:pt x="34" y="164"/>
                    </a:lnTo>
                    <a:lnTo>
                      <a:pt x="28" y="166"/>
                    </a:lnTo>
                    <a:lnTo>
                      <a:pt x="24" y="166"/>
                    </a:lnTo>
                    <a:lnTo>
                      <a:pt x="18" y="167"/>
                    </a:lnTo>
                    <a:lnTo>
                      <a:pt x="16" y="169"/>
                    </a:lnTo>
                    <a:lnTo>
                      <a:pt x="7" y="170"/>
                    </a:lnTo>
                    <a:lnTo>
                      <a:pt x="3" y="170"/>
                    </a:lnTo>
                    <a:lnTo>
                      <a:pt x="0" y="170"/>
                    </a:lnTo>
                    <a:lnTo>
                      <a:pt x="0" y="169"/>
                    </a:lnTo>
                    <a:lnTo>
                      <a:pt x="0" y="164"/>
                    </a:lnTo>
                    <a:lnTo>
                      <a:pt x="1" y="159"/>
                    </a:lnTo>
                    <a:lnTo>
                      <a:pt x="1" y="152"/>
                    </a:lnTo>
                    <a:lnTo>
                      <a:pt x="4" y="146"/>
                    </a:lnTo>
                    <a:lnTo>
                      <a:pt x="6" y="139"/>
                    </a:lnTo>
                    <a:lnTo>
                      <a:pt x="7" y="132"/>
                    </a:lnTo>
                    <a:lnTo>
                      <a:pt x="9" y="123"/>
                    </a:lnTo>
                    <a:lnTo>
                      <a:pt x="10" y="116"/>
                    </a:lnTo>
                    <a:lnTo>
                      <a:pt x="11" y="109"/>
                    </a:lnTo>
                    <a:lnTo>
                      <a:pt x="13" y="102"/>
                    </a:lnTo>
                    <a:lnTo>
                      <a:pt x="14" y="95"/>
                    </a:lnTo>
                    <a:lnTo>
                      <a:pt x="16" y="89"/>
                    </a:lnTo>
                    <a:lnTo>
                      <a:pt x="16" y="84"/>
                    </a:lnTo>
                    <a:lnTo>
                      <a:pt x="17" y="81"/>
                    </a:lnTo>
                    <a:lnTo>
                      <a:pt x="17" y="79"/>
                    </a:lnTo>
                    <a:lnTo>
                      <a:pt x="18" y="79"/>
                    </a:lnTo>
                    <a:close/>
                  </a:path>
                </a:pathLst>
              </a:custGeom>
              <a:solidFill>
                <a:srgbClr val="F5F7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5" name="Freeform 116">
                <a:extLst>
                  <a:ext uri="{FF2B5EF4-FFF2-40B4-BE49-F238E27FC236}">
                    <a16:creationId xmlns:a16="http://schemas.microsoft.com/office/drawing/2014/main" id="{032993EE-98F9-9A4B-A767-5891CBBDAB25}"/>
                  </a:ext>
                </a:extLst>
              </p:cNvPr>
              <p:cNvSpPr>
                <a:spLocks/>
              </p:cNvSpPr>
              <p:nvPr/>
            </p:nvSpPr>
            <p:spPr bwMode="auto">
              <a:xfrm>
                <a:off x="4846571" y="4555447"/>
                <a:ext cx="259750" cy="315543"/>
              </a:xfrm>
              <a:custGeom>
                <a:avLst/>
                <a:gdLst>
                  <a:gd name="T0" fmla="*/ 0 w 145"/>
                  <a:gd name="T1" fmla="*/ 2147483647 h 165"/>
                  <a:gd name="T2" fmla="*/ 2147483647 w 145"/>
                  <a:gd name="T3" fmla="*/ 2147483647 h 165"/>
                  <a:gd name="T4" fmla="*/ 2147483647 w 145"/>
                  <a:gd name="T5" fmla="*/ 2147483647 h 165"/>
                  <a:gd name="T6" fmla="*/ 2147483647 w 145"/>
                  <a:gd name="T7" fmla="*/ 0 h 165"/>
                  <a:gd name="T8" fmla="*/ 0 w 145"/>
                  <a:gd name="T9" fmla="*/ 2147483647 h 165"/>
                  <a:gd name="T10" fmla="*/ 0 w 145"/>
                  <a:gd name="T11" fmla="*/ 2147483647 h 165"/>
                  <a:gd name="T12" fmla="*/ 0 60000 65536"/>
                  <a:gd name="T13" fmla="*/ 0 60000 65536"/>
                  <a:gd name="T14" fmla="*/ 0 60000 65536"/>
                  <a:gd name="T15" fmla="*/ 0 60000 65536"/>
                  <a:gd name="T16" fmla="*/ 0 60000 65536"/>
                  <a:gd name="T17" fmla="*/ 0 60000 65536"/>
                  <a:gd name="T18" fmla="*/ 0 w 145"/>
                  <a:gd name="T19" fmla="*/ 0 h 165"/>
                  <a:gd name="T20" fmla="*/ 145 w 145"/>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145" h="165">
                    <a:moveTo>
                      <a:pt x="0" y="122"/>
                    </a:moveTo>
                    <a:lnTo>
                      <a:pt x="138" y="165"/>
                    </a:lnTo>
                    <a:lnTo>
                      <a:pt x="145" y="97"/>
                    </a:lnTo>
                    <a:lnTo>
                      <a:pt x="26" y="0"/>
                    </a:lnTo>
                    <a:lnTo>
                      <a:pt x="0" y="122"/>
                    </a:lnTo>
                    <a:close/>
                  </a:path>
                </a:pathLst>
              </a:custGeom>
              <a:solidFill>
                <a:srgbClr val="664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6" name="Freeform 117">
                <a:extLst>
                  <a:ext uri="{FF2B5EF4-FFF2-40B4-BE49-F238E27FC236}">
                    <a16:creationId xmlns:a16="http://schemas.microsoft.com/office/drawing/2014/main" id="{9D9E2419-3B3D-B241-8A93-A7554ACB6A7C}"/>
                  </a:ext>
                </a:extLst>
              </p:cNvPr>
              <p:cNvSpPr>
                <a:spLocks/>
              </p:cNvSpPr>
              <p:nvPr/>
            </p:nvSpPr>
            <p:spPr bwMode="auto">
              <a:xfrm>
                <a:off x="4817909" y="4543973"/>
                <a:ext cx="87778" cy="944716"/>
              </a:xfrm>
              <a:custGeom>
                <a:avLst/>
                <a:gdLst>
                  <a:gd name="T0" fmla="*/ 2147483647 w 49"/>
                  <a:gd name="T1" fmla="*/ 2147483647 h 494"/>
                  <a:gd name="T2" fmla="*/ 2147483647 w 49"/>
                  <a:gd name="T3" fmla="*/ 2147483647 h 494"/>
                  <a:gd name="T4" fmla="*/ 2147483647 w 49"/>
                  <a:gd name="T5" fmla="*/ 2147483647 h 494"/>
                  <a:gd name="T6" fmla="*/ 2147483647 w 49"/>
                  <a:gd name="T7" fmla="*/ 2147483647 h 494"/>
                  <a:gd name="T8" fmla="*/ 2147483647 w 49"/>
                  <a:gd name="T9" fmla="*/ 2147483647 h 494"/>
                  <a:gd name="T10" fmla="*/ 2147483647 w 49"/>
                  <a:gd name="T11" fmla="*/ 2147483647 h 494"/>
                  <a:gd name="T12" fmla="*/ 2147483647 w 49"/>
                  <a:gd name="T13" fmla="*/ 2147483647 h 494"/>
                  <a:gd name="T14" fmla="*/ 2147483647 w 49"/>
                  <a:gd name="T15" fmla="*/ 2147483647 h 494"/>
                  <a:gd name="T16" fmla="*/ 2147483647 w 49"/>
                  <a:gd name="T17" fmla="*/ 2147483647 h 494"/>
                  <a:gd name="T18" fmla="*/ 2147483647 w 49"/>
                  <a:gd name="T19" fmla="*/ 2147483647 h 494"/>
                  <a:gd name="T20" fmla="*/ 2147483647 w 49"/>
                  <a:gd name="T21" fmla="*/ 2147483647 h 494"/>
                  <a:gd name="T22" fmla="*/ 2147483647 w 49"/>
                  <a:gd name="T23" fmla="*/ 2147483647 h 494"/>
                  <a:gd name="T24" fmla="*/ 2147483647 w 49"/>
                  <a:gd name="T25" fmla="*/ 2147483647 h 494"/>
                  <a:gd name="T26" fmla="*/ 2147483647 w 49"/>
                  <a:gd name="T27" fmla="*/ 2147483647 h 494"/>
                  <a:gd name="T28" fmla="*/ 2147483647 w 49"/>
                  <a:gd name="T29" fmla="*/ 2147483647 h 494"/>
                  <a:gd name="T30" fmla="*/ 2147483647 w 49"/>
                  <a:gd name="T31" fmla="*/ 2147483647 h 494"/>
                  <a:gd name="T32" fmla="*/ 2147483647 w 49"/>
                  <a:gd name="T33" fmla="*/ 2147483647 h 494"/>
                  <a:gd name="T34" fmla="*/ 2147483647 w 49"/>
                  <a:gd name="T35" fmla="*/ 2147483647 h 494"/>
                  <a:gd name="T36" fmla="*/ 2147483647 w 49"/>
                  <a:gd name="T37" fmla="*/ 2147483647 h 494"/>
                  <a:gd name="T38" fmla="*/ 2147483647 w 49"/>
                  <a:gd name="T39" fmla="*/ 2147483647 h 494"/>
                  <a:gd name="T40" fmla="*/ 2147483647 w 49"/>
                  <a:gd name="T41" fmla="*/ 2147483647 h 494"/>
                  <a:gd name="T42" fmla="*/ 2147483647 w 49"/>
                  <a:gd name="T43" fmla="*/ 2147483647 h 494"/>
                  <a:gd name="T44" fmla="*/ 2147483647 w 49"/>
                  <a:gd name="T45" fmla="*/ 2147483647 h 494"/>
                  <a:gd name="T46" fmla="*/ 2147483647 w 49"/>
                  <a:gd name="T47" fmla="*/ 2147483647 h 494"/>
                  <a:gd name="T48" fmla="*/ 2147483647 w 49"/>
                  <a:gd name="T49" fmla="*/ 2147483647 h 494"/>
                  <a:gd name="T50" fmla="*/ 2147483647 w 49"/>
                  <a:gd name="T51" fmla="*/ 2147483647 h 494"/>
                  <a:gd name="T52" fmla="*/ 2147483647 w 49"/>
                  <a:gd name="T53" fmla="*/ 2147483647 h 494"/>
                  <a:gd name="T54" fmla="*/ 2147483647 w 49"/>
                  <a:gd name="T55" fmla="*/ 2147483647 h 494"/>
                  <a:gd name="T56" fmla="*/ 2147483647 w 49"/>
                  <a:gd name="T57" fmla="*/ 2147483647 h 494"/>
                  <a:gd name="T58" fmla="*/ 2147483647 w 49"/>
                  <a:gd name="T59" fmla="*/ 2147483647 h 494"/>
                  <a:gd name="T60" fmla="*/ 2147483647 w 49"/>
                  <a:gd name="T61" fmla="*/ 2147483647 h 494"/>
                  <a:gd name="T62" fmla="*/ 2147483647 w 49"/>
                  <a:gd name="T63" fmla="*/ 2147483647 h 494"/>
                  <a:gd name="T64" fmla="*/ 2147483647 w 49"/>
                  <a:gd name="T65" fmla="*/ 2147483647 h 494"/>
                  <a:gd name="T66" fmla="*/ 2147483647 w 49"/>
                  <a:gd name="T67" fmla="*/ 2147483647 h 494"/>
                  <a:gd name="T68" fmla="*/ 2147483647 w 49"/>
                  <a:gd name="T69" fmla="*/ 2147483647 h 494"/>
                  <a:gd name="T70" fmla="*/ 2147483647 w 49"/>
                  <a:gd name="T71" fmla="*/ 2147483647 h 494"/>
                  <a:gd name="T72" fmla="*/ 2147483647 w 49"/>
                  <a:gd name="T73" fmla="*/ 2147483647 h 494"/>
                  <a:gd name="T74" fmla="*/ 2147483647 w 49"/>
                  <a:gd name="T75" fmla="*/ 2147483647 h 494"/>
                  <a:gd name="T76" fmla="*/ 2147483647 w 49"/>
                  <a:gd name="T77" fmla="*/ 2147483647 h 494"/>
                  <a:gd name="T78" fmla="*/ 2147483647 w 49"/>
                  <a:gd name="T79" fmla="*/ 2147483647 h 494"/>
                  <a:gd name="T80" fmla="*/ 0 w 49"/>
                  <a:gd name="T81" fmla="*/ 2147483647 h 494"/>
                  <a:gd name="T82" fmla="*/ 0 w 49"/>
                  <a:gd name="T83" fmla="*/ 2147483647 h 494"/>
                  <a:gd name="T84" fmla="*/ 0 w 49"/>
                  <a:gd name="T85" fmla="*/ 2147483647 h 494"/>
                  <a:gd name="T86" fmla="*/ 0 w 49"/>
                  <a:gd name="T87" fmla="*/ 2147483647 h 494"/>
                  <a:gd name="T88" fmla="*/ 0 w 49"/>
                  <a:gd name="T89" fmla="*/ 2147483647 h 494"/>
                  <a:gd name="T90" fmla="*/ 0 w 49"/>
                  <a:gd name="T91" fmla="*/ 2147483647 h 494"/>
                  <a:gd name="T92" fmla="*/ 0 w 49"/>
                  <a:gd name="T93" fmla="*/ 2147483647 h 494"/>
                  <a:gd name="T94" fmla="*/ 0 w 49"/>
                  <a:gd name="T95" fmla="*/ 2147483647 h 494"/>
                  <a:gd name="T96" fmla="*/ 0 w 49"/>
                  <a:gd name="T97" fmla="*/ 2147483647 h 494"/>
                  <a:gd name="T98" fmla="*/ 0 w 49"/>
                  <a:gd name="T99" fmla="*/ 2147483647 h 494"/>
                  <a:gd name="T100" fmla="*/ 0 w 49"/>
                  <a:gd name="T101" fmla="*/ 2147483647 h 494"/>
                  <a:gd name="T102" fmla="*/ 0 w 49"/>
                  <a:gd name="T103" fmla="*/ 2147483647 h 494"/>
                  <a:gd name="T104" fmla="*/ 0 w 49"/>
                  <a:gd name="T105" fmla="*/ 2147483647 h 494"/>
                  <a:gd name="T106" fmla="*/ 2147483647 w 49"/>
                  <a:gd name="T107" fmla="*/ 2147483647 h 494"/>
                  <a:gd name="T108" fmla="*/ 2147483647 w 49"/>
                  <a:gd name="T109" fmla="*/ 2147483647 h 494"/>
                  <a:gd name="T110" fmla="*/ 2147483647 w 49"/>
                  <a:gd name="T111" fmla="*/ 2147483647 h 494"/>
                  <a:gd name="T112" fmla="*/ 2147483647 w 49"/>
                  <a:gd name="T113" fmla="*/ 2147483647 h 494"/>
                  <a:gd name="T114" fmla="*/ 2147483647 w 49"/>
                  <a:gd name="T115" fmla="*/ 2147483647 h 494"/>
                  <a:gd name="T116" fmla="*/ 2147483647 w 49"/>
                  <a:gd name="T117" fmla="*/ 2147483647 h 494"/>
                  <a:gd name="T118" fmla="*/ 2147483647 w 49"/>
                  <a:gd name="T119" fmla="*/ 2147483647 h 494"/>
                  <a:gd name="T120" fmla="*/ 2147483647 w 49"/>
                  <a:gd name="T121" fmla="*/ 0 h 494"/>
                  <a:gd name="T122" fmla="*/ 2147483647 w 49"/>
                  <a:gd name="T123" fmla="*/ 2147483647 h 494"/>
                  <a:gd name="T124" fmla="*/ 2147483647 w 49"/>
                  <a:gd name="T125" fmla="*/ 2147483647 h 4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
                  <a:gd name="T190" fmla="*/ 0 h 494"/>
                  <a:gd name="T191" fmla="*/ 49 w 49"/>
                  <a:gd name="T192" fmla="*/ 494 h 4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 h="494">
                    <a:moveTo>
                      <a:pt x="46" y="23"/>
                    </a:moveTo>
                    <a:lnTo>
                      <a:pt x="46" y="29"/>
                    </a:lnTo>
                    <a:lnTo>
                      <a:pt x="46" y="34"/>
                    </a:lnTo>
                    <a:lnTo>
                      <a:pt x="46" y="40"/>
                    </a:lnTo>
                    <a:lnTo>
                      <a:pt x="46" y="46"/>
                    </a:lnTo>
                    <a:lnTo>
                      <a:pt x="46" y="52"/>
                    </a:lnTo>
                    <a:lnTo>
                      <a:pt x="46" y="57"/>
                    </a:lnTo>
                    <a:lnTo>
                      <a:pt x="46" y="63"/>
                    </a:lnTo>
                    <a:lnTo>
                      <a:pt x="46" y="69"/>
                    </a:lnTo>
                    <a:lnTo>
                      <a:pt x="44" y="73"/>
                    </a:lnTo>
                    <a:lnTo>
                      <a:pt x="44" y="78"/>
                    </a:lnTo>
                    <a:lnTo>
                      <a:pt x="44" y="84"/>
                    </a:lnTo>
                    <a:lnTo>
                      <a:pt x="44" y="90"/>
                    </a:lnTo>
                    <a:lnTo>
                      <a:pt x="44" y="94"/>
                    </a:lnTo>
                    <a:lnTo>
                      <a:pt x="44" y="100"/>
                    </a:lnTo>
                    <a:lnTo>
                      <a:pt x="44" y="105"/>
                    </a:lnTo>
                    <a:lnTo>
                      <a:pt x="44" y="110"/>
                    </a:lnTo>
                    <a:lnTo>
                      <a:pt x="44" y="115"/>
                    </a:lnTo>
                    <a:lnTo>
                      <a:pt x="44" y="120"/>
                    </a:lnTo>
                    <a:lnTo>
                      <a:pt x="44" y="124"/>
                    </a:lnTo>
                    <a:lnTo>
                      <a:pt x="44" y="130"/>
                    </a:lnTo>
                    <a:lnTo>
                      <a:pt x="44" y="134"/>
                    </a:lnTo>
                    <a:lnTo>
                      <a:pt x="44" y="139"/>
                    </a:lnTo>
                    <a:lnTo>
                      <a:pt x="44" y="144"/>
                    </a:lnTo>
                    <a:lnTo>
                      <a:pt x="44" y="149"/>
                    </a:lnTo>
                    <a:lnTo>
                      <a:pt x="44" y="154"/>
                    </a:lnTo>
                    <a:lnTo>
                      <a:pt x="44" y="158"/>
                    </a:lnTo>
                    <a:lnTo>
                      <a:pt x="44" y="164"/>
                    </a:lnTo>
                    <a:lnTo>
                      <a:pt x="44" y="168"/>
                    </a:lnTo>
                    <a:lnTo>
                      <a:pt x="44" y="174"/>
                    </a:lnTo>
                    <a:lnTo>
                      <a:pt x="44" y="178"/>
                    </a:lnTo>
                    <a:lnTo>
                      <a:pt x="44" y="182"/>
                    </a:lnTo>
                    <a:lnTo>
                      <a:pt x="44" y="188"/>
                    </a:lnTo>
                    <a:lnTo>
                      <a:pt x="44" y="192"/>
                    </a:lnTo>
                    <a:lnTo>
                      <a:pt x="44" y="198"/>
                    </a:lnTo>
                    <a:lnTo>
                      <a:pt x="44" y="202"/>
                    </a:lnTo>
                    <a:lnTo>
                      <a:pt x="44" y="206"/>
                    </a:lnTo>
                    <a:lnTo>
                      <a:pt x="44" y="210"/>
                    </a:lnTo>
                    <a:lnTo>
                      <a:pt x="44" y="216"/>
                    </a:lnTo>
                    <a:lnTo>
                      <a:pt x="44" y="220"/>
                    </a:lnTo>
                    <a:lnTo>
                      <a:pt x="44" y="225"/>
                    </a:lnTo>
                    <a:lnTo>
                      <a:pt x="44" y="230"/>
                    </a:lnTo>
                    <a:lnTo>
                      <a:pt x="44" y="235"/>
                    </a:lnTo>
                    <a:lnTo>
                      <a:pt x="44" y="239"/>
                    </a:lnTo>
                    <a:lnTo>
                      <a:pt x="44" y="244"/>
                    </a:lnTo>
                    <a:lnTo>
                      <a:pt x="44" y="249"/>
                    </a:lnTo>
                    <a:lnTo>
                      <a:pt x="44" y="254"/>
                    </a:lnTo>
                    <a:lnTo>
                      <a:pt x="44" y="259"/>
                    </a:lnTo>
                    <a:lnTo>
                      <a:pt x="44" y="264"/>
                    </a:lnTo>
                    <a:lnTo>
                      <a:pt x="44" y="269"/>
                    </a:lnTo>
                    <a:lnTo>
                      <a:pt x="44" y="274"/>
                    </a:lnTo>
                    <a:lnTo>
                      <a:pt x="44" y="280"/>
                    </a:lnTo>
                    <a:lnTo>
                      <a:pt x="44" y="284"/>
                    </a:lnTo>
                    <a:lnTo>
                      <a:pt x="44" y="290"/>
                    </a:lnTo>
                    <a:lnTo>
                      <a:pt x="44" y="294"/>
                    </a:lnTo>
                    <a:lnTo>
                      <a:pt x="44" y="300"/>
                    </a:lnTo>
                    <a:lnTo>
                      <a:pt x="44" y="307"/>
                    </a:lnTo>
                    <a:lnTo>
                      <a:pt x="44" y="311"/>
                    </a:lnTo>
                    <a:lnTo>
                      <a:pt x="44" y="317"/>
                    </a:lnTo>
                    <a:lnTo>
                      <a:pt x="44" y="322"/>
                    </a:lnTo>
                    <a:lnTo>
                      <a:pt x="46" y="328"/>
                    </a:lnTo>
                    <a:lnTo>
                      <a:pt x="46" y="334"/>
                    </a:lnTo>
                    <a:lnTo>
                      <a:pt x="46" y="341"/>
                    </a:lnTo>
                    <a:lnTo>
                      <a:pt x="46" y="347"/>
                    </a:lnTo>
                    <a:lnTo>
                      <a:pt x="47" y="352"/>
                    </a:lnTo>
                    <a:lnTo>
                      <a:pt x="47" y="361"/>
                    </a:lnTo>
                    <a:lnTo>
                      <a:pt x="47" y="369"/>
                    </a:lnTo>
                    <a:lnTo>
                      <a:pt x="47" y="376"/>
                    </a:lnTo>
                    <a:lnTo>
                      <a:pt x="49" y="383"/>
                    </a:lnTo>
                    <a:lnTo>
                      <a:pt x="49" y="391"/>
                    </a:lnTo>
                    <a:lnTo>
                      <a:pt x="49" y="398"/>
                    </a:lnTo>
                    <a:lnTo>
                      <a:pt x="49" y="405"/>
                    </a:lnTo>
                    <a:lnTo>
                      <a:pt x="49" y="413"/>
                    </a:lnTo>
                    <a:lnTo>
                      <a:pt x="47" y="419"/>
                    </a:lnTo>
                    <a:lnTo>
                      <a:pt x="47" y="426"/>
                    </a:lnTo>
                    <a:lnTo>
                      <a:pt x="47" y="433"/>
                    </a:lnTo>
                    <a:lnTo>
                      <a:pt x="47" y="440"/>
                    </a:lnTo>
                    <a:lnTo>
                      <a:pt x="47" y="447"/>
                    </a:lnTo>
                    <a:lnTo>
                      <a:pt x="47" y="456"/>
                    </a:lnTo>
                    <a:lnTo>
                      <a:pt x="47" y="460"/>
                    </a:lnTo>
                    <a:lnTo>
                      <a:pt x="47" y="464"/>
                    </a:lnTo>
                    <a:lnTo>
                      <a:pt x="47" y="469"/>
                    </a:lnTo>
                    <a:lnTo>
                      <a:pt x="47" y="474"/>
                    </a:lnTo>
                    <a:lnTo>
                      <a:pt x="46" y="477"/>
                    </a:lnTo>
                    <a:lnTo>
                      <a:pt x="44" y="483"/>
                    </a:lnTo>
                    <a:lnTo>
                      <a:pt x="43" y="486"/>
                    </a:lnTo>
                    <a:lnTo>
                      <a:pt x="40" y="490"/>
                    </a:lnTo>
                    <a:lnTo>
                      <a:pt x="33" y="493"/>
                    </a:lnTo>
                    <a:lnTo>
                      <a:pt x="26" y="494"/>
                    </a:lnTo>
                    <a:lnTo>
                      <a:pt x="17" y="493"/>
                    </a:lnTo>
                    <a:lnTo>
                      <a:pt x="10" y="490"/>
                    </a:lnTo>
                    <a:lnTo>
                      <a:pt x="8" y="486"/>
                    </a:lnTo>
                    <a:lnTo>
                      <a:pt x="6" y="483"/>
                    </a:lnTo>
                    <a:lnTo>
                      <a:pt x="3" y="477"/>
                    </a:lnTo>
                    <a:lnTo>
                      <a:pt x="3" y="474"/>
                    </a:lnTo>
                    <a:lnTo>
                      <a:pt x="3" y="469"/>
                    </a:lnTo>
                    <a:lnTo>
                      <a:pt x="3" y="464"/>
                    </a:lnTo>
                    <a:lnTo>
                      <a:pt x="3" y="460"/>
                    </a:lnTo>
                    <a:lnTo>
                      <a:pt x="3" y="457"/>
                    </a:lnTo>
                    <a:lnTo>
                      <a:pt x="3" y="449"/>
                    </a:lnTo>
                    <a:lnTo>
                      <a:pt x="3" y="442"/>
                    </a:lnTo>
                    <a:lnTo>
                      <a:pt x="3" y="435"/>
                    </a:lnTo>
                    <a:lnTo>
                      <a:pt x="3" y="427"/>
                    </a:lnTo>
                    <a:lnTo>
                      <a:pt x="3" y="420"/>
                    </a:lnTo>
                    <a:lnTo>
                      <a:pt x="5" y="415"/>
                    </a:lnTo>
                    <a:lnTo>
                      <a:pt x="3" y="408"/>
                    </a:lnTo>
                    <a:lnTo>
                      <a:pt x="3" y="400"/>
                    </a:lnTo>
                    <a:lnTo>
                      <a:pt x="3" y="393"/>
                    </a:lnTo>
                    <a:lnTo>
                      <a:pt x="3" y="386"/>
                    </a:lnTo>
                    <a:lnTo>
                      <a:pt x="3" y="378"/>
                    </a:lnTo>
                    <a:lnTo>
                      <a:pt x="3" y="372"/>
                    </a:lnTo>
                    <a:lnTo>
                      <a:pt x="3" y="364"/>
                    </a:lnTo>
                    <a:lnTo>
                      <a:pt x="3" y="357"/>
                    </a:lnTo>
                    <a:lnTo>
                      <a:pt x="3" y="349"/>
                    </a:lnTo>
                    <a:lnTo>
                      <a:pt x="3" y="344"/>
                    </a:lnTo>
                    <a:lnTo>
                      <a:pt x="2" y="338"/>
                    </a:lnTo>
                    <a:lnTo>
                      <a:pt x="2" y="332"/>
                    </a:lnTo>
                    <a:lnTo>
                      <a:pt x="2" y="325"/>
                    </a:lnTo>
                    <a:lnTo>
                      <a:pt x="2" y="321"/>
                    </a:lnTo>
                    <a:lnTo>
                      <a:pt x="2" y="314"/>
                    </a:lnTo>
                    <a:lnTo>
                      <a:pt x="2" y="308"/>
                    </a:lnTo>
                    <a:lnTo>
                      <a:pt x="0" y="303"/>
                    </a:lnTo>
                    <a:lnTo>
                      <a:pt x="0" y="297"/>
                    </a:lnTo>
                    <a:lnTo>
                      <a:pt x="0" y="291"/>
                    </a:lnTo>
                    <a:lnTo>
                      <a:pt x="0" y="287"/>
                    </a:lnTo>
                    <a:lnTo>
                      <a:pt x="0" y="281"/>
                    </a:lnTo>
                    <a:lnTo>
                      <a:pt x="0" y="276"/>
                    </a:lnTo>
                    <a:lnTo>
                      <a:pt x="0" y="271"/>
                    </a:lnTo>
                    <a:lnTo>
                      <a:pt x="0" y="267"/>
                    </a:lnTo>
                    <a:lnTo>
                      <a:pt x="0" y="261"/>
                    </a:lnTo>
                    <a:lnTo>
                      <a:pt x="0" y="256"/>
                    </a:lnTo>
                    <a:lnTo>
                      <a:pt x="0" y="250"/>
                    </a:lnTo>
                    <a:lnTo>
                      <a:pt x="0" y="246"/>
                    </a:lnTo>
                    <a:lnTo>
                      <a:pt x="0" y="240"/>
                    </a:lnTo>
                    <a:lnTo>
                      <a:pt x="0" y="236"/>
                    </a:lnTo>
                    <a:lnTo>
                      <a:pt x="0" y="232"/>
                    </a:lnTo>
                    <a:lnTo>
                      <a:pt x="0" y="226"/>
                    </a:lnTo>
                    <a:lnTo>
                      <a:pt x="0" y="222"/>
                    </a:lnTo>
                    <a:lnTo>
                      <a:pt x="0" y="216"/>
                    </a:lnTo>
                    <a:lnTo>
                      <a:pt x="0" y="212"/>
                    </a:lnTo>
                    <a:lnTo>
                      <a:pt x="0" y="208"/>
                    </a:lnTo>
                    <a:lnTo>
                      <a:pt x="0" y="202"/>
                    </a:lnTo>
                    <a:lnTo>
                      <a:pt x="0" y="198"/>
                    </a:lnTo>
                    <a:lnTo>
                      <a:pt x="0" y="193"/>
                    </a:lnTo>
                    <a:lnTo>
                      <a:pt x="0" y="189"/>
                    </a:lnTo>
                    <a:lnTo>
                      <a:pt x="0" y="183"/>
                    </a:lnTo>
                    <a:lnTo>
                      <a:pt x="0" y="179"/>
                    </a:lnTo>
                    <a:lnTo>
                      <a:pt x="0" y="174"/>
                    </a:lnTo>
                    <a:lnTo>
                      <a:pt x="0" y="169"/>
                    </a:lnTo>
                    <a:lnTo>
                      <a:pt x="0" y="164"/>
                    </a:lnTo>
                    <a:lnTo>
                      <a:pt x="0" y="159"/>
                    </a:lnTo>
                    <a:lnTo>
                      <a:pt x="0" y="155"/>
                    </a:lnTo>
                    <a:lnTo>
                      <a:pt x="0" y="149"/>
                    </a:lnTo>
                    <a:lnTo>
                      <a:pt x="0" y="144"/>
                    </a:lnTo>
                    <a:lnTo>
                      <a:pt x="0" y="139"/>
                    </a:lnTo>
                    <a:lnTo>
                      <a:pt x="0" y="135"/>
                    </a:lnTo>
                    <a:lnTo>
                      <a:pt x="0" y="131"/>
                    </a:lnTo>
                    <a:lnTo>
                      <a:pt x="0" y="125"/>
                    </a:lnTo>
                    <a:lnTo>
                      <a:pt x="0" y="121"/>
                    </a:lnTo>
                    <a:lnTo>
                      <a:pt x="0" y="115"/>
                    </a:lnTo>
                    <a:lnTo>
                      <a:pt x="2" y="111"/>
                    </a:lnTo>
                    <a:lnTo>
                      <a:pt x="2" y="105"/>
                    </a:lnTo>
                    <a:lnTo>
                      <a:pt x="2" y="100"/>
                    </a:lnTo>
                    <a:lnTo>
                      <a:pt x="2" y="95"/>
                    </a:lnTo>
                    <a:lnTo>
                      <a:pt x="2" y="90"/>
                    </a:lnTo>
                    <a:lnTo>
                      <a:pt x="2" y="84"/>
                    </a:lnTo>
                    <a:lnTo>
                      <a:pt x="2" y="78"/>
                    </a:lnTo>
                    <a:lnTo>
                      <a:pt x="2" y="73"/>
                    </a:lnTo>
                    <a:lnTo>
                      <a:pt x="2" y="69"/>
                    </a:lnTo>
                    <a:lnTo>
                      <a:pt x="2" y="63"/>
                    </a:lnTo>
                    <a:lnTo>
                      <a:pt x="2" y="57"/>
                    </a:lnTo>
                    <a:lnTo>
                      <a:pt x="2" y="52"/>
                    </a:lnTo>
                    <a:lnTo>
                      <a:pt x="2" y="46"/>
                    </a:lnTo>
                    <a:lnTo>
                      <a:pt x="2" y="40"/>
                    </a:lnTo>
                    <a:lnTo>
                      <a:pt x="2" y="34"/>
                    </a:lnTo>
                    <a:lnTo>
                      <a:pt x="2" y="29"/>
                    </a:lnTo>
                    <a:lnTo>
                      <a:pt x="2" y="23"/>
                    </a:lnTo>
                    <a:lnTo>
                      <a:pt x="2" y="17"/>
                    </a:lnTo>
                    <a:lnTo>
                      <a:pt x="3" y="13"/>
                    </a:lnTo>
                    <a:lnTo>
                      <a:pt x="6" y="8"/>
                    </a:lnTo>
                    <a:lnTo>
                      <a:pt x="9" y="6"/>
                    </a:lnTo>
                    <a:lnTo>
                      <a:pt x="16" y="0"/>
                    </a:lnTo>
                    <a:lnTo>
                      <a:pt x="25" y="0"/>
                    </a:lnTo>
                    <a:lnTo>
                      <a:pt x="32" y="0"/>
                    </a:lnTo>
                    <a:lnTo>
                      <a:pt x="39" y="6"/>
                    </a:lnTo>
                    <a:lnTo>
                      <a:pt x="42" y="8"/>
                    </a:lnTo>
                    <a:lnTo>
                      <a:pt x="44" y="13"/>
                    </a:lnTo>
                    <a:lnTo>
                      <a:pt x="46" y="17"/>
                    </a:lnTo>
                    <a:lnTo>
                      <a:pt x="46"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7" name="Freeform 118">
                <a:extLst>
                  <a:ext uri="{FF2B5EF4-FFF2-40B4-BE49-F238E27FC236}">
                    <a16:creationId xmlns:a16="http://schemas.microsoft.com/office/drawing/2014/main" id="{4C5EAC90-3676-9549-AF15-7963BCA0D966}"/>
                  </a:ext>
                </a:extLst>
              </p:cNvPr>
              <p:cNvSpPr>
                <a:spLocks/>
              </p:cNvSpPr>
              <p:nvPr/>
            </p:nvSpPr>
            <p:spPr bwMode="auto">
              <a:xfrm>
                <a:off x="4828657" y="4511463"/>
                <a:ext cx="279455" cy="277296"/>
              </a:xfrm>
              <a:custGeom>
                <a:avLst/>
                <a:gdLst>
                  <a:gd name="T0" fmla="*/ 2147483647 w 156"/>
                  <a:gd name="T1" fmla="*/ 2147483647 h 145"/>
                  <a:gd name="T2" fmla="*/ 2147483647 w 156"/>
                  <a:gd name="T3" fmla="*/ 2147483647 h 145"/>
                  <a:gd name="T4" fmla="*/ 2147483647 w 156"/>
                  <a:gd name="T5" fmla="*/ 2147483647 h 145"/>
                  <a:gd name="T6" fmla="*/ 2147483647 w 156"/>
                  <a:gd name="T7" fmla="*/ 2147483647 h 145"/>
                  <a:gd name="T8" fmla="*/ 2147483647 w 156"/>
                  <a:gd name="T9" fmla="*/ 2147483647 h 145"/>
                  <a:gd name="T10" fmla="*/ 2147483647 w 156"/>
                  <a:gd name="T11" fmla="*/ 2147483647 h 145"/>
                  <a:gd name="T12" fmla="*/ 2147483647 w 156"/>
                  <a:gd name="T13" fmla="*/ 2147483647 h 145"/>
                  <a:gd name="T14" fmla="*/ 2147483647 w 156"/>
                  <a:gd name="T15" fmla="*/ 2147483647 h 145"/>
                  <a:gd name="T16" fmla="*/ 2147483647 w 156"/>
                  <a:gd name="T17" fmla="*/ 2147483647 h 145"/>
                  <a:gd name="T18" fmla="*/ 2147483647 w 156"/>
                  <a:gd name="T19" fmla="*/ 2147483647 h 145"/>
                  <a:gd name="T20" fmla="*/ 2147483647 w 156"/>
                  <a:gd name="T21" fmla="*/ 2147483647 h 145"/>
                  <a:gd name="T22" fmla="*/ 2147483647 w 156"/>
                  <a:gd name="T23" fmla="*/ 2147483647 h 145"/>
                  <a:gd name="T24" fmla="*/ 2147483647 w 156"/>
                  <a:gd name="T25" fmla="*/ 2147483647 h 145"/>
                  <a:gd name="T26" fmla="*/ 2147483647 w 156"/>
                  <a:gd name="T27" fmla="*/ 2147483647 h 145"/>
                  <a:gd name="T28" fmla="*/ 2147483647 w 156"/>
                  <a:gd name="T29" fmla="*/ 2147483647 h 145"/>
                  <a:gd name="T30" fmla="*/ 2147483647 w 156"/>
                  <a:gd name="T31" fmla="*/ 2147483647 h 145"/>
                  <a:gd name="T32" fmla="*/ 2147483647 w 156"/>
                  <a:gd name="T33" fmla="*/ 2147483647 h 145"/>
                  <a:gd name="T34" fmla="*/ 2147483647 w 156"/>
                  <a:gd name="T35" fmla="*/ 2147483647 h 145"/>
                  <a:gd name="T36" fmla="*/ 2147483647 w 156"/>
                  <a:gd name="T37" fmla="*/ 2147483647 h 145"/>
                  <a:gd name="T38" fmla="*/ 2147483647 w 156"/>
                  <a:gd name="T39" fmla="*/ 2147483647 h 145"/>
                  <a:gd name="T40" fmla="*/ 2147483647 w 156"/>
                  <a:gd name="T41" fmla="*/ 2147483647 h 145"/>
                  <a:gd name="T42" fmla="*/ 2147483647 w 156"/>
                  <a:gd name="T43" fmla="*/ 2147483647 h 145"/>
                  <a:gd name="T44" fmla="*/ 2147483647 w 156"/>
                  <a:gd name="T45" fmla="*/ 2147483647 h 145"/>
                  <a:gd name="T46" fmla="*/ 2147483647 w 156"/>
                  <a:gd name="T47" fmla="*/ 2147483647 h 145"/>
                  <a:gd name="T48" fmla="*/ 2147483647 w 156"/>
                  <a:gd name="T49" fmla="*/ 2147483647 h 145"/>
                  <a:gd name="T50" fmla="*/ 2147483647 w 156"/>
                  <a:gd name="T51" fmla="*/ 2147483647 h 145"/>
                  <a:gd name="T52" fmla="*/ 2147483647 w 156"/>
                  <a:gd name="T53" fmla="*/ 2147483647 h 145"/>
                  <a:gd name="T54" fmla="*/ 2147483647 w 156"/>
                  <a:gd name="T55" fmla="*/ 2147483647 h 145"/>
                  <a:gd name="T56" fmla="*/ 2147483647 w 156"/>
                  <a:gd name="T57" fmla="*/ 2147483647 h 145"/>
                  <a:gd name="T58" fmla="*/ 2147483647 w 156"/>
                  <a:gd name="T59" fmla="*/ 2147483647 h 145"/>
                  <a:gd name="T60" fmla="*/ 2147483647 w 156"/>
                  <a:gd name="T61" fmla="*/ 2147483647 h 145"/>
                  <a:gd name="T62" fmla="*/ 2147483647 w 156"/>
                  <a:gd name="T63" fmla="*/ 2147483647 h 145"/>
                  <a:gd name="T64" fmla="*/ 2147483647 w 156"/>
                  <a:gd name="T65" fmla="*/ 2147483647 h 145"/>
                  <a:gd name="T66" fmla="*/ 2147483647 w 156"/>
                  <a:gd name="T67" fmla="*/ 2147483647 h 145"/>
                  <a:gd name="T68" fmla="*/ 2147483647 w 156"/>
                  <a:gd name="T69" fmla="*/ 2147483647 h 145"/>
                  <a:gd name="T70" fmla="*/ 2147483647 w 156"/>
                  <a:gd name="T71" fmla="*/ 2147483647 h 145"/>
                  <a:gd name="T72" fmla="*/ 2147483647 w 156"/>
                  <a:gd name="T73" fmla="*/ 2147483647 h 145"/>
                  <a:gd name="T74" fmla="*/ 2147483647 w 156"/>
                  <a:gd name="T75" fmla="*/ 2147483647 h 145"/>
                  <a:gd name="T76" fmla="*/ 2147483647 w 156"/>
                  <a:gd name="T77" fmla="*/ 2147483647 h 145"/>
                  <a:gd name="T78" fmla="*/ 2147483647 w 156"/>
                  <a:gd name="T79" fmla="*/ 2147483647 h 145"/>
                  <a:gd name="T80" fmla="*/ 2147483647 w 156"/>
                  <a:gd name="T81" fmla="*/ 2147483647 h 145"/>
                  <a:gd name="T82" fmla="*/ 2147483647 w 156"/>
                  <a:gd name="T83" fmla="*/ 2147483647 h 145"/>
                  <a:gd name="T84" fmla="*/ 2147483647 w 156"/>
                  <a:gd name="T85" fmla="*/ 2147483647 h 145"/>
                  <a:gd name="T86" fmla="*/ 2147483647 w 156"/>
                  <a:gd name="T87" fmla="*/ 2147483647 h 145"/>
                  <a:gd name="T88" fmla="*/ 2147483647 w 156"/>
                  <a:gd name="T89" fmla="*/ 2147483647 h 145"/>
                  <a:gd name="T90" fmla="*/ 2147483647 w 156"/>
                  <a:gd name="T91" fmla="*/ 2147483647 h 145"/>
                  <a:gd name="T92" fmla="*/ 2147483647 w 156"/>
                  <a:gd name="T93" fmla="*/ 2147483647 h 145"/>
                  <a:gd name="T94" fmla="*/ 2147483647 w 156"/>
                  <a:gd name="T95" fmla="*/ 2147483647 h 145"/>
                  <a:gd name="T96" fmla="*/ 2147483647 w 156"/>
                  <a:gd name="T97" fmla="*/ 2147483647 h 145"/>
                  <a:gd name="T98" fmla="*/ 2147483647 w 156"/>
                  <a:gd name="T99" fmla="*/ 2147483647 h 145"/>
                  <a:gd name="T100" fmla="*/ 2147483647 w 156"/>
                  <a:gd name="T101" fmla="*/ 2147483647 h 145"/>
                  <a:gd name="T102" fmla="*/ 0 w 156"/>
                  <a:gd name="T103" fmla="*/ 2147483647 h 145"/>
                  <a:gd name="T104" fmla="*/ 0 w 156"/>
                  <a:gd name="T105" fmla="*/ 2147483647 h 145"/>
                  <a:gd name="T106" fmla="*/ 0 w 156"/>
                  <a:gd name="T107" fmla="*/ 2147483647 h 145"/>
                  <a:gd name="T108" fmla="*/ 2147483647 w 156"/>
                  <a:gd name="T109" fmla="*/ 2147483647 h 145"/>
                  <a:gd name="T110" fmla="*/ 2147483647 w 156"/>
                  <a:gd name="T111" fmla="*/ 2147483647 h 145"/>
                  <a:gd name="T112" fmla="*/ 2147483647 w 156"/>
                  <a:gd name="T113" fmla="*/ 2147483647 h 145"/>
                  <a:gd name="T114" fmla="*/ 2147483647 w 156"/>
                  <a:gd name="T115" fmla="*/ 0 h 145"/>
                  <a:gd name="T116" fmla="*/ 2147483647 w 156"/>
                  <a:gd name="T117" fmla="*/ 2147483647 h 145"/>
                  <a:gd name="T118" fmla="*/ 2147483647 w 156"/>
                  <a:gd name="T119" fmla="*/ 2147483647 h 145"/>
                  <a:gd name="T120" fmla="*/ 2147483647 w 156"/>
                  <a:gd name="T121" fmla="*/ 2147483647 h 145"/>
                  <a:gd name="T122" fmla="*/ 2147483647 w 156"/>
                  <a:gd name="T123" fmla="*/ 2147483647 h 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45"/>
                  <a:gd name="T188" fmla="*/ 156 w 156"/>
                  <a:gd name="T189" fmla="*/ 145 h 1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45">
                    <a:moveTo>
                      <a:pt x="34" y="6"/>
                    </a:moveTo>
                    <a:lnTo>
                      <a:pt x="37" y="9"/>
                    </a:lnTo>
                    <a:lnTo>
                      <a:pt x="43" y="12"/>
                    </a:lnTo>
                    <a:lnTo>
                      <a:pt x="46" y="15"/>
                    </a:lnTo>
                    <a:lnTo>
                      <a:pt x="51" y="17"/>
                    </a:lnTo>
                    <a:lnTo>
                      <a:pt x="58" y="25"/>
                    </a:lnTo>
                    <a:lnTo>
                      <a:pt x="67" y="30"/>
                    </a:lnTo>
                    <a:lnTo>
                      <a:pt x="72" y="36"/>
                    </a:lnTo>
                    <a:lnTo>
                      <a:pt x="80" y="42"/>
                    </a:lnTo>
                    <a:lnTo>
                      <a:pt x="87" y="47"/>
                    </a:lnTo>
                    <a:lnTo>
                      <a:pt x="94" y="54"/>
                    </a:lnTo>
                    <a:lnTo>
                      <a:pt x="99" y="59"/>
                    </a:lnTo>
                    <a:lnTo>
                      <a:pt x="107" y="66"/>
                    </a:lnTo>
                    <a:lnTo>
                      <a:pt x="112" y="71"/>
                    </a:lnTo>
                    <a:lnTo>
                      <a:pt x="119" y="77"/>
                    </a:lnTo>
                    <a:lnTo>
                      <a:pt x="126" y="84"/>
                    </a:lnTo>
                    <a:lnTo>
                      <a:pt x="133" y="91"/>
                    </a:lnTo>
                    <a:lnTo>
                      <a:pt x="136" y="95"/>
                    </a:lnTo>
                    <a:lnTo>
                      <a:pt x="141" y="98"/>
                    </a:lnTo>
                    <a:lnTo>
                      <a:pt x="145" y="103"/>
                    </a:lnTo>
                    <a:lnTo>
                      <a:pt x="149" y="107"/>
                    </a:lnTo>
                    <a:lnTo>
                      <a:pt x="152" y="110"/>
                    </a:lnTo>
                    <a:lnTo>
                      <a:pt x="155" y="115"/>
                    </a:lnTo>
                    <a:lnTo>
                      <a:pt x="155" y="118"/>
                    </a:lnTo>
                    <a:lnTo>
                      <a:pt x="156" y="124"/>
                    </a:lnTo>
                    <a:lnTo>
                      <a:pt x="153" y="131"/>
                    </a:lnTo>
                    <a:lnTo>
                      <a:pt x="149" y="138"/>
                    </a:lnTo>
                    <a:lnTo>
                      <a:pt x="142" y="142"/>
                    </a:lnTo>
                    <a:lnTo>
                      <a:pt x="133" y="145"/>
                    </a:lnTo>
                    <a:lnTo>
                      <a:pt x="129" y="145"/>
                    </a:lnTo>
                    <a:lnTo>
                      <a:pt x="125" y="144"/>
                    </a:lnTo>
                    <a:lnTo>
                      <a:pt x="121" y="141"/>
                    </a:lnTo>
                    <a:lnTo>
                      <a:pt x="118" y="139"/>
                    </a:lnTo>
                    <a:lnTo>
                      <a:pt x="109" y="131"/>
                    </a:lnTo>
                    <a:lnTo>
                      <a:pt x="102" y="124"/>
                    </a:lnTo>
                    <a:lnTo>
                      <a:pt x="97" y="117"/>
                    </a:lnTo>
                    <a:lnTo>
                      <a:pt x="90" y="110"/>
                    </a:lnTo>
                    <a:lnTo>
                      <a:pt x="82" y="104"/>
                    </a:lnTo>
                    <a:lnTo>
                      <a:pt x="78" y="98"/>
                    </a:lnTo>
                    <a:lnTo>
                      <a:pt x="71" y="91"/>
                    </a:lnTo>
                    <a:lnTo>
                      <a:pt x="65" y="87"/>
                    </a:lnTo>
                    <a:lnTo>
                      <a:pt x="60" y="81"/>
                    </a:lnTo>
                    <a:lnTo>
                      <a:pt x="54" y="76"/>
                    </a:lnTo>
                    <a:lnTo>
                      <a:pt x="47" y="70"/>
                    </a:lnTo>
                    <a:lnTo>
                      <a:pt x="41" y="64"/>
                    </a:lnTo>
                    <a:lnTo>
                      <a:pt x="34" y="59"/>
                    </a:lnTo>
                    <a:lnTo>
                      <a:pt x="27" y="53"/>
                    </a:lnTo>
                    <a:lnTo>
                      <a:pt x="19" y="47"/>
                    </a:lnTo>
                    <a:lnTo>
                      <a:pt x="10" y="42"/>
                    </a:lnTo>
                    <a:lnTo>
                      <a:pt x="6" y="39"/>
                    </a:lnTo>
                    <a:lnTo>
                      <a:pt x="3" y="34"/>
                    </a:lnTo>
                    <a:lnTo>
                      <a:pt x="0" y="30"/>
                    </a:lnTo>
                    <a:lnTo>
                      <a:pt x="0" y="27"/>
                    </a:lnTo>
                    <a:lnTo>
                      <a:pt x="0" y="17"/>
                    </a:lnTo>
                    <a:lnTo>
                      <a:pt x="3" y="12"/>
                    </a:lnTo>
                    <a:lnTo>
                      <a:pt x="9" y="5"/>
                    </a:lnTo>
                    <a:lnTo>
                      <a:pt x="16" y="2"/>
                    </a:lnTo>
                    <a:lnTo>
                      <a:pt x="20" y="0"/>
                    </a:lnTo>
                    <a:lnTo>
                      <a:pt x="24" y="2"/>
                    </a:lnTo>
                    <a:lnTo>
                      <a:pt x="29" y="3"/>
                    </a:lnTo>
                    <a:lnTo>
                      <a:pt x="34"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8" name="Freeform 119">
                <a:extLst>
                  <a:ext uri="{FF2B5EF4-FFF2-40B4-BE49-F238E27FC236}">
                    <a16:creationId xmlns:a16="http://schemas.microsoft.com/office/drawing/2014/main" id="{862545BA-3831-A74F-8F91-09AE1CC1FAC3}"/>
                  </a:ext>
                </a:extLst>
              </p:cNvPr>
              <p:cNvSpPr>
                <a:spLocks/>
              </p:cNvSpPr>
              <p:nvPr/>
            </p:nvSpPr>
            <p:spPr bwMode="auto">
              <a:xfrm>
                <a:off x="4853737" y="4754335"/>
                <a:ext cx="279455" cy="151079"/>
              </a:xfrm>
              <a:custGeom>
                <a:avLst/>
                <a:gdLst>
                  <a:gd name="T0" fmla="*/ 2147483647 w 156"/>
                  <a:gd name="T1" fmla="*/ 2147483647 h 79"/>
                  <a:gd name="T2" fmla="*/ 2147483647 w 156"/>
                  <a:gd name="T3" fmla="*/ 2147483647 h 79"/>
                  <a:gd name="T4" fmla="*/ 2147483647 w 156"/>
                  <a:gd name="T5" fmla="*/ 2147483647 h 79"/>
                  <a:gd name="T6" fmla="*/ 0 w 156"/>
                  <a:gd name="T7" fmla="*/ 0 h 79"/>
                  <a:gd name="T8" fmla="*/ 2147483647 w 156"/>
                  <a:gd name="T9" fmla="*/ 2147483647 h 79"/>
                  <a:gd name="T10" fmla="*/ 2147483647 w 156"/>
                  <a:gd name="T11" fmla="*/ 2147483647 h 79"/>
                  <a:gd name="T12" fmla="*/ 0 60000 65536"/>
                  <a:gd name="T13" fmla="*/ 0 60000 65536"/>
                  <a:gd name="T14" fmla="*/ 0 60000 65536"/>
                  <a:gd name="T15" fmla="*/ 0 60000 65536"/>
                  <a:gd name="T16" fmla="*/ 0 60000 65536"/>
                  <a:gd name="T17" fmla="*/ 0 60000 65536"/>
                  <a:gd name="T18" fmla="*/ 0 w 156"/>
                  <a:gd name="T19" fmla="*/ 0 h 79"/>
                  <a:gd name="T20" fmla="*/ 156 w 156"/>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56" h="79">
                    <a:moveTo>
                      <a:pt x="3" y="44"/>
                    </a:moveTo>
                    <a:lnTo>
                      <a:pt x="154" y="79"/>
                    </a:lnTo>
                    <a:lnTo>
                      <a:pt x="156" y="28"/>
                    </a:lnTo>
                    <a:lnTo>
                      <a:pt x="0" y="0"/>
                    </a:lnTo>
                    <a:lnTo>
                      <a:pt x="3"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9" name="Freeform 120">
                <a:extLst>
                  <a:ext uri="{FF2B5EF4-FFF2-40B4-BE49-F238E27FC236}">
                    <a16:creationId xmlns:a16="http://schemas.microsoft.com/office/drawing/2014/main" id="{B9194A92-1748-DA42-BE38-27D04B8F0503}"/>
                  </a:ext>
                </a:extLst>
              </p:cNvPr>
              <p:cNvSpPr>
                <a:spLocks/>
              </p:cNvSpPr>
              <p:nvPr/>
            </p:nvSpPr>
            <p:spPr bwMode="auto">
              <a:xfrm>
                <a:off x="5063328" y="4677840"/>
                <a:ext cx="91361" cy="860571"/>
              </a:xfrm>
              <a:custGeom>
                <a:avLst/>
                <a:gdLst>
                  <a:gd name="T0" fmla="*/ 2147483647 w 51"/>
                  <a:gd name="T1" fmla="*/ 2147483647 h 450"/>
                  <a:gd name="T2" fmla="*/ 2147483647 w 51"/>
                  <a:gd name="T3" fmla="*/ 2147483647 h 450"/>
                  <a:gd name="T4" fmla="*/ 2147483647 w 51"/>
                  <a:gd name="T5" fmla="*/ 2147483647 h 450"/>
                  <a:gd name="T6" fmla="*/ 2147483647 w 51"/>
                  <a:gd name="T7" fmla="*/ 2147483647 h 450"/>
                  <a:gd name="T8" fmla="*/ 2147483647 w 51"/>
                  <a:gd name="T9" fmla="*/ 2147483647 h 450"/>
                  <a:gd name="T10" fmla="*/ 2147483647 w 51"/>
                  <a:gd name="T11" fmla="*/ 2147483647 h 450"/>
                  <a:gd name="T12" fmla="*/ 2147483647 w 51"/>
                  <a:gd name="T13" fmla="*/ 2147483647 h 450"/>
                  <a:gd name="T14" fmla="*/ 2147483647 w 51"/>
                  <a:gd name="T15" fmla="*/ 2147483647 h 450"/>
                  <a:gd name="T16" fmla="*/ 2147483647 w 51"/>
                  <a:gd name="T17" fmla="*/ 2147483647 h 450"/>
                  <a:gd name="T18" fmla="*/ 2147483647 w 51"/>
                  <a:gd name="T19" fmla="*/ 2147483647 h 450"/>
                  <a:gd name="T20" fmla="*/ 2147483647 w 51"/>
                  <a:gd name="T21" fmla="*/ 2147483647 h 450"/>
                  <a:gd name="T22" fmla="*/ 2147483647 w 51"/>
                  <a:gd name="T23" fmla="*/ 2147483647 h 450"/>
                  <a:gd name="T24" fmla="*/ 2147483647 w 51"/>
                  <a:gd name="T25" fmla="*/ 2147483647 h 450"/>
                  <a:gd name="T26" fmla="*/ 2147483647 w 51"/>
                  <a:gd name="T27" fmla="*/ 2147483647 h 450"/>
                  <a:gd name="T28" fmla="*/ 2147483647 w 51"/>
                  <a:gd name="T29" fmla="*/ 2147483647 h 450"/>
                  <a:gd name="T30" fmla="*/ 2147483647 w 51"/>
                  <a:gd name="T31" fmla="*/ 2147483647 h 450"/>
                  <a:gd name="T32" fmla="*/ 2147483647 w 51"/>
                  <a:gd name="T33" fmla="*/ 2147483647 h 450"/>
                  <a:gd name="T34" fmla="*/ 2147483647 w 51"/>
                  <a:gd name="T35" fmla="*/ 2147483647 h 450"/>
                  <a:gd name="T36" fmla="*/ 2147483647 w 51"/>
                  <a:gd name="T37" fmla="*/ 2147483647 h 450"/>
                  <a:gd name="T38" fmla="*/ 2147483647 w 51"/>
                  <a:gd name="T39" fmla="*/ 2147483647 h 450"/>
                  <a:gd name="T40" fmla="*/ 2147483647 w 51"/>
                  <a:gd name="T41" fmla="*/ 2147483647 h 450"/>
                  <a:gd name="T42" fmla="*/ 2147483647 w 51"/>
                  <a:gd name="T43" fmla="*/ 2147483647 h 450"/>
                  <a:gd name="T44" fmla="*/ 2147483647 w 51"/>
                  <a:gd name="T45" fmla="*/ 2147483647 h 450"/>
                  <a:gd name="T46" fmla="*/ 2147483647 w 51"/>
                  <a:gd name="T47" fmla="*/ 2147483647 h 450"/>
                  <a:gd name="T48" fmla="*/ 2147483647 w 51"/>
                  <a:gd name="T49" fmla="*/ 2147483647 h 450"/>
                  <a:gd name="T50" fmla="*/ 2147483647 w 51"/>
                  <a:gd name="T51" fmla="*/ 2147483647 h 450"/>
                  <a:gd name="T52" fmla="*/ 2147483647 w 51"/>
                  <a:gd name="T53" fmla="*/ 2147483647 h 450"/>
                  <a:gd name="T54" fmla="*/ 2147483647 w 51"/>
                  <a:gd name="T55" fmla="*/ 2147483647 h 450"/>
                  <a:gd name="T56" fmla="*/ 2147483647 w 51"/>
                  <a:gd name="T57" fmla="*/ 2147483647 h 450"/>
                  <a:gd name="T58" fmla="*/ 2147483647 w 51"/>
                  <a:gd name="T59" fmla="*/ 2147483647 h 450"/>
                  <a:gd name="T60" fmla="*/ 2147483647 w 51"/>
                  <a:gd name="T61" fmla="*/ 2147483647 h 450"/>
                  <a:gd name="T62" fmla="*/ 2147483647 w 51"/>
                  <a:gd name="T63" fmla="*/ 2147483647 h 450"/>
                  <a:gd name="T64" fmla="*/ 2147483647 w 51"/>
                  <a:gd name="T65" fmla="*/ 2147483647 h 450"/>
                  <a:gd name="T66" fmla="*/ 0 w 51"/>
                  <a:gd name="T67" fmla="*/ 2147483647 h 450"/>
                  <a:gd name="T68" fmla="*/ 0 w 51"/>
                  <a:gd name="T69" fmla="*/ 2147483647 h 450"/>
                  <a:gd name="T70" fmla="*/ 0 w 51"/>
                  <a:gd name="T71" fmla="*/ 2147483647 h 450"/>
                  <a:gd name="T72" fmla="*/ 0 w 51"/>
                  <a:gd name="T73" fmla="*/ 2147483647 h 450"/>
                  <a:gd name="T74" fmla="*/ 0 w 51"/>
                  <a:gd name="T75" fmla="*/ 2147483647 h 450"/>
                  <a:gd name="T76" fmla="*/ 0 w 51"/>
                  <a:gd name="T77" fmla="*/ 2147483647 h 450"/>
                  <a:gd name="T78" fmla="*/ 0 w 51"/>
                  <a:gd name="T79" fmla="*/ 2147483647 h 450"/>
                  <a:gd name="T80" fmla="*/ 2147483647 w 51"/>
                  <a:gd name="T81" fmla="*/ 2147483647 h 450"/>
                  <a:gd name="T82" fmla="*/ 2147483647 w 51"/>
                  <a:gd name="T83" fmla="*/ 2147483647 h 450"/>
                  <a:gd name="T84" fmla="*/ 2147483647 w 51"/>
                  <a:gd name="T85" fmla="*/ 2147483647 h 450"/>
                  <a:gd name="T86" fmla="*/ 2147483647 w 51"/>
                  <a:gd name="T87" fmla="*/ 2147483647 h 450"/>
                  <a:gd name="T88" fmla="*/ 2147483647 w 51"/>
                  <a:gd name="T89" fmla="*/ 2147483647 h 450"/>
                  <a:gd name="T90" fmla="*/ 2147483647 w 51"/>
                  <a:gd name="T91" fmla="*/ 2147483647 h 450"/>
                  <a:gd name="T92" fmla="*/ 2147483647 w 51"/>
                  <a:gd name="T93" fmla="*/ 2147483647 h 450"/>
                  <a:gd name="T94" fmla="*/ 2147483647 w 51"/>
                  <a:gd name="T95" fmla="*/ 2147483647 h 4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450"/>
                  <a:gd name="T146" fmla="*/ 51 w 51"/>
                  <a:gd name="T147" fmla="*/ 450 h 4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450">
                    <a:moveTo>
                      <a:pt x="45" y="20"/>
                    </a:moveTo>
                    <a:lnTo>
                      <a:pt x="45" y="24"/>
                    </a:lnTo>
                    <a:lnTo>
                      <a:pt x="45" y="28"/>
                    </a:lnTo>
                    <a:lnTo>
                      <a:pt x="45" y="33"/>
                    </a:lnTo>
                    <a:lnTo>
                      <a:pt x="46" y="37"/>
                    </a:lnTo>
                    <a:lnTo>
                      <a:pt x="46" y="43"/>
                    </a:lnTo>
                    <a:lnTo>
                      <a:pt x="48" y="48"/>
                    </a:lnTo>
                    <a:lnTo>
                      <a:pt x="48" y="54"/>
                    </a:lnTo>
                    <a:lnTo>
                      <a:pt x="48" y="60"/>
                    </a:lnTo>
                    <a:lnTo>
                      <a:pt x="48" y="64"/>
                    </a:lnTo>
                    <a:lnTo>
                      <a:pt x="48" y="68"/>
                    </a:lnTo>
                    <a:lnTo>
                      <a:pt x="46" y="72"/>
                    </a:lnTo>
                    <a:lnTo>
                      <a:pt x="46" y="77"/>
                    </a:lnTo>
                    <a:lnTo>
                      <a:pt x="45" y="81"/>
                    </a:lnTo>
                    <a:lnTo>
                      <a:pt x="45" y="86"/>
                    </a:lnTo>
                    <a:lnTo>
                      <a:pt x="45" y="92"/>
                    </a:lnTo>
                    <a:lnTo>
                      <a:pt x="45" y="98"/>
                    </a:lnTo>
                    <a:lnTo>
                      <a:pt x="44" y="102"/>
                    </a:lnTo>
                    <a:lnTo>
                      <a:pt x="44" y="106"/>
                    </a:lnTo>
                    <a:lnTo>
                      <a:pt x="44" y="111"/>
                    </a:lnTo>
                    <a:lnTo>
                      <a:pt x="44" y="116"/>
                    </a:lnTo>
                    <a:lnTo>
                      <a:pt x="44" y="121"/>
                    </a:lnTo>
                    <a:lnTo>
                      <a:pt x="44" y="126"/>
                    </a:lnTo>
                    <a:lnTo>
                      <a:pt x="44" y="130"/>
                    </a:lnTo>
                    <a:lnTo>
                      <a:pt x="44" y="136"/>
                    </a:lnTo>
                    <a:lnTo>
                      <a:pt x="44" y="140"/>
                    </a:lnTo>
                    <a:lnTo>
                      <a:pt x="44" y="146"/>
                    </a:lnTo>
                    <a:lnTo>
                      <a:pt x="44" y="152"/>
                    </a:lnTo>
                    <a:lnTo>
                      <a:pt x="44" y="156"/>
                    </a:lnTo>
                    <a:lnTo>
                      <a:pt x="44" y="162"/>
                    </a:lnTo>
                    <a:lnTo>
                      <a:pt x="44" y="166"/>
                    </a:lnTo>
                    <a:lnTo>
                      <a:pt x="44" y="170"/>
                    </a:lnTo>
                    <a:lnTo>
                      <a:pt x="44" y="176"/>
                    </a:lnTo>
                    <a:lnTo>
                      <a:pt x="44" y="180"/>
                    </a:lnTo>
                    <a:lnTo>
                      <a:pt x="44" y="186"/>
                    </a:lnTo>
                    <a:lnTo>
                      <a:pt x="44" y="190"/>
                    </a:lnTo>
                    <a:lnTo>
                      <a:pt x="44" y="196"/>
                    </a:lnTo>
                    <a:lnTo>
                      <a:pt x="44" y="201"/>
                    </a:lnTo>
                    <a:lnTo>
                      <a:pt x="44" y="206"/>
                    </a:lnTo>
                    <a:lnTo>
                      <a:pt x="44" y="210"/>
                    </a:lnTo>
                    <a:lnTo>
                      <a:pt x="44" y="214"/>
                    </a:lnTo>
                    <a:lnTo>
                      <a:pt x="44" y="220"/>
                    </a:lnTo>
                    <a:lnTo>
                      <a:pt x="44" y="224"/>
                    </a:lnTo>
                    <a:lnTo>
                      <a:pt x="44" y="228"/>
                    </a:lnTo>
                    <a:lnTo>
                      <a:pt x="44" y="234"/>
                    </a:lnTo>
                    <a:lnTo>
                      <a:pt x="44" y="238"/>
                    </a:lnTo>
                    <a:lnTo>
                      <a:pt x="44" y="244"/>
                    </a:lnTo>
                    <a:lnTo>
                      <a:pt x="44" y="248"/>
                    </a:lnTo>
                    <a:lnTo>
                      <a:pt x="45" y="252"/>
                    </a:lnTo>
                    <a:lnTo>
                      <a:pt x="45" y="257"/>
                    </a:lnTo>
                    <a:lnTo>
                      <a:pt x="45" y="262"/>
                    </a:lnTo>
                    <a:lnTo>
                      <a:pt x="45" y="267"/>
                    </a:lnTo>
                    <a:lnTo>
                      <a:pt x="45" y="272"/>
                    </a:lnTo>
                    <a:lnTo>
                      <a:pt x="45" y="277"/>
                    </a:lnTo>
                    <a:lnTo>
                      <a:pt x="45" y="281"/>
                    </a:lnTo>
                    <a:lnTo>
                      <a:pt x="45" y="287"/>
                    </a:lnTo>
                    <a:lnTo>
                      <a:pt x="45" y="291"/>
                    </a:lnTo>
                    <a:lnTo>
                      <a:pt x="45" y="295"/>
                    </a:lnTo>
                    <a:lnTo>
                      <a:pt x="46" y="301"/>
                    </a:lnTo>
                    <a:lnTo>
                      <a:pt x="46" y="305"/>
                    </a:lnTo>
                    <a:lnTo>
                      <a:pt x="48" y="309"/>
                    </a:lnTo>
                    <a:lnTo>
                      <a:pt x="48" y="313"/>
                    </a:lnTo>
                    <a:lnTo>
                      <a:pt x="48" y="319"/>
                    </a:lnTo>
                    <a:lnTo>
                      <a:pt x="48" y="323"/>
                    </a:lnTo>
                    <a:lnTo>
                      <a:pt x="48" y="328"/>
                    </a:lnTo>
                    <a:lnTo>
                      <a:pt x="48" y="332"/>
                    </a:lnTo>
                    <a:lnTo>
                      <a:pt x="48" y="338"/>
                    </a:lnTo>
                    <a:lnTo>
                      <a:pt x="48" y="343"/>
                    </a:lnTo>
                    <a:lnTo>
                      <a:pt x="49" y="348"/>
                    </a:lnTo>
                    <a:lnTo>
                      <a:pt x="49" y="353"/>
                    </a:lnTo>
                    <a:lnTo>
                      <a:pt x="49" y="357"/>
                    </a:lnTo>
                    <a:lnTo>
                      <a:pt x="49" y="362"/>
                    </a:lnTo>
                    <a:lnTo>
                      <a:pt x="49" y="366"/>
                    </a:lnTo>
                    <a:lnTo>
                      <a:pt x="49" y="372"/>
                    </a:lnTo>
                    <a:lnTo>
                      <a:pt x="49" y="377"/>
                    </a:lnTo>
                    <a:lnTo>
                      <a:pt x="49" y="382"/>
                    </a:lnTo>
                    <a:lnTo>
                      <a:pt x="49" y="387"/>
                    </a:lnTo>
                    <a:lnTo>
                      <a:pt x="49" y="391"/>
                    </a:lnTo>
                    <a:lnTo>
                      <a:pt x="49" y="396"/>
                    </a:lnTo>
                    <a:lnTo>
                      <a:pt x="49" y="401"/>
                    </a:lnTo>
                    <a:lnTo>
                      <a:pt x="49" y="407"/>
                    </a:lnTo>
                    <a:lnTo>
                      <a:pt x="49" y="411"/>
                    </a:lnTo>
                    <a:lnTo>
                      <a:pt x="49" y="417"/>
                    </a:lnTo>
                    <a:lnTo>
                      <a:pt x="49" y="423"/>
                    </a:lnTo>
                    <a:lnTo>
                      <a:pt x="51" y="428"/>
                    </a:lnTo>
                    <a:lnTo>
                      <a:pt x="49" y="433"/>
                    </a:lnTo>
                    <a:lnTo>
                      <a:pt x="48" y="438"/>
                    </a:lnTo>
                    <a:lnTo>
                      <a:pt x="45" y="441"/>
                    </a:lnTo>
                    <a:lnTo>
                      <a:pt x="42" y="445"/>
                    </a:lnTo>
                    <a:lnTo>
                      <a:pt x="35" y="448"/>
                    </a:lnTo>
                    <a:lnTo>
                      <a:pt x="28" y="450"/>
                    </a:lnTo>
                    <a:lnTo>
                      <a:pt x="20" y="448"/>
                    </a:lnTo>
                    <a:lnTo>
                      <a:pt x="12" y="445"/>
                    </a:lnTo>
                    <a:lnTo>
                      <a:pt x="10" y="441"/>
                    </a:lnTo>
                    <a:lnTo>
                      <a:pt x="8" y="438"/>
                    </a:lnTo>
                    <a:lnTo>
                      <a:pt x="7" y="433"/>
                    </a:lnTo>
                    <a:lnTo>
                      <a:pt x="7" y="428"/>
                    </a:lnTo>
                    <a:lnTo>
                      <a:pt x="5" y="423"/>
                    </a:lnTo>
                    <a:lnTo>
                      <a:pt x="5" y="417"/>
                    </a:lnTo>
                    <a:lnTo>
                      <a:pt x="5" y="411"/>
                    </a:lnTo>
                    <a:lnTo>
                      <a:pt x="5" y="407"/>
                    </a:lnTo>
                    <a:lnTo>
                      <a:pt x="5" y="401"/>
                    </a:lnTo>
                    <a:lnTo>
                      <a:pt x="5" y="396"/>
                    </a:lnTo>
                    <a:lnTo>
                      <a:pt x="5" y="391"/>
                    </a:lnTo>
                    <a:lnTo>
                      <a:pt x="5" y="387"/>
                    </a:lnTo>
                    <a:lnTo>
                      <a:pt x="5" y="382"/>
                    </a:lnTo>
                    <a:lnTo>
                      <a:pt x="5" y="377"/>
                    </a:lnTo>
                    <a:lnTo>
                      <a:pt x="5" y="372"/>
                    </a:lnTo>
                    <a:lnTo>
                      <a:pt x="5" y="366"/>
                    </a:lnTo>
                    <a:lnTo>
                      <a:pt x="5" y="362"/>
                    </a:lnTo>
                    <a:lnTo>
                      <a:pt x="5" y="356"/>
                    </a:lnTo>
                    <a:lnTo>
                      <a:pt x="5" y="352"/>
                    </a:lnTo>
                    <a:lnTo>
                      <a:pt x="5" y="348"/>
                    </a:lnTo>
                    <a:lnTo>
                      <a:pt x="4" y="342"/>
                    </a:lnTo>
                    <a:lnTo>
                      <a:pt x="4" y="338"/>
                    </a:lnTo>
                    <a:lnTo>
                      <a:pt x="4" y="332"/>
                    </a:lnTo>
                    <a:lnTo>
                      <a:pt x="4" y="328"/>
                    </a:lnTo>
                    <a:lnTo>
                      <a:pt x="2" y="322"/>
                    </a:lnTo>
                    <a:lnTo>
                      <a:pt x="2" y="318"/>
                    </a:lnTo>
                    <a:lnTo>
                      <a:pt x="2" y="313"/>
                    </a:lnTo>
                    <a:lnTo>
                      <a:pt x="2" y="308"/>
                    </a:lnTo>
                    <a:lnTo>
                      <a:pt x="2" y="304"/>
                    </a:lnTo>
                    <a:lnTo>
                      <a:pt x="2" y="299"/>
                    </a:lnTo>
                    <a:lnTo>
                      <a:pt x="2" y="295"/>
                    </a:lnTo>
                    <a:lnTo>
                      <a:pt x="2" y="289"/>
                    </a:lnTo>
                    <a:lnTo>
                      <a:pt x="2" y="285"/>
                    </a:lnTo>
                    <a:lnTo>
                      <a:pt x="2" y="281"/>
                    </a:lnTo>
                    <a:lnTo>
                      <a:pt x="2" y="277"/>
                    </a:lnTo>
                    <a:lnTo>
                      <a:pt x="2" y="271"/>
                    </a:lnTo>
                    <a:lnTo>
                      <a:pt x="1" y="265"/>
                    </a:lnTo>
                    <a:lnTo>
                      <a:pt x="1" y="261"/>
                    </a:lnTo>
                    <a:lnTo>
                      <a:pt x="1" y="257"/>
                    </a:lnTo>
                    <a:lnTo>
                      <a:pt x="1" y="252"/>
                    </a:lnTo>
                    <a:lnTo>
                      <a:pt x="0" y="247"/>
                    </a:lnTo>
                    <a:lnTo>
                      <a:pt x="0" y="243"/>
                    </a:lnTo>
                    <a:lnTo>
                      <a:pt x="0" y="237"/>
                    </a:lnTo>
                    <a:lnTo>
                      <a:pt x="0" y="233"/>
                    </a:lnTo>
                    <a:lnTo>
                      <a:pt x="0" y="227"/>
                    </a:lnTo>
                    <a:lnTo>
                      <a:pt x="0" y="223"/>
                    </a:lnTo>
                    <a:lnTo>
                      <a:pt x="0" y="218"/>
                    </a:lnTo>
                    <a:lnTo>
                      <a:pt x="0" y="213"/>
                    </a:lnTo>
                    <a:lnTo>
                      <a:pt x="0" y="208"/>
                    </a:lnTo>
                    <a:lnTo>
                      <a:pt x="0" y="204"/>
                    </a:lnTo>
                    <a:lnTo>
                      <a:pt x="0" y="199"/>
                    </a:lnTo>
                    <a:lnTo>
                      <a:pt x="0" y="194"/>
                    </a:lnTo>
                    <a:lnTo>
                      <a:pt x="0" y="189"/>
                    </a:lnTo>
                    <a:lnTo>
                      <a:pt x="0" y="184"/>
                    </a:lnTo>
                    <a:lnTo>
                      <a:pt x="0" y="179"/>
                    </a:lnTo>
                    <a:lnTo>
                      <a:pt x="0" y="174"/>
                    </a:lnTo>
                    <a:lnTo>
                      <a:pt x="0" y="169"/>
                    </a:lnTo>
                    <a:lnTo>
                      <a:pt x="0" y="163"/>
                    </a:lnTo>
                    <a:lnTo>
                      <a:pt x="0" y="159"/>
                    </a:lnTo>
                    <a:lnTo>
                      <a:pt x="0" y="155"/>
                    </a:lnTo>
                    <a:lnTo>
                      <a:pt x="0" y="149"/>
                    </a:lnTo>
                    <a:lnTo>
                      <a:pt x="0" y="143"/>
                    </a:lnTo>
                    <a:lnTo>
                      <a:pt x="0" y="138"/>
                    </a:lnTo>
                    <a:lnTo>
                      <a:pt x="0" y="133"/>
                    </a:lnTo>
                    <a:lnTo>
                      <a:pt x="0" y="128"/>
                    </a:lnTo>
                    <a:lnTo>
                      <a:pt x="0" y="123"/>
                    </a:lnTo>
                    <a:lnTo>
                      <a:pt x="0" y="118"/>
                    </a:lnTo>
                    <a:lnTo>
                      <a:pt x="1" y="113"/>
                    </a:lnTo>
                    <a:lnTo>
                      <a:pt x="1" y="109"/>
                    </a:lnTo>
                    <a:lnTo>
                      <a:pt x="1" y="104"/>
                    </a:lnTo>
                    <a:lnTo>
                      <a:pt x="1" y="101"/>
                    </a:lnTo>
                    <a:lnTo>
                      <a:pt x="1" y="96"/>
                    </a:lnTo>
                    <a:lnTo>
                      <a:pt x="1" y="89"/>
                    </a:lnTo>
                    <a:lnTo>
                      <a:pt x="2" y="85"/>
                    </a:lnTo>
                    <a:lnTo>
                      <a:pt x="2" y="79"/>
                    </a:lnTo>
                    <a:lnTo>
                      <a:pt x="2" y="77"/>
                    </a:lnTo>
                    <a:lnTo>
                      <a:pt x="2" y="72"/>
                    </a:lnTo>
                    <a:lnTo>
                      <a:pt x="4" y="69"/>
                    </a:lnTo>
                    <a:lnTo>
                      <a:pt x="4" y="64"/>
                    </a:lnTo>
                    <a:lnTo>
                      <a:pt x="4" y="61"/>
                    </a:lnTo>
                    <a:lnTo>
                      <a:pt x="4" y="55"/>
                    </a:lnTo>
                    <a:lnTo>
                      <a:pt x="4" y="52"/>
                    </a:lnTo>
                    <a:lnTo>
                      <a:pt x="2" y="45"/>
                    </a:lnTo>
                    <a:lnTo>
                      <a:pt x="2" y="40"/>
                    </a:lnTo>
                    <a:lnTo>
                      <a:pt x="2" y="33"/>
                    </a:lnTo>
                    <a:lnTo>
                      <a:pt x="2" y="25"/>
                    </a:lnTo>
                    <a:lnTo>
                      <a:pt x="1" y="18"/>
                    </a:lnTo>
                    <a:lnTo>
                      <a:pt x="2" y="14"/>
                    </a:lnTo>
                    <a:lnTo>
                      <a:pt x="5" y="10"/>
                    </a:lnTo>
                    <a:lnTo>
                      <a:pt x="8" y="6"/>
                    </a:lnTo>
                    <a:lnTo>
                      <a:pt x="14" y="1"/>
                    </a:lnTo>
                    <a:lnTo>
                      <a:pt x="22" y="0"/>
                    </a:lnTo>
                    <a:lnTo>
                      <a:pt x="31" y="0"/>
                    </a:lnTo>
                    <a:lnTo>
                      <a:pt x="37" y="4"/>
                    </a:lnTo>
                    <a:lnTo>
                      <a:pt x="39" y="6"/>
                    </a:lnTo>
                    <a:lnTo>
                      <a:pt x="42" y="10"/>
                    </a:lnTo>
                    <a:lnTo>
                      <a:pt x="44" y="14"/>
                    </a:lnTo>
                    <a:lnTo>
                      <a:pt x="45"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0" name="Freeform 99">
                <a:extLst>
                  <a:ext uri="{FF2B5EF4-FFF2-40B4-BE49-F238E27FC236}">
                    <a16:creationId xmlns:a16="http://schemas.microsoft.com/office/drawing/2014/main" id="{23069438-7EA3-3A47-AEA6-AC909480AFDA}"/>
                  </a:ext>
                </a:extLst>
              </p:cNvPr>
              <p:cNvSpPr>
                <a:spLocks/>
              </p:cNvSpPr>
              <p:nvPr/>
            </p:nvSpPr>
            <p:spPr bwMode="auto">
              <a:xfrm>
                <a:off x="4353943" y="4503814"/>
                <a:ext cx="535622" cy="97532"/>
              </a:xfrm>
              <a:custGeom>
                <a:avLst/>
                <a:gdLst>
                  <a:gd name="T0" fmla="*/ 2147483647 w 299"/>
                  <a:gd name="T1" fmla="*/ 0 h 51"/>
                  <a:gd name="T2" fmla="*/ 2147483647 w 299"/>
                  <a:gd name="T3" fmla="*/ 2147483647 h 51"/>
                  <a:gd name="T4" fmla="*/ 2147483647 w 299"/>
                  <a:gd name="T5" fmla="*/ 2147483647 h 51"/>
                  <a:gd name="T6" fmla="*/ 2147483647 w 299"/>
                  <a:gd name="T7" fmla="*/ 2147483647 h 51"/>
                  <a:gd name="T8" fmla="*/ 2147483647 w 299"/>
                  <a:gd name="T9" fmla="*/ 2147483647 h 51"/>
                  <a:gd name="T10" fmla="*/ 2147483647 w 299"/>
                  <a:gd name="T11" fmla="*/ 2147483647 h 51"/>
                  <a:gd name="T12" fmla="*/ 2147483647 w 299"/>
                  <a:gd name="T13" fmla="*/ 2147483647 h 51"/>
                  <a:gd name="T14" fmla="*/ 2147483647 w 299"/>
                  <a:gd name="T15" fmla="*/ 2147483647 h 51"/>
                  <a:gd name="T16" fmla="*/ 2147483647 w 299"/>
                  <a:gd name="T17" fmla="*/ 2147483647 h 51"/>
                  <a:gd name="T18" fmla="*/ 2147483647 w 299"/>
                  <a:gd name="T19" fmla="*/ 2147483647 h 51"/>
                  <a:gd name="T20" fmla="*/ 2147483647 w 299"/>
                  <a:gd name="T21" fmla="*/ 2147483647 h 51"/>
                  <a:gd name="T22" fmla="*/ 2147483647 w 299"/>
                  <a:gd name="T23" fmla="*/ 2147483647 h 51"/>
                  <a:gd name="T24" fmla="*/ 2147483647 w 299"/>
                  <a:gd name="T25" fmla="*/ 2147483647 h 51"/>
                  <a:gd name="T26" fmla="*/ 2147483647 w 299"/>
                  <a:gd name="T27" fmla="*/ 2147483647 h 51"/>
                  <a:gd name="T28" fmla="*/ 2147483647 w 299"/>
                  <a:gd name="T29" fmla="*/ 2147483647 h 51"/>
                  <a:gd name="T30" fmla="*/ 2147483647 w 299"/>
                  <a:gd name="T31" fmla="*/ 2147483647 h 51"/>
                  <a:gd name="T32" fmla="*/ 2147483647 w 299"/>
                  <a:gd name="T33" fmla="*/ 2147483647 h 51"/>
                  <a:gd name="T34" fmla="*/ 2147483647 w 299"/>
                  <a:gd name="T35" fmla="*/ 2147483647 h 51"/>
                  <a:gd name="T36" fmla="*/ 2147483647 w 299"/>
                  <a:gd name="T37" fmla="*/ 2147483647 h 51"/>
                  <a:gd name="T38" fmla="*/ 2147483647 w 299"/>
                  <a:gd name="T39" fmla="*/ 2147483647 h 51"/>
                  <a:gd name="T40" fmla="*/ 0 w 299"/>
                  <a:gd name="T41" fmla="*/ 2147483647 h 51"/>
                  <a:gd name="T42" fmla="*/ 0 w 299"/>
                  <a:gd name="T43" fmla="*/ 2147483647 h 51"/>
                  <a:gd name="T44" fmla="*/ 0 w 299"/>
                  <a:gd name="T45" fmla="*/ 2147483647 h 51"/>
                  <a:gd name="T46" fmla="*/ 2147483647 w 299"/>
                  <a:gd name="T47" fmla="*/ 2147483647 h 51"/>
                  <a:gd name="T48" fmla="*/ 2147483647 w 299"/>
                  <a:gd name="T49" fmla="*/ 2147483647 h 51"/>
                  <a:gd name="T50" fmla="*/ 2147483647 w 299"/>
                  <a:gd name="T51" fmla="*/ 2147483647 h 51"/>
                  <a:gd name="T52" fmla="*/ 2147483647 w 299"/>
                  <a:gd name="T53" fmla="*/ 2147483647 h 51"/>
                  <a:gd name="T54" fmla="*/ 2147483647 w 299"/>
                  <a:gd name="T55" fmla="*/ 0 h 51"/>
                  <a:gd name="T56" fmla="*/ 2147483647 w 299"/>
                  <a:gd name="T57" fmla="*/ 0 h 51"/>
                  <a:gd name="T58" fmla="*/ 2147483647 w 299"/>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9"/>
                  <a:gd name="T91" fmla="*/ 0 h 51"/>
                  <a:gd name="T92" fmla="*/ 299 w 29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9" h="51">
                    <a:moveTo>
                      <a:pt x="20" y="0"/>
                    </a:moveTo>
                    <a:lnTo>
                      <a:pt x="274" y="9"/>
                    </a:lnTo>
                    <a:lnTo>
                      <a:pt x="278" y="9"/>
                    </a:lnTo>
                    <a:lnTo>
                      <a:pt x="284" y="9"/>
                    </a:lnTo>
                    <a:lnTo>
                      <a:pt x="286" y="10"/>
                    </a:lnTo>
                    <a:lnTo>
                      <a:pt x="291" y="12"/>
                    </a:lnTo>
                    <a:lnTo>
                      <a:pt x="295" y="17"/>
                    </a:lnTo>
                    <a:lnTo>
                      <a:pt x="299" y="26"/>
                    </a:lnTo>
                    <a:lnTo>
                      <a:pt x="298" y="34"/>
                    </a:lnTo>
                    <a:lnTo>
                      <a:pt x="295" y="41"/>
                    </a:lnTo>
                    <a:lnTo>
                      <a:pt x="292" y="44"/>
                    </a:lnTo>
                    <a:lnTo>
                      <a:pt x="289" y="47"/>
                    </a:lnTo>
                    <a:lnTo>
                      <a:pt x="285" y="50"/>
                    </a:lnTo>
                    <a:lnTo>
                      <a:pt x="281" y="51"/>
                    </a:lnTo>
                    <a:lnTo>
                      <a:pt x="25" y="43"/>
                    </a:lnTo>
                    <a:lnTo>
                      <a:pt x="20" y="43"/>
                    </a:lnTo>
                    <a:lnTo>
                      <a:pt x="15" y="41"/>
                    </a:lnTo>
                    <a:lnTo>
                      <a:pt x="11" y="38"/>
                    </a:lnTo>
                    <a:lnTo>
                      <a:pt x="7" y="37"/>
                    </a:lnTo>
                    <a:lnTo>
                      <a:pt x="3" y="31"/>
                    </a:lnTo>
                    <a:lnTo>
                      <a:pt x="0" y="24"/>
                    </a:lnTo>
                    <a:lnTo>
                      <a:pt x="0" y="19"/>
                    </a:lnTo>
                    <a:lnTo>
                      <a:pt x="0" y="16"/>
                    </a:lnTo>
                    <a:lnTo>
                      <a:pt x="3" y="10"/>
                    </a:lnTo>
                    <a:lnTo>
                      <a:pt x="4" y="9"/>
                    </a:lnTo>
                    <a:lnTo>
                      <a:pt x="7" y="4"/>
                    </a:lnTo>
                    <a:lnTo>
                      <a:pt x="10" y="2"/>
                    </a:lnTo>
                    <a:lnTo>
                      <a:pt x="14"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7741" name="Group 2">
                <a:extLst>
                  <a:ext uri="{FF2B5EF4-FFF2-40B4-BE49-F238E27FC236}">
                    <a16:creationId xmlns:a16="http://schemas.microsoft.com/office/drawing/2014/main" id="{12049714-AA00-A440-B2EC-B2EDF2C51271}"/>
                  </a:ext>
                </a:extLst>
              </p:cNvPr>
              <p:cNvGrpSpPr>
                <a:grpSpLocks/>
              </p:cNvGrpSpPr>
              <p:nvPr/>
            </p:nvGrpSpPr>
            <p:grpSpPr bwMode="auto">
              <a:xfrm rot="-4766693">
                <a:off x="3478574" y="3009287"/>
                <a:ext cx="2556295" cy="862484"/>
                <a:chOff x="6987382" y="3931325"/>
                <a:chExt cx="2556295" cy="862484"/>
              </a:xfrm>
            </p:grpSpPr>
            <p:sp>
              <p:nvSpPr>
                <p:cNvPr id="27742" name="Freeform 45">
                  <a:extLst>
                    <a:ext uri="{FF2B5EF4-FFF2-40B4-BE49-F238E27FC236}">
                      <a16:creationId xmlns:a16="http://schemas.microsoft.com/office/drawing/2014/main" id="{3D53B3FB-744E-C346-A49E-7E241E54F085}"/>
                    </a:ext>
                  </a:extLst>
                </p:cNvPr>
                <p:cNvSpPr>
                  <a:spLocks/>
                </p:cNvSpPr>
                <p:nvPr/>
              </p:nvSpPr>
              <p:spPr bwMode="auto">
                <a:xfrm>
                  <a:off x="7017836" y="3958113"/>
                  <a:ext cx="2454185" cy="753478"/>
                </a:xfrm>
                <a:custGeom>
                  <a:avLst/>
                  <a:gdLst>
                    <a:gd name="T0" fmla="*/ 0 w 1370"/>
                    <a:gd name="T1" fmla="*/ 2147483647 h 394"/>
                    <a:gd name="T2" fmla="*/ 2147483647 w 1370"/>
                    <a:gd name="T3" fmla="*/ 0 h 394"/>
                    <a:gd name="T4" fmla="*/ 2147483647 w 1370"/>
                    <a:gd name="T5" fmla="*/ 2147483647 h 394"/>
                    <a:gd name="T6" fmla="*/ 2147483647 w 1370"/>
                    <a:gd name="T7" fmla="*/ 2147483647 h 394"/>
                    <a:gd name="T8" fmla="*/ 0 w 1370"/>
                    <a:gd name="T9" fmla="*/ 2147483647 h 394"/>
                    <a:gd name="T10" fmla="*/ 0 w 1370"/>
                    <a:gd name="T11" fmla="*/ 2147483647 h 394"/>
                    <a:gd name="T12" fmla="*/ 0 60000 65536"/>
                    <a:gd name="T13" fmla="*/ 0 60000 65536"/>
                    <a:gd name="T14" fmla="*/ 0 60000 65536"/>
                    <a:gd name="T15" fmla="*/ 0 60000 65536"/>
                    <a:gd name="T16" fmla="*/ 0 60000 65536"/>
                    <a:gd name="T17" fmla="*/ 0 60000 65536"/>
                    <a:gd name="T18" fmla="*/ 0 w 1370"/>
                    <a:gd name="T19" fmla="*/ 0 h 394"/>
                    <a:gd name="T20" fmla="*/ 1370 w 1370"/>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1370" h="394">
                      <a:moveTo>
                        <a:pt x="0" y="295"/>
                      </a:moveTo>
                      <a:lnTo>
                        <a:pt x="1294" y="0"/>
                      </a:lnTo>
                      <a:lnTo>
                        <a:pt x="1370" y="104"/>
                      </a:lnTo>
                      <a:lnTo>
                        <a:pt x="112" y="394"/>
                      </a:lnTo>
                      <a:lnTo>
                        <a:pt x="0" y="295"/>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3" name="Freeform 84">
                  <a:extLst>
                    <a:ext uri="{FF2B5EF4-FFF2-40B4-BE49-F238E27FC236}">
                      <a16:creationId xmlns:a16="http://schemas.microsoft.com/office/drawing/2014/main" id="{4D2A0205-F92F-1440-B34E-52E0241BCD2A}"/>
                    </a:ext>
                  </a:extLst>
                </p:cNvPr>
                <p:cNvSpPr>
                  <a:spLocks/>
                </p:cNvSpPr>
                <p:nvPr/>
              </p:nvSpPr>
              <p:spPr bwMode="auto">
                <a:xfrm>
                  <a:off x="7297292" y="4426631"/>
                  <a:ext cx="678932" cy="246698"/>
                </a:xfrm>
                <a:custGeom>
                  <a:avLst/>
                  <a:gdLst>
                    <a:gd name="T0" fmla="*/ 0 w 379"/>
                    <a:gd name="T1" fmla="*/ 2147483647 h 129"/>
                    <a:gd name="T2" fmla="*/ 2147483647 w 379"/>
                    <a:gd name="T3" fmla="*/ 2147483647 h 129"/>
                    <a:gd name="T4" fmla="*/ 2147483647 w 379"/>
                    <a:gd name="T5" fmla="*/ 2147483647 h 129"/>
                    <a:gd name="T6" fmla="*/ 2147483647 w 379"/>
                    <a:gd name="T7" fmla="*/ 0 h 129"/>
                    <a:gd name="T8" fmla="*/ 0 w 379"/>
                    <a:gd name="T9" fmla="*/ 2147483647 h 129"/>
                    <a:gd name="T10" fmla="*/ 0 w 379"/>
                    <a:gd name="T11" fmla="*/ 2147483647 h 129"/>
                    <a:gd name="T12" fmla="*/ 0 60000 65536"/>
                    <a:gd name="T13" fmla="*/ 0 60000 65536"/>
                    <a:gd name="T14" fmla="*/ 0 60000 65536"/>
                    <a:gd name="T15" fmla="*/ 0 60000 65536"/>
                    <a:gd name="T16" fmla="*/ 0 60000 65536"/>
                    <a:gd name="T17" fmla="*/ 0 60000 65536"/>
                    <a:gd name="T18" fmla="*/ 0 w 379"/>
                    <a:gd name="T19" fmla="*/ 0 h 129"/>
                    <a:gd name="T20" fmla="*/ 379 w 379"/>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379" h="129">
                      <a:moveTo>
                        <a:pt x="0" y="36"/>
                      </a:moveTo>
                      <a:lnTo>
                        <a:pt x="142" y="129"/>
                      </a:lnTo>
                      <a:lnTo>
                        <a:pt x="379" y="76"/>
                      </a:lnTo>
                      <a:lnTo>
                        <a:pt x="234" y="0"/>
                      </a:lnTo>
                      <a:lnTo>
                        <a:pt x="0" y="36"/>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4" name="Freeform 85">
                  <a:extLst>
                    <a:ext uri="{FF2B5EF4-FFF2-40B4-BE49-F238E27FC236}">
                      <a16:creationId xmlns:a16="http://schemas.microsoft.com/office/drawing/2014/main" id="{38BF9206-0D53-054B-8860-98DE78A6D53E}"/>
                    </a:ext>
                  </a:extLst>
                </p:cNvPr>
                <p:cNvSpPr>
                  <a:spLocks/>
                </p:cNvSpPr>
                <p:nvPr/>
              </p:nvSpPr>
              <p:spPr bwMode="auto">
                <a:xfrm>
                  <a:off x="7698560" y="4397946"/>
                  <a:ext cx="309909" cy="174027"/>
                </a:xfrm>
                <a:custGeom>
                  <a:avLst/>
                  <a:gdLst>
                    <a:gd name="T0" fmla="*/ 2147483647 w 173"/>
                    <a:gd name="T1" fmla="*/ 2147483647 h 91"/>
                    <a:gd name="T2" fmla="*/ 2147483647 w 173"/>
                    <a:gd name="T3" fmla="*/ 2147483647 h 91"/>
                    <a:gd name="T4" fmla="*/ 2147483647 w 173"/>
                    <a:gd name="T5" fmla="*/ 2147483647 h 91"/>
                    <a:gd name="T6" fmla="*/ 2147483647 w 173"/>
                    <a:gd name="T7" fmla="*/ 2147483647 h 91"/>
                    <a:gd name="T8" fmla="*/ 2147483647 w 173"/>
                    <a:gd name="T9" fmla="*/ 2147483647 h 91"/>
                    <a:gd name="T10" fmla="*/ 2147483647 w 173"/>
                    <a:gd name="T11" fmla="*/ 2147483647 h 91"/>
                    <a:gd name="T12" fmla="*/ 2147483647 w 173"/>
                    <a:gd name="T13" fmla="*/ 2147483647 h 91"/>
                    <a:gd name="T14" fmla="*/ 2147483647 w 173"/>
                    <a:gd name="T15" fmla="*/ 2147483647 h 91"/>
                    <a:gd name="T16" fmla="*/ 2147483647 w 173"/>
                    <a:gd name="T17" fmla="*/ 2147483647 h 91"/>
                    <a:gd name="T18" fmla="*/ 2147483647 w 173"/>
                    <a:gd name="T19" fmla="*/ 2147483647 h 91"/>
                    <a:gd name="T20" fmla="*/ 2147483647 w 173"/>
                    <a:gd name="T21" fmla="*/ 2147483647 h 91"/>
                    <a:gd name="T22" fmla="*/ 2147483647 w 173"/>
                    <a:gd name="T23" fmla="*/ 2147483647 h 91"/>
                    <a:gd name="T24" fmla="*/ 2147483647 w 173"/>
                    <a:gd name="T25" fmla="*/ 2147483647 h 91"/>
                    <a:gd name="T26" fmla="*/ 2147483647 w 173"/>
                    <a:gd name="T27" fmla="*/ 2147483647 h 91"/>
                    <a:gd name="T28" fmla="*/ 2147483647 w 173"/>
                    <a:gd name="T29" fmla="*/ 2147483647 h 91"/>
                    <a:gd name="T30" fmla="*/ 2147483647 w 173"/>
                    <a:gd name="T31" fmla="*/ 2147483647 h 91"/>
                    <a:gd name="T32" fmla="*/ 2147483647 w 173"/>
                    <a:gd name="T33" fmla="*/ 2147483647 h 91"/>
                    <a:gd name="T34" fmla="*/ 2147483647 w 173"/>
                    <a:gd name="T35" fmla="*/ 2147483647 h 91"/>
                    <a:gd name="T36" fmla="*/ 2147483647 w 173"/>
                    <a:gd name="T37" fmla="*/ 2147483647 h 91"/>
                    <a:gd name="T38" fmla="*/ 2147483647 w 173"/>
                    <a:gd name="T39" fmla="*/ 2147483647 h 91"/>
                    <a:gd name="T40" fmla="*/ 2147483647 w 173"/>
                    <a:gd name="T41" fmla="*/ 2147483647 h 91"/>
                    <a:gd name="T42" fmla="*/ 0 w 173"/>
                    <a:gd name="T43" fmla="*/ 2147483647 h 91"/>
                    <a:gd name="T44" fmla="*/ 0 w 173"/>
                    <a:gd name="T45" fmla="*/ 2147483647 h 91"/>
                    <a:gd name="T46" fmla="*/ 0 w 173"/>
                    <a:gd name="T47" fmla="*/ 2147483647 h 91"/>
                    <a:gd name="T48" fmla="*/ 2147483647 w 173"/>
                    <a:gd name="T49" fmla="*/ 2147483647 h 91"/>
                    <a:gd name="T50" fmla="*/ 2147483647 w 173"/>
                    <a:gd name="T51" fmla="*/ 2147483647 h 91"/>
                    <a:gd name="T52" fmla="*/ 2147483647 w 173"/>
                    <a:gd name="T53" fmla="*/ 2147483647 h 91"/>
                    <a:gd name="T54" fmla="*/ 2147483647 w 173"/>
                    <a:gd name="T55" fmla="*/ 0 h 91"/>
                    <a:gd name="T56" fmla="*/ 2147483647 w 173"/>
                    <a:gd name="T57" fmla="*/ 0 h 91"/>
                    <a:gd name="T58" fmla="*/ 2147483647 w 173"/>
                    <a:gd name="T59" fmla="*/ 0 h 91"/>
                    <a:gd name="T60" fmla="*/ 2147483647 w 173"/>
                    <a:gd name="T61" fmla="*/ 2147483647 h 91"/>
                    <a:gd name="T62" fmla="*/ 2147483647 w 173"/>
                    <a:gd name="T63" fmla="*/ 2147483647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91"/>
                    <a:gd name="T98" fmla="*/ 173 w 173"/>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91">
                      <a:moveTo>
                        <a:pt x="31" y="3"/>
                      </a:moveTo>
                      <a:lnTo>
                        <a:pt x="160" y="50"/>
                      </a:lnTo>
                      <a:lnTo>
                        <a:pt x="163" y="51"/>
                      </a:lnTo>
                      <a:lnTo>
                        <a:pt x="167" y="54"/>
                      </a:lnTo>
                      <a:lnTo>
                        <a:pt x="169" y="57"/>
                      </a:lnTo>
                      <a:lnTo>
                        <a:pt x="172" y="61"/>
                      </a:lnTo>
                      <a:lnTo>
                        <a:pt x="172" y="66"/>
                      </a:lnTo>
                      <a:lnTo>
                        <a:pt x="173" y="70"/>
                      </a:lnTo>
                      <a:lnTo>
                        <a:pt x="172" y="74"/>
                      </a:lnTo>
                      <a:lnTo>
                        <a:pt x="172" y="78"/>
                      </a:lnTo>
                      <a:lnTo>
                        <a:pt x="167" y="84"/>
                      </a:lnTo>
                      <a:lnTo>
                        <a:pt x="162" y="90"/>
                      </a:lnTo>
                      <a:lnTo>
                        <a:pt x="158" y="91"/>
                      </a:lnTo>
                      <a:lnTo>
                        <a:pt x="153" y="91"/>
                      </a:lnTo>
                      <a:lnTo>
                        <a:pt x="149" y="91"/>
                      </a:lnTo>
                      <a:lnTo>
                        <a:pt x="145" y="91"/>
                      </a:lnTo>
                      <a:lnTo>
                        <a:pt x="16" y="44"/>
                      </a:lnTo>
                      <a:lnTo>
                        <a:pt x="10" y="41"/>
                      </a:lnTo>
                      <a:lnTo>
                        <a:pt x="7" y="39"/>
                      </a:lnTo>
                      <a:lnTo>
                        <a:pt x="3" y="34"/>
                      </a:lnTo>
                      <a:lnTo>
                        <a:pt x="1" y="32"/>
                      </a:lnTo>
                      <a:lnTo>
                        <a:pt x="0" y="27"/>
                      </a:lnTo>
                      <a:lnTo>
                        <a:pt x="0" y="23"/>
                      </a:lnTo>
                      <a:lnTo>
                        <a:pt x="0" y="19"/>
                      </a:lnTo>
                      <a:lnTo>
                        <a:pt x="3" y="16"/>
                      </a:lnTo>
                      <a:lnTo>
                        <a:pt x="7" y="7"/>
                      </a:lnTo>
                      <a:lnTo>
                        <a:pt x="13" y="3"/>
                      </a:lnTo>
                      <a:lnTo>
                        <a:pt x="17" y="0"/>
                      </a:lnTo>
                      <a:lnTo>
                        <a:pt x="21" y="0"/>
                      </a:lnTo>
                      <a:lnTo>
                        <a:pt x="26"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5" name="Freeform 86">
                  <a:extLst>
                    <a:ext uri="{FF2B5EF4-FFF2-40B4-BE49-F238E27FC236}">
                      <a16:creationId xmlns:a16="http://schemas.microsoft.com/office/drawing/2014/main" id="{E5092A89-7A83-B74B-82C7-917DD48038DE}"/>
                    </a:ext>
                  </a:extLst>
                </p:cNvPr>
                <p:cNvSpPr>
                  <a:spLocks/>
                </p:cNvSpPr>
                <p:nvPr/>
              </p:nvSpPr>
              <p:spPr bwMode="auto">
                <a:xfrm>
                  <a:off x="8196562" y="4206708"/>
                  <a:ext cx="704011" cy="223749"/>
                </a:xfrm>
                <a:custGeom>
                  <a:avLst/>
                  <a:gdLst>
                    <a:gd name="T0" fmla="*/ 0 w 393"/>
                    <a:gd name="T1" fmla="*/ 2147483647 h 117"/>
                    <a:gd name="T2" fmla="*/ 2147483647 w 393"/>
                    <a:gd name="T3" fmla="*/ 2147483647 h 117"/>
                    <a:gd name="T4" fmla="*/ 2147483647 w 393"/>
                    <a:gd name="T5" fmla="*/ 2147483647 h 117"/>
                    <a:gd name="T6" fmla="*/ 2147483647 w 393"/>
                    <a:gd name="T7" fmla="*/ 0 h 117"/>
                    <a:gd name="T8" fmla="*/ 0 w 393"/>
                    <a:gd name="T9" fmla="*/ 2147483647 h 117"/>
                    <a:gd name="T10" fmla="*/ 0 w 393"/>
                    <a:gd name="T11" fmla="*/ 2147483647 h 117"/>
                    <a:gd name="T12" fmla="*/ 0 60000 65536"/>
                    <a:gd name="T13" fmla="*/ 0 60000 65536"/>
                    <a:gd name="T14" fmla="*/ 0 60000 65536"/>
                    <a:gd name="T15" fmla="*/ 0 60000 65536"/>
                    <a:gd name="T16" fmla="*/ 0 60000 65536"/>
                    <a:gd name="T17" fmla="*/ 0 60000 65536"/>
                    <a:gd name="T18" fmla="*/ 0 w 393"/>
                    <a:gd name="T19" fmla="*/ 0 h 117"/>
                    <a:gd name="T20" fmla="*/ 393 w 393"/>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393" h="117">
                      <a:moveTo>
                        <a:pt x="0" y="59"/>
                      </a:moveTo>
                      <a:lnTo>
                        <a:pt x="149" y="117"/>
                      </a:lnTo>
                      <a:lnTo>
                        <a:pt x="393" y="71"/>
                      </a:lnTo>
                      <a:lnTo>
                        <a:pt x="254" y="0"/>
                      </a:lnTo>
                      <a:lnTo>
                        <a:pt x="0" y="59"/>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6" name="Freeform 87">
                  <a:extLst>
                    <a:ext uri="{FF2B5EF4-FFF2-40B4-BE49-F238E27FC236}">
                      <a16:creationId xmlns:a16="http://schemas.microsoft.com/office/drawing/2014/main" id="{0D04BBC9-B679-8047-8650-C3825422D9D6}"/>
                    </a:ext>
                  </a:extLst>
                </p:cNvPr>
                <p:cNvSpPr>
                  <a:spLocks/>
                </p:cNvSpPr>
                <p:nvPr/>
              </p:nvSpPr>
              <p:spPr bwMode="auto">
                <a:xfrm>
                  <a:off x="8631866" y="4168460"/>
                  <a:ext cx="306326" cy="210362"/>
                </a:xfrm>
                <a:custGeom>
                  <a:avLst/>
                  <a:gdLst>
                    <a:gd name="T0" fmla="*/ 2147483647 w 171"/>
                    <a:gd name="T1" fmla="*/ 2147483647 h 110"/>
                    <a:gd name="T2" fmla="*/ 2147483647 w 171"/>
                    <a:gd name="T3" fmla="*/ 2147483647 h 110"/>
                    <a:gd name="T4" fmla="*/ 2147483647 w 171"/>
                    <a:gd name="T5" fmla="*/ 2147483647 h 110"/>
                    <a:gd name="T6" fmla="*/ 2147483647 w 171"/>
                    <a:gd name="T7" fmla="*/ 2147483647 h 110"/>
                    <a:gd name="T8" fmla="*/ 2147483647 w 171"/>
                    <a:gd name="T9" fmla="*/ 2147483647 h 110"/>
                    <a:gd name="T10" fmla="*/ 2147483647 w 171"/>
                    <a:gd name="T11" fmla="*/ 2147483647 h 110"/>
                    <a:gd name="T12" fmla="*/ 2147483647 w 171"/>
                    <a:gd name="T13" fmla="*/ 2147483647 h 110"/>
                    <a:gd name="T14" fmla="*/ 2147483647 w 171"/>
                    <a:gd name="T15" fmla="*/ 2147483647 h 110"/>
                    <a:gd name="T16" fmla="*/ 2147483647 w 171"/>
                    <a:gd name="T17" fmla="*/ 2147483647 h 110"/>
                    <a:gd name="T18" fmla="*/ 2147483647 w 171"/>
                    <a:gd name="T19" fmla="*/ 2147483647 h 110"/>
                    <a:gd name="T20" fmla="*/ 2147483647 w 171"/>
                    <a:gd name="T21" fmla="*/ 2147483647 h 110"/>
                    <a:gd name="T22" fmla="*/ 2147483647 w 171"/>
                    <a:gd name="T23" fmla="*/ 2147483647 h 110"/>
                    <a:gd name="T24" fmla="*/ 2147483647 w 171"/>
                    <a:gd name="T25" fmla="*/ 2147483647 h 110"/>
                    <a:gd name="T26" fmla="*/ 2147483647 w 171"/>
                    <a:gd name="T27" fmla="*/ 2147483647 h 110"/>
                    <a:gd name="T28" fmla="*/ 2147483647 w 171"/>
                    <a:gd name="T29" fmla="*/ 2147483647 h 110"/>
                    <a:gd name="T30" fmla="*/ 2147483647 w 171"/>
                    <a:gd name="T31" fmla="*/ 2147483647 h 110"/>
                    <a:gd name="T32" fmla="*/ 2147483647 w 171"/>
                    <a:gd name="T33" fmla="*/ 2147483647 h 110"/>
                    <a:gd name="T34" fmla="*/ 0 w 171"/>
                    <a:gd name="T35" fmla="*/ 2147483647 h 110"/>
                    <a:gd name="T36" fmla="*/ 0 w 171"/>
                    <a:gd name="T37" fmla="*/ 2147483647 h 110"/>
                    <a:gd name="T38" fmla="*/ 0 w 171"/>
                    <a:gd name="T39" fmla="*/ 2147483647 h 110"/>
                    <a:gd name="T40" fmla="*/ 2147483647 w 171"/>
                    <a:gd name="T41" fmla="*/ 2147483647 h 110"/>
                    <a:gd name="T42" fmla="*/ 2147483647 w 171"/>
                    <a:gd name="T43" fmla="*/ 2147483647 h 110"/>
                    <a:gd name="T44" fmla="*/ 2147483647 w 171"/>
                    <a:gd name="T45" fmla="*/ 2147483647 h 110"/>
                    <a:gd name="T46" fmla="*/ 2147483647 w 171"/>
                    <a:gd name="T47" fmla="*/ 0 h 110"/>
                    <a:gd name="T48" fmla="*/ 2147483647 w 171"/>
                    <a:gd name="T49" fmla="*/ 0 h 110"/>
                    <a:gd name="T50" fmla="*/ 2147483647 w 171"/>
                    <a:gd name="T51" fmla="*/ 0 h 110"/>
                    <a:gd name="T52" fmla="*/ 2147483647 w 171"/>
                    <a:gd name="T53" fmla="*/ 2147483647 h 110"/>
                    <a:gd name="T54" fmla="*/ 2147483647 w 171"/>
                    <a:gd name="T55" fmla="*/ 2147483647 h 1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1"/>
                    <a:gd name="T85" fmla="*/ 0 h 110"/>
                    <a:gd name="T86" fmla="*/ 171 w 171"/>
                    <a:gd name="T87" fmla="*/ 110 h 1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1" h="110">
                      <a:moveTo>
                        <a:pt x="32" y="3"/>
                      </a:moveTo>
                      <a:lnTo>
                        <a:pt x="160" y="69"/>
                      </a:lnTo>
                      <a:lnTo>
                        <a:pt x="164" y="72"/>
                      </a:lnTo>
                      <a:lnTo>
                        <a:pt x="167" y="75"/>
                      </a:lnTo>
                      <a:lnTo>
                        <a:pt x="170" y="78"/>
                      </a:lnTo>
                      <a:lnTo>
                        <a:pt x="171" y="83"/>
                      </a:lnTo>
                      <a:lnTo>
                        <a:pt x="171" y="91"/>
                      </a:lnTo>
                      <a:lnTo>
                        <a:pt x="170" y="99"/>
                      </a:lnTo>
                      <a:lnTo>
                        <a:pt x="164" y="105"/>
                      </a:lnTo>
                      <a:lnTo>
                        <a:pt x="157" y="110"/>
                      </a:lnTo>
                      <a:lnTo>
                        <a:pt x="153" y="110"/>
                      </a:lnTo>
                      <a:lnTo>
                        <a:pt x="149" y="110"/>
                      </a:lnTo>
                      <a:lnTo>
                        <a:pt x="144" y="110"/>
                      </a:lnTo>
                      <a:lnTo>
                        <a:pt x="140" y="109"/>
                      </a:lnTo>
                      <a:lnTo>
                        <a:pt x="12" y="41"/>
                      </a:lnTo>
                      <a:lnTo>
                        <a:pt x="7" y="37"/>
                      </a:lnTo>
                      <a:lnTo>
                        <a:pt x="4" y="34"/>
                      </a:lnTo>
                      <a:lnTo>
                        <a:pt x="0" y="30"/>
                      </a:lnTo>
                      <a:lnTo>
                        <a:pt x="0" y="27"/>
                      </a:lnTo>
                      <a:lnTo>
                        <a:pt x="0" y="18"/>
                      </a:lnTo>
                      <a:lnTo>
                        <a:pt x="1" y="11"/>
                      </a:lnTo>
                      <a:lnTo>
                        <a:pt x="7" y="4"/>
                      </a:lnTo>
                      <a:lnTo>
                        <a:pt x="14" y="1"/>
                      </a:lnTo>
                      <a:lnTo>
                        <a:pt x="17" y="0"/>
                      </a:lnTo>
                      <a:lnTo>
                        <a:pt x="22" y="0"/>
                      </a:lnTo>
                      <a:lnTo>
                        <a:pt x="27" y="0"/>
                      </a:lnTo>
                      <a:lnTo>
                        <a:pt x="32"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7" name="Freeform 88">
                  <a:extLst>
                    <a:ext uri="{FF2B5EF4-FFF2-40B4-BE49-F238E27FC236}">
                      <a16:creationId xmlns:a16="http://schemas.microsoft.com/office/drawing/2014/main" id="{09306471-FC52-7B40-9617-E18B97D8D32E}"/>
                    </a:ext>
                  </a:extLst>
                </p:cNvPr>
                <p:cNvSpPr>
                  <a:spLocks/>
                </p:cNvSpPr>
                <p:nvPr/>
              </p:nvSpPr>
              <p:spPr bwMode="auto">
                <a:xfrm>
                  <a:off x="9070754" y="4032681"/>
                  <a:ext cx="404851" cy="240960"/>
                </a:xfrm>
                <a:custGeom>
                  <a:avLst/>
                  <a:gdLst>
                    <a:gd name="T0" fmla="*/ 0 w 226"/>
                    <a:gd name="T1" fmla="*/ 2147483647 h 126"/>
                    <a:gd name="T2" fmla="*/ 2147483647 w 226"/>
                    <a:gd name="T3" fmla="*/ 2147483647 h 126"/>
                    <a:gd name="T4" fmla="*/ 2147483647 w 226"/>
                    <a:gd name="T5" fmla="*/ 2147483647 h 126"/>
                    <a:gd name="T6" fmla="*/ 2147483647 w 226"/>
                    <a:gd name="T7" fmla="*/ 0 h 126"/>
                    <a:gd name="T8" fmla="*/ 0 w 226"/>
                    <a:gd name="T9" fmla="*/ 2147483647 h 126"/>
                    <a:gd name="T10" fmla="*/ 0 w 226"/>
                    <a:gd name="T11" fmla="*/ 2147483647 h 126"/>
                    <a:gd name="T12" fmla="*/ 0 60000 65536"/>
                    <a:gd name="T13" fmla="*/ 0 60000 65536"/>
                    <a:gd name="T14" fmla="*/ 0 60000 65536"/>
                    <a:gd name="T15" fmla="*/ 0 60000 65536"/>
                    <a:gd name="T16" fmla="*/ 0 60000 65536"/>
                    <a:gd name="T17" fmla="*/ 0 60000 65536"/>
                    <a:gd name="T18" fmla="*/ 0 w 226"/>
                    <a:gd name="T19" fmla="*/ 0 h 126"/>
                    <a:gd name="T20" fmla="*/ 226 w 226"/>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226" h="126">
                      <a:moveTo>
                        <a:pt x="0" y="31"/>
                      </a:moveTo>
                      <a:lnTo>
                        <a:pt x="152" y="126"/>
                      </a:lnTo>
                      <a:lnTo>
                        <a:pt x="226" y="91"/>
                      </a:lnTo>
                      <a:lnTo>
                        <a:pt x="160" y="0"/>
                      </a:lnTo>
                      <a:lnTo>
                        <a:pt x="0" y="31"/>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8" name="Freeform 89">
                  <a:extLst>
                    <a:ext uri="{FF2B5EF4-FFF2-40B4-BE49-F238E27FC236}">
                      <a16:creationId xmlns:a16="http://schemas.microsoft.com/office/drawing/2014/main" id="{992E64F3-CAE1-9B42-8040-4F3D6EFBBA07}"/>
                    </a:ext>
                  </a:extLst>
                </p:cNvPr>
                <p:cNvSpPr>
                  <a:spLocks/>
                </p:cNvSpPr>
                <p:nvPr/>
              </p:nvSpPr>
              <p:spPr bwMode="auto">
                <a:xfrm>
                  <a:off x="9004472" y="4061367"/>
                  <a:ext cx="356484" cy="218011"/>
                </a:xfrm>
                <a:custGeom>
                  <a:avLst/>
                  <a:gdLst>
                    <a:gd name="T0" fmla="*/ 2147483647 w 199"/>
                    <a:gd name="T1" fmla="*/ 2147483647 h 114"/>
                    <a:gd name="T2" fmla="*/ 2147483647 w 199"/>
                    <a:gd name="T3" fmla="*/ 2147483647 h 114"/>
                    <a:gd name="T4" fmla="*/ 2147483647 w 199"/>
                    <a:gd name="T5" fmla="*/ 2147483647 h 114"/>
                    <a:gd name="T6" fmla="*/ 2147483647 w 199"/>
                    <a:gd name="T7" fmla="*/ 2147483647 h 114"/>
                    <a:gd name="T8" fmla="*/ 2147483647 w 199"/>
                    <a:gd name="T9" fmla="*/ 2147483647 h 114"/>
                    <a:gd name="T10" fmla="*/ 2147483647 w 199"/>
                    <a:gd name="T11" fmla="*/ 2147483647 h 114"/>
                    <a:gd name="T12" fmla="*/ 2147483647 w 199"/>
                    <a:gd name="T13" fmla="*/ 2147483647 h 114"/>
                    <a:gd name="T14" fmla="*/ 2147483647 w 199"/>
                    <a:gd name="T15" fmla="*/ 2147483647 h 114"/>
                    <a:gd name="T16" fmla="*/ 2147483647 w 199"/>
                    <a:gd name="T17" fmla="*/ 2147483647 h 114"/>
                    <a:gd name="T18" fmla="*/ 2147483647 w 199"/>
                    <a:gd name="T19" fmla="*/ 2147483647 h 114"/>
                    <a:gd name="T20" fmla="*/ 2147483647 w 199"/>
                    <a:gd name="T21" fmla="*/ 2147483647 h 114"/>
                    <a:gd name="T22" fmla="*/ 2147483647 w 199"/>
                    <a:gd name="T23" fmla="*/ 2147483647 h 114"/>
                    <a:gd name="T24" fmla="*/ 2147483647 w 199"/>
                    <a:gd name="T25" fmla="*/ 2147483647 h 114"/>
                    <a:gd name="T26" fmla="*/ 2147483647 w 199"/>
                    <a:gd name="T27" fmla="*/ 2147483647 h 114"/>
                    <a:gd name="T28" fmla="*/ 2147483647 w 199"/>
                    <a:gd name="T29" fmla="*/ 2147483647 h 114"/>
                    <a:gd name="T30" fmla="*/ 2147483647 w 199"/>
                    <a:gd name="T31" fmla="*/ 2147483647 h 114"/>
                    <a:gd name="T32" fmla="*/ 2147483647 w 199"/>
                    <a:gd name="T33" fmla="*/ 2147483647 h 114"/>
                    <a:gd name="T34" fmla="*/ 2147483647 w 199"/>
                    <a:gd name="T35" fmla="*/ 2147483647 h 114"/>
                    <a:gd name="T36" fmla="*/ 2147483647 w 199"/>
                    <a:gd name="T37" fmla="*/ 2147483647 h 114"/>
                    <a:gd name="T38" fmla="*/ 0 w 199"/>
                    <a:gd name="T39" fmla="*/ 2147483647 h 114"/>
                    <a:gd name="T40" fmla="*/ 0 w 199"/>
                    <a:gd name="T41" fmla="*/ 2147483647 h 114"/>
                    <a:gd name="T42" fmla="*/ 0 w 199"/>
                    <a:gd name="T43" fmla="*/ 2147483647 h 114"/>
                    <a:gd name="T44" fmla="*/ 2147483647 w 199"/>
                    <a:gd name="T45" fmla="*/ 2147483647 h 114"/>
                    <a:gd name="T46" fmla="*/ 2147483647 w 199"/>
                    <a:gd name="T47" fmla="*/ 2147483647 h 114"/>
                    <a:gd name="T48" fmla="*/ 2147483647 w 199"/>
                    <a:gd name="T49" fmla="*/ 2147483647 h 114"/>
                    <a:gd name="T50" fmla="*/ 2147483647 w 199"/>
                    <a:gd name="T51" fmla="*/ 0 h 114"/>
                    <a:gd name="T52" fmla="*/ 2147483647 w 199"/>
                    <a:gd name="T53" fmla="*/ 0 h 114"/>
                    <a:gd name="T54" fmla="*/ 2147483647 w 199"/>
                    <a:gd name="T55" fmla="*/ 2147483647 h 114"/>
                    <a:gd name="T56" fmla="*/ 2147483647 w 199"/>
                    <a:gd name="T57" fmla="*/ 2147483647 h 114"/>
                    <a:gd name="T58" fmla="*/ 2147483647 w 199"/>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14"/>
                    <a:gd name="T92" fmla="*/ 199 w 199"/>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14">
                      <a:moveTo>
                        <a:pt x="33" y="5"/>
                      </a:moveTo>
                      <a:lnTo>
                        <a:pt x="186" y="71"/>
                      </a:lnTo>
                      <a:lnTo>
                        <a:pt x="190" y="73"/>
                      </a:lnTo>
                      <a:lnTo>
                        <a:pt x="193" y="76"/>
                      </a:lnTo>
                      <a:lnTo>
                        <a:pt x="196" y="80"/>
                      </a:lnTo>
                      <a:lnTo>
                        <a:pt x="197" y="84"/>
                      </a:lnTo>
                      <a:lnTo>
                        <a:pt x="199" y="91"/>
                      </a:lnTo>
                      <a:lnTo>
                        <a:pt x="197" y="100"/>
                      </a:lnTo>
                      <a:lnTo>
                        <a:pt x="193" y="107"/>
                      </a:lnTo>
                      <a:lnTo>
                        <a:pt x="187" y="111"/>
                      </a:lnTo>
                      <a:lnTo>
                        <a:pt x="182" y="112"/>
                      </a:lnTo>
                      <a:lnTo>
                        <a:pt x="179" y="114"/>
                      </a:lnTo>
                      <a:lnTo>
                        <a:pt x="173" y="112"/>
                      </a:lnTo>
                      <a:lnTo>
                        <a:pt x="170" y="111"/>
                      </a:lnTo>
                      <a:lnTo>
                        <a:pt x="14" y="43"/>
                      </a:lnTo>
                      <a:lnTo>
                        <a:pt x="9" y="40"/>
                      </a:lnTo>
                      <a:lnTo>
                        <a:pt x="4" y="37"/>
                      </a:lnTo>
                      <a:lnTo>
                        <a:pt x="3" y="33"/>
                      </a:lnTo>
                      <a:lnTo>
                        <a:pt x="2" y="30"/>
                      </a:lnTo>
                      <a:lnTo>
                        <a:pt x="0" y="26"/>
                      </a:lnTo>
                      <a:lnTo>
                        <a:pt x="0" y="23"/>
                      </a:lnTo>
                      <a:lnTo>
                        <a:pt x="0" y="17"/>
                      </a:lnTo>
                      <a:lnTo>
                        <a:pt x="2" y="15"/>
                      </a:lnTo>
                      <a:lnTo>
                        <a:pt x="7" y="8"/>
                      </a:lnTo>
                      <a:lnTo>
                        <a:pt x="13" y="3"/>
                      </a:lnTo>
                      <a:lnTo>
                        <a:pt x="17" y="0"/>
                      </a:lnTo>
                      <a:lnTo>
                        <a:pt x="21" y="0"/>
                      </a:lnTo>
                      <a:lnTo>
                        <a:pt x="27" y="2"/>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9" name="Freeform 90">
                  <a:extLst>
                    <a:ext uri="{FF2B5EF4-FFF2-40B4-BE49-F238E27FC236}">
                      <a16:creationId xmlns:a16="http://schemas.microsoft.com/office/drawing/2014/main" id="{A157DF2B-A3B9-AC40-959C-B3F02CD2E198}"/>
                    </a:ext>
                  </a:extLst>
                </p:cNvPr>
                <p:cNvSpPr>
                  <a:spLocks/>
                </p:cNvSpPr>
                <p:nvPr/>
              </p:nvSpPr>
              <p:spPr bwMode="auto">
                <a:xfrm>
                  <a:off x="9319755" y="3988697"/>
                  <a:ext cx="222131" cy="250523"/>
                </a:xfrm>
                <a:custGeom>
                  <a:avLst/>
                  <a:gdLst>
                    <a:gd name="T0" fmla="*/ 2147483647 w 124"/>
                    <a:gd name="T1" fmla="*/ 2147483647 h 131"/>
                    <a:gd name="T2" fmla="*/ 2147483647 w 124"/>
                    <a:gd name="T3" fmla="*/ 2147483647 h 131"/>
                    <a:gd name="T4" fmla="*/ 2147483647 w 124"/>
                    <a:gd name="T5" fmla="*/ 2147483647 h 131"/>
                    <a:gd name="T6" fmla="*/ 2147483647 w 124"/>
                    <a:gd name="T7" fmla="*/ 2147483647 h 131"/>
                    <a:gd name="T8" fmla="*/ 2147483647 w 124"/>
                    <a:gd name="T9" fmla="*/ 2147483647 h 131"/>
                    <a:gd name="T10" fmla="*/ 2147483647 w 124"/>
                    <a:gd name="T11" fmla="*/ 2147483647 h 131"/>
                    <a:gd name="T12" fmla="*/ 2147483647 w 124"/>
                    <a:gd name="T13" fmla="*/ 2147483647 h 131"/>
                    <a:gd name="T14" fmla="*/ 2147483647 w 124"/>
                    <a:gd name="T15" fmla="*/ 2147483647 h 131"/>
                    <a:gd name="T16" fmla="*/ 2147483647 w 124"/>
                    <a:gd name="T17" fmla="*/ 2147483647 h 131"/>
                    <a:gd name="T18" fmla="*/ 2147483647 w 124"/>
                    <a:gd name="T19" fmla="*/ 2147483647 h 131"/>
                    <a:gd name="T20" fmla="*/ 2147483647 w 124"/>
                    <a:gd name="T21" fmla="*/ 2147483647 h 131"/>
                    <a:gd name="T22" fmla="*/ 2147483647 w 124"/>
                    <a:gd name="T23" fmla="*/ 2147483647 h 131"/>
                    <a:gd name="T24" fmla="*/ 2147483647 w 124"/>
                    <a:gd name="T25" fmla="*/ 2147483647 h 131"/>
                    <a:gd name="T26" fmla="*/ 2147483647 w 124"/>
                    <a:gd name="T27" fmla="*/ 2147483647 h 131"/>
                    <a:gd name="T28" fmla="*/ 2147483647 w 124"/>
                    <a:gd name="T29" fmla="*/ 2147483647 h 131"/>
                    <a:gd name="T30" fmla="*/ 2147483647 w 124"/>
                    <a:gd name="T31" fmla="*/ 2147483647 h 131"/>
                    <a:gd name="T32" fmla="*/ 2147483647 w 124"/>
                    <a:gd name="T33" fmla="*/ 2147483647 h 131"/>
                    <a:gd name="T34" fmla="*/ 2147483647 w 124"/>
                    <a:gd name="T35" fmla="*/ 2147483647 h 131"/>
                    <a:gd name="T36" fmla="*/ 2147483647 w 124"/>
                    <a:gd name="T37" fmla="*/ 2147483647 h 131"/>
                    <a:gd name="T38" fmla="*/ 2147483647 w 124"/>
                    <a:gd name="T39" fmla="*/ 2147483647 h 131"/>
                    <a:gd name="T40" fmla="*/ 2147483647 w 124"/>
                    <a:gd name="T41" fmla="*/ 2147483647 h 131"/>
                    <a:gd name="T42" fmla="*/ 2147483647 w 124"/>
                    <a:gd name="T43" fmla="*/ 2147483647 h 131"/>
                    <a:gd name="T44" fmla="*/ 2147483647 w 124"/>
                    <a:gd name="T45" fmla="*/ 2147483647 h 131"/>
                    <a:gd name="T46" fmla="*/ 2147483647 w 124"/>
                    <a:gd name="T47" fmla="*/ 2147483647 h 131"/>
                    <a:gd name="T48" fmla="*/ 2147483647 w 124"/>
                    <a:gd name="T49" fmla="*/ 2147483647 h 131"/>
                    <a:gd name="T50" fmla="*/ 2147483647 w 124"/>
                    <a:gd name="T51" fmla="*/ 2147483647 h 131"/>
                    <a:gd name="T52" fmla="*/ 2147483647 w 124"/>
                    <a:gd name="T53" fmla="*/ 2147483647 h 131"/>
                    <a:gd name="T54" fmla="*/ 2147483647 w 124"/>
                    <a:gd name="T55" fmla="*/ 2147483647 h 131"/>
                    <a:gd name="T56" fmla="*/ 2147483647 w 124"/>
                    <a:gd name="T57" fmla="*/ 2147483647 h 131"/>
                    <a:gd name="T58" fmla="*/ 2147483647 w 124"/>
                    <a:gd name="T59" fmla="*/ 2147483647 h 131"/>
                    <a:gd name="T60" fmla="*/ 2147483647 w 124"/>
                    <a:gd name="T61" fmla="*/ 2147483647 h 131"/>
                    <a:gd name="T62" fmla="*/ 2147483647 w 124"/>
                    <a:gd name="T63" fmla="*/ 2147483647 h 131"/>
                    <a:gd name="T64" fmla="*/ 2147483647 w 124"/>
                    <a:gd name="T65" fmla="*/ 2147483647 h 131"/>
                    <a:gd name="T66" fmla="*/ 2147483647 w 124"/>
                    <a:gd name="T67" fmla="*/ 2147483647 h 131"/>
                    <a:gd name="T68" fmla="*/ 2147483647 w 124"/>
                    <a:gd name="T69" fmla="*/ 2147483647 h 131"/>
                    <a:gd name="T70" fmla="*/ 2147483647 w 124"/>
                    <a:gd name="T71" fmla="*/ 2147483647 h 131"/>
                    <a:gd name="T72" fmla="*/ 2147483647 w 124"/>
                    <a:gd name="T73" fmla="*/ 2147483647 h 131"/>
                    <a:gd name="T74" fmla="*/ 2147483647 w 124"/>
                    <a:gd name="T75" fmla="*/ 2147483647 h 131"/>
                    <a:gd name="T76" fmla="*/ 2147483647 w 124"/>
                    <a:gd name="T77" fmla="*/ 2147483647 h 131"/>
                    <a:gd name="T78" fmla="*/ 2147483647 w 124"/>
                    <a:gd name="T79" fmla="*/ 2147483647 h 131"/>
                    <a:gd name="T80" fmla="*/ 0 w 124"/>
                    <a:gd name="T81" fmla="*/ 2147483647 h 131"/>
                    <a:gd name="T82" fmla="*/ 2147483647 w 124"/>
                    <a:gd name="T83" fmla="*/ 2147483647 h 131"/>
                    <a:gd name="T84" fmla="*/ 2147483647 w 124"/>
                    <a:gd name="T85" fmla="*/ 2147483647 h 131"/>
                    <a:gd name="T86" fmla="*/ 2147483647 w 124"/>
                    <a:gd name="T87" fmla="*/ 2147483647 h 131"/>
                    <a:gd name="T88" fmla="*/ 2147483647 w 124"/>
                    <a:gd name="T89" fmla="*/ 2147483647 h 131"/>
                    <a:gd name="T90" fmla="*/ 2147483647 w 124"/>
                    <a:gd name="T91" fmla="*/ 2147483647 h 131"/>
                    <a:gd name="T92" fmla="*/ 2147483647 w 124"/>
                    <a:gd name="T93" fmla="*/ 0 h 131"/>
                    <a:gd name="T94" fmla="*/ 2147483647 w 124"/>
                    <a:gd name="T95" fmla="*/ 2147483647 h 131"/>
                    <a:gd name="T96" fmla="*/ 2147483647 w 124"/>
                    <a:gd name="T97" fmla="*/ 2147483647 h 131"/>
                    <a:gd name="T98" fmla="*/ 2147483647 w 124"/>
                    <a:gd name="T99" fmla="*/ 2147483647 h 131"/>
                    <a:gd name="T100" fmla="*/ 2147483647 w 124"/>
                    <a:gd name="T101" fmla="*/ 2147483647 h 131"/>
                    <a:gd name="T102" fmla="*/ 2147483647 w 124"/>
                    <a:gd name="T103" fmla="*/ 2147483647 h 131"/>
                    <a:gd name="T104" fmla="*/ 2147483647 w 124"/>
                    <a:gd name="T105" fmla="*/ 2147483647 h 131"/>
                    <a:gd name="T106" fmla="*/ 2147483647 w 124"/>
                    <a:gd name="T107" fmla="*/ 2147483647 h 131"/>
                    <a:gd name="T108" fmla="*/ 2147483647 w 124"/>
                    <a:gd name="T109" fmla="*/ 2147483647 h 131"/>
                    <a:gd name="T110" fmla="*/ 2147483647 w 124"/>
                    <a:gd name="T111" fmla="*/ 2147483647 h 131"/>
                    <a:gd name="T112" fmla="*/ 2147483647 w 124"/>
                    <a:gd name="T113" fmla="*/ 2147483647 h 1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4"/>
                    <a:gd name="T172" fmla="*/ 0 h 131"/>
                    <a:gd name="T173" fmla="*/ 124 w 124"/>
                    <a:gd name="T174" fmla="*/ 131 h 1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4" h="131">
                      <a:moveTo>
                        <a:pt x="58" y="29"/>
                      </a:moveTo>
                      <a:lnTo>
                        <a:pt x="60" y="30"/>
                      </a:lnTo>
                      <a:lnTo>
                        <a:pt x="61" y="33"/>
                      </a:lnTo>
                      <a:lnTo>
                        <a:pt x="64" y="37"/>
                      </a:lnTo>
                      <a:lnTo>
                        <a:pt x="70" y="43"/>
                      </a:lnTo>
                      <a:lnTo>
                        <a:pt x="72" y="48"/>
                      </a:lnTo>
                      <a:lnTo>
                        <a:pt x="78" y="55"/>
                      </a:lnTo>
                      <a:lnTo>
                        <a:pt x="82" y="63"/>
                      </a:lnTo>
                      <a:lnTo>
                        <a:pt x="89" y="71"/>
                      </a:lnTo>
                      <a:lnTo>
                        <a:pt x="94" y="78"/>
                      </a:lnTo>
                      <a:lnTo>
                        <a:pt x="99" y="87"/>
                      </a:lnTo>
                      <a:lnTo>
                        <a:pt x="105" y="94"/>
                      </a:lnTo>
                      <a:lnTo>
                        <a:pt x="111" y="101"/>
                      </a:lnTo>
                      <a:lnTo>
                        <a:pt x="114" y="107"/>
                      </a:lnTo>
                      <a:lnTo>
                        <a:pt x="118" y="114"/>
                      </a:lnTo>
                      <a:lnTo>
                        <a:pt x="121" y="119"/>
                      </a:lnTo>
                      <a:lnTo>
                        <a:pt x="124" y="124"/>
                      </a:lnTo>
                      <a:lnTo>
                        <a:pt x="80" y="131"/>
                      </a:lnTo>
                      <a:lnTo>
                        <a:pt x="78" y="128"/>
                      </a:lnTo>
                      <a:lnTo>
                        <a:pt x="75" y="124"/>
                      </a:lnTo>
                      <a:lnTo>
                        <a:pt x="71" y="118"/>
                      </a:lnTo>
                      <a:lnTo>
                        <a:pt x="65" y="111"/>
                      </a:lnTo>
                      <a:lnTo>
                        <a:pt x="63" y="107"/>
                      </a:lnTo>
                      <a:lnTo>
                        <a:pt x="60" y="102"/>
                      </a:lnTo>
                      <a:lnTo>
                        <a:pt x="55" y="98"/>
                      </a:lnTo>
                      <a:lnTo>
                        <a:pt x="53" y="94"/>
                      </a:lnTo>
                      <a:lnTo>
                        <a:pt x="48" y="88"/>
                      </a:lnTo>
                      <a:lnTo>
                        <a:pt x="46" y="84"/>
                      </a:lnTo>
                      <a:lnTo>
                        <a:pt x="41" y="80"/>
                      </a:lnTo>
                      <a:lnTo>
                        <a:pt x="38" y="75"/>
                      </a:lnTo>
                      <a:lnTo>
                        <a:pt x="34" y="70"/>
                      </a:lnTo>
                      <a:lnTo>
                        <a:pt x="30" y="64"/>
                      </a:lnTo>
                      <a:lnTo>
                        <a:pt x="27" y="60"/>
                      </a:lnTo>
                      <a:lnTo>
                        <a:pt x="23" y="54"/>
                      </a:lnTo>
                      <a:lnTo>
                        <a:pt x="20" y="50"/>
                      </a:lnTo>
                      <a:lnTo>
                        <a:pt x="17" y="46"/>
                      </a:lnTo>
                      <a:lnTo>
                        <a:pt x="13" y="40"/>
                      </a:lnTo>
                      <a:lnTo>
                        <a:pt x="11" y="37"/>
                      </a:lnTo>
                      <a:lnTo>
                        <a:pt x="6" y="30"/>
                      </a:lnTo>
                      <a:lnTo>
                        <a:pt x="3" y="23"/>
                      </a:lnTo>
                      <a:lnTo>
                        <a:pt x="0" y="19"/>
                      </a:lnTo>
                      <a:lnTo>
                        <a:pt x="2" y="17"/>
                      </a:lnTo>
                      <a:lnTo>
                        <a:pt x="3" y="11"/>
                      </a:lnTo>
                      <a:lnTo>
                        <a:pt x="4" y="9"/>
                      </a:lnTo>
                      <a:lnTo>
                        <a:pt x="7" y="4"/>
                      </a:lnTo>
                      <a:lnTo>
                        <a:pt x="10" y="3"/>
                      </a:lnTo>
                      <a:lnTo>
                        <a:pt x="16" y="0"/>
                      </a:lnTo>
                      <a:lnTo>
                        <a:pt x="23" y="2"/>
                      </a:lnTo>
                      <a:lnTo>
                        <a:pt x="27" y="2"/>
                      </a:lnTo>
                      <a:lnTo>
                        <a:pt x="30" y="4"/>
                      </a:lnTo>
                      <a:lnTo>
                        <a:pt x="36" y="6"/>
                      </a:lnTo>
                      <a:lnTo>
                        <a:pt x="40" y="10"/>
                      </a:lnTo>
                      <a:lnTo>
                        <a:pt x="44" y="13"/>
                      </a:lnTo>
                      <a:lnTo>
                        <a:pt x="48" y="17"/>
                      </a:lnTo>
                      <a:lnTo>
                        <a:pt x="54" y="21"/>
                      </a:lnTo>
                      <a:lnTo>
                        <a:pt x="58"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0" name="Freeform 91">
                  <a:extLst>
                    <a:ext uri="{FF2B5EF4-FFF2-40B4-BE49-F238E27FC236}">
                      <a16:creationId xmlns:a16="http://schemas.microsoft.com/office/drawing/2014/main" id="{C1E0F9E3-456B-C04A-B2A4-7A76195312A1}"/>
                    </a:ext>
                  </a:extLst>
                </p:cNvPr>
                <p:cNvSpPr>
                  <a:spLocks/>
                </p:cNvSpPr>
                <p:nvPr/>
              </p:nvSpPr>
              <p:spPr bwMode="auto">
                <a:xfrm>
                  <a:off x="7893819" y="4298502"/>
                  <a:ext cx="435305" cy="210362"/>
                </a:xfrm>
                <a:custGeom>
                  <a:avLst/>
                  <a:gdLst>
                    <a:gd name="T0" fmla="*/ 2147483647 w 243"/>
                    <a:gd name="T1" fmla="*/ 2147483647 h 110"/>
                    <a:gd name="T2" fmla="*/ 2147483647 w 243"/>
                    <a:gd name="T3" fmla="*/ 2147483647 h 110"/>
                    <a:gd name="T4" fmla="*/ 2147483647 w 243"/>
                    <a:gd name="T5" fmla="*/ 2147483647 h 110"/>
                    <a:gd name="T6" fmla="*/ 2147483647 w 243"/>
                    <a:gd name="T7" fmla="*/ 0 h 110"/>
                    <a:gd name="T8" fmla="*/ 0 w 243"/>
                    <a:gd name="T9" fmla="*/ 2147483647 h 110"/>
                    <a:gd name="T10" fmla="*/ 2147483647 w 243"/>
                    <a:gd name="T11" fmla="*/ 2147483647 h 110"/>
                    <a:gd name="T12" fmla="*/ 2147483647 w 243"/>
                    <a:gd name="T13" fmla="*/ 2147483647 h 110"/>
                    <a:gd name="T14" fmla="*/ 0 60000 65536"/>
                    <a:gd name="T15" fmla="*/ 0 60000 65536"/>
                    <a:gd name="T16" fmla="*/ 0 60000 65536"/>
                    <a:gd name="T17" fmla="*/ 0 60000 65536"/>
                    <a:gd name="T18" fmla="*/ 0 60000 65536"/>
                    <a:gd name="T19" fmla="*/ 0 60000 65536"/>
                    <a:gd name="T20" fmla="*/ 0 60000 65536"/>
                    <a:gd name="T21" fmla="*/ 0 w 243"/>
                    <a:gd name="T22" fmla="*/ 0 h 110"/>
                    <a:gd name="T23" fmla="*/ 243 w 24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110">
                      <a:moveTo>
                        <a:pt x="22" y="64"/>
                      </a:moveTo>
                      <a:lnTo>
                        <a:pt x="105" y="110"/>
                      </a:lnTo>
                      <a:lnTo>
                        <a:pt x="243" y="79"/>
                      </a:lnTo>
                      <a:lnTo>
                        <a:pt x="173" y="0"/>
                      </a:lnTo>
                      <a:lnTo>
                        <a:pt x="0" y="34"/>
                      </a:lnTo>
                      <a:lnTo>
                        <a:pt x="22" y="64"/>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1" name="Freeform 92">
                  <a:extLst>
                    <a:ext uri="{FF2B5EF4-FFF2-40B4-BE49-F238E27FC236}">
                      <a16:creationId xmlns:a16="http://schemas.microsoft.com/office/drawing/2014/main" id="{E41D4EB8-AD7B-DA47-9AA6-7C0E3858331C}"/>
                    </a:ext>
                  </a:extLst>
                </p:cNvPr>
                <p:cNvSpPr>
                  <a:spLocks/>
                </p:cNvSpPr>
                <p:nvPr/>
              </p:nvSpPr>
              <p:spPr bwMode="auto">
                <a:xfrm>
                  <a:off x="8158943" y="4294678"/>
                  <a:ext cx="358275" cy="160640"/>
                </a:xfrm>
                <a:custGeom>
                  <a:avLst/>
                  <a:gdLst>
                    <a:gd name="T0" fmla="*/ 2147483647 w 200"/>
                    <a:gd name="T1" fmla="*/ 2147483647 h 84"/>
                    <a:gd name="T2" fmla="*/ 2147483647 w 200"/>
                    <a:gd name="T3" fmla="*/ 2147483647 h 84"/>
                    <a:gd name="T4" fmla="*/ 2147483647 w 200"/>
                    <a:gd name="T5" fmla="*/ 2147483647 h 84"/>
                    <a:gd name="T6" fmla="*/ 2147483647 w 200"/>
                    <a:gd name="T7" fmla="*/ 2147483647 h 84"/>
                    <a:gd name="T8" fmla="*/ 2147483647 w 200"/>
                    <a:gd name="T9" fmla="*/ 2147483647 h 84"/>
                    <a:gd name="T10" fmla="*/ 2147483647 w 200"/>
                    <a:gd name="T11" fmla="*/ 2147483647 h 84"/>
                    <a:gd name="T12" fmla="*/ 2147483647 w 200"/>
                    <a:gd name="T13" fmla="*/ 2147483647 h 84"/>
                    <a:gd name="T14" fmla="*/ 2147483647 w 200"/>
                    <a:gd name="T15" fmla="*/ 2147483647 h 84"/>
                    <a:gd name="T16" fmla="*/ 2147483647 w 200"/>
                    <a:gd name="T17" fmla="*/ 2147483647 h 84"/>
                    <a:gd name="T18" fmla="*/ 2147483647 w 200"/>
                    <a:gd name="T19" fmla="*/ 2147483647 h 84"/>
                    <a:gd name="T20" fmla="*/ 2147483647 w 200"/>
                    <a:gd name="T21" fmla="*/ 2147483647 h 84"/>
                    <a:gd name="T22" fmla="*/ 2147483647 w 200"/>
                    <a:gd name="T23" fmla="*/ 2147483647 h 84"/>
                    <a:gd name="T24" fmla="*/ 2147483647 w 200"/>
                    <a:gd name="T25" fmla="*/ 2147483647 h 84"/>
                    <a:gd name="T26" fmla="*/ 2147483647 w 200"/>
                    <a:gd name="T27" fmla="*/ 2147483647 h 84"/>
                    <a:gd name="T28" fmla="*/ 2147483647 w 200"/>
                    <a:gd name="T29" fmla="*/ 2147483647 h 84"/>
                    <a:gd name="T30" fmla="*/ 2147483647 w 200"/>
                    <a:gd name="T31" fmla="*/ 2147483647 h 84"/>
                    <a:gd name="T32" fmla="*/ 2147483647 w 200"/>
                    <a:gd name="T33" fmla="*/ 2147483647 h 84"/>
                    <a:gd name="T34" fmla="*/ 2147483647 w 200"/>
                    <a:gd name="T35" fmla="*/ 2147483647 h 84"/>
                    <a:gd name="T36" fmla="*/ 2147483647 w 200"/>
                    <a:gd name="T37" fmla="*/ 2147483647 h 84"/>
                    <a:gd name="T38" fmla="*/ 0 w 200"/>
                    <a:gd name="T39" fmla="*/ 2147483647 h 84"/>
                    <a:gd name="T40" fmla="*/ 2147483647 w 200"/>
                    <a:gd name="T41" fmla="*/ 2147483647 h 84"/>
                    <a:gd name="T42" fmla="*/ 2147483647 w 200"/>
                    <a:gd name="T43" fmla="*/ 2147483647 h 84"/>
                    <a:gd name="T44" fmla="*/ 2147483647 w 200"/>
                    <a:gd name="T45" fmla="*/ 2147483647 h 84"/>
                    <a:gd name="T46" fmla="*/ 2147483647 w 200"/>
                    <a:gd name="T47" fmla="*/ 2147483647 h 84"/>
                    <a:gd name="T48" fmla="*/ 2147483647 w 200"/>
                    <a:gd name="T49" fmla="*/ 0 h 84"/>
                    <a:gd name="T50" fmla="*/ 2147483647 w 200"/>
                    <a:gd name="T51" fmla="*/ 0 h 84"/>
                    <a:gd name="T52" fmla="*/ 2147483647 w 200"/>
                    <a:gd name="T53" fmla="*/ 2147483647 h 84"/>
                    <a:gd name="T54" fmla="*/ 2147483647 w 200"/>
                    <a:gd name="T55" fmla="*/ 2147483647 h 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
                    <a:gd name="T85" fmla="*/ 0 h 84"/>
                    <a:gd name="T86" fmla="*/ 200 w 200"/>
                    <a:gd name="T87" fmla="*/ 84 h 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 h="84">
                      <a:moveTo>
                        <a:pt x="28" y="2"/>
                      </a:moveTo>
                      <a:lnTo>
                        <a:pt x="184" y="42"/>
                      </a:lnTo>
                      <a:lnTo>
                        <a:pt x="189" y="43"/>
                      </a:lnTo>
                      <a:lnTo>
                        <a:pt x="193" y="46"/>
                      </a:lnTo>
                      <a:lnTo>
                        <a:pt x="194" y="49"/>
                      </a:lnTo>
                      <a:lnTo>
                        <a:pt x="198" y="53"/>
                      </a:lnTo>
                      <a:lnTo>
                        <a:pt x="200" y="60"/>
                      </a:lnTo>
                      <a:lnTo>
                        <a:pt x="200" y="69"/>
                      </a:lnTo>
                      <a:lnTo>
                        <a:pt x="196" y="76"/>
                      </a:lnTo>
                      <a:lnTo>
                        <a:pt x="189" y="81"/>
                      </a:lnTo>
                      <a:lnTo>
                        <a:pt x="186" y="84"/>
                      </a:lnTo>
                      <a:lnTo>
                        <a:pt x="181" y="84"/>
                      </a:lnTo>
                      <a:lnTo>
                        <a:pt x="177" y="84"/>
                      </a:lnTo>
                      <a:lnTo>
                        <a:pt x="173" y="84"/>
                      </a:lnTo>
                      <a:lnTo>
                        <a:pt x="17" y="44"/>
                      </a:lnTo>
                      <a:lnTo>
                        <a:pt x="13" y="42"/>
                      </a:lnTo>
                      <a:lnTo>
                        <a:pt x="7" y="39"/>
                      </a:lnTo>
                      <a:lnTo>
                        <a:pt x="4" y="36"/>
                      </a:lnTo>
                      <a:lnTo>
                        <a:pt x="3" y="33"/>
                      </a:lnTo>
                      <a:lnTo>
                        <a:pt x="0" y="25"/>
                      </a:lnTo>
                      <a:lnTo>
                        <a:pt x="1" y="17"/>
                      </a:lnTo>
                      <a:lnTo>
                        <a:pt x="4" y="9"/>
                      </a:lnTo>
                      <a:lnTo>
                        <a:pt x="10" y="3"/>
                      </a:lnTo>
                      <a:lnTo>
                        <a:pt x="13" y="2"/>
                      </a:lnTo>
                      <a:lnTo>
                        <a:pt x="17"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2" name="Freeform 93">
                  <a:extLst>
                    <a:ext uri="{FF2B5EF4-FFF2-40B4-BE49-F238E27FC236}">
                      <a16:creationId xmlns:a16="http://schemas.microsoft.com/office/drawing/2014/main" id="{DC250587-55DD-A845-9A8A-60C59473C005}"/>
                    </a:ext>
                  </a:extLst>
                </p:cNvPr>
                <p:cNvSpPr>
                  <a:spLocks/>
                </p:cNvSpPr>
                <p:nvPr/>
              </p:nvSpPr>
              <p:spPr bwMode="auto">
                <a:xfrm>
                  <a:off x="7168312" y="4181847"/>
                  <a:ext cx="2375365" cy="611962"/>
                </a:xfrm>
                <a:custGeom>
                  <a:avLst/>
                  <a:gdLst>
                    <a:gd name="T0" fmla="*/ 2147483647 w 1326"/>
                    <a:gd name="T1" fmla="*/ 2147483647 h 320"/>
                    <a:gd name="T2" fmla="*/ 2147483647 w 1326"/>
                    <a:gd name="T3" fmla="*/ 0 h 320"/>
                    <a:gd name="T4" fmla="*/ 2147483647 w 1326"/>
                    <a:gd name="T5" fmla="*/ 0 h 320"/>
                    <a:gd name="T6" fmla="*/ 2147483647 w 1326"/>
                    <a:gd name="T7" fmla="*/ 0 h 320"/>
                    <a:gd name="T8" fmla="*/ 2147483647 w 1326"/>
                    <a:gd name="T9" fmla="*/ 2147483647 h 320"/>
                    <a:gd name="T10" fmla="*/ 2147483647 w 1326"/>
                    <a:gd name="T11" fmla="*/ 2147483647 h 320"/>
                    <a:gd name="T12" fmla="*/ 2147483647 w 1326"/>
                    <a:gd name="T13" fmla="*/ 2147483647 h 320"/>
                    <a:gd name="T14" fmla="*/ 2147483647 w 1326"/>
                    <a:gd name="T15" fmla="*/ 2147483647 h 320"/>
                    <a:gd name="T16" fmla="*/ 2147483647 w 1326"/>
                    <a:gd name="T17" fmla="*/ 2147483647 h 320"/>
                    <a:gd name="T18" fmla="*/ 2147483647 w 1326"/>
                    <a:gd name="T19" fmla="*/ 2147483647 h 320"/>
                    <a:gd name="T20" fmla="*/ 2147483647 w 1326"/>
                    <a:gd name="T21" fmla="*/ 2147483647 h 320"/>
                    <a:gd name="T22" fmla="*/ 2147483647 w 1326"/>
                    <a:gd name="T23" fmla="*/ 2147483647 h 320"/>
                    <a:gd name="T24" fmla="*/ 2147483647 w 1326"/>
                    <a:gd name="T25" fmla="*/ 2147483647 h 320"/>
                    <a:gd name="T26" fmla="*/ 2147483647 w 1326"/>
                    <a:gd name="T27" fmla="*/ 2147483647 h 320"/>
                    <a:gd name="T28" fmla="*/ 2147483647 w 1326"/>
                    <a:gd name="T29" fmla="*/ 2147483647 h 320"/>
                    <a:gd name="T30" fmla="*/ 2147483647 w 1326"/>
                    <a:gd name="T31" fmla="*/ 2147483647 h 320"/>
                    <a:gd name="T32" fmla="*/ 2147483647 w 1326"/>
                    <a:gd name="T33" fmla="*/ 2147483647 h 320"/>
                    <a:gd name="T34" fmla="*/ 2147483647 w 1326"/>
                    <a:gd name="T35" fmla="*/ 2147483647 h 320"/>
                    <a:gd name="T36" fmla="*/ 2147483647 w 1326"/>
                    <a:gd name="T37" fmla="*/ 2147483647 h 320"/>
                    <a:gd name="T38" fmla="*/ 2147483647 w 1326"/>
                    <a:gd name="T39" fmla="*/ 2147483647 h 320"/>
                    <a:gd name="T40" fmla="*/ 2147483647 w 1326"/>
                    <a:gd name="T41" fmla="*/ 2147483647 h 320"/>
                    <a:gd name="T42" fmla="*/ 0 w 1326"/>
                    <a:gd name="T43" fmla="*/ 2147483647 h 320"/>
                    <a:gd name="T44" fmla="*/ 2147483647 w 1326"/>
                    <a:gd name="T45" fmla="*/ 2147483647 h 320"/>
                    <a:gd name="T46" fmla="*/ 2147483647 w 1326"/>
                    <a:gd name="T47" fmla="*/ 2147483647 h 320"/>
                    <a:gd name="T48" fmla="*/ 2147483647 w 1326"/>
                    <a:gd name="T49" fmla="*/ 2147483647 h 320"/>
                    <a:gd name="T50" fmla="*/ 2147483647 w 1326"/>
                    <a:gd name="T51" fmla="*/ 2147483647 h 320"/>
                    <a:gd name="T52" fmla="*/ 2147483647 w 1326"/>
                    <a:gd name="T53" fmla="*/ 2147483647 h 320"/>
                    <a:gd name="T54" fmla="*/ 2147483647 w 1326"/>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6"/>
                    <a:gd name="T85" fmla="*/ 0 h 320"/>
                    <a:gd name="T86" fmla="*/ 1326 w 1326"/>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6" h="320">
                      <a:moveTo>
                        <a:pt x="15" y="278"/>
                      </a:moveTo>
                      <a:lnTo>
                        <a:pt x="1300" y="0"/>
                      </a:lnTo>
                      <a:lnTo>
                        <a:pt x="1305" y="0"/>
                      </a:lnTo>
                      <a:lnTo>
                        <a:pt x="1309" y="0"/>
                      </a:lnTo>
                      <a:lnTo>
                        <a:pt x="1313" y="1"/>
                      </a:lnTo>
                      <a:lnTo>
                        <a:pt x="1317" y="4"/>
                      </a:lnTo>
                      <a:lnTo>
                        <a:pt x="1323" y="10"/>
                      </a:lnTo>
                      <a:lnTo>
                        <a:pt x="1326" y="18"/>
                      </a:lnTo>
                      <a:lnTo>
                        <a:pt x="1326" y="25"/>
                      </a:lnTo>
                      <a:lnTo>
                        <a:pt x="1323" y="34"/>
                      </a:lnTo>
                      <a:lnTo>
                        <a:pt x="1320" y="37"/>
                      </a:lnTo>
                      <a:lnTo>
                        <a:pt x="1317" y="40"/>
                      </a:lnTo>
                      <a:lnTo>
                        <a:pt x="1313" y="41"/>
                      </a:lnTo>
                      <a:lnTo>
                        <a:pt x="1309" y="44"/>
                      </a:lnTo>
                      <a:lnTo>
                        <a:pt x="29" y="320"/>
                      </a:lnTo>
                      <a:lnTo>
                        <a:pt x="24" y="320"/>
                      </a:lnTo>
                      <a:lnTo>
                        <a:pt x="19" y="320"/>
                      </a:lnTo>
                      <a:lnTo>
                        <a:pt x="15" y="319"/>
                      </a:lnTo>
                      <a:lnTo>
                        <a:pt x="11" y="318"/>
                      </a:lnTo>
                      <a:lnTo>
                        <a:pt x="5" y="312"/>
                      </a:lnTo>
                      <a:lnTo>
                        <a:pt x="1" y="305"/>
                      </a:lnTo>
                      <a:lnTo>
                        <a:pt x="0" y="296"/>
                      </a:lnTo>
                      <a:lnTo>
                        <a:pt x="1" y="289"/>
                      </a:lnTo>
                      <a:lnTo>
                        <a:pt x="2" y="285"/>
                      </a:lnTo>
                      <a:lnTo>
                        <a:pt x="7" y="282"/>
                      </a:lnTo>
                      <a:lnTo>
                        <a:pt x="10" y="279"/>
                      </a:lnTo>
                      <a:lnTo>
                        <a:pt x="15" y="27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3" name="Freeform 94">
                  <a:extLst>
                    <a:ext uri="{FF2B5EF4-FFF2-40B4-BE49-F238E27FC236}">
                      <a16:creationId xmlns:a16="http://schemas.microsoft.com/office/drawing/2014/main" id="{619BBC59-1BD4-D14E-BA9C-5A91073A73B1}"/>
                    </a:ext>
                  </a:extLst>
                </p:cNvPr>
                <p:cNvSpPr>
                  <a:spLocks/>
                </p:cNvSpPr>
                <p:nvPr/>
              </p:nvSpPr>
              <p:spPr bwMode="auto">
                <a:xfrm>
                  <a:off x="6987382" y="3937077"/>
                  <a:ext cx="2373574" cy="611962"/>
                </a:xfrm>
                <a:custGeom>
                  <a:avLst/>
                  <a:gdLst>
                    <a:gd name="T0" fmla="*/ 2147483647 w 1325"/>
                    <a:gd name="T1" fmla="*/ 2147483647 h 320"/>
                    <a:gd name="T2" fmla="*/ 2147483647 w 1325"/>
                    <a:gd name="T3" fmla="*/ 0 h 320"/>
                    <a:gd name="T4" fmla="*/ 2147483647 w 1325"/>
                    <a:gd name="T5" fmla="*/ 0 h 320"/>
                    <a:gd name="T6" fmla="*/ 2147483647 w 1325"/>
                    <a:gd name="T7" fmla="*/ 0 h 320"/>
                    <a:gd name="T8" fmla="*/ 2147483647 w 1325"/>
                    <a:gd name="T9" fmla="*/ 2147483647 h 320"/>
                    <a:gd name="T10" fmla="*/ 2147483647 w 1325"/>
                    <a:gd name="T11" fmla="*/ 2147483647 h 320"/>
                    <a:gd name="T12" fmla="*/ 2147483647 w 1325"/>
                    <a:gd name="T13" fmla="*/ 2147483647 h 320"/>
                    <a:gd name="T14" fmla="*/ 2147483647 w 1325"/>
                    <a:gd name="T15" fmla="*/ 2147483647 h 320"/>
                    <a:gd name="T16" fmla="*/ 2147483647 w 1325"/>
                    <a:gd name="T17" fmla="*/ 2147483647 h 320"/>
                    <a:gd name="T18" fmla="*/ 2147483647 w 1325"/>
                    <a:gd name="T19" fmla="*/ 2147483647 h 320"/>
                    <a:gd name="T20" fmla="*/ 2147483647 w 1325"/>
                    <a:gd name="T21" fmla="*/ 2147483647 h 320"/>
                    <a:gd name="T22" fmla="*/ 2147483647 w 1325"/>
                    <a:gd name="T23" fmla="*/ 2147483647 h 320"/>
                    <a:gd name="T24" fmla="*/ 2147483647 w 1325"/>
                    <a:gd name="T25" fmla="*/ 2147483647 h 320"/>
                    <a:gd name="T26" fmla="*/ 2147483647 w 1325"/>
                    <a:gd name="T27" fmla="*/ 2147483647 h 320"/>
                    <a:gd name="T28" fmla="*/ 2147483647 w 1325"/>
                    <a:gd name="T29" fmla="*/ 2147483647 h 320"/>
                    <a:gd name="T30" fmla="*/ 2147483647 w 1325"/>
                    <a:gd name="T31" fmla="*/ 2147483647 h 320"/>
                    <a:gd name="T32" fmla="*/ 2147483647 w 1325"/>
                    <a:gd name="T33" fmla="*/ 2147483647 h 320"/>
                    <a:gd name="T34" fmla="*/ 2147483647 w 1325"/>
                    <a:gd name="T35" fmla="*/ 2147483647 h 320"/>
                    <a:gd name="T36" fmla="*/ 2147483647 w 1325"/>
                    <a:gd name="T37" fmla="*/ 2147483647 h 320"/>
                    <a:gd name="T38" fmla="*/ 2147483647 w 1325"/>
                    <a:gd name="T39" fmla="*/ 2147483647 h 320"/>
                    <a:gd name="T40" fmla="*/ 2147483647 w 1325"/>
                    <a:gd name="T41" fmla="*/ 2147483647 h 320"/>
                    <a:gd name="T42" fmla="*/ 0 w 1325"/>
                    <a:gd name="T43" fmla="*/ 2147483647 h 320"/>
                    <a:gd name="T44" fmla="*/ 2147483647 w 1325"/>
                    <a:gd name="T45" fmla="*/ 2147483647 h 320"/>
                    <a:gd name="T46" fmla="*/ 2147483647 w 1325"/>
                    <a:gd name="T47" fmla="*/ 2147483647 h 320"/>
                    <a:gd name="T48" fmla="*/ 2147483647 w 1325"/>
                    <a:gd name="T49" fmla="*/ 2147483647 h 320"/>
                    <a:gd name="T50" fmla="*/ 2147483647 w 1325"/>
                    <a:gd name="T51" fmla="*/ 2147483647 h 320"/>
                    <a:gd name="T52" fmla="*/ 2147483647 w 1325"/>
                    <a:gd name="T53" fmla="*/ 2147483647 h 320"/>
                    <a:gd name="T54" fmla="*/ 2147483647 w 1325"/>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5"/>
                    <a:gd name="T85" fmla="*/ 0 h 320"/>
                    <a:gd name="T86" fmla="*/ 1325 w 1325"/>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5" h="320">
                      <a:moveTo>
                        <a:pt x="16" y="279"/>
                      </a:moveTo>
                      <a:lnTo>
                        <a:pt x="1299" y="0"/>
                      </a:lnTo>
                      <a:lnTo>
                        <a:pt x="1305" y="0"/>
                      </a:lnTo>
                      <a:lnTo>
                        <a:pt x="1309" y="0"/>
                      </a:lnTo>
                      <a:lnTo>
                        <a:pt x="1314" y="1"/>
                      </a:lnTo>
                      <a:lnTo>
                        <a:pt x="1316" y="4"/>
                      </a:lnTo>
                      <a:lnTo>
                        <a:pt x="1322" y="10"/>
                      </a:lnTo>
                      <a:lnTo>
                        <a:pt x="1325" y="18"/>
                      </a:lnTo>
                      <a:lnTo>
                        <a:pt x="1325" y="27"/>
                      </a:lnTo>
                      <a:lnTo>
                        <a:pt x="1322" y="34"/>
                      </a:lnTo>
                      <a:lnTo>
                        <a:pt x="1319" y="37"/>
                      </a:lnTo>
                      <a:lnTo>
                        <a:pt x="1316" y="39"/>
                      </a:lnTo>
                      <a:lnTo>
                        <a:pt x="1312" y="42"/>
                      </a:lnTo>
                      <a:lnTo>
                        <a:pt x="1308" y="45"/>
                      </a:lnTo>
                      <a:lnTo>
                        <a:pt x="28" y="320"/>
                      </a:lnTo>
                      <a:lnTo>
                        <a:pt x="24" y="320"/>
                      </a:lnTo>
                      <a:lnTo>
                        <a:pt x="19" y="320"/>
                      </a:lnTo>
                      <a:lnTo>
                        <a:pt x="14" y="319"/>
                      </a:lnTo>
                      <a:lnTo>
                        <a:pt x="11" y="317"/>
                      </a:lnTo>
                      <a:lnTo>
                        <a:pt x="4" y="312"/>
                      </a:lnTo>
                      <a:lnTo>
                        <a:pt x="1" y="306"/>
                      </a:lnTo>
                      <a:lnTo>
                        <a:pt x="0" y="298"/>
                      </a:lnTo>
                      <a:lnTo>
                        <a:pt x="1" y="289"/>
                      </a:lnTo>
                      <a:lnTo>
                        <a:pt x="3" y="286"/>
                      </a:lnTo>
                      <a:lnTo>
                        <a:pt x="6" y="282"/>
                      </a:lnTo>
                      <a:lnTo>
                        <a:pt x="10" y="281"/>
                      </a:lnTo>
                      <a:lnTo>
                        <a:pt x="16" y="27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4" name="Freeform 95">
                  <a:extLst>
                    <a:ext uri="{FF2B5EF4-FFF2-40B4-BE49-F238E27FC236}">
                      <a16:creationId xmlns:a16="http://schemas.microsoft.com/office/drawing/2014/main" id="{62A66059-4B19-7B43-A903-3B09EDA37C97}"/>
                    </a:ext>
                  </a:extLst>
                </p:cNvPr>
                <p:cNvSpPr>
                  <a:spLocks/>
                </p:cNvSpPr>
                <p:nvPr/>
              </p:nvSpPr>
              <p:spPr bwMode="auto">
                <a:xfrm>
                  <a:off x="7265047" y="4461054"/>
                  <a:ext cx="313491" cy="212275"/>
                </a:xfrm>
                <a:custGeom>
                  <a:avLst/>
                  <a:gdLst>
                    <a:gd name="T0" fmla="*/ 2147483647 w 175"/>
                    <a:gd name="T1" fmla="*/ 2147483647 h 111"/>
                    <a:gd name="T2" fmla="*/ 2147483647 w 175"/>
                    <a:gd name="T3" fmla="*/ 2147483647 h 111"/>
                    <a:gd name="T4" fmla="*/ 2147483647 w 175"/>
                    <a:gd name="T5" fmla="*/ 2147483647 h 111"/>
                    <a:gd name="T6" fmla="*/ 2147483647 w 175"/>
                    <a:gd name="T7" fmla="*/ 2147483647 h 111"/>
                    <a:gd name="T8" fmla="*/ 2147483647 w 175"/>
                    <a:gd name="T9" fmla="*/ 2147483647 h 111"/>
                    <a:gd name="T10" fmla="*/ 2147483647 w 175"/>
                    <a:gd name="T11" fmla="*/ 2147483647 h 111"/>
                    <a:gd name="T12" fmla="*/ 2147483647 w 175"/>
                    <a:gd name="T13" fmla="*/ 2147483647 h 111"/>
                    <a:gd name="T14" fmla="*/ 2147483647 w 175"/>
                    <a:gd name="T15" fmla="*/ 2147483647 h 111"/>
                    <a:gd name="T16" fmla="*/ 2147483647 w 175"/>
                    <a:gd name="T17" fmla="*/ 2147483647 h 111"/>
                    <a:gd name="T18" fmla="*/ 2147483647 w 175"/>
                    <a:gd name="T19" fmla="*/ 2147483647 h 111"/>
                    <a:gd name="T20" fmla="*/ 2147483647 w 175"/>
                    <a:gd name="T21" fmla="*/ 2147483647 h 111"/>
                    <a:gd name="T22" fmla="*/ 2147483647 w 175"/>
                    <a:gd name="T23" fmla="*/ 2147483647 h 111"/>
                    <a:gd name="T24" fmla="*/ 2147483647 w 175"/>
                    <a:gd name="T25" fmla="*/ 2147483647 h 111"/>
                    <a:gd name="T26" fmla="*/ 2147483647 w 175"/>
                    <a:gd name="T27" fmla="*/ 2147483647 h 111"/>
                    <a:gd name="T28" fmla="*/ 2147483647 w 175"/>
                    <a:gd name="T29" fmla="*/ 2147483647 h 111"/>
                    <a:gd name="T30" fmla="*/ 2147483647 w 175"/>
                    <a:gd name="T31" fmla="*/ 2147483647 h 111"/>
                    <a:gd name="T32" fmla="*/ 2147483647 w 175"/>
                    <a:gd name="T33" fmla="*/ 2147483647 h 111"/>
                    <a:gd name="T34" fmla="*/ 2147483647 w 175"/>
                    <a:gd name="T35" fmla="*/ 2147483647 h 111"/>
                    <a:gd name="T36" fmla="*/ 2147483647 w 175"/>
                    <a:gd name="T37" fmla="*/ 2147483647 h 111"/>
                    <a:gd name="T38" fmla="*/ 2147483647 w 175"/>
                    <a:gd name="T39" fmla="*/ 2147483647 h 111"/>
                    <a:gd name="T40" fmla="*/ 2147483647 w 175"/>
                    <a:gd name="T41" fmla="*/ 2147483647 h 111"/>
                    <a:gd name="T42" fmla="*/ 2147483647 w 175"/>
                    <a:gd name="T43" fmla="*/ 2147483647 h 111"/>
                    <a:gd name="T44" fmla="*/ 2147483647 w 175"/>
                    <a:gd name="T45" fmla="*/ 2147483647 h 111"/>
                    <a:gd name="T46" fmla="*/ 2147483647 w 175"/>
                    <a:gd name="T47" fmla="*/ 2147483647 h 111"/>
                    <a:gd name="T48" fmla="*/ 2147483647 w 175"/>
                    <a:gd name="T49" fmla="*/ 2147483647 h 111"/>
                    <a:gd name="T50" fmla="*/ 2147483647 w 175"/>
                    <a:gd name="T51" fmla="*/ 2147483647 h 111"/>
                    <a:gd name="T52" fmla="*/ 2147483647 w 175"/>
                    <a:gd name="T53" fmla="*/ 2147483647 h 111"/>
                    <a:gd name="T54" fmla="*/ 2147483647 w 175"/>
                    <a:gd name="T55" fmla="*/ 2147483647 h 111"/>
                    <a:gd name="T56" fmla="*/ 2147483647 w 175"/>
                    <a:gd name="T57" fmla="*/ 2147483647 h 111"/>
                    <a:gd name="T58" fmla="*/ 2147483647 w 175"/>
                    <a:gd name="T59" fmla="*/ 2147483647 h 111"/>
                    <a:gd name="T60" fmla="*/ 2147483647 w 175"/>
                    <a:gd name="T61" fmla="*/ 2147483647 h 111"/>
                    <a:gd name="T62" fmla="*/ 2147483647 w 175"/>
                    <a:gd name="T63" fmla="*/ 2147483647 h 111"/>
                    <a:gd name="T64" fmla="*/ 2147483647 w 175"/>
                    <a:gd name="T65" fmla="*/ 2147483647 h 111"/>
                    <a:gd name="T66" fmla="*/ 2147483647 w 175"/>
                    <a:gd name="T67" fmla="*/ 2147483647 h 111"/>
                    <a:gd name="T68" fmla="*/ 2147483647 w 175"/>
                    <a:gd name="T69" fmla="*/ 2147483647 h 111"/>
                    <a:gd name="T70" fmla="*/ 2147483647 w 175"/>
                    <a:gd name="T71" fmla="*/ 2147483647 h 111"/>
                    <a:gd name="T72" fmla="*/ 2147483647 w 175"/>
                    <a:gd name="T73" fmla="*/ 2147483647 h 111"/>
                    <a:gd name="T74" fmla="*/ 2147483647 w 175"/>
                    <a:gd name="T75" fmla="*/ 2147483647 h 111"/>
                    <a:gd name="T76" fmla="*/ 2147483647 w 175"/>
                    <a:gd name="T77" fmla="*/ 2147483647 h 111"/>
                    <a:gd name="T78" fmla="*/ 2147483647 w 175"/>
                    <a:gd name="T79" fmla="*/ 2147483647 h 111"/>
                    <a:gd name="T80" fmla="*/ 2147483647 w 175"/>
                    <a:gd name="T81" fmla="*/ 2147483647 h 111"/>
                    <a:gd name="T82" fmla="*/ 2147483647 w 175"/>
                    <a:gd name="T83" fmla="*/ 2147483647 h 111"/>
                    <a:gd name="T84" fmla="*/ 2147483647 w 175"/>
                    <a:gd name="T85" fmla="*/ 2147483647 h 111"/>
                    <a:gd name="T86" fmla="*/ 2147483647 w 175"/>
                    <a:gd name="T87" fmla="*/ 2147483647 h 111"/>
                    <a:gd name="T88" fmla="*/ 2147483647 w 175"/>
                    <a:gd name="T89" fmla="*/ 2147483647 h 111"/>
                    <a:gd name="T90" fmla="*/ 2147483647 w 175"/>
                    <a:gd name="T91" fmla="*/ 2147483647 h 111"/>
                    <a:gd name="T92" fmla="*/ 0 w 175"/>
                    <a:gd name="T93" fmla="*/ 2147483647 h 111"/>
                    <a:gd name="T94" fmla="*/ 0 w 175"/>
                    <a:gd name="T95" fmla="*/ 2147483647 h 111"/>
                    <a:gd name="T96" fmla="*/ 0 w 175"/>
                    <a:gd name="T97" fmla="*/ 2147483647 h 111"/>
                    <a:gd name="T98" fmla="*/ 0 w 175"/>
                    <a:gd name="T99" fmla="*/ 2147483647 h 111"/>
                    <a:gd name="T100" fmla="*/ 2147483647 w 175"/>
                    <a:gd name="T101" fmla="*/ 2147483647 h 111"/>
                    <a:gd name="T102" fmla="*/ 2147483647 w 175"/>
                    <a:gd name="T103" fmla="*/ 2147483647 h 111"/>
                    <a:gd name="T104" fmla="*/ 2147483647 w 175"/>
                    <a:gd name="T105" fmla="*/ 2147483647 h 111"/>
                    <a:gd name="T106" fmla="*/ 2147483647 w 175"/>
                    <a:gd name="T107" fmla="*/ 0 h 111"/>
                    <a:gd name="T108" fmla="*/ 2147483647 w 175"/>
                    <a:gd name="T109" fmla="*/ 0 h 111"/>
                    <a:gd name="T110" fmla="*/ 2147483647 w 175"/>
                    <a:gd name="T111" fmla="*/ 2147483647 h 111"/>
                    <a:gd name="T112" fmla="*/ 2147483647 w 175"/>
                    <a:gd name="T113" fmla="*/ 2147483647 h 111"/>
                    <a:gd name="T114" fmla="*/ 2147483647 w 175"/>
                    <a:gd name="T115" fmla="*/ 2147483647 h 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11"/>
                    <a:gd name="T176" fmla="*/ 175 w 175"/>
                    <a:gd name="T177" fmla="*/ 111 h 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11">
                      <a:moveTo>
                        <a:pt x="32" y="4"/>
                      </a:moveTo>
                      <a:lnTo>
                        <a:pt x="36" y="6"/>
                      </a:lnTo>
                      <a:lnTo>
                        <a:pt x="39" y="7"/>
                      </a:lnTo>
                      <a:lnTo>
                        <a:pt x="46" y="10"/>
                      </a:lnTo>
                      <a:lnTo>
                        <a:pt x="52" y="13"/>
                      </a:lnTo>
                      <a:lnTo>
                        <a:pt x="61" y="17"/>
                      </a:lnTo>
                      <a:lnTo>
                        <a:pt x="65" y="18"/>
                      </a:lnTo>
                      <a:lnTo>
                        <a:pt x="69" y="21"/>
                      </a:lnTo>
                      <a:lnTo>
                        <a:pt x="73" y="24"/>
                      </a:lnTo>
                      <a:lnTo>
                        <a:pt x="79" y="25"/>
                      </a:lnTo>
                      <a:lnTo>
                        <a:pt x="83" y="28"/>
                      </a:lnTo>
                      <a:lnTo>
                        <a:pt x="87" y="31"/>
                      </a:lnTo>
                      <a:lnTo>
                        <a:pt x="92" y="33"/>
                      </a:lnTo>
                      <a:lnTo>
                        <a:pt x="97" y="35"/>
                      </a:lnTo>
                      <a:lnTo>
                        <a:pt x="102" y="38"/>
                      </a:lnTo>
                      <a:lnTo>
                        <a:pt x="106" y="41"/>
                      </a:lnTo>
                      <a:lnTo>
                        <a:pt x="112" y="43"/>
                      </a:lnTo>
                      <a:lnTo>
                        <a:pt x="116" y="47"/>
                      </a:lnTo>
                      <a:lnTo>
                        <a:pt x="120" y="48"/>
                      </a:lnTo>
                      <a:lnTo>
                        <a:pt x="124" y="51"/>
                      </a:lnTo>
                      <a:lnTo>
                        <a:pt x="127" y="52"/>
                      </a:lnTo>
                      <a:lnTo>
                        <a:pt x="133" y="57"/>
                      </a:lnTo>
                      <a:lnTo>
                        <a:pt x="140" y="61"/>
                      </a:lnTo>
                      <a:lnTo>
                        <a:pt x="147" y="67"/>
                      </a:lnTo>
                      <a:lnTo>
                        <a:pt x="151" y="69"/>
                      </a:lnTo>
                      <a:lnTo>
                        <a:pt x="157" y="74"/>
                      </a:lnTo>
                      <a:lnTo>
                        <a:pt x="161" y="77"/>
                      </a:lnTo>
                      <a:lnTo>
                        <a:pt x="165" y="81"/>
                      </a:lnTo>
                      <a:lnTo>
                        <a:pt x="170" y="88"/>
                      </a:lnTo>
                      <a:lnTo>
                        <a:pt x="174" y="94"/>
                      </a:lnTo>
                      <a:lnTo>
                        <a:pt x="175" y="98"/>
                      </a:lnTo>
                      <a:lnTo>
                        <a:pt x="175" y="101"/>
                      </a:lnTo>
                      <a:lnTo>
                        <a:pt x="173" y="104"/>
                      </a:lnTo>
                      <a:lnTo>
                        <a:pt x="170" y="108"/>
                      </a:lnTo>
                      <a:lnTo>
                        <a:pt x="165" y="108"/>
                      </a:lnTo>
                      <a:lnTo>
                        <a:pt x="160" y="109"/>
                      </a:lnTo>
                      <a:lnTo>
                        <a:pt x="156" y="109"/>
                      </a:lnTo>
                      <a:lnTo>
                        <a:pt x="150" y="111"/>
                      </a:lnTo>
                      <a:lnTo>
                        <a:pt x="143" y="109"/>
                      </a:lnTo>
                      <a:lnTo>
                        <a:pt x="137" y="108"/>
                      </a:lnTo>
                      <a:lnTo>
                        <a:pt x="131" y="106"/>
                      </a:lnTo>
                      <a:lnTo>
                        <a:pt x="127" y="104"/>
                      </a:lnTo>
                      <a:lnTo>
                        <a:pt x="12" y="44"/>
                      </a:lnTo>
                      <a:lnTo>
                        <a:pt x="7" y="40"/>
                      </a:lnTo>
                      <a:lnTo>
                        <a:pt x="4" y="37"/>
                      </a:lnTo>
                      <a:lnTo>
                        <a:pt x="1" y="33"/>
                      </a:lnTo>
                      <a:lnTo>
                        <a:pt x="0" y="30"/>
                      </a:lnTo>
                      <a:lnTo>
                        <a:pt x="0" y="25"/>
                      </a:lnTo>
                      <a:lnTo>
                        <a:pt x="0" y="21"/>
                      </a:lnTo>
                      <a:lnTo>
                        <a:pt x="0" y="17"/>
                      </a:lnTo>
                      <a:lnTo>
                        <a:pt x="2" y="14"/>
                      </a:lnTo>
                      <a:lnTo>
                        <a:pt x="7" y="7"/>
                      </a:lnTo>
                      <a:lnTo>
                        <a:pt x="14" y="1"/>
                      </a:lnTo>
                      <a:lnTo>
                        <a:pt x="18" y="0"/>
                      </a:lnTo>
                      <a:lnTo>
                        <a:pt x="22" y="0"/>
                      </a:lnTo>
                      <a:lnTo>
                        <a:pt x="28" y="1"/>
                      </a:lnTo>
                      <a:lnTo>
                        <a:pt x="32"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5" name="Freeform 109">
                  <a:extLst>
                    <a:ext uri="{FF2B5EF4-FFF2-40B4-BE49-F238E27FC236}">
                      <a16:creationId xmlns:a16="http://schemas.microsoft.com/office/drawing/2014/main" id="{F6364F4B-0BAB-9048-9470-94AA2949117F}"/>
                    </a:ext>
                  </a:extLst>
                </p:cNvPr>
                <p:cNvSpPr>
                  <a:spLocks/>
                </p:cNvSpPr>
                <p:nvPr/>
              </p:nvSpPr>
              <p:spPr bwMode="auto">
                <a:xfrm>
                  <a:off x="8893407" y="3931325"/>
                  <a:ext cx="317074" cy="112831"/>
                </a:xfrm>
                <a:custGeom>
                  <a:avLst/>
                  <a:gdLst>
                    <a:gd name="T0" fmla="*/ 2147483647 w 177"/>
                    <a:gd name="T1" fmla="*/ 2147483647 h 59"/>
                    <a:gd name="T2" fmla="*/ 2147483647 w 177"/>
                    <a:gd name="T3" fmla="*/ 2147483647 h 59"/>
                    <a:gd name="T4" fmla="*/ 2147483647 w 177"/>
                    <a:gd name="T5" fmla="*/ 2147483647 h 59"/>
                    <a:gd name="T6" fmla="*/ 2147483647 w 177"/>
                    <a:gd name="T7" fmla="*/ 2147483647 h 59"/>
                    <a:gd name="T8" fmla="*/ 2147483647 w 177"/>
                    <a:gd name="T9" fmla="*/ 2147483647 h 59"/>
                    <a:gd name="T10" fmla="*/ 2147483647 w 177"/>
                    <a:gd name="T11" fmla="*/ 2147483647 h 59"/>
                    <a:gd name="T12" fmla="*/ 2147483647 w 177"/>
                    <a:gd name="T13" fmla="*/ 2147483647 h 59"/>
                    <a:gd name="T14" fmla="*/ 2147483647 w 177"/>
                    <a:gd name="T15" fmla="*/ 2147483647 h 59"/>
                    <a:gd name="T16" fmla="*/ 2147483647 w 177"/>
                    <a:gd name="T17" fmla="*/ 2147483647 h 59"/>
                    <a:gd name="T18" fmla="*/ 2147483647 w 177"/>
                    <a:gd name="T19" fmla="*/ 2147483647 h 59"/>
                    <a:gd name="T20" fmla="*/ 2147483647 w 177"/>
                    <a:gd name="T21" fmla="*/ 2147483647 h 59"/>
                    <a:gd name="T22" fmla="*/ 2147483647 w 177"/>
                    <a:gd name="T23" fmla="*/ 2147483647 h 59"/>
                    <a:gd name="T24" fmla="*/ 2147483647 w 177"/>
                    <a:gd name="T25" fmla="*/ 2147483647 h 59"/>
                    <a:gd name="T26" fmla="*/ 2147483647 w 177"/>
                    <a:gd name="T27" fmla="*/ 2147483647 h 59"/>
                    <a:gd name="T28" fmla="*/ 2147483647 w 177"/>
                    <a:gd name="T29" fmla="*/ 2147483647 h 59"/>
                    <a:gd name="T30" fmla="*/ 2147483647 w 177"/>
                    <a:gd name="T31" fmla="*/ 2147483647 h 59"/>
                    <a:gd name="T32" fmla="*/ 2147483647 w 177"/>
                    <a:gd name="T33" fmla="*/ 2147483647 h 59"/>
                    <a:gd name="T34" fmla="*/ 2147483647 w 177"/>
                    <a:gd name="T35" fmla="*/ 2147483647 h 59"/>
                    <a:gd name="T36" fmla="*/ 2147483647 w 177"/>
                    <a:gd name="T37" fmla="*/ 2147483647 h 59"/>
                    <a:gd name="T38" fmla="*/ 2147483647 w 177"/>
                    <a:gd name="T39" fmla="*/ 2147483647 h 59"/>
                    <a:gd name="T40" fmla="*/ 2147483647 w 177"/>
                    <a:gd name="T41" fmla="*/ 2147483647 h 59"/>
                    <a:gd name="T42" fmla="*/ 2147483647 w 177"/>
                    <a:gd name="T43" fmla="*/ 2147483647 h 59"/>
                    <a:gd name="T44" fmla="*/ 2147483647 w 177"/>
                    <a:gd name="T45" fmla="*/ 2147483647 h 59"/>
                    <a:gd name="T46" fmla="*/ 2147483647 w 177"/>
                    <a:gd name="T47" fmla="*/ 2147483647 h 59"/>
                    <a:gd name="T48" fmla="*/ 2147483647 w 177"/>
                    <a:gd name="T49" fmla="*/ 2147483647 h 59"/>
                    <a:gd name="T50" fmla="*/ 2147483647 w 177"/>
                    <a:gd name="T51" fmla="*/ 2147483647 h 59"/>
                    <a:gd name="T52" fmla="*/ 2147483647 w 177"/>
                    <a:gd name="T53" fmla="*/ 2147483647 h 59"/>
                    <a:gd name="T54" fmla="*/ 2147483647 w 177"/>
                    <a:gd name="T55" fmla="*/ 2147483647 h 59"/>
                    <a:gd name="T56" fmla="*/ 2147483647 w 177"/>
                    <a:gd name="T57" fmla="*/ 2147483647 h 59"/>
                    <a:gd name="T58" fmla="*/ 2147483647 w 177"/>
                    <a:gd name="T59" fmla="*/ 2147483647 h 59"/>
                    <a:gd name="T60" fmla="*/ 2147483647 w 177"/>
                    <a:gd name="T61" fmla="*/ 2147483647 h 59"/>
                    <a:gd name="T62" fmla="*/ 2147483647 w 177"/>
                    <a:gd name="T63" fmla="*/ 2147483647 h 59"/>
                    <a:gd name="T64" fmla="*/ 2147483647 w 177"/>
                    <a:gd name="T65" fmla="*/ 2147483647 h 59"/>
                    <a:gd name="T66" fmla="*/ 2147483647 w 177"/>
                    <a:gd name="T67" fmla="*/ 2147483647 h 59"/>
                    <a:gd name="T68" fmla="*/ 2147483647 w 177"/>
                    <a:gd name="T69" fmla="*/ 2147483647 h 59"/>
                    <a:gd name="T70" fmla="*/ 2147483647 w 177"/>
                    <a:gd name="T71" fmla="*/ 2147483647 h 59"/>
                    <a:gd name="T72" fmla="*/ 2147483647 w 177"/>
                    <a:gd name="T73" fmla="*/ 0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7"/>
                    <a:gd name="T112" fmla="*/ 0 h 59"/>
                    <a:gd name="T113" fmla="*/ 177 w 177"/>
                    <a:gd name="T114" fmla="*/ 59 h 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7" h="59">
                      <a:moveTo>
                        <a:pt x="160" y="0"/>
                      </a:moveTo>
                      <a:lnTo>
                        <a:pt x="164" y="2"/>
                      </a:lnTo>
                      <a:lnTo>
                        <a:pt x="169" y="9"/>
                      </a:lnTo>
                      <a:lnTo>
                        <a:pt x="174" y="16"/>
                      </a:lnTo>
                      <a:lnTo>
                        <a:pt x="177" y="23"/>
                      </a:lnTo>
                      <a:lnTo>
                        <a:pt x="171" y="23"/>
                      </a:lnTo>
                      <a:lnTo>
                        <a:pt x="166" y="24"/>
                      </a:lnTo>
                      <a:lnTo>
                        <a:pt x="160" y="24"/>
                      </a:lnTo>
                      <a:lnTo>
                        <a:pt x="154" y="26"/>
                      </a:lnTo>
                      <a:lnTo>
                        <a:pt x="149" y="27"/>
                      </a:lnTo>
                      <a:lnTo>
                        <a:pt x="144" y="29"/>
                      </a:lnTo>
                      <a:lnTo>
                        <a:pt x="137" y="29"/>
                      </a:lnTo>
                      <a:lnTo>
                        <a:pt x="133" y="32"/>
                      </a:lnTo>
                      <a:lnTo>
                        <a:pt x="126" y="33"/>
                      </a:lnTo>
                      <a:lnTo>
                        <a:pt x="122" y="34"/>
                      </a:lnTo>
                      <a:lnTo>
                        <a:pt x="116" y="36"/>
                      </a:lnTo>
                      <a:lnTo>
                        <a:pt x="110" y="37"/>
                      </a:lnTo>
                      <a:lnTo>
                        <a:pt x="105" y="39"/>
                      </a:lnTo>
                      <a:lnTo>
                        <a:pt x="99" y="40"/>
                      </a:lnTo>
                      <a:lnTo>
                        <a:pt x="93" y="41"/>
                      </a:lnTo>
                      <a:lnTo>
                        <a:pt x="89" y="43"/>
                      </a:lnTo>
                      <a:lnTo>
                        <a:pt x="82" y="44"/>
                      </a:lnTo>
                      <a:lnTo>
                        <a:pt x="78" y="46"/>
                      </a:lnTo>
                      <a:lnTo>
                        <a:pt x="72" y="47"/>
                      </a:lnTo>
                      <a:lnTo>
                        <a:pt x="66" y="49"/>
                      </a:lnTo>
                      <a:lnTo>
                        <a:pt x="61" y="49"/>
                      </a:lnTo>
                      <a:lnTo>
                        <a:pt x="55" y="50"/>
                      </a:lnTo>
                      <a:lnTo>
                        <a:pt x="49" y="51"/>
                      </a:lnTo>
                      <a:lnTo>
                        <a:pt x="44" y="53"/>
                      </a:lnTo>
                      <a:lnTo>
                        <a:pt x="38" y="53"/>
                      </a:lnTo>
                      <a:lnTo>
                        <a:pt x="32" y="56"/>
                      </a:lnTo>
                      <a:lnTo>
                        <a:pt x="27" y="56"/>
                      </a:lnTo>
                      <a:lnTo>
                        <a:pt x="21" y="57"/>
                      </a:lnTo>
                      <a:lnTo>
                        <a:pt x="15" y="57"/>
                      </a:lnTo>
                      <a:lnTo>
                        <a:pt x="11" y="57"/>
                      </a:lnTo>
                      <a:lnTo>
                        <a:pt x="4" y="57"/>
                      </a:lnTo>
                      <a:lnTo>
                        <a:pt x="0" y="59"/>
                      </a:lnTo>
                      <a:lnTo>
                        <a:pt x="1" y="53"/>
                      </a:lnTo>
                      <a:lnTo>
                        <a:pt x="4" y="49"/>
                      </a:lnTo>
                      <a:lnTo>
                        <a:pt x="7" y="43"/>
                      </a:lnTo>
                      <a:lnTo>
                        <a:pt x="13" y="40"/>
                      </a:lnTo>
                      <a:lnTo>
                        <a:pt x="15" y="37"/>
                      </a:lnTo>
                      <a:lnTo>
                        <a:pt x="21" y="36"/>
                      </a:lnTo>
                      <a:lnTo>
                        <a:pt x="24" y="34"/>
                      </a:lnTo>
                      <a:lnTo>
                        <a:pt x="30" y="33"/>
                      </a:lnTo>
                      <a:lnTo>
                        <a:pt x="34" y="32"/>
                      </a:lnTo>
                      <a:lnTo>
                        <a:pt x="38" y="30"/>
                      </a:lnTo>
                      <a:lnTo>
                        <a:pt x="44" y="29"/>
                      </a:lnTo>
                      <a:lnTo>
                        <a:pt x="48" y="27"/>
                      </a:lnTo>
                      <a:lnTo>
                        <a:pt x="52" y="26"/>
                      </a:lnTo>
                      <a:lnTo>
                        <a:pt x="57" y="26"/>
                      </a:lnTo>
                      <a:lnTo>
                        <a:pt x="62" y="24"/>
                      </a:lnTo>
                      <a:lnTo>
                        <a:pt x="66" y="23"/>
                      </a:lnTo>
                      <a:lnTo>
                        <a:pt x="71" y="22"/>
                      </a:lnTo>
                      <a:lnTo>
                        <a:pt x="75" y="20"/>
                      </a:lnTo>
                      <a:lnTo>
                        <a:pt x="81" y="19"/>
                      </a:lnTo>
                      <a:lnTo>
                        <a:pt x="85" y="19"/>
                      </a:lnTo>
                      <a:lnTo>
                        <a:pt x="89" y="17"/>
                      </a:lnTo>
                      <a:lnTo>
                        <a:pt x="95" y="16"/>
                      </a:lnTo>
                      <a:lnTo>
                        <a:pt x="99" y="15"/>
                      </a:lnTo>
                      <a:lnTo>
                        <a:pt x="103" y="15"/>
                      </a:lnTo>
                      <a:lnTo>
                        <a:pt x="108" y="13"/>
                      </a:lnTo>
                      <a:lnTo>
                        <a:pt x="113" y="12"/>
                      </a:lnTo>
                      <a:lnTo>
                        <a:pt x="118" y="10"/>
                      </a:lnTo>
                      <a:lnTo>
                        <a:pt x="123" y="10"/>
                      </a:lnTo>
                      <a:lnTo>
                        <a:pt x="127" y="9"/>
                      </a:lnTo>
                      <a:lnTo>
                        <a:pt x="132" y="7"/>
                      </a:lnTo>
                      <a:lnTo>
                        <a:pt x="137" y="6"/>
                      </a:lnTo>
                      <a:lnTo>
                        <a:pt x="142" y="6"/>
                      </a:lnTo>
                      <a:lnTo>
                        <a:pt x="146" y="3"/>
                      </a:lnTo>
                      <a:lnTo>
                        <a:pt x="150" y="3"/>
                      </a:lnTo>
                      <a:lnTo>
                        <a:pt x="156" y="2"/>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grpSp>
      <p:sp>
        <p:nvSpPr>
          <p:cNvPr id="164" name="Oval Callout 163">
            <a:extLst>
              <a:ext uri="{FF2B5EF4-FFF2-40B4-BE49-F238E27FC236}">
                <a16:creationId xmlns:a16="http://schemas.microsoft.com/office/drawing/2014/main" id="{C36EB2EE-D3D3-5144-BFDE-EE1330A889A7}"/>
              </a:ext>
            </a:extLst>
          </p:cNvPr>
          <p:cNvSpPr/>
          <p:nvPr/>
        </p:nvSpPr>
        <p:spPr>
          <a:xfrm>
            <a:off x="5383213" y="1066800"/>
            <a:ext cx="3760787" cy="942975"/>
          </a:xfrm>
          <a:prstGeom prst="wedgeEllipseCallout">
            <a:avLst>
              <a:gd name="adj1" fmla="val -42161"/>
              <a:gd name="adj2" fmla="val 53479"/>
            </a:avLst>
          </a:prstGeom>
          <a:solidFill>
            <a:srgbClr val="C5BD4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1F2627"/>
                </a:solidFill>
              </a:rPr>
              <a:t>Sure - come on in! Everyone is welcome!</a:t>
            </a:r>
          </a:p>
        </p:txBody>
      </p:sp>
      <p:sp>
        <p:nvSpPr>
          <p:cNvPr id="167" name="Title 5">
            <a:extLst>
              <a:ext uri="{FF2B5EF4-FFF2-40B4-BE49-F238E27FC236}">
                <a16:creationId xmlns:a16="http://schemas.microsoft.com/office/drawing/2014/main" id="{3D0C40A5-CAA1-B84D-AEA1-1CE5C9D3BDEC}"/>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Open access resources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1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22" descr="EBSCO logo">
            <a:extLst>
              <a:ext uri="{FF2B5EF4-FFF2-40B4-BE49-F238E27FC236}">
                <a16:creationId xmlns:a16="http://schemas.microsoft.com/office/drawing/2014/main" id="{CEE7CC35-CA16-C64F-AF02-8B0D80540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163" y="3695700"/>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0" descr="Cambridge Journals Online">
            <a:hlinkClick r:id="rId3"/>
            <a:extLst>
              <a:ext uri="{FF2B5EF4-FFF2-40B4-BE49-F238E27FC236}">
                <a16:creationId xmlns:a16="http://schemas.microsoft.com/office/drawing/2014/main" id="{2CA170C0-082B-9B44-8C1A-7F6A87C28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588" y="3290888"/>
            <a:ext cx="17748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8" descr="Oxford University Press">
            <a:extLst>
              <a:ext uri="{FF2B5EF4-FFF2-40B4-BE49-F238E27FC236}">
                <a16:creationId xmlns:a16="http://schemas.microsoft.com/office/drawing/2014/main" id="{033CFCF9-ADA4-394B-B9C5-287E7669E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475" y="2774950"/>
            <a:ext cx="1103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14">
            <a:extLst>
              <a:ext uri="{FF2B5EF4-FFF2-40B4-BE49-F238E27FC236}">
                <a16:creationId xmlns:a16="http://schemas.microsoft.com/office/drawing/2014/main" id="{2D5D7BF4-77BE-6640-B911-BA4B880F4CA0}"/>
              </a:ext>
            </a:extLst>
          </p:cNvPr>
          <p:cNvSpPr>
            <a:spLocks noChangeAspect="1" noChangeArrowheads="1" noTextEdit="1"/>
          </p:cNvSpPr>
          <p:nvPr/>
        </p:nvSpPr>
        <p:spPr bwMode="auto">
          <a:xfrm>
            <a:off x="2992438" y="2317750"/>
            <a:ext cx="366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8" name="Picture 124" descr="Emerald Group Publishing">
            <a:hlinkClick r:id="rId6"/>
            <a:extLst>
              <a:ext uri="{FF2B5EF4-FFF2-40B4-BE49-F238E27FC236}">
                <a16:creationId xmlns:a16="http://schemas.microsoft.com/office/drawing/2014/main" id="{8C8783E7-0924-EA48-B111-7E0708C99D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788" y="3522663"/>
            <a:ext cx="5810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92">
            <a:extLst>
              <a:ext uri="{FF2B5EF4-FFF2-40B4-BE49-F238E27FC236}">
                <a16:creationId xmlns:a16="http://schemas.microsoft.com/office/drawing/2014/main" id="{492650AD-CA43-9847-8B18-479F2EF34A6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2738" y="4308475"/>
            <a:ext cx="12112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93">
            <a:extLst>
              <a:ext uri="{FF2B5EF4-FFF2-40B4-BE49-F238E27FC236}">
                <a16:creationId xmlns:a16="http://schemas.microsoft.com/office/drawing/2014/main" id="{CBC4BEC1-A935-CD41-AA3B-85FFA0EA91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99338" y="2413000"/>
            <a:ext cx="16303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91">
            <a:extLst>
              <a:ext uri="{FF2B5EF4-FFF2-40B4-BE49-F238E27FC236}">
                <a16:creationId xmlns:a16="http://schemas.microsoft.com/office/drawing/2014/main" id="{444BAE5E-A722-944F-82F5-77E142CB084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6913" y="2679700"/>
            <a:ext cx="596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09">
            <a:extLst>
              <a:ext uri="{FF2B5EF4-FFF2-40B4-BE49-F238E27FC236}">
                <a16:creationId xmlns:a16="http://schemas.microsoft.com/office/drawing/2014/main" id="{4EACEBBA-EB36-E047-A03B-42BCA8BF27E6}"/>
              </a:ext>
            </a:extLst>
          </p:cNvPr>
          <p:cNvGrpSpPr>
            <a:grpSpLocks/>
          </p:cNvGrpSpPr>
          <p:nvPr/>
        </p:nvGrpSpPr>
        <p:grpSpPr bwMode="auto">
          <a:xfrm>
            <a:off x="617538" y="3316288"/>
            <a:ext cx="2208212" cy="3541712"/>
            <a:chOff x="2411760" y="2128153"/>
            <a:chExt cx="881030" cy="1522413"/>
          </a:xfrm>
        </p:grpSpPr>
        <p:grpSp>
          <p:nvGrpSpPr>
            <p:cNvPr id="28784" name="Group 110">
              <a:extLst>
                <a:ext uri="{FF2B5EF4-FFF2-40B4-BE49-F238E27FC236}">
                  <a16:creationId xmlns:a16="http://schemas.microsoft.com/office/drawing/2014/main" id="{2304B7BF-C6D8-B94E-B162-920D024B9C33}"/>
                </a:ext>
              </a:extLst>
            </p:cNvPr>
            <p:cNvGrpSpPr>
              <a:grpSpLocks/>
            </p:cNvGrpSpPr>
            <p:nvPr/>
          </p:nvGrpSpPr>
          <p:grpSpPr bwMode="auto">
            <a:xfrm>
              <a:off x="2900695" y="2293872"/>
              <a:ext cx="392114" cy="343927"/>
              <a:chOff x="7421033" y="5065713"/>
              <a:chExt cx="407988" cy="395287"/>
            </a:xfrm>
          </p:grpSpPr>
          <p:sp>
            <p:nvSpPr>
              <p:cNvPr id="28829" name="Freeform 393">
                <a:extLst>
                  <a:ext uri="{FF2B5EF4-FFF2-40B4-BE49-F238E27FC236}">
                    <a16:creationId xmlns:a16="http://schemas.microsoft.com/office/drawing/2014/main" id="{3764AF1B-7172-AF42-89AF-98F883612EE8}"/>
                  </a:ext>
                </a:extLst>
              </p:cNvPr>
              <p:cNvSpPr>
                <a:spLocks/>
              </p:cNvSpPr>
              <p:nvPr/>
            </p:nvSpPr>
            <p:spPr bwMode="auto">
              <a:xfrm>
                <a:off x="7421033" y="5419725"/>
                <a:ext cx="247650" cy="41275"/>
              </a:xfrm>
              <a:custGeom>
                <a:avLst/>
                <a:gdLst>
                  <a:gd name="T0" fmla="*/ 2147483647 w 312"/>
                  <a:gd name="T1" fmla="*/ 2147483647 h 51"/>
                  <a:gd name="T2" fmla="*/ 2147483647 w 312"/>
                  <a:gd name="T3" fmla="*/ 2147483647 h 51"/>
                  <a:gd name="T4" fmla="*/ 2147483647 w 312"/>
                  <a:gd name="T5" fmla="*/ 2147483647 h 51"/>
                  <a:gd name="T6" fmla="*/ 2147483647 w 312"/>
                  <a:gd name="T7" fmla="*/ 2147483647 h 51"/>
                  <a:gd name="T8" fmla="*/ 2147483647 w 312"/>
                  <a:gd name="T9" fmla="*/ 2147483647 h 51"/>
                  <a:gd name="T10" fmla="*/ 2147483647 w 312"/>
                  <a:gd name="T11" fmla="*/ 2147483647 h 51"/>
                  <a:gd name="T12" fmla="*/ 2147483647 w 312"/>
                  <a:gd name="T13" fmla="*/ 2147483647 h 51"/>
                  <a:gd name="T14" fmla="*/ 2147483647 w 312"/>
                  <a:gd name="T15" fmla="*/ 2147483647 h 51"/>
                  <a:gd name="T16" fmla="*/ 2147483647 w 312"/>
                  <a:gd name="T17" fmla="*/ 2147483647 h 51"/>
                  <a:gd name="T18" fmla="*/ 2147483647 w 312"/>
                  <a:gd name="T19" fmla="*/ 2147483647 h 51"/>
                  <a:gd name="T20" fmla="*/ 2147483647 w 312"/>
                  <a:gd name="T21" fmla="*/ 2147483647 h 51"/>
                  <a:gd name="T22" fmla="*/ 2147483647 w 312"/>
                  <a:gd name="T23" fmla="*/ 2147483647 h 51"/>
                  <a:gd name="T24" fmla="*/ 2147483647 w 312"/>
                  <a:gd name="T25" fmla="*/ 2147483647 h 51"/>
                  <a:gd name="T26" fmla="*/ 2147483647 w 312"/>
                  <a:gd name="T27" fmla="*/ 2147483647 h 51"/>
                  <a:gd name="T28" fmla="*/ 2147483647 w 312"/>
                  <a:gd name="T29" fmla="*/ 2147483647 h 51"/>
                  <a:gd name="T30" fmla="*/ 2147483647 w 312"/>
                  <a:gd name="T31" fmla="*/ 0 h 51"/>
                  <a:gd name="T32" fmla="*/ 2147483647 w 312"/>
                  <a:gd name="T33" fmla="*/ 0 h 51"/>
                  <a:gd name="T34" fmla="*/ 2147483647 w 312"/>
                  <a:gd name="T35" fmla="*/ 2147483647 h 51"/>
                  <a:gd name="T36" fmla="*/ 2147483647 w 312"/>
                  <a:gd name="T37" fmla="*/ 2147483647 h 51"/>
                  <a:gd name="T38" fmla="*/ 2147483647 w 312"/>
                  <a:gd name="T39" fmla="*/ 2147483647 h 51"/>
                  <a:gd name="T40" fmla="*/ 2147483647 w 312"/>
                  <a:gd name="T41" fmla="*/ 2147483647 h 51"/>
                  <a:gd name="T42" fmla="*/ 2147483647 w 312"/>
                  <a:gd name="T43" fmla="*/ 2147483647 h 51"/>
                  <a:gd name="T44" fmla="*/ 2147483647 w 312"/>
                  <a:gd name="T45" fmla="*/ 2147483647 h 51"/>
                  <a:gd name="T46" fmla="*/ 2147483647 w 312"/>
                  <a:gd name="T47" fmla="*/ 2147483647 h 51"/>
                  <a:gd name="T48" fmla="*/ 2147483647 w 312"/>
                  <a:gd name="T49" fmla="*/ 2147483647 h 51"/>
                  <a:gd name="T50" fmla="*/ 2147483647 w 312"/>
                  <a:gd name="T51" fmla="*/ 2147483647 h 51"/>
                  <a:gd name="T52" fmla="*/ 2147483647 w 312"/>
                  <a:gd name="T53" fmla="*/ 2147483647 h 51"/>
                  <a:gd name="T54" fmla="*/ 2147483647 w 312"/>
                  <a:gd name="T55" fmla="*/ 2147483647 h 51"/>
                  <a:gd name="T56" fmla="*/ 2147483647 w 312"/>
                  <a:gd name="T57" fmla="*/ 2147483647 h 51"/>
                  <a:gd name="T58" fmla="*/ 2147483647 w 312"/>
                  <a:gd name="T59" fmla="*/ 2147483647 h 51"/>
                  <a:gd name="T60" fmla="*/ 2147483647 w 312"/>
                  <a:gd name="T61" fmla="*/ 2147483647 h 51"/>
                  <a:gd name="T62" fmla="*/ 2147483647 w 312"/>
                  <a:gd name="T63" fmla="*/ 2147483647 h 51"/>
                  <a:gd name="T64" fmla="*/ 2147483647 w 312"/>
                  <a:gd name="T65" fmla="*/ 2147483647 h 51"/>
                  <a:gd name="T66" fmla="*/ 2147483647 w 312"/>
                  <a:gd name="T67" fmla="*/ 2147483647 h 51"/>
                  <a:gd name="T68" fmla="*/ 2147483647 w 312"/>
                  <a:gd name="T69" fmla="*/ 2147483647 h 51"/>
                  <a:gd name="T70" fmla="*/ 2147483647 w 312"/>
                  <a:gd name="T71" fmla="*/ 2147483647 h 51"/>
                  <a:gd name="T72" fmla="*/ 2147483647 w 312"/>
                  <a:gd name="T73" fmla="*/ 2147483647 h 51"/>
                  <a:gd name="T74" fmla="*/ 2147483647 w 312"/>
                  <a:gd name="T75" fmla="*/ 2147483647 h 51"/>
                  <a:gd name="T76" fmla="*/ 2147483647 w 312"/>
                  <a:gd name="T77" fmla="*/ 2147483647 h 51"/>
                  <a:gd name="T78" fmla="*/ 2147483647 w 312"/>
                  <a:gd name="T79" fmla="*/ 2147483647 h 51"/>
                  <a:gd name="T80" fmla="*/ 2147483647 w 312"/>
                  <a:gd name="T81" fmla="*/ 2147483647 h 51"/>
                  <a:gd name="T82" fmla="*/ 2147483647 w 312"/>
                  <a:gd name="T83" fmla="*/ 2147483647 h 51"/>
                  <a:gd name="T84" fmla="*/ 0 w 312"/>
                  <a:gd name="T85" fmla="*/ 2147483647 h 51"/>
                  <a:gd name="T86" fmla="*/ 0 w 312"/>
                  <a:gd name="T87" fmla="*/ 2147483647 h 51"/>
                  <a:gd name="T88" fmla="*/ 2147483647 w 312"/>
                  <a:gd name="T89" fmla="*/ 2147483647 h 51"/>
                  <a:gd name="T90" fmla="*/ 2147483647 w 312"/>
                  <a:gd name="T91" fmla="*/ 2147483647 h 51"/>
                  <a:gd name="T92" fmla="*/ 2147483647 w 312"/>
                  <a:gd name="T93" fmla="*/ 2147483647 h 51"/>
                  <a:gd name="T94" fmla="*/ 2147483647 w 312"/>
                  <a:gd name="T95" fmla="*/ 2147483647 h 51"/>
                  <a:gd name="T96" fmla="*/ 2147483647 w 312"/>
                  <a:gd name="T97" fmla="*/ 2147483647 h 51"/>
                  <a:gd name="T98" fmla="*/ 2147483647 w 312"/>
                  <a:gd name="T99" fmla="*/ 2147483647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2"/>
                  <a:gd name="T151" fmla="*/ 0 h 51"/>
                  <a:gd name="T152" fmla="*/ 312 w 31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2" h="51">
                    <a:moveTo>
                      <a:pt x="23" y="23"/>
                    </a:moveTo>
                    <a:lnTo>
                      <a:pt x="46" y="23"/>
                    </a:lnTo>
                    <a:lnTo>
                      <a:pt x="69" y="23"/>
                    </a:lnTo>
                    <a:lnTo>
                      <a:pt x="88" y="21"/>
                    </a:lnTo>
                    <a:lnTo>
                      <a:pt x="103" y="19"/>
                    </a:lnTo>
                    <a:lnTo>
                      <a:pt x="116" y="17"/>
                    </a:lnTo>
                    <a:lnTo>
                      <a:pt x="130" y="15"/>
                    </a:lnTo>
                    <a:lnTo>
                      <a:pt x="143" y="15"/>
                    </a:lnTo>
                    <a:lnTo>
                      <a:pt x="154" y="13"/>
                    </a:lnTo>
                    <a:lnTo>
                      <a:pt x="168" y="11"/>
                    </a:lnTo>
                    <a:lnTo>
                      <a:pt x="181" y="7"/>
                    </a:lnTo>
                    <a:lnTo>
                      <a:pt x="192" y="7"/>
                    </a:lnTo>
                    <a:lnTo>
                      <a:pt x="209" y="5"/>
                    </a:lnTo>
                    <a:lnTo>
                      <a:pt x="227" y="2"/>
                    </a:lnTo>
                    <a:lnTo>
                      <a:pt x="246" y="2"/>
                    </a:lnTo>
                    <a:lnTo>
                      <a:pt x="268" y="0"/>
                    </a:lnTo>
                    <a:lnTo>
                      <a:pt x="295" y="0"/>
                    </a:lnTo>
                    <a:lnTo>
                      <a:pt x="301" y="2"/>
                    </a:lnTo>
                    <a:lnTo>
                      <a:pt x="308" y="5"/>
                    </a:lnTo>
                    <a:lnTo>
                      <a:pt x="312" y="9"/>
                    </a:lnTo>
                    <a:lnTo>
                      <a:pt x="312" y="17"/>
                    </a:lnTo>
                    <a:lnTo>
                      <a:pt x="312" y="23"/>
                    </a:lnTo>
                    <a:lnTo>
                      <a:pt x="308" y="28"/>
                    </a:lnTo>
                    <a:lnTo>
                      <a:pt x="303" y="32"/>
                    </a:lnTo>
                    <a:lnTo>
                      <a:pt x="295" y="36"/>
                    </a:lnTo>
                    <a:lnTo>
                      <a:pt x="268" y="36"/>
                    </a:lnTo>
                    <a:lnTo>
                      <a:pt x="246" y="36"/>
                    </a:lnTo>
                    <a:lnTo>
                      <a:pt x="225" y="36"/>
                    </a:lnTo>
                    <a:lnTo>
                      <a:pt x="208" y="38"/>
                    </a:lnTo>
                    <a:lnTo>
                      <a:pt x="190" y="38"/>
                    </a:lnTo>
                    <a:lnTo>
                      <a:pt x="177" y="40"/>
                    </a:lnTo>
                    <a:lnTo>
                      <a:pt x="164" y="42"/>
                    </a:lnTo>
                    <a:lnTo>
                      <a:pt x="150" y="43"/>
                    </a:lnTo>
                    <a:lnTo>
                      <a:pt x="137" y="45"/>
                    </a:lnTo>
                    <a:lnTo>
                      <a:pt x="124" y="45"/>
                    </a:lnTo>
                    <a:lnTo>
                      <a:pt x="109" y="45"/>
                    </a:lnTo>
                    <a:lnTo>
                      <a:pt x="93" y="49"/>
                    </a:lnTo>
                    <a:lnTo>
                      <a:pt x="76" y="49"/>
                    </a:lnTo>
                    <a:lnTo>
                      <a:pt x="57" y="49"/>
                    </a:lnTo>
                    <a:lnTo>
                      <a:pt x="35" y="51"/>
                    </a:lnTo>
                    <a:lnTo>
                      <a:pt x="10" y="51"/>
                    </a:lnTo>
                    <a:lnTo>
                      <a:pt x="4" y="49"/>
                    </a:lnTo>
                    <a:lnTo>
                      <a:pt x="0" y="45"/>
                    </a:lnTo>
                    <a:lnTo>
                      <a:pt x="0" y="42"/>
                    </a:lnTo>
                    <a:lnTo>
                      <a:pt x="4" y="36"/>
                    </a:lnTo>
                    <a:lnTo>
                      <a:pt x="6" y="32"/>
                    </a:lnTo>
                    <a:lnTo>
                      <a:pt x="10" y="26"/>
                    </a:lnTo>
                    <a:lnTo>
                      <a:pt x="17" y="24"/>
                    </a:lnTo>
                    <a:lnTo>
                      <a:pt x="23" y="23"/>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0" name="Freeform 394">
                <a:extLst>
                  <a:ext uri="{FF2B5EF4-FFF2-40B4-BE49-F238E27FC236}">
                    <a16:creationId xmlns:a16="http://schemas.microsoft.com/office/drawing/2014/main" id="{136435C4-DCC9-9C41-87FD-0560BA311273}"/>
                  </a:ext>
                </a:extLst>
              </p:cNvPr>
              <p:cNvSpPr>
                <a:spLocks/>
              </p:cNvSpPr>
              <p:nvPr/>
            </p:nvSpPr>
            <p:spPr bwMode="auto">
              <a:xfrm>
                <a:off x="7655983" y="5068888"/>
                <a:ext cx="157163" cy="390525"/>
              </a:xfrm>
              <a:custGeom>
                <a:avLst/>
                <a:gdLst>
                  <a:gd name="T0" fmla="*/ 2147483647 w 198"/>
                  <a:gd name="T1" fmla="*/ 2147483647 h 490"/>
                  <a:gd name="T2" fmla="*/ 2147483647 w 198"/>
                  <a:gd name="T3" fmla="*/ 2147483647 h 490"/>
                  <a:gd name="T4" fmla="*/ 2147483647 w 198"/>
                  <a:gd name="T5" fmla="*/ 2147483647 h 490"/>
                  <a:gd name="T6" fmla="*/ 2147483647 w 198"/>
                  <a:gd name="T7" fmla="*/ 2147483647 h 490"/>
                  <a:gd name="T8" fmla="*/ 2147483647 w 198"/>
                  <a:gd name="T9" fmla="*/ 2147483647 h 490"/>
                  <a:gd name="T10" fmla="*/ 2147483647 w 198"/>
                  <a:gd name="T11" fmla="*/ 2147483647 h 490"/>
                  <a:gd name="T12" fmla="*/ 2147483647 w 198"/>
                  <a:gd name="T13" fmla="*/ 2147483647 h 490"/>
                  <a:gd name="T14" fmla="*/ 2147483647 w 198"/>
                  <a:gd name="T15" fmla="*/ 2147483647 h 490"/>
                  <a:gd name="T16" fmla="*/ 2147483647 w 198"/>
                  <a:gd name="T17" fmla="*/ 2147483647 h 490"/>
                  <a:gd name="T18" fmla="*/ 2147483647 w 198"/>
                  <a:gd name="T19" fmla="*/ 2147483647 h 490"/>
                  <a:gd name="T20" fmla="*/ 2147483647 w 198"/>
                  <a:gd name="T21" fmla="*/ 2147483647 h 490"/>
                  <a:gd name="T22" fmla="*/ 2147483647 w 198"/>
                  <a:gd name="T23" fmla="*/ 2147483647 h 490"/>
                  <a:gd name="T24" fmla="*/ 2147483647 w 198"/>
                  <a:gd name="T25" fmla="*/ 2147483647 h 490"/>
                  <a:gd name="T26" fmla="*/ 2147483647 w 198"/>
                  <a:gd name="T27" fmla="*/ 2147483647 h 490"/>
                  <a:gd name="T28" fmla="*/ 2147483647 w 198"/>
                  <a:gd name="T29" fmla="*/ 2147483647 h 490"/>
                  <a:gd name="T30" fmla="*/ 2147483647 w 198"/>
                  <a:gd name="T31" fmla="*/ 2147483647 h 490"/>
                  <a:gd name="T32" fmla="*/ 2147483647 w 198"/>
                  <a:gd name="T33" fmla="*/ 2147483647 h 490"/>
                  <a:gd name="T34" fmla="*/ 2147483647 w 198"/>
                  <a:gd name="T35" fmla="*/ 2147483647 h 490"/>
                  <a:gd name="T36" fmla="*/ 2147483647 w 198"/>
                  <a:gd name="T37" fmla="*/ 2147483647 h 490"/>
                  <a:gd name="T38" fmla="*/ 2147483647 w 198"/>
                  <a:gd name="T39" fmla="*/ 2147483647 h 490"/>
                  <a:gd name="T40" fmla="*/ 2147483647 w 198"/>
                  <a:gd name="T41" fmla="*/ 2147483647 h 490"/>
                  <a:gd name="T42" fmla="*/ 0 w 198"/>
                  <a:gd name="T43" fmla="*/ 2147483647 h 490"/>
                  <a:gd name="T44" fmla="*/ 2147483647 w 198"/>
                  <a:gd name="T45" fmla="*/ 2147483647 h 490"/>
                  <a:gd name="T46" fmla="*/ 2147483647 w 198"/>
                  <a:gd name="T47" fmla="*/ 2147483647 h 490"/>
                  <a:gd name="T48" fmla="*/ 2147483647 w 198"/>
                  <a:gd name="T49" fmla="*/ 2147483647 h 490"/>
                  <a:gd name="T50" fmla="*/ 2147483647 w 198"/>
                  <a:gd name="T51" fmla="*/ 2147483647 h 490"/>
                  <a:gd name="T52" fmla="*/ 2147483647 w 198"/>
                  <a:gd name="T53" fmla="*/ 2147483647 h 490"/>
                  <a:gd name="T54" fmla="*/ 2147483647 w 198"/>
                  <a:gd name="T55" fmla="*/ 2147483647 h 490"/>
                  <a:gd name="T56" fmla="*/ 2147483647 w 198"/>
                  <a:gd name="T57" fmla="*/ 2147483647 h 490"/>
                  <a:gd name="T58" fmla="*/ 2147483647 w 198"/>
                  <a:gd name="T59" fmla="*/ 2147483647 h 490"/>
                  <a:gd name="T60" fmla="*/ 2147483647 w 198"/>
                  <a:gd name="T61" fmla="*/ 2147483647 h 490"/>
                  <a:gd name="T62" fmla="*/ 2147483647 w 198"/>
                  <a:gd name="T63" fmla="*/ 2147483647 h 490"/>
                  <a:gd name="T64" fmla="*/ 2147483647 w 198"/>
                  <a:gd name="T65" fmla="*/ 2147483647 h 490"/>
                  <a:gd name="T66" fmla="*/ 2147483647 w 198"/>
                  <a:gd name="T67" fmla="*/ 2147483647 h 490"/>
                  <a:gd name="T68" fmla="*/ 2147483647 w 198"/>
                  <a:gd name="T69" fmla="*/ 2147483647 h 490"/>
                  <a:gd name="T70" fmla="*/ 2147483647 w 198"/>
                  <a:gd name="T71" fmla="*/ 2147483647 h 490"/>
                  <a:gd name="T72" fmla="*/ 2147483647 w 198"/>
                  <a:gd name="T73" fmla="*/ 2147483647 h 490"/>
                  <a:gd name="T74" fmla="*/ 2147483647 w 198"/>
                  <a:gd name="T75" fmla="*/ 2147483647 h 490"/>
                  <a:gd name="T76" fmla="*/ 2147483647 w 198"/>
                  <a:gd name="T77" fmla="*/ 2147483647 h 490"/>
                  <a:gd name="T78" fmla="*/ 2147483647 w 198"/>
                  <a:gd name="T79" fmla="*/ 2147483647 h 490"/>
                  <a:gd name="T80" fmla="*/ 2147483647 w 198"/>
                  <a:gd name="T81" fmla="*/ 0 h 490"/>
                  <a:gd name="T82" fmla="*/ 2147483647 w 198"/>
                  <a:gd name="T83" fmla="*/ 0 h 490"/>
                  <a:gd name="T84" fmla="*/ 2147483647 w 198"/>
                  <a:gd name="T85" fmla="*/ 2147483647 h 490"/>
                  <a:gd name="T86" fmla="*/ 2147483647 w 198"/>
                  <a:gd name="T87" fmla="*/ 2147483647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90"/>
                  <a:gd name="T134" fmla="*/ 198 w 198"/>
                  <a:gd name="T135" fmla="*/ 490 h 4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90">
                    <a:moveTo>
                      <a:pt x="198" y="15"/>
                    </a:moveTo>
                    <a:lnTo>
                      <a:pt x="194" y="28"/>
                    </a:lnTo>
                    <a:lnTo>
                      <a:pt x="190" y="44"/>
                    </a:lnTo>
                    <a:lnTo>
                      <a:pt x="186" y="63"/>
                    </a:lnTo>
                    <a:lnTo>
                      <a:pt x="184" y="82"/>
                    </a:lnTo>
                    <a:lnTo>
                      <a:pt x="182" y="102"/>
                    </a:lnTo>
                    <a:lnTo>
                      <a:pt x="179" y="125"/>
                    </a:lnTo>
                    <a:lnTo>
                      <a:pt x="177" y="148"/>
                    </a:lnTo>
                    <a:lnTo>
                      <a:pt x="175" y="171"/>
                    </a:lnTo>
                    <a:lnTo>
                      <a:pt x="171" y="194"/>
                    </a:lnTo>
                    <a:lnTo>
                      <a:pt x="169" y="215"/>
                    </a:lnTo>
                    <a:lnTo>
                      <a:pt x="167" y="237"/>
                    </a:lnTo>
                    <a:lnTo>
                      <a:pt x="165" y="258"/>
                    </a:lnTo>
                    <a:lnTo>
                      <a:pt x="161" y="277"/>
                    </a:lnTo>
                    <a:lnTo>
                      <a:pt x="158" y="294"/>
                    </a:lnTo>
                    <a:lnTo>
                      <a:pt x="152" y="308"/>
                    </a:lnTo>
                    <a:lnTo>
                      <a:pt x="146" y="321"/>
                    </a:lnTo>
                    <a:lnTo>
                      <a:pt x="141" y="331"/>
                    </a:lnTo>
                    <a:lnTo>
                      <a:pt x="133" y="342"/>
                    </a:lnTo>
                    <a:lnTo>
                      <a:pt x="125" y="351"/>
                    </a:lnTo>
                    <a:lnTo>
                      <a:pt x="118" y="363"/>
                    </a:lnTo>
                    <a:lnTo>
                      <a:pt x="110" y="370"/>
                    </a:lnTo>
                    <a:lnTo>
                      <a:pt x="103" y="380"/>
                    </a:lnTo>
                    <a:lnTo>
                      <a:pt x="95" y="389"/>
                    </a:lnTo>
                    <a:lnTo>
                      <a:pt x="87" y="399"/>
                    </a:lnTo>
                    <a:lnTo>
                      <a:pt x="80" y="408"/>
                    </a:lnTo>
                    <a:lnTo>
                      <a:pt x="72" y="418"/>
                    </a:lnTo>
                    <a:lnTo>
                      <a:pt x="65" y="427"/>
                    </a:lnTo>
                    <a:lnTo>
                      <a:pt x="57" y="437"/>
                    </a:lnTo>
                    <a:lnTo>
                      <a:pt x="51" y="446"/>
                    </a:lnTo>
                    <a:lnTo>
                      <a:pt x="46" y="456"/>
                    </a:lnTo>
                    <a:lnTo>
                      <a:pt x="38" y="467"/>
                    </a:lnTo>
                    <a:lnTo>
                      <a:pt x="34" y="479"/>
                    </a:lnTo>
                    <a:lnTo>
                      <a:pt x="30" y="483"/>
                    </a:lnTo>
                    <a:lnTo>
                      <a:pt x="28" y="486"/>
                    </a:lnTo>
                    <a:lnTo>
                      <a:pt x="27" y="488"/>
                    </a:lnTo>
                    <a:lnTo>
                      <a:pt x="23" y="490"/>
                    </a:lnTo>
                    <a:lnTo>
                      <a:pt x="15" y="488"/>
                    </a:lnTo>
                    <a:lnTo>
                      <a:pt x="9" y="484"/>
                    </a:lnTo>
                    <a:lnTo>
                      <a:pt x="6" y="481"/>
                    </a:lnTo>
                    <a:lnTo>
                      <a:pt x="4" y="477"/>
                    </a:lnTo>
                    <a:lnTo>
                      <a:pt x="2" y="473"/>
                    </a:lnTo>
                    <a:lnTo>
                      <a:pt x="2" y="469"/>
                    </a:lnTo>
                    <a:lnTo>
                      <a:pt x="0" y="465"/>
                    </a:lnTo>
                    <a:lnTo>
                      <a:pt x="2" y="462"/>
                    </a:lnTo>
                    <a:lnTo>
                      <a:pt x="2" y="456"/>
                    </a:lnTo>
                    <a:lnTo>
                      <a:pt x="6" y="452"/>
                    </a:lnTo>
                    <a:lnTo>
                      <a:pt x="11" y="443"/>
                    </a:lnTo>
                    <a:lnTo>
                      <a:pt x="17" y="435"/>
                    </a:lnTo>
                    <a:lnTo>
                      <a:pt x="25" y="426"/>
                    </a:lnTo>
                    <a:lnTo>
                      <a:pt x="32" y="416"/>
                    </a:lnTo>
                    <a:lnTo>
                      <a:pt x="40" y="407"/>
                    </a:lnTo>
                    <a:lnTo>
                      <a:pt x="47" y="399"/>
                    </a:lnTo>
                    <a:lnTo>
                      <a:pt x="55" y="388"/>
                    </a:lnTo>
                    <a:lnTo>
                      <a:pt x="65" y="378"/>
                    </a:lnTo>
                    <a:lnTo>
                      <a:pt x="72" y="369"/>
                    </a:lnTo>
                    <a:lnTo>
                      <a:pt x="80" y="359"/>
                    </a:lnTo>
                    <a:lnTo>
                      <a:pt x="87" y="348"/>
                    </a:lnTo>
                    <a:lnTo>
                      <a:pt x="95" y="338"/>
                    </a:lnTo>
                    <a:lnTo>
                      <a:pt x="103" y="325"/>
                    </a:lnTo>
                    <a:lnTo>
                      <a:pt x="112" y="315"/>
                    </a:lnTo>
                    <a:lnTo>
                      <a:pt x="118" y="304"/>
                    </a:lnTo>
                    <a:lnTo>
                      <a:pt x="125" y="294"/>
                    </a:lnTo>
                    <a:lnTo>
                      <a:pt x="129" y="281"/>
                    </a:lnTo>
                    <a:lnTo>
                      <a:pt x="135" y="268"/>
                    </a:lnTo>
                    <a:lnTo>
                      <a:pt x="137" y="253"/>
                    </a:lnTo>
                    <a:lnTo>
                      <a:pt x="141" y="236"/>
                    </a:lnTo>
                    <a:lnTo>
                      <a:pt x="142" y="218"/>
                    </a:lnTo>
                    <a:lnTo>
                      <a:pt x="144" y="197"/>
                    </a:lnTo>
                    <a:lnTo>
                      <a:pt x="148" y="178"/>
                    </a:lnTo>
                    <a:lnTo>
                      <a:pt x="152" y="158"/>
                    </a:lnTo>
                    <a:lnTo>
                      <a:pt x="152" y="139"/>
                    </a:lnTo>
                    <a:lnTo>
                      <a:pt x="156" y="118"/>
                    </a:lnTo>
                    <a:lnTo>
                      <a:pt x="158" y="97"/>
                    </a:lnTo>
                    <a:lnTo>
                      <a:pt x="160" y="78"/>
                    </a:lnTo>
                    <a:lnTo>
                      <a:pt x="161" y="59"/>
                    </a:lnTo>
                    <a:lnTo>
                      <a:pt x="165" y="44"/>
                    </a:lnTo>
                    <a:lnTo>
                      <a:pt x="169" y="28"/>
                    </a:lnTo>
                    <a:lnTo>
                      <a:pt x="173" y="13"/>
                    </a:lnTo>
                    <a:lnTo>
                      <a:pt x="175" y="7"/>
                    </a:lnTo>
                    <a:lnTo>
                      <a:pt x="180" y="4"/>
                    </a:lnTo>
                    <a:lnTo>
                      <a:pt x="184" y="0"/>
                    </a:lnTo>
                    <a:lnTo>
                      <a:pt x="190" y="0"/>
                    </a:lnTo>
                    <a:lnTo>
                      <a:pt x="196" y="0"/>
                    </a:lnTo>
                    <a:lnTo>
                      <a:pt x="198" y="4"/>
                    </a:lnTo>
                    <a:lnTo>
                      <a:pt x="198" y="7"/>
                    </a:lnTo>
                    <a:lnTo>
                      <a:pt x="198" y="1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1" name="Freeform 405">
                <a:extLst>
                  <a:ext uri="{FF2B5EF4-FFF2-40B4-BE49-F238E27FC236}">
                    <a16:creationId xmlns:a16="http://schemas.microsoft.com/office/drawing/2014/main" id="{A0E8ECE5-C15E-8640-BD9D-2ADF7C255A3B}"/>
                  </a:ext>
                </a:extLst>
              </p:cNvPr>
              <p:cNvSpPr>
                <a:spLocks/>
              </p:cNvSpPr>
              <p:nvPr/>
            </p:nvSpPr>
            <p:spPr bwMode="auto">
              <a:xfrm>
                <a:off x="7668683" y="5100638"/>
                <a:ext cx="60325" cy="349250"/>
              </a:xfrm>
              <a:custGeom>
                <a:avLst/>
                <a:gdLst>
                  <a:gd name="T0" fmla="*/ 2147483647 w 74"/>
                  <a:gd name="T1" fmla="*/ 2147483647 h 439"/>
                  <a:gd name="T2" fmla="*/ 2147483647 w 74"/>
                  <a:gd name="T3" fmla="*/ 2147483647 h 439"/>
                  <a:gd name="T4" fmla="*/ 2147483647 w 74"/>
                  <a:gd name="T5" fmla="*/ 2147483647 h 439"/>
                  <a:gd name="T6" fmla="*/ 2147483647 w 74"/>
                  <a:gd name="T7" fmla="*/ 2147483647 h 439"/>
                  <a:gd name="T8" fmla="*/ 2147483647 w 74"/>
                  <a:gd name="T9" fmla="*/ 2147483647 h 439"/>
                  <a:gd name="T10" fmla="*/ 2147483647 w 74"/>
                  <a:gd name="T11" fmla="*/ 2147483647 h 439"/>
                  <a:gd name="T12" fmla="*/ 2147483647 w 74"/>
                  <a:gd name="T13" fmla="*/ 2147483647 h 439"/>
                  <a:gd name="T14" fmla="*/ 2147483647 w 74"/>
                  <a:gd name="T15" fmla="*/ 2147483647 h 439"/>
                  <a:gd name="T16" fmla="*/ 2147483647 w 74"/>
                  <a:gd name="T17" fmla="*/ 2147483647 h 439"/>
                  <a:gd name="T18" fmla="*/ 2147483647 w 74"/>
                  <a:gd name="T19" fmla="*/ 2147483647 h 439"/>
                  <a:gd name="T20" fmla="*/ 2147483647 w 74"/>
                  <a:gd name="T21" fmla="*/ 2147483647 h 439"/>
                  <a:gd name="T22" fmla="*/ 2147483647 w 74"/>
                  <a:gd name="T23" fmla="*/ 2147483647 h 439"/>
                  <a:gd name="T24" fmla="*/ 2147483647 w 74"/>
                  <a:gd name="T25" fmla="*/ 2147483647 h 439"/>
                  <a:gd name="T26" fmla="*/ 0 w 74"/>
                  <a:gd name="T27" fmla="*/ 2147483647 h 439"/>
                  <a:gd name="T28" fmla="*/ 2147483647 w 74"/>
                  <a:gd name="T29" fmla="*/ 2147483647 h 439"/>
                  <a:gd name="T30" fmla="*/ 2147483647 w 74"/>
                  <a:gd name="T31" fmla="*/ 2147483647 h 439"/>
                  <a:gd name="T32" fmla="*/ 2147483647 w 74"/>
                  <a:gd name="T33" fmla="*/ 2147483647 h 439"/>
                  <a:gd name="T34" fmla="*/ 2147483647 w 74"/>
                  <a:gd name="T35" fmla="*/ 2147483647 h 439"/>
                  <a:gd name="T36" fmla="*/ 2147483647 w 74"/>
                  <a:gd name="T37" fmla="*/ 2147483647 h 439"/>
                  <a:gd name="T38" fmla="*/ 2147483647 w 74"/>
                  <a:gd name="T39" fmla="*/ 2147483647 h 439"/>
                  <a:gd name="T40" fmla="*/ 2147483647 w 74"/>
                  <a:gd name="T41" fmla="*/ 2147483647 h 439"/>
                  <a:gd name="T42" fmla="*/ 2147483647 w 74"/>
                  <a:gd name="T43" fmla="*/ 2147483647 h 439"/>
                  <a:gd name="T44" fmla="*/ 2147483647 w 74"/>
                  <a:gd name="T45" fmla="*/ 2147483647 h 439"/>
                  <a:gd name="T46" fmla="*/ 2147483647 w 74"/>
                  <a:gd name="T47" fmla="*/ 2147483647 h 439"/>
                  <a:gd name="T48" fmla="*/ 2147483647 w 74"/>
                  <a:gd name="T49" fmla="*/ 2147483647 h 439"/>
                  <a:gd name="T50" fmla="*/ 2147483647 w 74"/>
                  <a:gd name="T51" fmla="*/ 2147483647 h 439"/>
                  <a:gd name="T52" fmla="*/ 2147483647 w 74"/>
                  <a:gd name="T53" fmla="*/ 2147483647 h 439"/>
                  <a:gd name="T54" fmla="*/ 2147483647 w 74"/>
                  <a:gd name="T55" fmla="*/ 2147483647 h 439"/>
                  <a:gd name="T56" fmla="*/ 2147483647 w 74"/>
                  <a:gd name="T57" fmla="*/ 2147483647 h 439"/>
                  <a:gd name="T58" fmla="*/ 2147483647 w 74"/>
                  <a:gd name="T59" fmla="*/ 2147483647 h 439"/>
                  <a:gd name="T60" fmla="*/ 2147483647 w 74"/>
                  <a:gd name="T61" fmla="*/ 2147483647 h 439"/>
                  <a:gd name="T62" fmla="*/ 2147483647 w 74"/>
                  <a:gd name="T63" fmla="*/ 0 h 439"/>
                  <a:gd name="T64" fmla="*/ 2147483647 w 74"/>
                  <a:gd name="T65" fmla="*/ 0 h 439"/>
                  <a:gd name="T66" fmla="*/ 2147483647 w 74"/>
                  <a:gd name="T67" fmla="*/ 2147483647 h 439"/>
                  <a:gd name="T68" fmla="*/ 2147483647 w 74"/>
                  <a:gd name="T69" fmla="*/ 2147483647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39"/>
                  <a:gd name="T107" fmla="*/ 74 w 74"/>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39">
                    <a:moveTo>
                      <a:pt x="74" y="11"/>
                    </a:moveTo>
                    <a:lnTo>
                      <a:pt x="70" y="40"/>
                    </a:lnTo>
                    <a:lnTo>
                      <a:pt x="70" y="68"/>
                    </a:lnTo>
                    <a:lnTo>
                      <a:pt x="68" y="95"/>
                    </a:lnTo>
                    <a:lnTo>
                      <a:pt x="68" y="121"/>
                    </a:lnTo>
                    <a:lnTo>
                      <a:pt x="68" y="144"/>
                    </a:lnTo>
                    <a:lnTo>
                      <a:pt x="68" y="171"/>
                    </a:lnTo>
                    <a:lnTo>
                      <a:pt x="67" y="194"/>
                    </a:lnTo>
                    <a:lnTo>
                      <a:pt x="65" y="218"/>
                    </a:lnTo>
                    <a:lnTo>
                      <a:pt x="65" y="241"/>
                    </a:lnTo>
                    <a:lnTo>
                      <a:pt x="63" y="266"/>
                    </a:lnTo>
                    <a:lnTo>
                      <a:pt x="59" y="289"/>
                    </a:lnTo>
                    <a:lnTo>
                      <a:pt x="57" y="313"/>
                    </a:lnTo>
                    <a:lnTo>
                      <a:pt x="53" y="338"/>
                    </a:lnTo>
                    <a:lnTo>
                      <a:pt x="49" y="367"/>
                    </a:lnTo>
                    <a:lnTo>
                      <a:pt x="44" y="393"/>
                    </a:lnTo>
                    <a:lnTo>
                      <a:pt x="40" y="424"/>
                    </a:lnTo>
                    <a:lnTo>
                      <a:pt x="38" y="427"/>
                    </a:lnTo>
                    <a:lnTo>
                      <a:pt x="34" y="433"/>
                    </a:lnTo>
                    <a:lnTo>
                      <a:pt x="32" y="435"/>
                    </a:lnTo>
                    <a:lnTo>
                      <a:pt x="30" y="437"/>
                    </a:lnTo>
                    <a:lnTo>
                      <a:pt x="23" y="439"/>
                    </a:lnTo>
                    <a:lnTo>
                      <a:pt x="15" y="439"/>
                    </a:lnTo>
                    <a:lnTo>
                      <a:pt x="10" y="437"/>
                    </a:lnTo>
                    <a:lnTo>
                      <a:pt x="4" y="431"/>
                    </a:lnTo>
                    <a:lnTo>
                      <a:pt x="2" y="427"/>
                    </a:lnTo>
                    <a:lnTo>
                      <a:pt x="0" y="425"/>
                    </a:lnTo>
                    <a:lnTo>
                      <a:pt x="0" y="420"/>
                    </a:lnTo>
                    <a:lnTo>
                      <a:pt x="2" y="416"/>
                    </a:lnTo>
                    <a:lnTo>
                      <a:pt x="4" y="408"/>
                    </a:lnTo>
                    <a:lnTo>
                      <a:pt x="4" y="403"/>
                    </a:lnTo>
                    <a:lnTo>
                      <a:pt x="6" y="393"/>
                    </a:lnTo>
                    <a:lnTo>
                      <a:pt x="8" y="386"/>
                    </a:lnTo>
                    <a:lnTo>
                      <a:pt x="8" y="378"/>
                    </a:lnTo>
                    <a:lnTo>
                      <a:pt x="10" y="370"/>
                    </a:lnTo>
                    <a:lnTo>
                      <a:pt x="10" y="363"/>
                    </a:lnTo>
                    <a:lnTo>
                      <a:pt x="11" y="355"/>
                    </a:lnTo>
                    <a:lnTo>
                      <a:pt x="11" y="346"/>
                    </a:lnTo>
                    <a:lnTo>
                      <a:pt x="11" y="338"/>
                    </a:lnTo>
                    <a:lnTo>
                      <a:pt x="11" y="330"/>
                    </a:lnTo>
                    <a:lnTo>
                      <a:pt x="13" y="323"/>
                    </a:lnTo>
                    <a:lnTo>
                      <a:pt x="13" y="315"/>
                    </a:lnTo>
                    <a:lnTo>
                      <a:pt x="15" y="310"/>
                    </a:lnTo>
                    <a:lnTo>
                      <a:pt x="15" y="302"/>
                    </a:lnTo>
                    <a:lnTo>
                      <a:pt x="17" y="296"/>
                    </a:lnTo>
                    <a:lnTo>
                      <a:pt x="21" y="272"/>
                    </a:lnTo>
                    <a:lnTo>
                      <a:pt x="25" y="251"/>
                    </a:lnTo>
                    <a:lnTo>
                      <a:pt x="27" y="230"/>
                    </a:lnTo>
                    <a:lnTo>
                      <a:pt x="30" y="213"/>
                    </a:lnTo>
                    <a:lnTo>
                      <a:pt x="32" y="196"/>
                    </a:lnTo>
                    <a:lnTo>
                      <a:pt x="34" y="178"/>
                    </a:lnTo>
                    <a:lnTo>
                      <a:pt x="36" y="165"/>
                    </a:lnTo>
                    <a:lnTo>
                      <a:pt x="38" y="150"/>
                    </a:lnTo>
                    <a:lnTo>
                      <a:pt x="40" y="135"/>
                    </a:lnTo>
                    <a:lnTo>
                      <a:pt x="42" y="119"/>
                    </a:lnTo>
                    <a:lnTo>
                      <a:pt x="44" y="104"/>
                    </a:lnTo>
                    <a:lnTo>
                      <a:pt x="46" y="87"/>
                    </a:lnTo>
                    <a:lnTo>
                      <a:pt x="48" y="72"/>
                    </a:lnTo>
                    <a:lnTo>
                      <a:pt x="49" y="51"/>
                    </a:lnTo>
                    <a:lnTo>
                      <a:pt x="51" y="30"/>
                    </a:lnTo>
                    <a:lnTo>
                      <a:pt x="53" y="11"/>
                    </a:lnTo>
                    <a:lnTo>
                      <a:pt x="53" y="4"/>
                    </a:lnTo>
                    <a:lnTo>
                      <a:pt x="55" y="2"/>
                    </a:lnTo>
                    <a:lnTo>
                      <a:pt x="59" y="0"/>
                    </a:lnTo>
                    <a:lnTo>
                      <a:pt x="65" y="0"/>
                    </a:lnTo>
                    <a:lnTo>
                      <a:pt x="68" y="0"/>
                    </a:lnTo>
                    <a:lnTo>
                      <a:pt x="70" y="2"/>
                    </a:lnTo>
                    <a:lnTo>
                      <a:pt x="74" y="5"/>
                    </a:lnTo>
                    <a:lnTo>
                      <a:pt x="74" y="1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2" name="Freeform 406">
                <a:extLst>
                  <a:ext uri="{FF2B5EF4-FFF2-40B4-BE49-F238E27FC236}">
                    <a16:creationId xmlns:a16="http://schemas.microsoft.com/office/drawing/2014/main" id="{CCF88BC3-1808-2545-A596-904C67E73368}"/>
                  </a:ext>
                </a:extLst>
              </p:cNvPr>
              <p:cNvSpPr>
                <a:spLocks/>
              </p:cNvSpPr>
              <p:nvPr/>
            </p:nvSpPr>
            <p:spPr bwMode="auto">
              <a:xfrm>
                <a:off x="7697258" y="5080000"/>
                <a:ext cx="127000" cy="77787"/>
              </a:xfrm>
              <a:custGeom>
                <a:avLst/>
                <a:gdLst>
                  <a:gd name="T0" fmla="*/ 2147483647 w 162"/>
                  <a:gd name="T1" fmla="*/ 2147483647 h 99"/>
                  <a:gd name="T2" fmla="*/ 2147483647 w 162"/>
                  <a:gd name="T3" fmla="*/ 2147483647 h 99"/>
                  <a:gd name="T4" fmla="*/ 2147483647 w 162"/>
                  <a:gd name="T5" fmla="*/ 2147483647 h 99"/>
                  <a:gd name="T6" fmla="*/ 2147483647 w 162"/>
                  <a:gd name="T7" fmla="*/ 2147483647 h 99"/>
                  <a:gd name="T8" fmla="*/ 2147483647 w 162"/>
                  <a:gd name="T9" fmla="*/ 2147483647 h 99"/>
                  <a:gd name="T10" fmla="*/ 2147483647 w 162"/>
                  <a:gd name="T11" fmla="*/ 2147483647 h 99"/>
                  <a:gd name="T12" fmla="*/ 2147483647 w 162"/>
                  <a:gd name="T13" fmla="*/ 2147483647 h 99"/>
                  <a:gd name="T14" fmla="*/ 2147483647 w 162"/>
                  <a:gd name="T15" fmla="*/ 2147483647 h 99"/>
                  <a:gd name="T16" fmla="*/ 2147483647 w 162"/>
                  <a:gd name="T17" fmla="*/ 2147483647 h 99"/>
                  <a:gd name="T18" fmla="*/ 2147483647 w 162"/>
                  <a:gd name="T19" fmla="*/ 2147483647 h 99"/>
                  <a:gd name="T20" fmla="*/ 2147483647 w 162"/>
                  <a:gd name="T21" fmla="*/ 2147483647 h 99"/>
                  <a:gd name="T22" fmla="*/ 2147483647 w 162"/>
                  <a:gd name="T23" fmla="*/ 2147483647 h 99"/>
                  <a:gd name="T24" fmla="*/ 2147483647 w 162"/>
                  <a:gd name="T25" fmla="*/ 2147483647 h 99"/>
                  <a:gd name="T26" fmla="*/ 2147483647 w 162"/>
                  <a:gd name="T27" fmla="*/ 2147483647 h 99"/>
                  <a:gd name="T28" fmla="*/ 2147483647 w 162"/>
                  <a:gd name="T29" fmla="*/ 2147483647 h 99"/>
                  <a:gd name="T30" fmla="*/ 2147483647 w 162"/>
                  <a:gd name="T31" fmla="*/ 2147483647 h 99"/>
                  <a:gd name="T32" fmla="*/ 2147483647 w 162"/>
                  <a:gd name="T33" fmla="*/ 2147483647 h 99"/>
                  <a:gd name="T34" fmla="*/ 2147483647 w 162"/>
                  <a:gd name="T35" fmla="*/ 0 h 99"/>
                  <a:gd name="T36" fmla="*/ 2147483647 w 162"/>
                  <a:gd name="T37" fmla="*/ 0 h 99"/>
                  <a:gd name="T38" fmla="*/ 2147483647 w 162"/>
                  <a:gd name="T39" fmla="*/ 0 h 99"/>
                  <a:gd name="T40" fmla="*/ 2147483647 w 162"/>
                  <a:gd name="T41" fmla="*/ 2147483647 h 99"/>
                  <a:gd name="T42" fmla="*/ 2147483647 w 162"/>
                  <a:gd name="T43" fmla="*/ 2147483647 h 99"/>
                  <a:gd name="T44" fmla="*/ 2147483647 w 162"/>
                  <a:gd name="T45" fmla="*/ 2147483647 h 99"/>
                  <a:gd name="T46" fmla="*/ 2147483647 w 162"/>
                  <a:gd name="T47" fmla="*/ 2147483647 h 99"/>
                  <a:gd name="T48" fmla="*/ 2147483647 w 162"/>
                  <a:gd name="T49" fmla="*/ 2147483647 h 99"/>
                  <a:gd name="T50" fmla="*/ 2147483647 w 162"/>
                  <a:gd name="T51" fmla="*/ 2147483647 h 99"/>
                  <a:gd name="T52" fmla="*/ 2147483647 w 162"/>
                  <a:gd name="T53" fmla="*/ 2147483647 h 99"/>
                  <a:gd name="T54" fmla="*/ 2147483647 w 162"/>
                  <a:gd name="T55" fmla="*/ 2147483647 h 99"/>
                  <a:gd name="T56" fmla="*/ 2147483647 w 162"/>
                  <a:gd name="T57" fmla="*/ 2147483647 h 99"/>
                  <a:gd name="T58" fmla="*/ 2147483647 w 162"/>
                  <a:gd name="T59" fmla="*/ 2147483647 h 99"/>
                  <a:gd name="T60" fmla="*/ 2147483647 w 162"/>
                  <a:gd name="T61" fmla="*/ 2147483647 h 99"/>
                  <a:gd name="T62" fmla="*/ 2147483647 w 162"/>
                  <a:gd name="T63" fmla="*/ 2147483647 h 99"/>
                  <a:gd name="T64" fmla="*/ 2147483647 w 162"/>
                  <a:gd name="T65" fmla="*/ 2147483647 h 99"/>
                  <a:gd name="T66" fmla="*/ 2147483647 w 162"/>
                  <a:gd name="T67" fmla="*/ 2147483647 h 99"/>
                  <a:gd name="T68" fmla="*/ 2147483647 w 162"/>
                  <a:gd name="T69" fmla="*/ 2147483647 h 99"/>
                  <a:gd name="T70" fmla="*/ 2147483647 w 162"/>
                  <a:gd name="T71" fmla="*/ 2147483647 h 99"/>
                  <a:gd name="T72" fmla="*/ 2147483647 w 162"/>
                  <a:gd name="T73" fmla="*/ 2147483647 h 99"/>
                  <a:gd name="T74" fmla="*/ 2147483647 w 162"/>
                  <a:gd name="T75" fmla="*/ 2147483647 h 99"/>
                  <a:gd name="T76" fmla="*/ 2147483647 w 162"/>
                  <a:gd name="T77" fmla="*/ 2147483647 h 99"/>
                  <a:gd name="T78" fmla="*/ 2147483647 w 162"/>
                  <a:gd name="T79" fmla="*/ 2147483647 h 99"/>
                  <a:gd name="T80" fmla="*/ 2147483647 w 162"/>
                  <a:gd name="T81" fmla="*/ 2147483647 h 99"/>
                  <a:gd name="T82" fmla="*/ 2147483647 w 162"/>
                  <a:gd name="T83" fmla="*/ 2147483647 h 99"/>
                  <a:gd name="T84" fmla="*/ 2147483647 w 162"/>
                  <a:gd name="T85" fmla="*/ 2147483647 h 99"/>
                  <a:gd name="T86" fmla="*/ 0 w 162"/>
                  <a:gd name="T87" fmla="*/ 2147483647 h 99"/>
                  <a:gd name="T88" fmla="*/ 0 w 162"/>
                  <a:gd name="T89" fmla="*/ 2147483647 h 99"/>
                  <a:gd name="T90" fmla="*/ 0 w 162"/>
                  <a:gd name="T91" fmla="*/ 2147483647 h 99"/>
                  <a:gd name="T92" fmla="*/ 2147483647 w 162"/>
                  <a:gd name="T93" fmla="*/ 2147483647 h 99"/>
                  <a:gd name="T94" fmla="*/ 2147483647 w 162"/>
                  <a:gd name="T95" fmla="*/ 2147483647 h 99"/>
                  <a:gd name="T96" fmla="*/ 2147483647 w 162"/>
                  <a:gd name="T97" fmla="*/ 2147483647 h 99"/>
                  <a:gd name="T98" fmla="*/ 2147483647 w 162"/>
                  <a:gd name="T99" fmla="*/ 2147483647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2"/>
                  <a:gd name="T151" fmla="*/ 0 h 99"/>
                  <a:gd name="T152" fmla="*/ 162 w 162"/>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2" h="99">
                    <a:moveTo>
                      <a:pt x="14" y="55"/>
                    </a:moveTo>
                    <a:lnTo>
                      <a:pt x="21" y="51"/>
                    </a:lnTo>
                    <a:lnTo>
                      <a:pt x="31" y="50"/>
                    </a:lnTo>
                    <a:lnTo>
                      <a:pt x="40" y="48"/>
                    </a:lnTo>
                    <a:lnTo>
                      <a:pt x="48" y="44"/>
                    </a:lnTo>
                    <a:lnTo>
                      <a:pt x="53" y="42"/>
                    </a:lnTo>
                    <a:lnTo>
                      <a:pt x="63" y="38"/>
                    </a:lnTo>
                    <a:lnTo>
                      <a:pt x="71" y="36"/>
                    </a:lnTo>
                    <a:lnTo>
                      <a:pt x="76" y="32"/>
                    </a:lnTo>
                    <a:lnTo>
                      <a:pt x="84" y="29"/>
                    </a:lnTo>
                    <a:lnTo>
                      <a:pt x="91" y="25"/>
                    </a:lnTo>
                    <a:lnTo>
                      <a:pt x="97" y="21"/>
                    </a:lnTo>
                    <a:lnTo>
                      <a:pt x="107" y="17"/>
                    </a:lnTo>
                    <a:lnTo>
                      <a:pt x="114" y="15"/>
                    </a:lnTo>
                    <a:lnTo>
                      <a:pt x="122" y="12"/>
                    </a:lnTo>
                    <a:lnTo>
                      <a:pt x="131" y="8"/>
                    </a:lnTo>
                    <a:lnTo>
                      <a:pt x="139" y="4"/>
                    </a:lnTo>
                    <a:lnTo>
                      <a:pt x="145" y="0"/>
                    </a:lnTo>
                    <a:lnTo>
                      <a:pt x="152" y="0"/>
                    </a:lnTo>
                    <a:lnTo>
                      <a:pt x="156" y="0"/>
                    </a:lnTo>
                    <a:lnTo>
                      <a:pt x="160" y="4"/>
                    </a:lnTo>
                    <a:lnTo>
                      <a:pt x="162" y="8"/>
                    </a:lnTo>
                    <a:lnTo>
                      <a:pt x="160" y="12"/>
                    </a:lnTo>
                    <a:lnTo>
                      <a:pt x="158" y="15"/>
                    </a:lnTo>
                    <a:lnTo>
                      <a:pt x="152" y="19"/>
                    </a:lnTo>
                    <a:lnTo>
                      <a:pt x="143" y="23"/>
                    </a:lnTo>
                    <a:lnTo>
                      <a:pt x="133" y="29"/>
                    </a:lnTo>
                    <a:lnTo>
                      <a:pt x="124" y="32"/>
                    </a:lnTo>
                    <a:lnTo>
                      <a:pt x="116" y="38"/>
                    </a:lnTo>
                    <a:lnTo>
                      <a:pt x="109" y="44"/>
                    </a:lnTo>
                    <a:lnTo>
                      <a:pt x="101" y="50"/>
                    </a:lnTo>
                    <a:lnTo>
                      <a:pt x="91" y="55"/>
                    </a:lnTo>
                    <a:lnTo>
                      <a:pt x="84" y="63"/>
                    </a:lnTo>
                    <a:lnTo>
                      <a:pt x="76" y="69"/>
                    </a:lnTo>
                    <a:lnTo>
                      <a:pt x="67" y="74"/>
                    </a:lnTo>
                    <a:lnTo>
                      <a:pt x="59" y="78"/>
                    </a:lnTo>
                    <a:lnTo>
                      <a:pt x="50" y="84"/>
                    </a:lnTo>
                    <a:lnTo>
                      <a:pt x="42" y="88"/>
                    </a:lnTo>
                    <a:lnTo>
                      <a:pt x="33" y="91"/>
                    </a:lnTo>
                    <a:lnTo>
                      <a:pt x="23" y="95"/>
                    </a:lnTo>
                    <a:lnTo>
                      <a:pt x="14" y="99"/>
                    </a:lnTo>
                    <a:lnTo>
                      <a:pt x="6" y="95"/>
                    </a:lnTo>
                    <a:lnTo>
                      <a:pt x="4" y="91"/>
                    </a:lnTo>
                    <a:lnTo>
                      <a:pt x="0" y="86"/>
                    </a:lnTo>
                    <a:lnTo>
                      <a:pt x="0" y="78"/>
                    </a:lnTo>
                    <a:lnTo>
                      <a:pt x="0" y="70"/>
                    </a:lnTo>
                    <a:lnTo>
                      <a:pt x="4" y="63"/>
                    </a:lnTo>
                    <a:lnTo>
                      <a:pt x="6" y="57"/>
                    </a:lnTo>
                    <a:lnTo>
                      <a:pt x="14" y="55"/>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3" name="Freeform 432">
                <a:extLst>
                  <a:ext uri="{FF2B5EF4-FFF2-40B4-BE49-F238E27FC236}">
                    <a16:creationId xmlns:a16="http://schemas.microsoft.com/office/drawing/2014/main" id="{FE1A8209-C879-B449-8300-501C861383F6}"/>
                  </a:ext>
                </a:extLst>
              </p:cNvPr>
              <p:cNvSpPr>
                <a:spLocks/>
              </p:cNvSpPr>
              <p:nvPr/>
            </p:nvSpPr>
            <p:spPr bwMode="auto">
              <a:xfrm>
                <a:off x="7509933" y="5376863"/>
                <a:ext cx="173038" cy="23812"/>
              </a:xfrm>
              <a:custGeom>
                <a:avLst/>
                <a:gdLst>
                  <a:gd name="T0" fmla="*/ 2147483647 w 219"/>
                  <a:gd name="T1" fmla="*/ 2147483647 h 28"/>
                  <a:gd name="T2" fmla="*/ 2147483647 w 219"/>
                  <a:gd name="T3" fmla="*/ 2147483647 h 28"/>
                  <a:gd name="T4" fmla="*/ 2147483647 w 219"/>
                  <a:gd name="T5" fmla="*/ 2147483647 h 28"/>
                  <a:gd name="T6" fmla="*/ 2147483647 w 219"/>
                  <a:gd name="T7" fmla="*/ 2147483647 h 28"/>
                  <a:gd name="T8" fmla="*/ 2147483647 w 219"/>
                  <a:gd name="T9" fmla="*/ 2147483647 h 28"/>
                  <a:gd name="T10" fmla="*/ 2147483647 w 219"/>
                  <a:gd name="T11" fmla="*/ 2147483647 h 28"/>
                  <a:gd name="T12" fmla="*/ 2147483647 w 219"/>
                  <a:gd name="T13" fmla="*/ 2147483647 h 28"/>
                  <a:gd name="T14" fmla="*/ 2147483647 w 219"/>
                  <a:gd name="T15" fmla="*/ 2147483647 h 28"/>
                  <a:gd name="T16" fmla="*/ 2147483647 w 219"/>
                  <a:gd name="T17" fmla="*/ 2147483647 h 28"/>
                  <a:gd name="T18" fmla="*/ 2147483647 w 219"/>
                  <a:gd name="T19" fmla="*/ 2147483647 h 28"/>
                  <a:gd name="T20" fmla="*/ 2147483647 w 219"/>
                  <a:gd name="T21" fmla="*/ 2147483647 h 28"/>
                  <a:gd name="T22" fmla="*/ 2147483647 w 219"/>
                  <a:gd name="T23" fmla="*/ 0 h 28"/>
                  <a:gd name="T24" fmla="*/ 2147483647 w 219"/>
                  <a:gd name="T25" fmla="*/ 0 h 28"/>
                  <a:gd name="T26" fmla="*/ 2147483647 w 219"/>
                  <a:gd name="T27" fmla="*/ 0 h 28"/>
                  <a:gd name="T28" fmla="*/ 2147483647 w 219"/>
                  <a:gd name="T29" fmla="*/ 0 h 28"/>
                  <a:gd name="T30" fmla="*/ 2147483647 w 219"/>
                  <a:gd name="T31" fmla="*/ 2147483647 h 28"/>
                  <a:gd name="T32" fmla="*/ 2147483647 w 219"/>
                  <a:gd name="T33" fmla="*/ 2147483647 h 28"/>
                  <a:gd name="T34" fmla="*/ 2147483647 w 219"/>
                  <a:gd name="T35" fmla="*/ 2147483647 h 28"/>
                  <a:gd name="T36" fmla="*/ 2147483647 w 219"/>
                  <a:gd name="T37" fmla="*/ 2147483647 h 28"/>
                  <a:gd name="T38" fmla="*/ 2147483647 w 219"/>
                  <a:gd name="T39" fmla="*/ 2147483647 h 28"/>
                  <a:gd name="T40" fmla="*/ 2147483647 w 219"/>
                  <a:gd name="T41" fmla="*/ 2147483647 h 28"/>
                  <a:gd name="T42" fmla="*/ 2147483647 w 219"/>
                  <a:gd name="T43" fmla="*/ 2147483647 h 28"/>
                  <a:gd name="T44" fmla="*/ 2147483647 w 219"/>
                  <a:gd name="T45" fmla="*/ 2147483647 h 28"/>
                  <a:gd name="T46" fmla="*/ 2147483647 w 219"/>
                  <a:gd name="T47" fmla="*/ 2147483647 h 28"/>
                  <a:gd name="T48" fmla="*/ 2147483647 w 219"/>
                  <a:gd name="T49" fmla="*/ 2147483647 h 28"/>
                  <a:gd name="T50" fmla="*/ 2147483647 w 219"/>
                  <a:gd name="T51" fmla="*/ 2147483647 h 28"/>
                  <a:gd name="T52" fmla="*/ 2147483647 w 219"/>
                  <a:gd name="T53" fmla="*/ 2147483647 h 28"/>
                  <a:gd name="T54" fmla="*/ 2147483647 w 219"/>
                  <a:gd name="T55" fmla="*/ 2147483647 h 28"/>
                  <a:gd name="T56" fmla="*/ 2147483647 w 219"/>
                  <a:gd name="T57" fmla="*/ 2147483647 h 28"/>
                  <a:gd name="T58" fmla="*/ 2147483647 w 219"/>
                  <a:gd name="T59" fmla="*/ 2147483647 h 28"/>
                  <a:gd name="T60" fmla="*/ 2147483647 w 219"/>
                  <a:gd name="T61" fmla="*/ 2147483647 h 28"/>
                  <a:gd name="T62" fmla="*/ 2147483647 w 219"/>
                  <a:gd name="T63" fmla="*/ 2147483647 h 28"/>
                  <a:gd name="T64" fmla="*/ 2147483647 w 219"/>
                  <a:gd name="T65" fmla="*/ 2147483647 h 28"/>
                  <a:gd name="T66" fmla="*/ 2147483647 w 219"/>
                  <a:gd name="T67" fmla="*/ 2147483647 h 28"/>
                  <a:gd name="T68" fmla="*/ 2147483647 w 219"/>
                  <a:gd name="T69" fmla="*/ 2147483647 h 28"/>
                  <a:gd name="T70" fmla="*/ 0 w 219"/>
                  <a:gd name="T71" fmla="*/ 2147483647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28"/>
                  <a:gd name="T110" fmla="*/ 219 w 219"/>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28">
                    <a:moveTo>
                      <a:pt x="0" y="1"/>
                    </a:moveTo>
                    <a:lnTo>
                      <a:pt x="2" y="1"/>
                    </a:lnTo>
                    <a:lnTo>
                      <a:pt x="4" y="1"/>
                    </a:lnTo>
                    <a:lnTo>
                      <a:pt x="8" y="1"/>
                    </a:lnTo>
                    <a:lnTo>
                      <a:pt x="16" y="1"/>
                    </a:lnTo>
                    <a:lnTo>
                      <a:pt x="25" y="1"/>
                    </a:lnTo>
                    <a:lnTo>
                      <a:pt x="35" y="1"/>
                    </a:lnTo>
                    <a:lnTo>
                      <a:pt x="44" y="1"/>
                    </a:lnTo>
                    <a:lnTo>
                      <a:pt x="56" y="1"/>
                    </a:lnTo>
                    <a:lnTo>
                      <a:pt x="65" y="1"/>
                    </a:lnTo>
                    <a:lnTo>
                      <a:pt x="77" y="1"/>
                    </a:lnTo>
                    <a:lnTo>
                      <a:pt x="86" y="1"/>
                    </a:lnTo>
                    <a:lnTo>
                      <a:pt x="97" y="3"/>
                    </a:lnTo>
                    <a:lnTo>
                      <a:pt x="105" y="3"/>
                    </a:lnTo>
                    <a:lnTo>
                      <a:pt x="113" y="3"/>
                    </a:lnTo>
                    <a:lnTo>
                      <a:pt x="120" y="3"/>
                    </a:lnTo>
                    <a:lnTo>
                      <a:pt x="124" y="3"/>
                    </a:lnTo>
                    <a:lnTo>
                      <a:pt x="130" y="3"/>
                    </a:lnTo>
                    <a:lnTo>
                      <a:pt x="132" y="3"/>
                    </a:lnTo>
                    <a:lnTo>
                      <a:pt x="139" y="1"/>
                    </a:lnTo>
                    <a:lnTo>
                      <a:pt x="147" y="1"/>
                    </a:lnTo>
                    <a:lnTo>
                      <a:pt x="153" y="1"/>
                    </a:lnTo>
                    <a:lnTo>
                      <a:pt x="162" y="1"/>
                    </a:lnTo>
                    <a:lnTo>
                      <a:pt x="170" y="0"/>
                    </a:lnTo>
                    <a:lnTo>
                      <a:pt x="179" y="0"/>
                    </a:lnTo>
                    <a:lnTo>
                      <a:pt x="187" y="0"/>
                    </a:lnTo>
                    <a:lnTo>
                      <a:pt x="194" y="0"/>
                    </a:lnTo>
                    <a:lnTo>
                      <a:pt x="200" y="0"/>
                    </a:lnTo>
                    <a:lnTo>
                      <a:pt x="208" y="0"/>
                    </a:lnTo>
                    <a:lnTo>
                      <a:pt x="212" y="0"/>
                    </a:lnTo>
                    <a:lnTo>
                      <a:pt x="215" y="1"/>
                    </a:lnTo>
                    <a:lnTo>
                      <a:pt x="217" y="1"/>
                    </a:lnTo>
                    <a:lnTo>
                      <a:pt x="219" y="3"/>
                    </a:lnTo>
                    <a:lnTo>
                      <a:pt x="217" y="5"/>
                    </a:lnTo>
                    <a:lnTo>
                      <a:pt x="215" y="5"/>
                    </a:lnTo>
                    <a:lnTo>
                      <a:pt x="212" y="7"/>
                    </a:lnTo>
                    <a:lnTo>
                      <a:pt x="208" y="11"/>
                    </a:lnTo>
                    <a:lnTo>
                      <a:pt x="202" y="11"/>
                    </a:lnTo>
                    <a:lnTo>
                      <a:pt x="194" y="13"/>
                    </a:lnTo>
                    <a:lnTo>
                      <a:pt x="187" y="15"/>
                    </a:lnTo>
                    <a:lnTo>
                      <a:pt x="179" y="17"/>
                    </a:lnTo>
                    <a:lnTo>
                      <a:pt x="170" y="19"/>
                    </a:lnTo>
                    <a:lnTo>
                      <a:pt x="162" y="20"/>
                    </a:lnTo>
                    <a:lnTo>
                      <a:pt x="153" y="20"/>
                    </a:lnTo>
                    <a:lnTo>
                      <a:pt x="145" y="22"/>
                    </a:lnTo>
                    <a:lnTo>
                      <a:pt x="135" y="24"/>
                    </a:lnTo>
                    <a:lnTo>
                      <a:pt x="126" y="24"/>
                    </a:lnTo>
                    <a:lnTo>
                      <a:pt x="118" y="24"/>
                    </a:lnTo>
                    <a:lnTo>
                      <a:pt x="113" y="26"/>
                    </a:lnTo>
                    <a:lnTo>
                      <a:pt x="103" y="26"/>
                    </a:lnTo>
                    <a:lnTo>
                      <a:pt x="96" y="26"/>
                    </a:lnTo>
                    <a:lnTo>
                      <a:pt x="88" y="26"/>
                    </a:lnTo>
                    <a:lnTo>
                      <a:pt x="82" y="28"/>
                    </a:lnTo>
                    <a:lnTo>
                      <a:pt x="75" y="28"/>
                    </a:lnTo>
                    <a:lnTo>
                      <a:pt x="69" y="28"/>
                    </a:lnTo>
                    <a:lnTo>
                      <a:pt x="61" y="28"/>
                    </a:lnTo>
                    <a:lnTo>
                      <a:pt x="56" y="28"/>
                    </a:lnTo>
                    <a:lnTo>
                      <a:pt x="48" y="28"/>
                    </a:lnTo>
                    <a:lnTo>
                      <a:pt x="42" y="28"/>
                    </a:lnTo>
                    <a:lnTo>
                      <a:pt x="38" y="28"/>
                    </a:lnTo>
                    <a:lnTo>
                      <a:pt x="33" y="28"/>
                    </a:lnTo>
                    <a:lnTo>
                      <a:pt x="29" y="28"/>
                    </a:lnTo>
                    <a:lnTo>
                      <a:pt x="25" y="28"/>
                    </a:lnTo>
                    <a:lnTo>
                      <a:pt x="21" y="28"/>
                    </a:lnTo>
                    <a:lnTo>
                      <a:pt x="19" y="28"/>
                    </a:lnTo>
                    <a:lnTo>
                      <a:pt x="14" y="24"/>
                    </a:lnTo>
                    <a:lnTo>
                      <a:pt x="10" y="20"/>
                    </a:lnTo>
                    <a:lnTo>
                      <a:pt x="8" y="17"/>
                    </a:lnTo>
                    <a:lnTo>
                      <a:pt x="4" y="13"/>
                    </a:lnTo>
                    <a:lnTo>
                      <a:pt x="2" y="7"/>
                    </a:lnTo>
                    <a:lnTo>
                      <a:pt x="2" y="5"/>
                    </a:lnTo>
                    <a:lnTo>
                      <a:pt x="0" y="1"/>
                    </a:lnTo>
                    <a:close/>
                  </a:path>
                </a:pathLst>
              </a:custGeom>
              <a:solidFill>
                <a:srgbClr val="9E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4" name="Freeform 434">
                <a:extLst>
                  <a:ext uri="{FF2B5EF4-FFF2-40B4-BE49-F238E27FC236}">
                    <a16:creationId xmlns:a16="http://schemas.microsoft.com/office/drawing/2014/main" id="{30BE77B0-D684-3D47-AE8C-98B3D044A2FE}"/>
                  </a:ext>
                </a:extLst>
              </p:cNvPr>
              <p:cNvSpPr>
                <a:spLocks/>
              </p:cNvSpPr>
              <p:nvPr/>
            </p:nvSpPr>
            <p:spPr bwMode="auto">
              <a:xfrm>
                <a:off x="7449608" y="5297488"/>
                <a:ext cx="119063" cy="88900"/>
              </a:xfrm>
              <a:custGeom>
                <a:avLst/>
                <a:gdLst>
                  <a:gd name="T0" fmla="*/ 2147483647 w 151"/>
                  <a:gd name="T1" fmla="*/ 2147483647 h 112"/>
                  <a:gd name="T2" fmla="*/ 2147483647 w 151"/>
                  <a:gd name="T3" fmla="*/ 2147483647 h 112"/>
                  <a:gd name="T4" fmla="*/ 2147483647 w 151"/>
                  <a:gd name="T5" fmla="*/ 2147483647 h 112"/>
                  <a:gd name="T6" fmla="*/ 2147483647 w 151"/>
                  <a:gd name="T7" fmla="*/ 2147483647 h 112"/>
                  <a:gd name="T8" fmla="*/ 2147483647 w 151"/>
                  <a:gd name="T9" fmla="*/ 2147483647 h 112"/>
                  <a:gd name="T10" fmla="*/ 2147483647 w 151"/>
                  <a:gd name="T11" fmla="*/ 2147483647 h 112"/>
                  <a:gd name="T12" fmla="*/ 2147483647 w 151"/>
                  <a:gd name="T13" fmla="*/ 2147483647 h 112"/>
                  <a:gd name="T14" fmla="*/ 2147483647 w 151"/>
                  <a:gd name="T15" fmla="*/ 2147483647 h 112"/>
                  <a:gd name="T16" fmla="*/ 2147483647 w 151"/>
                  <a:gd name="T17" fmla="*/ 2147483647 h 112"/>
                  <a:gd name="T18" fmla="*/ 2147483647 w 151"/>
                  <a:gd name="T19" fmla="*/ 2147483647 h 112"/>
                  <a:gd name="T20" fmla="*/ 2147483647 w 151"/>
                  <a:gd name="T21" fmla="*/ 2147483647 h 112"/>
                  <a:gd name="T22" fmla="*/ 2147483647 w 151"/>
                  <a:gd name="T23" fmla="*/ 2147483647 h 112"/>
                  <a:gd name="T24" fmla="*/ 2147483647 w 151"/>
                  <a:gd name="T25" fmla="*/ 2147483647 h 112"/>
                  <a:gd name="T26" fmla="*/ 2147483647 w 151"/>
                  <a:gd name="T27" fmla="*/ 2147483647 h 112"/>
                  <a:gd name="T28" fmla="*/ 2147483647 w 151"/>
                  <a:gd name="T29" fmla="*/ 2147483647 h 112"/>
                  <a:gd name="T30" fmla="*/ 2147483647 w 151"/>
                  <a:gd name="T31" fmla="*/ 2147483647 h 112"/>
                  <a:gd name="T32" fmla="*/ 2147483647 w 151"/>
                  <a:gd name="T33" fmla="*/ 2147483647 h 112"/>
                  <a:gd name="T34" fmla="*/ 0 w 151"/>
                  <a:gd name="T35" fmla="*/ 2147483647 h 112"/>
                  <a:gd name="T36" fmla="*/ 2147483647 w 151"/>
                  <a:gd name="T37" fmla="*/ 2147483647 h 112"/>
                  <a:gd name="T38" fmla="*/ 2147483647 w 151"/>
                  <a:gd name="T39" fmla="*/ 2147483647 h 112"/>
                  <a:gd name="T40" fmla="*/ 2147483647 w 151"/>
                  <a:gd name="T41" fmla="*/ 2147483647 h 112"/>
                  <a:gd name="T42" fmla="*/ 2147483647 w 151"/>
                  <a:gd name="T43" fmla="*/ 2147483647 h 112"/>
                  <a:gd name="T44" fmla="*/ 2147483647 w 151"/>
                  <a:gd name="T45" fmla="*/ 2147483647 h 112"/>
                  <a:gd name="T46" fmla="*/ 2147483647 w 151"/>
                  <a:gd name="T47" fmla="*/ 2147483647 h 112"/>
                  <a:gd name="T48" fmla="*/ 2147483647 w 151"/>
                  <a:gd name="T49" fmla="*/ 2147483647 h 112"/>
                  <a:gd name="T50" fmla="*/ 2147483647 w 151"/>
                  <a:gd name="T51" fmla="*/ 2147483647 h 112"/>
                  <a:gd name="T52" fmla="*/ 2147483647 w 151"/>
                  <a:gd name="T53" fmla="*/ 2147483647 h 112"/>
                  <a:gd name="T54" fmla="*/ 2147483647 w 151"/>
                  <a:gd name="T55" fmla="*/ 2147483647 h 112"/>
                  <a:gd name="T56" fmla="*/ 2147483647 w 151"/>
                  <a:gd name="T57" fmla="*/ 2147483647 h 112"/>
                  <a:gd name="T58" fmla="*/ 2147483647 w 151"/>
                  <a:gd name="T59" fmla="*/ 2147483647 h 112"/>
                  <a:gd name="T60" fmla="*/ 2147483647 w 151"/>
                  <a:gd name="T61" fmla="*/ 2147483647 h 112"/>
                  <a:gd name="T62" fmla="*/ 2147483647 w 151"/>
                  <a:gd name="T63" fmla="*/ 2147483647 h 112"/>
                  <a:gd name="T64" fmla="*/ 2147483647 w 151"/>
                  <a:gd name="T65" fmla="*/ 2147483647 h 112"/>
                  <a:gd name="T66" fmla="*/ 2147483647 w 151"/>
                  <a:gd name="T67" fmla="*/ 2147483647 h 112"/>
                  <a:gd name="T68" fmla="*/ 2147483647 w 151"/>
                  <a:gd name="T69" fmla="*/ 2147483647 h 112"/>
                  <a:gd name="T70" fmla="*/ 2147483647 w 151"/>
                  <a:gd name="T71" fmla="*/ 2147483647 h 112"/>
                  <a:gd name="T72" fmla="*/ 2147483647 w 151"/>
                  <a:gd name="T73" fmla="*/ 0 h 112"/>
                  <a:gd name="T74" fmla="*/ 2147483647 w 151"/>
                  <a:gd name="T75" fmla="*/ 0 h 112"/>
                  <a:gd name="T76" fmla="*/ 2147483647 w 151"/>
                  <a:gd name="T77" fmla="*/ 2147483647 h 112"/>
                  <a:gd name="T78" fmla="*/ 2147483647 w 151"/>
                  <a:gd name="T79" fmla="*/ 2147483647 h 112"/>
                  <a:gd name="T80" fmla="*/ 2147483647 w 151"/>
                  <a:gd name="T81" fmla="*/ 2147483647 h 112"/>
                  <a:gd name="T82" fmla="*/ 2147483647 w 151"/>
                  <a:gd name="T83" fmla="*/ 2147483647 h 112"/>
                  <a:gd name="T84" fmla="*/ 2147483647 w 151"/>
                  <a:gd name="T85" fmla="*/ 2147483647 h 1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112"/>
                  <a:gd name="T131" fmla="*/ 151 w 151"/>
                  <a:gd name="T132" fmla="*/ 112 h 1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112">
                    <a:moveTo>
                      <a:pt x="147" y="15"/>
                    </a:moveTo>
                    <a:lnTo>
                      <a:pt x="137" y="23"/>
                    </a:lnTo>
                    <a:lnTo>
                      <a:pt x="132" y="32"/>
                    </a:lnTo>
                    <a:lnTo>
                      <a:pt x="124" y="38"/>
                    </a:lnTo>
                    <a:lnTo>
                      <a:pt x="118" y="45"/>
                    </a:lnTo>
                    <a:lnTo>
                      <a:pt x="111" y="51"/>
                    </a:lnTo>
                    <a:lnTo>
                      <a:pt x="107" y="55"/>
                    </a:lnTo>
                    <a:lnTo>
                      <a:pt x="99" y="61"/>
                    </a:lnTo>
                    <a:lnTo>
                      <a:pt x="94" y="64"/>
                    </a:lnTo>
                    <a:lnTo>
                      <a:pt x="88" y="68"/>
                    </a:lnTo>
                    <a:lnTo>
                      <a:pt x="80" y="74"/>
                    </a:lnTo>
                    <a:lnTo>
                      <a:pt x="75" y="78"/>
                    </a:lnTo>
                    <a:lnTo>
                      <a:pt x="67" y="83"/>
                    </a:lnTo>
                    <a:lnTo>
                      <a:pt x="61" y="89"/>
                    </a:lnTo>
                    <a:lnTo>
                      <a:pt x="54" y="95"/>
                    </a:lnTo>
                    <a:lnTo>
                      <a:pt x="44" y="102"/>
                    </a:lnTo>
                    <a:lnTo>
                      <a:pt x="37" y="112"/>
                    </a:lnTo>
                    <a:lnTo>
                      <a:pt x="0" y="99"/>
                    </a:lnTo>
                    <a:lnTo>
                      <a:pt x="8" y="89"/>
                    </a:lnTo>
                    <a:lnTo>
                      <a:pt x="16" y="82"/>
                    </a:lnTo>
                    <a:lnTo>
                      <a:pt x="23" y="76"/>
                    </a:lnTo>
                    <a:lnTo>
                      <a:pt x="33" y="72"/>
                    </a:lnTo>
                    <a:lnTo>
                      <a:pt x="38" y="66"/>
                    </a:lnTo>
                    <a:lnTo>
                      <a:pt x="46" y="63"/>
                    </a:lnTo>
                    <a:lnTo>
                      <a:pt x="54" y="59"/>
                    </a:lnTo>
                    <a:lnTo>
                      <a:pt x="61" y="55"/>
                    </a:lnTo>
                    <a:lnTo>
                      <a:pt x="69" y="51"/>
                    </a:lnTo>
                    <a:lnTo>
                      <a:pt x="75" y="45"/>
                    </a:lnTo>
                    <a:lnTo>
                      <a:pt x="84" y="42"/>
                    </a:lnTo>
                    <a:lnTo>
                      <a:pt x="92" y="38"/>
                    </a:lnTo>
                    <a:lnTo>
                      <a:pt x="97" y="32"/>
                    </a:lnTo>
                    <a:lnTo>
                      <a:pt x="107" y="25"/>
                    </a:lnTo>
                    <a:lnTo>
                      <a:pt x="116" y="19"/>
                    </a:lnTo>
                    <a:lnTo>
                      <a:pt x="126" y="11"/>
                    </a:lnTo>
                    <a:lnTo>
                      <a:pt x="132" y="6"/>
                    </a:lnTo>
                    <a:lnTo>
                      <a:pt x="137" y="2"/>
                    </a:lnTo>
                    <a:lnTo>
                      <a:pt x="141" y="0"/>
                    </a:lnTo>
                    <a:lnTo>
                      <a:pt x="147" y="0"/>
                    </a:lnTo>
                    <a:lnTo>
                      <a:pt x="149" y="2"/>
                    </a:lnTo>
                    <a:lnTo>
                      <a:pt x="151" y="6"/>
                    </a:lnTo>
                    <a:lnTo>
                      <a:pt x="151" y="7"/>
                    </a:lnTo>
                    <a:lnTo>
                      <a:pt x="147"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5" name="Freeform 439">
                <a:extLst>
                  <a:ext uri="{FF2B5EF4-FFF2-40B4-BE49-F238E27FC236}">
                    <a16:creationId xmlns:a16="http://schemas.microsoft.com/office/drawing/2014/main" id="{4B17ABB1-C538-1843-B781-37E873DF5068}"/>
                  </a:ext>
                </a:extLst>
              </p:cNvPr>
              <p:cNvSpPr>
                <a:spLocks/>
              </p:cNvSpPr>
              <p:nvPr/>
            </p:nvSpPr>
            <p:spPr bwMode="auto">
              <a:xfrm>
                <a:off x="7659158" y="5110163"/>
                <a:ext cx="58738" cy="350837"/>
              </a:xfrm>
              <a:custGeom>
                <a:avLst/>
                <a:gdLst>
                  <a:gd name="T0" fmla="*/ 2147483647 w 74"/>
                  <a:gd name="T1" fmla="*/ 2147483647 h 441"/>
                  <a:gd name="T2" fmla="*/ 2147483647 w 74"/>
                  <a:gd name="T3" fmla="*/ 2147483647 h 441"/>
                  <a:gd name="T4" fmla="*/ 2147483647 w 74"/>
                  <a:gd name="T5" fmla="*/ 2147483647 h 441"/>
                  <a:gd name="T6" fmla="*/ 2147483647 w 74"/>
                  <a:gd name="T7" fmla="*/ 2147483647 h 441"/>
                  <a:gd name="T8" fmla="*/ 2147483647 w 74"/>
                  <a:gd name="T9" fmla="*/ 2147483647 h 441"/>
                  <a:gd name="T10" fmla="*/ 2147483647 w 74"/>
                  <a:gd name="T11" fmla="*/ 2147483647 h 441"/>
                  <a:gd name="T12" fmla="*/ 2147483647 w 74"/>
                  <a:gd name="T13" fmla="*/ 2147483647 h 441"/>
                  <a:gd name="T14" fmla="*/ 2147483647 w 74"/>
                  <a:gd name="T15" fmla="*/ 2147483647 h 441"/>
                  <a:gd name="T16" fmla="*/ 2147483647 w 74"/>
                  <a:gd name="T17" fmla="*/ 2147483647 h 441"/>
                  <a:gd name="T18" fmla="*/ 2147483647 w 74"/>
                  <a:gd name="T19" fmla="*/ 2147483647 h 441"/>
                  <a:gd name="T20" fmla="*/ 2147483647 w 74"/>
                  <a:gd name="T21" fmla="*/ 2147483647 h 441"/>
                  <a:gd name="T22" fmla="*/ 2147483647 w 74"/>
                  <a:gd name="T23" fmla="*/ 2147483647 h 441"/>
                  <a:gd name="T24" fmla="*/ 0 w 74"/>
                  <a:gd name="T25" fmla="*/ 2147483647 h 441"/>
                  <a:gd name="T26" fmla="*/ 0 w 74"/>
                  <a:gd name="T27" fmla="*/ 2147483647 h 441"/>
                  <a:gd name="T28" fmla="*/ 2147483647 w 74"/>
                  <a:gd name="T29" fmla="*/ 2147483647 h 441"/>
                  <a:gd name="T30" fmla="*/ 2147483647 w 74"/>
                  <a:gd name="T31" fmla="*/ 2147483647 h 441"/>
                  <a:gd name="T32" fmla="*/ 2147483647 w 74"/>
                  <a:gd name="T33" fmla="*/ 2147483647 h 441"/>
                  <a:gd name="T34" fmla="*/ 2147483647 w 74"/>
                  <a:gd name="T35" fmla="*/ 2147483647 h 441"/>
                  <a:gd name="T36" fmla="*/ 2147483647 w 74"/>
                  <a:gd name="T37" fmla="*/ 2147483647 h 441"/>
                  <a:gd name="T38" fmla="*/ 2147483647 w 74"/>
                  <a:gd name="T39" fmla="*/ 2147483647 h 441"/>
                  <a:gd name="T40" fmla="*/ 2147483647 w 74"/>
                  <a:gd name="T41" fmla="*/ 2147483647 h 441"/>
                  <a:gd name="T42" fmla="*/ 2147483647 w 74"/>
                  <a:gd name="T43" fmla="*/ 2147483647 h 441"/>
                  <a:gd name="T44" fmla="*/ 2147483647 w 74"/>
                  <a:gd name="T45" fmla="*/ 2147483647 h 441"/>
                  <a:gd name="T46" fmla="*/ 2147483647 w 74"/>
                  <a:gd name="T47" fmla="*/ 2147483647 h 441"/>
                  <a:gd name="T48" fmla="*/ 2147483647 w 74"/>
                  <a:gd name="T49" fmla="*/ 2147483647 h 441"/>
                  <a:gd name="T50" fmla="*/ 2147483647 w 74"/>
                  <a:gd name="T51" fmla="*/ 2147483647 h 441"/>
                  <a:gd name="T52" fmla="*/ 2147483647 w 74"/>
                  <a:gd name="T53" fmla="*/ 2147483647 h 441"/>
                  <a:gd name="T54" fmla="*/ 2147483647 w 74"/>
                  <a:gd name="T55" fmla="*/ 2147483647 h 441"/>
                  <a:gd name="T56" fmla="*/ 2147483647 w 74"/>
                  <a:gd name="T57" fmla="*/ 2147483647 h 441"/>
                  <a:gd name="T58" fmla="*/ 2147483647 w 74"/>
                  <a:gd name="T59" fmla="*/ 2147483647 h 441"/>
                  <a:gd name="T60" fmla="*/ 2147483647 w 74"/>
                  <a:gd name="T61" fmla="*/ 2147483647 h 441"/>
                  <a:gd name="T62" fmla="*/ 2147483647 w 74"/>
                  <a:gd name="T63" fmla="*/ 0 h 441"/>
                  <a:gd name="T64" fmla="*/ 2147483647 w 74"/>
                  <a:gd name="T65" fmla="*/ 0 h 441"/>
                  <a:gd name="T66" fmla="*/ 2147483647 w 74"/>
                  <a:gd name="T67" fmla="*/ 2147483647 h 441"/>
                  <a:gd name="T68" fmla="*/ 2147483647 w 74"/>
                  <a:gd name="T69" fmla="*/ 2147483647 h 4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41"/>
                  <a:gd name="T107" fmla="*/ 74 w 74"/>
                  <a:gd name="T108" fmla="*/ 441 h 4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41">
                    <a:moveTo>
                      <a:pt x="74" y="12"/>
                    </a:moveTo>
                    <a:lnTo>
                      <a:pt x="70" y="40"/>
                    </a:lnTo>
                    <a:lnTo>
                      <a:pt x="70" y="70"/>
                    </a:lnTo>
                    <a:lnTo>
                      <a:pt x="68" y="97"/>
                    </a:lnTo>
                    <a:lnTo>
                      <a:pt x="68" y="122"/>
                    </a:lnTo>
                    <a:lnTo>
                      <a:pt x="66" y="146"/>
                    </a:lnTo>
                    <a:lnTo>
                      <a:pt x="66" y="171"/>
                    </a:lnTo>
                    <a:lnTo>
                      <a:pt x="64" y="194"/>
                    </a:lnTo>
                    <a:lnTo>
                      <a:pt x="64" y="221"/>
                    </a:lnTo>
                    <a:lnTo>
                      <a:pt x="62" y="243"/>
                    </a:lnTo>
                    <a:lnTo>
                      <a:pt x="61" y="266"/>
                    </a:lnTo>
                    <a:lnTo>
                      <a:pt x="59" y="291"/>
                    </a:lnTo>
                    <a:lnTo>
                      <a:pt x="57" y="316"/>
                    </a:lnTo>
                    <a:lnTo>
                      <a:pt x="53" y="340"/>
                    </a:lnTo>
                    <a:lnTo>
                      <a:pt x="49" y="369"/>
                    </a:lnTo>
                    <a:lnTo>
                      <a:pt x="43" y="395"/>
                    </a:lnTo>
                    <a:lnTo>
                      <a:pt x="38" y="426"/>
                    </a:lnTo>
                    <a:lnTo>
                      <a:pt x="36" y="428"/>
                    </a:lnTo>
                    <a:lnTo>
                      <a:pt x="34" y="432"/>
                    </a:lnTo>
                    <a:lnTo>
                      <a:pt x="30" y="435"/>
                    </a:lnTo>
                    <a:lnTo>
                      <a:pt x="28" y="439"/>
                    </a:lnTo>
                    <a:lnTo>
                      <a:pt x="21" y="441"/>
                    </a:lnTo>
                    <a:lnTo>
                      <a:pt x="13" y="441"/>
                    </a:lnTo>
                    <a:lnTo>
                      <a:pt x="7" y="439"/>
                    </a:lnTo>
                    <a:lnTo>
                      <a:pt x="3" y="432"/>
                    </a:lnTo>
                    <a:lnTo>
                      <a:pt x="0" y="428"/>
                    </a:lnTo>
                    <a:lnTo>
                      <a:pt x="0" y="426"/>
                    </a:lnTo>
                    <a:lnTo>
                      <a:pt x="0" y="422"/>
                    </a:lnTo>
                    <a:lnTo>
                      <a:pt x="2" y="418"/>
                    </a:lnTo>
                    <a:lnTo>
                      <a:pt x="2" y="409"/>
                    </a:lnTo>
                    <a:lnTo>
                      <a:pt x="3" y="403"/>
                    </a:lnTo>
                    <a:lnTo>
                      <a:pt x="3" y="395"/>
                    </a:lnTo>
                    <a:lnTo>
                      <a:pt x="5" y="388"/>
                    </a:lnTo>
                    <a:lnTo>
                      <a:pt x="5" y="378"/>
                    </a:lnTo>
                    <a:lnTo>
                      <a:pt x="7" y="371"/>
                    </a:lnTo>
                    <a:lnTo>
                      <a:pt x="7" y="363"/>
                    </a:lnTo>
                    <a:lnTo>
                      <a:pt x="9" y="356"/>
                    </a:lnTo>
                    <a:lnTo>
                      <a:pt x="9" y="348"/>
                    </a:lnTo>
                    <a:lnTo>
                      <a:pt x="11" y="340"/>
                    </a:lnTo>
                    <a:lnTo>
                      <a:pt x="11" y="331"/>
                    </a:lnTo>
                    <a:lnTo>
                      <a:pt x="13" y="325"/>
                    </a:lnTo>
                    <a:lnTo>
                      <a:pt x="13" y="318"/>
                    </a:lnTo>
                    <a:lnTo>
                      <a:pt x="13" y="310"/>
                    </a:lnTo>
                    <a:lnTo>
                      <a:pt x="15" y="302"/>
                    </a:lnTo>
                    <a:lnTo>
                      <a:pt x="17" y="297"/>
                    </a:lnTo>
                    <a:lnTo>
                      <a:pt x="21" y="272"/>
                    </a:lnTo>
                    <a:lnTo>
                      <a:pt x="23" y="251"/>
                    </a:lnTo>
                    <a:lnTo>
                      <a:pt x="26" y="230"/>
                    </a:lnTo>
                    <a:lnTo>
                      <a:pt x="28" y="215"/>
                    </a:lnTo>
                    <a:lnTo>
                      <a:pt x="30" y="196"/>
                    </a:lnTo>
                    <a:lnTo>
                      <a:pt x="34" y="181"/>
                    </a:lnTo>
                    <a:lnTo>
                      <a:pt x="36" y="164"/>
                    </a:lnTo>
                    <a:lnTo>
                      <a:pt x="38" y="150"/>
                    </a:lnTo>
                    <a:lnTo>
                      <a:pt x="40" y="135"/>
                    </a:lnTo>
                    <a:lnTo>
                      <a:pt x="42" y="120"/>
                    </a:lnTo>
                    <a:lnTo>
                      <a:pt x="43" y="103"/>
                    </a:lnTo>
                    <a:lnTo>
                      <a:pt x="43" y="89"/>
                    </a:lnTo>
                    <a:lnTo>
                      <a:pt x="45" y="70"/>
                    </a:lnTo>
                    <a:lnTo>
                      <a:pt x="47" y="53"/>
                    </a:lnTo>
                    <a:lnTo>
                      <a:pt x="49" y="32"/>
                    </a:lnTo>
                    <a:lnTo>
                      <a:pt x="51" y="10"/>
                    </a:lnTo>
                    <a:lnTo>
                      <a:pt x="51" y="6"/>
                    </a:lnTo>
                    <a:lnTo>
                      <a:pt x="55" y="2"/>
                    </a:lnTo>
                    <a:lnTo>
                      <a:pt x="57" y="0"/>
                    </a:lnTo>
                    <a:lnTo>
                      <a:pt x="62" y="0"/>
                    </a:lnTo>
                    <a:lnTo>
                      <a:pt x="66" y="0"/>
                    </a:lnTo>
                    <a:lnTo>
                      <a:pt x="70" y="4"/>
                    </a:lnTo>
                    <a:lnTo>
                      <a:pt x="72" y="6"/>
                    </a:lnTo>
                    <a:lnTo>
                      <a:pt x="74" y="1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6" name="Freeform 440">
                <a:extLst>
                  <a:ext uri="{FF2B5EF4-FFF2-40B4-BE49-F238E27FC236}">
                    <a16:creationId xmlns:a16="http://schemas.microsoft.com/office/drawing/2014/main" id="{41A0E426-3E52-E341-B123-56FA7591939A}"/>
                  </a:ext>
                </a:extLst>
              </p:cNvPr>
              <p:cNvSpPr>
                <a:spLocks/>
              </p:cNvSpPr>
              <p:nvPr/>
            </p:nvSpPr>
            <p:spPr bwMode="auto">
              <a:xfrm>
                <a:off x="7697258" y="5067300"/>
                <a:ext cx="125413" cy="74612"/>
              </a:xfrm>
              <a:custGeom>
                <a:avLst/>
                <a:gdLst>
                  <a:gd name="T0" fmla="*/ 2147483647 w 160"/>
                  <a:gd name="T1" fmla="*/ 2147483647 h 95"/>
                  <a:gd name="T2" fmla="*/ 2147483647 w 160"/>
                  <a:gd name="T3" fmla="*/ 2147483647 h 95"/>
                  <a:gd name="T4" fmla="*/ 2147483647 w 160"/>
                  <a:gd name="T5" fmla="*/ 2147483647 h 95"/>
                  <a:gd name="T6" fmla="*/ 2147483647 w 160"/>
                  <a:gd name="T7" fmla="*/ 2147483647 h 95"/>
                  <a:gd name="T8" fmla="*/ 2147483647 w 160"/>
                  <a:gd name="T9" fmla="*/ 2147483647 h 95"/>
                  <a:gd name="T10" fmla="*/ 2147483647 w 160"/>
                  <a:gd name="T11" fmla="*/ 2147483647 h 95"/>
                  <a:gd name="T12" fmla="*/ 2147483647 w 160"/>
                  <a:gd name="T13" fmla="*/ 2147483647 h 95"/>
                  <a:gd name="T14" fmla="*/ 2147483647 w 160"/>
                  <a:gd name="T15" fmla="*/ 2147483647 h 95"/>
                  <a:gd name="T16" fmla="*/ 2147483647 w 160"/>
                  <a:gd name="T17" fmla="*/ 2147483647 h 95"/>
                  <a:gd name="T18" fmla="*/ 2147483647 w 160"/>
                  <a:gd name="T19" fmla="*/ 2147483647 h 95"/>
                  <a:gd name="T20" fmla="*/ 2147483647 w 160"/>
                  <a:gd name="T21" fmla="*/ 2147483647 h 95"/>
                  <a:gd name="T22" fmla="*/ 2147483647 w 160"/>
                  <a:gd name="T23" fmla="*/ 2147483647 h 95"/>
                  <a:gd name="T24" fmla="*/ 2147483647 w 160"/>
                  <a:gd name="T25" fmla="*/ 2147483647 h 95"/>
                  <a:gd name="T26" fmla="*/ 2147483647 w 160"/>
                  <a:gd name="T27" fmla="*/ 2147483647 h 95"/>
                  <a:gd name="T28" fmla="*/ 2147483647 w 160"/>
                  <a:gd name="T29" fmla="*/ 2147483647 h 95"/>
                  <a:gd name="T30" fmla="*/ 2147483647 w 160"/>
                  <a:gd name="T31" fmla="*/ 2147483647 h 95"/>
                  <a:gd name="T32" fmla="*/ 2147483647 w 160"/>
                  <a:gd name="T33" fmla="*/ 2147483647 h 95"/>
                  <a:gd name="T34" fmla="*/ 2147483647 w 160"/>
                  <a:gd name="T35" fmla="*/ 0 h 95"/>
                  <a:gd name="T36" fmla="*/ 2147483647 w 160"/>
                  <a:gd name="T37" fmla="*/ 0 h 95"/>
                  <a:gd name="T38" fmla="*/ 2147483647 w 160"/>
                  <a:gd name="T39" fmla="*/ 0 h 95"/>
                  <a:gd name="T40" fmla="*/ 2147483647 w 160"/>
                  <a:gd name="T41" fmla="*/ 2147483647 h 95"/>
                  <a:gd name="T42" fmla="*/ 2147483647 w 160"/>
                  <a:gd name="T43" fmla="*/ 2147483647 h 95"/>
                  <a:gd name="T44" fmla="*/ 2147483647 w 160"/>
                  <a:gd name="T45" fmla="*/ 2147483647 h 95"/>
                  <a:gd name="T46" fmla="*/ 2147483647 w 160"/>
                  <a:gd name="T47" fmla="*/ 2147483647 h 95"/>
                  <a:gd name="T48" fmla="*/ 2147483647 w 160"/>
                  <a:gd name="T49" fmla="*/ 2147483647 h 95"/>
                  <a:gd name="T50" fmla="*/ 2147483647 w 160"/>
                  <a:gd name="T51" fmla="*/ 2147483647 h 95"/>
                  <a:gd name="T52" fmla="*/ 2147483647 w 160"/>
                  <a:gd name="T53" fmla="*/ 2147483647 h 95"/>
                  <a:gd name="T54" fmla="*/ 2147483647 w 160"/>
                  <a:gd name="T55" fmla="*/ 2147483647 h 95"/>
                  <a:gd name="T56" fmla="*/ 2147483647 w 160"/>
                  <a:gd name="T57" fmla="*/ 2147483647 h 95"/>
                  <a:gd name="T58" fmla="*/ 2147483647 w 160"/>
                  <a:gd name="T59" fmla="*/ 2147483647 h 95"/>
                  <a:gd name="T60" fmla="*/ 2147483647 w 160"/>
                  <a:gd name="T61" fmla="*/ 2147483647 h 95"/>
                  <a:gd name="T62" fmla="*/ 2147483647 w 160"/>
                  <a:gd name="T63" fmla="*/ 2147483647 h 95"/>
                  <a:gd name="T64" fmla="*/ 2147483647 w 160"/>
                  <a:gd name="T65" fmla="*/ 2147483647 h 95"/>
                  <a:gd name="T66" fmla="*/ 2147483647 w 160"/>
                  <a:gd name="T67" fmla="*/ 2147483647 h 95"/>
                  <a:gd name="T68" fmla="*/ 2147483647 w 160"/>
                  <a:gd name="T69" fmla="*/ 2147483647 h 95"/>
                  <a:gd name="T70" fmla="*/ 2147483647 w 160"/>
                  <a:gd name="T71" fmla="*/ 2147483647 h 95"/>
                  <a:gd name="T72" fmla="*/ 2147483647 w 160"/>
                  <a:gd name="T73" fmla="*/ 2147483647 h 95"/>
                  <a:gd name="T74" fmla="*/ 2147483647 w 160"/>
                  <a:gd name="T75" fmla="*/ 2147483647 h 95"/>
                  <a:gd name="T76" fmla="*/ 2147483647 w 160"/>
                  <a:gd name="T77" fmla="*/ 2147483647 h 95"/>
                  <a:gd name="T78" fmla="*/ 2147483647 w 160"/>
                  <a:gd name="T79" fmla="*/ 2147483647 h 95"/>
                  <a:gd name="T80" fmla="*/ 2147483647 w 160"/>
                  <a:gd name="T81" fmla="*/ 2147483647 h 95"/>
                  <a:gd name="T82" fmla="*/ 2147483647 w 160"/>
                  <a:gd name="T83" fmla="*/ 2147483647 h 95"/>
                  <a:gd name="T84" fmla="*/ 2147483647 w 160"/>
                  <a:gd name="T85" fmla="*/ 2147483647 h 95"/>
                  <a:gd name="T86" fmla="*/ 0 w 160"/>
                  <a:gd name="T87" fmla="*/ 2147483647 h 95"/>
                  <a:gd name="T88" fmla="*/ 0 w 160"/>
                  <a:gd name="T89" fmla="*/ 2147483647 h 95"/>
                  <a:gd name="T90" fmla="*/ 0 w 160"/>
                  <a:gd name="T91" fmla="*/ 2147483647 h 95"/>
                  <a:gd name="T92" fmla="*/ 2147483647 w 160"/>
                  <a:gd name="T93" fmla="*/ 2147483647 h 95"/>
                  <a:gd name="T94" fmla="*/ 2147483647 w 160"/>
                  <a:gd name="T95" fmla="*/ 2147483647 h 95"/>
                  <a:gd name="T96" fmla="*/ 2147483647 w 160"/>
                  <a:gd name="T97" fmla="*/ 2147483647 h 95"/>
                  <a:gd name="T98" fmla="*/ 2147483647 w 160"/>
                  <a:gd name="T99" fmla="*/ 2147483647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95"/>
                  <a:gd name="T152" fmla="*/ 160 w 160"/>
                  <a:gd name="T153" fmla="*/ 95 h 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95">
                    <a:moveTo>
                      <a:pt x="14" y="55"/>
                    </a:moveTo>
                    <a:lnTo>
                      <a:pt x="21" y="51"/>
                    </a:lnTo>
                    <a:lnTo>
                      <a:pt x="31" y="48"/>
                    </a:lnTo>
                    <a:lnTo>
                      <a:pt x="38" y="46"/>
                    </a:lnTo>
                    <a:lnTo>
                      <a:pt x="48" y="44"/>
                    </a:lnTo>
                    <a:lnTo>
                      <a:pt x="53" y="42"/>
                    </a:lnTo>
                    <a:lnTo>
                      <a:pt x="61" y="38"/>
                    </a:lnTo>
                    <a:lnTo>
                      <a:pt x="69" y="34"/>
                    </a:lnTo>
                    <a:lnTo>
                      <a:pt x="76" y="32"/>
                    </a:lnTo>
                    <a:lnTo>
                      <a:pt x="84" y="29"/>
                    </a:lnTo>
                    <a:lnTo>
                      <a:pt x="91" y="25"/>
                    </a:lnTo>
                    <a:lnTo>
                      <a:pt x="97" y="21"/>
                    </a:lnTo>
                    <a:lnTo>
                      <a:pt x="105" y="17"/>
                    </a:lnTo>
                    <a:lnTo>
                      <a:pt x="112" y="13"/>
                    </a:lnTo>
                    <a:lnTo>
                      <a:pt x="120" y="10"/>
                    </a:lnTo>
                    <a:lnTo>
                      <a:pt x="129" y="6"/>
                    </a:lnTo>
                    <a:lnTo>
                      <a:pt x="139" y="2"/>
                    </a:lnTo>
                    <a:lnTo>
                      <a:pt x="145" y="0"/>
                    </a:lnTo>
                    <a:lnTo>
                      <a:pt x="150" y="0"/>
                    </a:lnTo>
                    <a:lnTo>
                      <a:pt x="156" y="0"/>
                    </a:lnTo>
                    <a:lnTo>
                      <a:pt x="160" y="4"/>
                    </a:lnTo>
                    <a:lnTo>
                      <a:pt x="160" y="6"/>
                    </a:lnTo>
                    <a:lnTo>
                      <a:pt x="160" y="11"/>
                    </a:lnTo>
                    <a:lnTo>
                      <a:pt x="158" y="15"/>
                    </a:lnTo>
                    <a:lnTo>
                      <a:pt x="152" y="17"/>
                    </a:lnTo>
                    <a:lnTo>
                      <a:pt x="143" y="21"/>
                    </a:lnTo>
                    <a:lnTo>
                      <a:pt x="133" y="27"/>
                    </a:lnTo>
                    <a:lnTo>
                      <a:pt x="124" y="32"/>
                    </a:lnTo>
                    <a:lnTo>
                      <a:pt x="116" y="38"/>
                    </a:lnTo>
                    <a:lnTo>
                      <a:pt x="109" y="42"/>
                    </a:lnTo>
                    <a:lnTo>
                      <a:pt x="101" y="48"/>
                    </a:lnTo>
                    <a:lnTo>
                      <a:pt x="91" y="55"/>
                    </a:lnTo>
                    <a:lnTo>
                      <a:pt x="84" y="61"/>
                    </a:lnTo>
                    <a:lnTo>
                      <a:pt x="74" y="67"/>
                    </a:lnTo>
                    <a:lnTo>
                      <a:pt x="67" y="72"/>
                    </a:lnTo>
                    <a:lnTo>
                      <a:pt x="57" y="76"/>
                    </a:lnTo>
                    <a:lnTo>
                      <a:pt x="50" y="82"/>
                    </a:lnTo>
                    <a:lnTo>
                      <a:pt x="40" y="86"/>
                    </a:lnTo>
                    <a:lnTo>
                      <a:pt x="31" y="89"/>
                    </a:lnTo>
                    <a:lnTo>
                      <a:pt x="23" y="93"/>
                    </a:lnTo>
                    <a:lnTo>
                      <a:pt x="14" y="95"/>
                    </a:lnTo>
                    <a:lnTo>
                      <a:pt x="6" y="95"/>
                    </a:lnTo>
                    <a:lnTo>
                      <a:pt x="2" y="91"/>
                    </a:lnTo>
                    <a:lnTo>
                      <a:pt x="0" y="84"/>
                    </a:lnTo>
                    <a:lnTo>
                      <a:pt x="0" y="78"/>
                    </a:lnTo>
                    <a:lnTo>
                      <a:pt x="0" y="68"/>
                    </a:lnTo>
                    <a:lnTo>
                      <a:pt x="2" y="61"/>
                    </a:lnTo>
                    <a:lnTo>
                      <a:pt x="6" y="55"/>
                    </a:lnTo>
                    <a:lnTo>
                      <a:pt x="14" y="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7" name="Freeform 441">
                <a:extLst>
                  <a:ext uri="{FF2B5EF4-FFF2-40B4-BE49-F238E27FC236}">
                    <a16:creationId xmlns:a16="http://schemas.microsoft.com/office/drawing/2014/main" id="{31BA9994-B269-4545-A228-42E561AF9313}"/>
                  </a:ext>
                </a:extLst>
              </p:cNvPr>
              <p:cNvSpPr>
                <a:spLocks/>
              </p:cNvSpPr>
              <p:nvPr/>
            </p:nvSpPr>
            <p:spPr bwMode="auto">
              <a:xfrm>
                <a:off x="7671858" y="5065713"/>
                <a:ext cx="157163" cy="387350"/>
              </a:xfrm>
              <a:custGeom>
                <a:avLst/>
                <a:gdLst>
                  <a:gd name="T0" fmla="*/ 2147483647 w 198"/>
                  <a:gd name="T1" fmla="*/ 2147483647 h 489"/>
                  <a:gd name="T2" fmla="*/ 2147483647 w 198"/>
                  <a:gd name="T3" fmla="*/ 2147483647 h 489"/>
                  <a:gd name="T4" fmla="*/ 2147483647 w 198"/>
                  <a:gd name="T5" fmla="*/ 2147483647 h 489"/>
                  <a:gd name="T6" fmla="*/ 2147483647 w 198"/>
                  <a:gd name="T7" fmla="*/ 2147483647 h 489"/>
                  <a:gd name="T8" fmla="*/ 2147483647 w 198"/>
                  <a:gd name="T9" fmla="*/ 2147483647 h 489"/>
                  <a:gd name="T10" fmla="*/ 2147483647 w 198"/>
                  <a:gd name="T11" fmla="*/ 2147483647 h 489"/>
                  <a:gd name="T12" fmla="*/ 2147483647 w 198"/>
                  <a:gd name="T13" fmla="*/ 2147483647 h 489"/>
                  <a:gd name="T14" fmla="*/ 2147483647 w 198"/>
                  <a:gd name="T15" fmla="*/ 2147483647 h 489"/>
                  <a:gd name="T16" fmla="*/ 2147483647 w 198"/>
                  <a:gd name="T17" fmla="*/ 2147483647 h 489"/>
                  <a:gd name="T18" fmla="*/ 2147483647 w 198"/>
                  <a:gd name="T19" fmla="*/ 2147483647 h 489"/>
                  <a:gd name="T20" fmla="*/ 2147483647 w 198"/>
                  <a:gd name="T21" fmla="*/ 2147483647 h 489"/>
                  <a:gd name="T22" fmla="*/ 2147483647 w 198"/>
                  <a:gd name="T23" fmla="*/ 2147483647 h 489"/>
                  <a:gd name="T24" fmla="*/ 2147483647 w 198"/>
                  <a:gd name="T25" fmla="*/ 2147483647 h 489"/>
                  <a:gd name="T26" fmla="*/ 2147483647 w 198"/>
                  <a:gd name="T27" fmla="*/ 2147483647 h 489"/>
                  <a:gd name="T28" fmla="*/ 2147483647 w 198"/>
                  <a:gd name="T29" fmla="*/ 2147483647 h 489"/>
                  <a:gd name="T30" fmla="*/ 2147483647 w 198"/>
                  <a:gd name="T31" fmla="*/ 2147483647 h 489"/>
                  <a:gd name="T32" fmla="*/ 2147483647 w 198"/>
                  <a:gd name="T33" fmla="*/ 2147483647 h 489"/>
                  <a:gd name="T34" fmla="*/ 2147483647 w 198"/>
                  <a:gd name="T35" fmla="*/ 2147483647 h 489"/>
                  <a:gd name="T36" fmla="*/ 2147483647 w 198"/>
                  <a:gd name="T37" fmla="*/ 2147483647 h 489"/>
                  <a:gd name="T38" fmla="*/ 2147483647 w 198"/>
                  <a:gd name="T39" fmla="*/ 2147483647 h 489"/>
                  <a:gd name="T40" fmla="*/ 0 w 198"/>
                  <a:gd name="T41" fmla="*/ 2147483647 h 489"/>
                  <a:gd name="T42" fmla="*/ 0 w 198"/>
                  <a:gd name="T43" fmla="*/ 2147483647 h 489"/>
                  <a:gd name="T44" fmla="*/ 0 w 198"/>
                  <a:gd name="T45" fmla="*/ 2147483647 h 489"/>
                  <a:gd name="T46" fmla="*/ 2147483647 w 198"/>
                  <a:gd name="T47" fmla="*/ 2147483647 h 489"/>
                  <a:gd name="T48" fmla="*/ 2147483647 w 198"/>
                  <a:gd name="T49" fmla="*/ 2147483647 h 489"/>
                  <a:gd name="T50" fmla="*/ 2147483647 w 198"/>
                  <a:gd name="T51" fmla="*/ 2147483647 h 489"/>
                  <a:gd name="T52" fmla="*/ 2147483647 w 198"/>
                  <a:gd name="T53" fmla="*/ 2147483647 h 489"/>
                  <a:gd name="T54" fmla="*/ 2147483647 w 198"/>
                  <a:gd name="T55" fmla="*/ 2147483647 h 489"/>
                  <a:gd name="T56" fmla="*/ 2147483647 w 198"/>
                  <a:gd name="T57" fmla="*/ 2147483647 h 489"/>
                  <a:gd name="T58" fmla="*/ 2147483647 w 198"/>
                  <a:gd name="T59" fmla="*/ 2147483647 h 489"/>
                  <a:gd name="T60" fmla="*/ 2147483647 w 198"/>
                  <a:gd name="T61" fmla="*/ 2147483647 h 489"/>
                  <a:gd name="T62" fmla="*/ 2147483647 w 198"/>
                  <a:gd name="T63" fmla="*/ 2147483647 h 489"/>
                  <a:gd name="T64" fmla="*/ 2147483647 w 198"/>
                  <a:gd name="T65" fmla="*/ 2147483647 h 489"/>
                  <a:gd name="T66" fmla="*/ 2147483647 w 198"/>
                  <a:gd name="T67" fmla="*/ 2147483647 h 489"/>
                  <a:gd name="T68" fmla="*/ 2147483647 w 198"/>
                  <a:gd name="T69" fmla="*/ 2147483647 h 489"/>
                  <a:gd name="T70" fmla="*/ 2147483647 w 198"/>
                  <a:gd name="T71" fmla="*/ 2147483647 h 489"/>
                  <a:gd name="T72" fmla="*/ 2147483647 w 198"/>
                  <a:gd name="T73" fmla="*/ 2147483647 h 489"/>
                  <a:gd name="T74" fmla="*/ 2147483647 w 198"/>
                  <a:gd name="T75" fmla="*/ 2147483647 h 489"/>
                  <a:gd name="T76" fmla="*/ 2147483647 w 198"/>
                  <a:gd name="T77" fmla="*/ 2147483647 h 489"/>
                  <a:gd name="T78" fmla="*/ 2147483647 w 198"/>
                  <a:gd name="T79" fmla="*/ 2147483647 h 489"/>
                  <a:gd name="T80" fmla="*/ 2147483647 w 198"/>
                  <a:gd name="T81" fmla="*/ 0 h 489"/>
                  <a:gd name="T82" fmla="*/ 2147483647 w 198"/>
                  <a:gd name="T83" fmla="*/ 0 h 489"/>
                  <a:gd name="T84" fmla="*/ 2147483647 w 198"/>
                  <a:gd name="T85" fmla="*/ 2147483647 h 489"/>
                  <a:gd name="T86" fmla="*/ 2147483647 w 198"/>
                  <a:gd name="T87" fmla="*/ 2147483647 h 4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8"/>
                  <a:gd name="T133" fmla="*/ 0 h 489"/>
                  <a:gd name="T134" fmla="*/ 198 w 198"/>
                  <a:gd name="T135" fmla="*/ 489 h 4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8" h="489">
                    <a:moveTo>
                      <a:pt x="198" y="15"/>
                    </a:moveTo>
                    <a:lnTo>
                      <a:pt x="192" y="29"/>
                    </a:lnTo>
                    <a:lnTo>
                      <a:pt x="188" y="44"/>
                    </a:lnTo>
                    <a:lnTo>
                      <a:pt x="184" y="63"/>
                    </a:lnTo>
                    <a:lnTo>
                      <a:pt x="182" y="82"/>
                    </a:lnTo>
                    <a:lnTo>
                      <a:pt x="179" y="103"/>
                    </a:lnTo>
                    <a:lnTo>
                      <a:pt x="177" y="126"/>
                    </a:lnTo>
                    <a:lnTo>
                      <a:pt x="175" y="148"/>
                    </a:lnTo>
                    <a:lnTo>
                      <a:pt x="171" y="173"/>
                    </a:lnTo>
                    <a:lnTo>
                      <a:pt x="167" y="194"/>
                    </a:lnTo>
                    <a:lnTo>
                      <a:pt x="163" y="217"/>
                    </a:lnTo>
                    <a:lnTo>
                      <a:pt x="161" y="240"/>
                    </a:lnTo>
                    <a:lnTo>
                      <a:pt x="158" y="261"/>
                    </a:lnTo>
                    <a:lnTo>
                      <a:pt x="154" y="280"/>
                    </a:lnTo>
                    <a:lnTo>
                      <a:pt x="148" y="297"/>
                    </a:lnTo>
                    <a:lnTo>
                      <a:pt x="144" y="312"/>
                    </a:lnTo>
                    <a:lnTo>
                      <a:pt x="139" y="325"/>
                    </a:lnTo>
                    <a:lnTo>
                      <a:pt x="133" y="335"/>
                    </a:lnTo>
                    <a:lnTo>
                      <a:pt x="125" y="344"/>
                    </a:lnTo>
                    <a:lnTo>
                      <a:pt x="118" y="356"/>
                    </a:lnTo>
                    <a:lnTo>
                      <a:pt x="110" y="365"/>
                    </a:lnTo>
                    <a:lnTo>
                      <a:pt x="104" y="373"/>
                    </a:lnTo>
                    <a:lnTo>
                      <a:pt x="97" y="382"/>
                    </a:lnTo>
                    <a:lnTo>
                      <a:pt x="91" y="392"/>
                    </a:lnTo>
                    <a:lnTo>
                      <a:pt x="83" y="401"/>
                    </a:lnTo>
                    <a:lnTo>
                      <a:pt x="76" y="409"/>
                    </a:lnTo>
                    <a:lnTo>
                      <a:pt x="70" y="418"/>
                    </a:lnTo>
                    <a:lnTo>
                      <a:pt x="63" y="428"/>
                    </a:lnTo>
                    <a:lnTo>
                      <a:pt x="57" y="437"/>
                    </a:lnTo>
                    <a:lnTo>
                      <a:pt x="49" y="445"/>
                    </a:lnTo>
                    <a:lnTo>
                      <a:pt x="44" y="456"/>
                    </a:lnTo>
                    <a:lnTo>
                      <a:pt x="38" y="468"/>
                    </a:lnTo>
                    <a:lnTo>
                      <a:pt x="34" y="479"/>
                    </a:lnTo>
                    <a:lnTo>
                      <a:pt x="30" y="483"/>
                    </a:lnTo>
                    <a:lnTo>
                      <a:pt x="28" y="487"/>
                    </a:lnTo>
                    <a:lnTo>
                      <a:pt x="25" y="489"/>
                    </a:lnTo>
                    <a:lnTo>
                      <a:pt x="23" y="489"/>
                    </a:lnTo>
                    <a:lnTo>
                      <a:pt x="13" y="487"/>
                    </a:lnTo>
                    <a:lnTo>
                      <a:pt x="7" y="485"/>
                    </a:lnTo>
                    <a:lnTo>
                      <a:pt x="6" y="481"/>
                    </a:lnTo>
                    <a:lnTo>
                      <a:pt x="4" y="477"/>
                    </a:lnTo>
                    <a:lnTo>
                      <a:pt x="0" y="471"/>
                    </a:lnTo>
                    <a:lnTo>
                      <a:pt x="0" y="470"/>
                    </a:lnTo>
                    <a:lnTo>
                      <a:pt x="0" y="464"/>
                    </a:lnTo>
                    <a:lnTo>
                      <a:pt x="0" y="460"/>
                    </a:lnTo>
                    <a:lnTo>
                      <a:pt x="0" y="454"/>
                    </a:lnTo>
                    <a:lnTo>
                      <a:pt x="4" y="452"/>
                    </a:lnTo>
                    <a:lnTo>
                      <a:pt x="9" y="443"/>
                    </a:lnTo>
                    <a:lnTo>
                      <a:pt x="17" y="435"/>
                    </a:lnTo>
                    <a:lnTo>
                      <a:pt x="23" y="426"/>
                    </a:lnTo>
                    <a:lnTo>
                      <a:pt x="30" y="418"/>
                    </a:lnTo>
                    <a:lnTo>
                      <a:pt x="38" y="411"/>
                    </a:lnTo>
                    <a:lnTo>
                      <a:pt x="47" y="403"/>
                    </a:lnTo>
                    <a:lnTo>
                      <a:pt x="53" y="395"/>
                    </a:lnTo>
                    <a:lnTo>
                      <a:pt x="64" y="388"/>
                    </a:lnTo>
                    <a:lnTo>
                      <a:pt x="70" y="378"/>
                    </a:lnTo>
                    <a:lnTo>
                      <a:pt x="78" y="371"/>
                    </a:lnTo>
                    <a:lnTo>
                      <a:pt x="87" y="361"/>
                    </a:lnTo>
                    <a:lnTo>
                      <a:pt x="95" y="354"/>
                    </a:lnTo>
                    <a:lnTo>
                      <a:pt x="102" y="344"/>
                    </a:lnTo>
                    <a:lnTo>
                      <a:pt x="110" y="335"/>
                    </a:lnTo>
                    <a:lnTo>
                      <a:pt x="118" y="323"/>
                    </a:lnTo>
                    <a:lnTo>
                      <a:pt x="123" y="312"/>
                    </a:lnTo>
                    <a:lnTo>
                      <a:pt x="127" y="300"/>
                    </a:lnTo>
                    <a:lnTo>
                      <a:pt x="133" y="287"/>
                    </a:lnTo>
                    <a:lnTo>
                      <a:pt x="135" y="270"/>
                    </a:lnTo>
                    <a:lnTo>
                      <a:pt x="139" y="251"/>
                    </a:lnTo>
                    <a:lnTo>
                      <a:pt x="140" y="230"/>
                    </a:lnTo>
                    <a:lnTo>
                      <a:pt x="144" y="211"/>
                    </a:lnTo>
                    <a:lnTo>
                      <a:pt x="146" y="190"/>
                    </a:lnTo>
                    <a:lnTo>
                      <a:pt x="150" y="167"/>
                    </a:lnTo>
                    <a:lnTo>
                      <a:pt x="150" y="145"/>
                    </a:lnTo>
                    <a:lnTo>
                      <a:pt x="154" y="124"/>
                    </a:lnTo>
                    <a:lnTo>
                      <a:pt x="156" y="101"/>
                    </a:lnTo>
                    <a:lnTo>
                      <a:pt x="158" y="80"/>
                    </a:lnTo>
                    <a:lnTo>
                      <a:pt x="161" y="61"/>
                    </a:lnTo>
                    <a:lnTo>
                      <a:pt x="163" y="44"/>
                    </a:lnTo>
                    <a:lnTo>
                      <a:pt x="167" y="27"/>
                    </a:lnTo>
                    <a:lnTo>
                      <a:pt x="173" y="13"/>
                    </a:lnTo>
                    <a:lnTo>
                      <a:pt x="175" y="6"/>
                    </a:lnTo>
                    <a:lnTo>
                      <a:pt x="180" y="4"/>
                    </a:lnTo>
                    <a:lnTo>
                      <a:pt x="184" y="0"/>
                    </a:lnTo>
                    <a:lnTo>
                      <a:pt x="190" y="0"/>
                    </a:lnTo>
                    <a:lnTo>
                      <a:pt x="194" y="0"/>
                    </a:lnTo>
                    <a:lnTo>
                      <a:pt x="198" y="4"/>
                    </a:lnTo>
                    <a:lnTo>
                      <a:pt x="198" y="8"/>
                    </a:lnTo>
                    <a:lnTo>
                      <a:pt x="19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8" name="Freeform 442">
                <a:extLst>
                  <a:ext uri="{FF2B5EF4-FFF2-40B4-BE49-F238E27FC236}">
                    <a16:creationId xmlns:a16="http://schemas.microsoft.com/office/drawing/2014/main" id="{8F28BC3A-1E7C-2A44-B101-50FDCFC3DB29}"/>
                  </a:ext>
                </a:extLst>
              </p:cNvPr>
              <p:cNvSpPr>
                <a:spLocks/>
              </p:cNvSpPr>
              <p:nvPr/>
            </p:nvSpPr>
            <p:spPr bwMode="auto">
              <a:xfrm>
                <a:off x="7540096" y="5281613"/>
                <a:ext cx="160338" cy="42862"/>
              </a:xfrm>
              <a:custGeom>
                <a:avLst/>
                <a:gdLst>
                  <a:gd name="T0" fmla="*/ 2147483647 w 202"/>
                  <a:gd name="T1" fmla="*/ 2147483647 h 53"/>
                  <a:gd name="T2" fmla="*/ 2147483647 w 202"/>
                  <a:gd name="T3" fmla="*/ 2147483647 h 53"/>
                  <a:gd name="T4" fmla="*/ 2147483647 w 202"/>
                  <a:gd name="T5" fmla="*/ 2147483647 h 53"/>
                  <a:gd name="T6" fmla="*/ 2147483647 w 202"/>
                  <a:gd name="T7" fmla="*/ 2147483647 h 53"/>
                  <a:gd name="T8" fmla="*/ 2147483647 w 202"/>
                  <a:gd name="T9" fmla="*/ 2147483647 h 53"/>
                  <a:gd name="T10" fmla="*/ 2147483647 w 202"/>
                  <a:gd name="T11" fmla="*/ 2147483647 h 53"/>
                  <a:gd name="T12" fmla="*/ 2147483647 w 202"/>
                  <a:gd name="T13" fmla="*/ 2147483647 h 53"/>
                  <a:gd name="T14" fmla="*/ 2147483647 w 202"/>
                  <a:gd name="T15" fmla="*/ 2147483647 h 53"/>
                  <a:gd name="T16" fmla="*/ 2147483647 w 202"/>
                  <a:gd name="T17" fmla="*/ 2147483647 h 53"/>
                  <a:gd name="T18" fmla="*/ 2147483647 w 202"/>
                  <a:gd name="T19" fmla="*/ 2147483647 h 53"/>
                  <a:gd name="T20" fmla="*/ 2147483647 w 202"/>
                  <a:gd name="T21" fmla="*/ 2147483647 h 53"/>
                  <a:gd name="T22" fmla="*/ 2147483647 w 202"/>
                  <a:gd name="T23" fmla="*/ 2147483647 h 53"/>
                  <a:gd name="T24" fmla="*/ 2147483647 w 202"/>
                  <a:gd name="T25" fmla="*/ 2147483647 h 53"/>
                  <a:gd name="T26" fmla="*/ 2147483647 w 202"/>
                  <a:gd name="T27" fmla="*/ 2147483647 h 53"/>
                  <a:gd name="T28" fmla="*/ 2147483647 w 202"/>
                  <a:gd name="T29" fmla="*/ 2147483647 h 53"/>
                  <a:gd name="T30" fmla="*/ 2147483647 w 202"/>
                  <a:gd name="T31" fmla="*/ 0 h 53"/>
                  <a:gd name="T32" fmla="*/ 2147483647 w 202"/>
                  <a:gd name="T33" fmla="*/ 0 h 53"/>
                  <a:gd name="T34" fmla="*/ 2147483647 w 202"/>
                  <a:gd name="T35" fmla="*/ 0 h 53"/>
                  <a:gd name="T36" fmla="*/ 2147483647 w 202"/>
                  <a:gd name="T37" fmla="*/ 0 h 53"/>
                  <a:gd name="T38" fmla="*/ 2147483647 w 202"/>
                  <a:gd name="T39" fmla="*/ 2147483647 h 53"/>
                  <a:gd name="T40" fmla="*/ 2147483647 w 202"/>
                  <a:gd name="T41" fmla="*/ 2147483647 h 53"/>
                  <a:gd name="T42" fmla="*/ 2147483647 w 202"/>
                  <a:gd name="T43" fmla="*/ 2147483647 h 53"/>
                  <a:gd name="T44" fmla="*/ 2147483647 w 202"/>
                  <a:gd name="T45" fmla="*/ 2147483647 h 53"/>
                  <a:gd name="T46" fmla="*/ 2147483647 w 202"/>
                  <a:gd name="T47" fmla="*/ 2147483647 h 53"/>
                  <a:gd name="T48" fmla="*/ 2147483647 w 202"/>
                  <a:gd name="T49" fmla="*/ 2147483647 h 53"/>
                  <a:gd name="T50" fmla="*/ 2147483647 w 202"/>
                  <a:gd name="T51" fmla="*/ 2147483647 h 53"/>
                  <a:gd name="T52" fmla="*/ 2147483647 w 202"/>
                  <a:gd name="T53" fmla="*/ 2147483647 h 53"/>
                  <a:gd name="T54" fmla="*/ 2147483647 w 202"/>
                  <a:gd name="T55" fmla="*/ 2147483647 h 53"/>
                  <a:gd name="T56" fmla="*/ 2147483647 w 202"/>
                  <a:gd name="T57" fmla="*/ 2147483647 h 53"/>
                  <a:gd name="T58" fmla="*/ 2147483647 w 202"/>
                  <a:gd name="T59" fmla="*/ 2147483647 h 53"/>
                  <a:gd name="T60" fmla="*/ 2147483647 w 202"/>
                  <a:gd name="T61" fmla="*/ 2147483647 h 53"/>
                  <a:gd name="T62" fmla="*/ 2147483647 w 202"/>
                  <a:gd name="T63" fmla="*/ 2147483647 h 53"/>
                  <a:gd name="T64" fmla="*/ 2147483647 w 202"/>
                  <a:gd name="T65" fmla="*/ 2147483647 h 53"/>
                  <a:gd name="T66" fmla="*/ 2147483647 w 202"/>
                  <a:gd name="T67" fmla="*/ 2147483647 h 53"/>
                  <a:gd name="T68" fmla="*/ 2147483647 w 202"/>
                  <a:gd name="T69" fmla="*/ 2147483647 h 53"/>
                  <a:gd name="T70" fmla="*/ 2147483647 w 202"/>
                  <a:gd name="T71" fmla="*/ 2147483647 h 53"/>
                  <a:gd name="T72" fmla="*/ 2147483647 w 202"/>
                  <a:gd name="T73" fmla="*/ 2147483647 h 53"/>
                  <a:gd name="T74" fmla="*/ 2147483647 w 202"/>
                  <a:gd name="T75" fmla="*/ 2147483647 h 53"/>
                  <a:gd name="T76" fmla="*/ 2147483647 w 202"/>
                  <a:gd name="T77" fmla="*/ 2147483647 h 53"/>
                  <a:gd name="T78" fmla="*/ 2147483647 w 202"/>
                  <a:gd name="T79" fmla="*/ 2147483647 h 53"/>
                  <a:gd name="T80" fmla="*/ 2147483647 w 202"/>
                  <a:gd name="T81" fmla="*/ 2147483647 h 53"/>
                  <a:gd name="T82" fmla="*/ 2147483647 w 202"/>
                  <a:gd name="T83" fmla="*/ 2147483647 h 53"/>
                  <a:gd name="T84" fmla="*/ 2147483647 w 202"/>
                  <a:gd name="T85" fmla="*/ 2147483647 h 53"/>
                  <a:gd name="T86" fmla="*/ 0 w 202"/>
                  <a:gd name="T87" fmla="*/ 2147483647 h 53"/>
                  <a:gd name="T88" fmla="*/ 2147483647 w 202"/>
                  <a:gd name="T89" fmla="*/ 2147483647 h 53"/>
                  <a:gd name="T90" fmla="*/ 2147483647 w 202"/>
                  <a:gd name="T91" fmla="*/ 2147483647 h 53"/>
                  <a:gd name="T92" fmla="*/ 2147483647 w 202"/>
                  <a:gd name="T93" fmla="*/ 2147483647 h 53"/>
                  <a:gd name="T94" fmla="*/ 2147483647 w 202"/>
                  <a:gd name="T95" fmla="*/ 2147483647 h 53"/>
                  <a:gd name="T96" fmla="*/ 2147483647 w 202"/>
                  <a:gd name="T97" fmla="*/ 2147483647 h 53"/>
                  <a:gd name="T98" fmla="*/ 2147483647 w 202"/>
                  <a:gd name="T99" fmla="*/ 214748364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53"/>
                  <a:gd name="T152" fmla="*/ 202 w 202"/>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53">
                    <a:moveTo>
                      <a:pt x="21" y="19"/>
                    </a:moveTo>
                    <a:lnTo>
                      <a:pt x="31" y="17"/>
                    </a:lnTo>
                    <a:lnTo>
                      <a:pt x="39" y="17"/>
                    </a:lnTo>
                    <a:lnTo>
                      <a:pt x="48" y="17"/>
                    </a:lnTo>
                    <a:lnTo>
                      <a:pt x="58" y="17"/>
                    </a:lnTo>
                    <a:lnTo>
                      <a:pt x="65" y="15"/>
                    </a:lnTo>
                    <a:lnTo>
                      <a:pt x="75" y="13"/>
                    </a:lnTo>
                    <a:lnTo>
                      <a:pt x="84" y="13"/>
                    </a:lnTo>
                    <a:lnTo>
                      <a:pt x="92" y="11"/>
                    </a:lnTo>
                    <a:lnTo>
                      <a:pt x="101" y="11"/>
                    </a:lnTo>
                    <a:lnTo>
                      <a:pt x="111" y="9"/>
                    </a:lnTo>
                    <a:lnTo>
                      <a:pt x="120" y="7"/>
                    </a:lnTo>
                    <a:lnTo>
                      <a:pt x="130" y="7"/>
                    </a:lnTo>
                    <a:lnTo>
                      <a:pt x="139" y="4"/>
                    </a:lnTo>
                    <a:lnTo>
                      <a:pt x="151" y="4"/>
                    </a:lnTo>
                    <a:lnTo>
                      <a:pt x="160" y="0"/>
                    </a:lnTo>
                    <a:lnTo>
                      <a:pt x="172" y="0"/>
                    </a:lnTo>
                    <a:lnTo>
                      <a:pt x="179" y="0"/>
                    </a:lnTo>
                    <a:lnTo>
                      <a:pt x="187" y="0"/>
                    </a:lnTo>
                    <a:lnTo>
                      <a:pt x="193" y="4"/>
                    </a:lnTo>
                    <a:lnTo>
                      <a:pt x="198" y="7"/>
                    </a:lnTo>
                    <a:lnTo>
                      <a:pt x="202" y="11"/>
                    </a:lnTo>
                    <a:lnTo>
                      <a:pt x="202" y="13"/>
                    </a:lnTo>
                    <a:lnTo>
                      <a:pt x="198" y="17"/>
                    </a:lnTo>
                    <a:lnTo>
                      <a:pt x="194" y="19"/>
                    </a:lnTo>
                    <a:lnTo>
                      <a:pt x="181" y="21"/>
                    </a:lnTo>
                    <a:lnTo>
                      <a:pt x="172" y="23"/>
                    </a:lnTo>
                    <a:lnTo>
                      <a:pt x="158" y="25"/>
                    </a:lnTo>
                    <a:lnTo>
                      <a:pt x="149" y="26"/>
                    </a:lnTo>
                    <a:lnTo>
                      <a:pt x="134" y="30"/>
                    </a:lnTo>
                    <a:lnTo>
                      <a:pt x="124" y="32"/>
                    </a:lnTo>
                    <a:lnTo>
                      <a:pt x="111" y="34"/>
                    </a:lnTo>
                    <a:lnTo>
                      <a:pt x="97" y="38"/>
                    </a:lnTo>
                    <a:lnTo>
                      <a:pt x="86" y="40"/>
                    </a:lnTo>
                    <a:lnTo>
                      <a:pt x="75" y="42"/>
                    </a:lnTo>
                    <a:lnTo>
                      <a:pt x="61" y="44"/>
                    </a:lnTo>
                    <a:lnTo>
                      <a:pt x="50" y="47"/>
                    </a:lnTo>
                    <a:lnTo>
                      <a:pt x="40" y="47"/>
                    </a:lnTo>
                    <a:lnTo>
                      <a:pt x="31" y="49"/>
                    </a:lnTo>
                    <a:lnTo>
                      <a:pt x="20" y="51"/>
                    </a:lnTo>
                    <a:lnTo>
                      <a:pt x="10" y="53"/>
                    </a:lnTo>
                    <a:lnTo>
                      <a:pt x="4" y="53"/>
                    </a:lnTo>
                    <a:lnTo>
                      <a:pt x="2" y="51"/>
                    </a:lnTo>
                    <a:lnTo>
                      <a:pt x="0" y="44"/>
                    </a:lnTo>
                    <a:lnTo>
                      <a:pt x="2" y="40"/>
                    </a:lnTo>
                    <a:lnTo>
                      <a:pt x="4" y="32"/>
                    </a:lnTo>
                    <a:lnTo>
                      <a:pt x="8" y="26"/>
                    </a:lnTo>
                    <a:lnTo>
                      <a:pt x="14" y="21"/>
                    </a:lnTo>
                    <a:lnTo>
                      <a:pt x="21"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39" name="Freeform 475">
                <a:extLst>
                  <a:ext uri="{FF2B5EF4-FFF2-40B4-BE49-F238E27FC236}">
                    <a16:creationId xmlns:a16="http://schemas.microsoft.com/office/drawing/2014/main" id="{0D45EB24-799C-434F-A914-05848BBE5C47}"/>
                  </a:ext>
                </a:extLst>
              </p:cNvPr>
              <p:cNvSpPr>
                <a:spLocks/>
              </p:cNvSpPr>
              <p:nvPr/>
            </p:nvSpPr>
            <p:spPr bwMode="auto">
              <a:xfrm>
                <a:off x="7509933" y="5386388"/>
                <a:ext cx="173038" cy="23812"/>
              </a:xfrm>
              <a:custGeom>
                <a:avLst/>
                <a:gdLst>
                  <a:gd name="T0" fmla="*/ 2147483647 w 219"/>
                  <a:gd name="T1" fmla="*/ 2147483647 h 30"/>
                  <a:gd name="T2" fmla="*/ 2147483647 w 219"/>
                  <a:gd name="T3" fmla="*/ 2147483647 h 30"/>
                  <a:gd name="T4" fmla="*/ 2147483647 w 219"/>
                  <a:gd name="T5" fmla="*/ 2147483647 h 30"/>
                  <a:gd name="T6" fmla="*/ 2147483647 w 219"/>
                  <a:gd name="T7" fmla="*/ 2147483647 h 30"/>
                  <a:gd name="T8" fmla="*/ 2147483647 w 219"/>
                  <a:gd name="T9" fmla="*/ 2147483647 h 30"/>
                  <a:gd name="T10" fmla="*/ 2147483647 w 219"/>
                  <a:gd name="T11" fmla="*/ 2147483647 h 30"/>
                  <a:gd name="T12" fmla="*/ 2147483647 w 219"/>
                  <a:gd name="T13" fmla="*/ 2147483647 h 30"/>
                  <a:gd name="T14" fmla="*/ 2147483647 w 219"/>
                  <a:gd name="T15" fmla="*/ 2147483647 h 30"/>
                  <a:gd name="T16" fmla="*/ 2147483647 w 219"/>
                  <a:gd name="T17" fmla="*/ 2147483647 h 30"/>
                  <a:gd name="T18" fmla="*/ 2147483647 w 219"/>
                  <a:gd name="T19" fmla="*/ 2147483647 h 30"/>
                  <a:gd name="T20" fmla="*/ 2147483647 w 219"/>
                  <a:gd name="T21" fmla="*/ 2147483647 h 30"/>
                  <a:gd name="T22" fmla="*/ 2147483647 w 219"/>
                  <a:gd name="T23" fmla="*/ 2147483647 h 30"/>
                  <a:gd name="T24" fmla="*/ 2147483647 w 219"/>
                  <a:gd name="T25" fmla="*/ 0 h 30"/>
                  <a:gd name="T26" fmla="*/ 2147483647 w 219"/>
                  <a:gd name="T27" fmla="*/ 0 h 30"/>
                  <a:gd name="T28" fmla="*/ 2147483647 w 219"/>
                  <a:gd name="T29" fmla="*/ 0 h 30"/>
                  <a:gd name="T30" fmla="*/ 2147483647 w 219"/>
                  <a:gd name="T31" fmla="*/ 2147483647 h 30"/>
                  <a:gd name="T32" fmla="*/ 2147483647 w 219"/>
                  <a:gd name="T33" fmla="*/ 2147483647 h 30"/>
                  <a:gd name="T34" fmla="*/ 2147483647 w 219"/>
                  <a:gd name="T35" fmla="*/ 2147483647 h 30"/>
                  <a:gd name="T36" fmla="*/ 2147483647 w 219"/>
                  <a:gd name="T37" fmla="*/ 2147483647 h 30"/>
                  <a:gd name="T38" fmla="*/ 2147483647 w 219"/>
                  <a:gd name="T39" fmla="*/ 2147483647 h 30"/>
                  <a:gd name="T40" fmla="*/ 2147483647 w 219"/>
                  <a:gd name="T41" fmla="*/ 2147483647 h 30"/>
                  <a:gd name="T42" fmla="*/ 2147483647 w 219"/>
                  <a:gd name="T43" fmla="*/ 2147483647 h 30"/>
                  <a:gd name="T44" fmla="*/ 2147483647 w 219"/>
                  <a:gd name="T45" fmla="*/ 2147483647 h 30"/>
                  <a:gd name="T46" fmla="*/ 2147483647 w 219"/>
                  <a:gd name="T47" fmla="*/ 2147483647 h 30"/>
                  <a:gd name="T48" fmla="*/ 2147483647 w 219"/>
                  <a:gd name="T49" fmla="*/ 2147483647 h 30"/>
                  <a:gd name="T50" fmla="*/ 2147483647 w 219"/>
                  <a:gd name="T51" fmla="*/ 2147483647 h 30"/>
                  <a:gd name="T52" fmla="*/ 2147483647 w 219"/>
                  <a:gd name="T53" fmla="*/ 2147483647 h 30"/>
                  <a:gd name="T54" fmla="*/ 2147483647 w 219"/>
                  <a:gd name="T55" fmla="*/ 2147483647 h 30"/>
                  <a:gd name="T56" fmla="*/ 2147483647 w 219"/>
                  <a:gd name="T57" fmla="*/ 2147483647 h 30"/>
                  <a:gd name="T58" fmla="*/ 2147483647 w 219"/>
                  <a:gd name="T59" fmla="*/ 2147483647 h 30"/>
                  <a:gd name="T60" fmla="*/ 2147483647 w 219"/>
                  <a:gd name="T61" fmla="*/ 2147483647 h 30"/>
                  <a:gd name="T62" fmla="*/ 2147483647 w 219"/>
                  <a:gd name="T63" fmla="*/ 2147483647 h 30"/>
                  <a:gd name="T64" fmla="*/ 2147483647 w 219"/>
                  <a:gd name="T65" fmla="*/ 2147483647 h 30"/>
                  <a:gd name="T66" fmla="*/ 2147483647 w 219"/>
                  <a:gd name="T67" fmla="*/ 2147483647 h 30"/>
                  <a:gd name="T68" fmla="*/ 2147483647 w 219"/>
                  <a:gd name="T69" fmla="*/ 2147483647 h 30"/>
                  <a:gd name="T70" fmla="*/ 0 w 219"/>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
                  <a:gd name="T109" fmla="*/ 0 h 30"/>
                  <a:gd name="T110" fmla="*/ 219 w 219"/>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 h="30">
                    <a:moveTo>
                      <a:pt x="0" y="4"/>
                    </a:moveTo>
                    <a:lnTo>
                      <a:pt x="2" y="4"/>
                    </a:lnTo>
                    <a:lnTo>
                      <a:pt x="4" y="4"/>
                    </a:lnTo>
                    <a:lnTo>
                      <a:pt x="8" y="4"/>
                    </a:lnTo>
                    <a:lnTo>
                      <a:pt x="16" y="4"/>
                    </a:lnTo>
                    <a:lnTo>
                      <a:pt x="25" y="4"/>
                    </a:lnTo>
                    <a:lnTo>
                      <a:pt x="35" y="4"/>
                    </a:lnTo>
                    <a:lnTo>
                      <a:pt x="44" y="4"/>
                    </a:lnTo>
                    <a:lnTo>
                      <a:pt x="56" y="4"/>
                    </a:lnTo>
                    <a:lnTo>
                      <a:pt x="65" y="4"/>
                    </a:lnTo>
                    <a:lnTo>
                      <a:pt x="77" y="4"/>
                    </a:lnTo>
                    <a:lnTo>
                      <a:pt x="86" y="4"/>
                    </a:lnTo>
                    <a:lnTo>
                      <a:pt x="97" y="4"/>
                    </a:lnTo>
                    <a:lnTo>
                      <a:pt x="105" y="4"/>
                    </a:lnTo>
                    <a:lnTo>
                      <a:pt x="115" y="4"/>
                    </a:lnTo>
                    <a:lnTo>
                      <a:pt x="120" y="4"/>
                    </a:lnTo>
                    <a:lnTo>
                      <a:pt x="124" y="6"/>
                    </a:lnTo>
                    <a:lnTo>
                      <a:pt x="130" y="4"/>
                    </a:lnTo>
                    <a:lnTo>
                      <a:pt x="132" y="4"/>
                    </a:lnTo>
                    <a:lnTo>
                      <a:pt x="139" y="4"/>
                    </a:lnTo>
                    <a:lnTo>
                      <a:pt x="147" y="4"/>
                    </a:lnTo>
                    <a:lnTo>
                      <a:pt x="153" y="4"/>
                    </a:lnTo>
                    <a:lnTo>
                      <a:pt x="162" y="2"/>
                    </a:lnTo>
                    <a:lnTo>
                      <a:pt x="170" y="2"/>
                    </a:lnTo>
                    <a:lnTo>
                      <a:pt x="179" y="2"/>
                    </a:lnTo>
                    <a:lnTo>
                      <a:pt x="187" y="0"/>
                    </a:lnTo>
                    <a:lnTo>
                      <a:pt x="194" y="0"/>
                    </a:lnTo>
                    <a:lnTo>
                      <a:pt x="200" y="0"/>
                    </a:lnTo>
                    <a:lnTo>
                      <a:pt x="208" y="0"/>
                    </a:lnTo>
                    <a:lnTo>
                      <a:pt x="212" y="0"/>
                    </a:lnTo>
                    <a:lnTo>
                      <a:pt x="215" y="2"/>
                    </a:lnTo>
                    <a:lnTo>
                      <a:pt x="217" y="4"/>
                    </a:lnTo>
                    <a:lnTo>
                      <a:pt x="219" y="6"/>
                    </a:lnTo>
                    <a:lnTo>
                      <a:pt x="217" y="6"/>
                    </a:lnTo>
                    <a:lnTo>
                      <a:pt x="215" y="8"/>
                    </a:lnTo>
                    <a:lnTo>
                      <a:pt x="212" y="9"/>
                    </a:lnTo>
                    <a:lnTo>
                      <a:pt x="208" y="11"/>
                    </a:lnTo>
                    <a:lnTo>
                      <a:pt x="202" y="13"/>
                    </a:lnTo>
                    <a:lnTo>
                      <a:pt x="194" y="15"/>
                    </a:lnTo>
                    <a:lnTo>
                      <a:pt x="187" y="17"/>
                    </a:lnTo>
                    <a:lnTo>
                      <a:pt x="179" y="19"/>
                    </a:lnTo>
                    <a:lnTo>
                      <a:pt x="170" y="21"/>
                    </a:lnTo>
                    <a:lnTo>
                      <a:pt x="162" y="21"/>
                    </a:lnTo>
                    <a:lnTo>
                      <a:pt x="153" y="23"/>
                    </a:lnTo>
                    <a:lnTo>
                      <a:pt x="145" y="25"/>
                    </a:lnTo>
                    <a:lnTo>
                      <a:pt x="135" y="27"/>
                    </a:lnTo>
                    <a:lnTo>
                      <a:pt x="126" y="27"/>
                    </a:lnTo>
                    <a:lnTo>
                      <a:pt x="118" y="27"/>
                    </a:lnTo>
                    <a:lnTo>
                      <a:pt x="113" y="28"/>
                    </a:lnTo>
                    <a:lnTo>
                      <a:pt x="103" y="28"/>
                    </a:lnTo>
                    <a:lnTo>
                      <a:pt x="96" y="28"/>
                    </a:lnTo>
                    <a:lnTo>
                      <a:pt x="88" y="28"/>
                    </a:lnTo>
                    <a:lnTo>
                      <a:pt x="82" y="30"/>
                    </a:lnTo>
                    <a:lnTo>
                      <a:pt x="75" y="30"/>
                    </a:lnTo>
                    <a:lnTo>
                      <a:pt x="69" y="30"/>
                    </a:lnTo>
                    <a:lnTo>
                      <a:pt x="61" y="30"/>
                    </a:lnTo>
                    <a:lnTo>
                      <a:pt x="56" y="30"/>
                    </a:lnTo>
                    <a:lnTo>
                      <a:pt x="48" y="30"/>
                    </a:lnTo>
                    <a:lnTo>
                      <a:pt x="44" y="30"/>
                    </a:lnTo>
                    <a:lnTo>
                      <a:pt x="38" y="30"/>
                    </a:lnTo>
                    <a:lnTo>
                      <a:pt x="35" y="30"/>
                    </a:lnTo>
                    <a:lnTo>
                      <a:pt x="31" y="30"/>
                    </a:lnTo>
                    <a:lnTo>
                      <a:pt x="27" y="30"/>
                    </a:lnTo>
                    <a:lnTo>
                      <a:pt x="23" y="30"/>
                    </a:lnTo>
                    <a:lnTo>
                      <a:pt x="21" y="30"/>
                    </a:lnTo>
                    <a:lnTo>
                      <a:pt x="16" y="27"/>
                    </a:lnTo>
                    <a:lnTo>
                      <a:pt x="12" y="23"/>
                    </a:lnTo>
                    <a:lnTo>
                      <a:pt x="8" y="19"/>
                    </a:lnTo>
                    <a:lnTo>
                      <a:pt x="4" y="15"/>
                    </a:lnTo>
                    <a:lnTo>
                      <a:pt x="2" y="9"/>
                    </a:lnTo>
                    <a:lnTo>
                      <a:pt x="2"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8785" name="Freeform 168">
              <a:extLst>
                <a:ext uri="{FF2B5EF4-FFF2-40B4-BE49-F238E27FC236}">
                  <a16:creationId xmlns:a16="http://schemas.microsoft.com/office/drawing/2014/main" id="{33EE3DDB-9B35-7B4B-8FD9-2F3FF232314F}"/>
                </a:ext>
              </a:extLst>
            </p:cNvPr>
            <p:cNvSpPr>
              <a:spLocks/>
            </p:cNvSpPr>
            <p:nvPr/>
          </p:nvSpPr>
          <p:spPr bwMode="auto">
            <a:xfrm flipH="1">
              <a:off x="2964210" y="2459941"/>
              <a:ext cx="53975" cy="61913"/>
            </a:xfrm>
            <a:custGeom>
              <a:avLst/>
              <a:gdLst>
                <a:gd name="T0" fmla="*/ 2147483647 w 69"/>
                <a:gd name="T1" fmla="*/ 0 h 78"/>
                <a:gd name="T2" fmla="*/ 2147483647 w 69"/>
                <a:gd name="T3" fmla="*/ 0 h 78"/>
                <a:gd name="T4" fmla="*/ 2147483647 w 69"/>
                <a:gd name="T5" fmla="*/ 2147483647 h 78"/>
                <a:gd name="T6" fmla="*/ 2147483647 w 69"/>
                <a:gd name="T7" fmla="*/ 2147483647 h 78"/>
                <a:gd name="T8" fmla="*/ 2147483647 w 69"/>
                <a:gd name="T9" fmla="*/ 2147483647 h 78"/>
                <a:gd name="T10" fmla="*/ 2147483647 w 69"/>
                <a:gd name="T11" fmla="*/ 2147483647 h 78"/>
                <a:gd name="T12" fmla="*/ 2147483647 w 69"/>
                <a:gd name="T13" fmla="*/ 2147483647 h 78"/>
                <a:gd name="T14" fmla="*/ 2147483647 w 69"/>
                <a:gd name="T15" fmla="*/ 2147483647 h 78"/>
                <a:gd name="T16" fmla="*/ 2147483647 w 69"/>
                <a:gd name="T17" fmla="*/ 2147483647 h 78"/>
                <a:gd name="T18" fmla="*/ 2147483647 w 69"/>
                <a:gd name="T19" fmla="*/ 2147483647 h 78"/>
                <a:gd name="T20" fmla="*/ 2147483647 w 69"/>
                <a:gd name="T21" fmla="*/ 2147483647 h 78"/>
                <a:gd name="T22" fmla="*/ 2147483647 w 69"/>
                <a:gd name="T23" fmla="*/ 2147483647 h 78"/>
                <a:gd name="T24" fmla="*/ 2147483647 w 69"/>
                <a:gd name="T25" fmla="*/ 2147483647 h 78"/>
                <a:gd name="T26" fmla="*/ 2147483647 w 69"/>
                <a:gd name="T27" fmla="*/ 2147483647 h 78"/>
                <a:gd name="T28" fmla="*/ 2147483647 w 69"/>
                <a:gd name="T29" fmla="*/ 2147483647 h 78"/>
                <a:gd name="T30" fmla="*/ 2147483647 w 69"/>
                <a:gd name="T31" fmla="*/ 2147483647 h 78"/>
                <a:gd name="T32" fmla="*/ 2147483647 w 69"/>
                <a:gd name="T33" fmla="*/ 2147483647 h 78"/>
                <a:gd name="T34" fmla="*/ 2147483647 w 69"/>
                <a:gd name="T35" fmla="*/ 2147483647 h 78"/>
                <a:gd name="T36" fmla="*/ 2147483647 w 69"/>
                <a:gd name="T37" fmla="*/ 2147483647 h 78"/>
                <a:gd name="T38" fmla="*/ 2147483647 w 69"/>
                <a:gd name="T39" fmla="*/ 2147483647 h 78"/>
                <a:gd name="T40" fmla="*/ 2147483647 w 69"/>
                <a:gd name="T41" fmla="*/ 2147483647 h 78"/>
                <a:gd name="T42" fmla="*/ 2147483647 w 69"/>
                <a:gd name="T43" fmla="*/ 2147483647 h 78"/>
                <a:gd name="T44" fmla="*/ 2147483647 w 69"/>
                <a:gd name="T45" fmla="*/ 2147483647 h 78"/>
                <a:gd name="T46" fmla="*/ 2147483647 w 69"/>
                <a:gd name="T47" fmla="*/ 2147483647 h 78"/>
                <a:gd name="T48" fmla="*/ 2147483647 w 69"/>
                <a:gd name="T49" fmla="*/ 2147483647 h 78"/>
                <a:gd name="T50" fmla="*/ 2147483647 w 69"/>
                <a:gd name="T51" fmla="*/ 2147483647 h 78"/>
                <a:gd name="T52" fmla="*/ 2147483647 w 69"/>
                <a:gd name="T53" fmla="*/ 2147483647 h 78"/>
                <a:gd name="T54" fmla="*/ 2147483647 w 69"/>
                <a:gd name="T55" fmla="*/ 2147483647 h 78"/>
                <a:gd name="T56" fmla="*/ 2147483647 w 69"/>
                <a:gd name="T57" fmla="*/ 2147483647 h 78"/>
                <a:gd name="T58" fmla="*/ 2147483647 w 69"/>
                <a:gd name="T59" fmla="*/ 2147483647 h 78"/>
                <a:gd name="T60" fmla="*/ 2147483647 w 69"/>
                <a:gd name="T61" fmla="*/ 2147483647 h 78"/>
                <a:gd name="T62" fmla="*/ 2147483647 w 69"/>
                <a:gd name="T63" fmla="*/ 2147483647 h 78"/>
                <a:gd name="T64" fmla="*/ 2147483647 w 69"/>
                <a:gd name="T65" fmla="*/ 2147483647 h 78"/>
                <a:gd name="T66" fmla="*/ 2147483647 w 69"/>
                <a:gd name="T67" fmla="*/ 2147483647 h 78"/>
                <a:gd name="T68" fmla="*/ 2147483647 w 69"/>
                <a:gd name="T69" fmla="*/ 2147483647 h 78"/>
                <a:gd name="T70" fmla="*/ 2147483647 w 69"/>
                <a:gd name="T71" fmla="*/ 2147483647 h 78"/>
                <a:gd name="T72" fmla="*/ 2147483647 w 69"/>
                <a:gd name="T73" fmla="*/ 2147483647 h 78"/>
                <a:gd name="T74" fmla="*/ 2147483647 w 69"/>
                <a:gd name="T75" fmla="*/ 2147483647 h 78"/>
                <a:gd name="T76" fmla="*/ 2147483647 w 69"/>
                <a:gd name="T77" fmla="*/ 2147483647 h 78"/>
                <a:gd name="T78" fmla="*/ 2147483647 w 69"/>
                <a:gd name="T79" fmla="*/ 2147483647 h 78"/>
                <a:gd name="T80" fmla="*/ 2147483647 w 69"/>
                <a:gd name="T81" fmla="*/ 2147483647 h 78"/>
                <a:gd name="T82" fmla="*/ 0 w 69"/>
                <a:gd name="T83" fmla="*/ 2147483647 h 78"/>
                <a:gd name="T84" fmla="*/ 2147483647 w 69"/>
                <a:gd name="T85" fmla="*/ 2147483647 h 78"/>
                <a:gd name="T86" fmla="*/ 2147483647 w 69"/>
                <a:gd name="T87" fmla="*/ 0 h 78"/>
                <a:gd name="T88" fmla="*/ 2147483647 w 69"/>
                <a:gd name="T89" fmla="*/ 0 h 78"/>
                <a:gd name="T90" fmla="*/ 2147483647 w 69"/>
                <a:gd name="T91" fmla="*/ 0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78"/>
                <a:gd name="T140" fmla="*/ 69 w 69"/>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78">
                  <a:moveTo>
                    <a:pt x="6" y="0"/>
                  </a:moveTo>
                  <a:lnTo>
                    <a:pt x="14" y="0"/>
                  </a:lnTo>
                  <a:lnTo>
                    <a:pt x="23" y="2"/>
                  </a:lnTo>
                  <a:lnTo>
                    <a:pt x="29" y="2"/>
                  </a:lnTo>
                  <a:lnTo>
                    <a:pt x="34" y="6"/>
                  </a:lnTo>
                  <a:lnTo>
                    <a:pt x="40" y="8"/>
                  </a:lnTo>
                  <a:lnTo>
                    <a:pt x="46" y="10"/>
                  </a:lnTo>
                  <a:lnTo>
                    <a:pt x="48" y="12"/>
                  </a:lnTo>
                  <a:lnTo>
                    <a:pt x="52" y="16"/>
                  </a:lnTo>
                  <a:lnTo>
                    <a:pt x="57" y="20"/>
                  </a:lnTo>
                  <a:lnTo>
                    <a:pt x="63" y="27"/>
                  </a:lnTo>
                  <a:lnTo>
                    <a:pt x="63" y="35"/>
                  </a:lnTo>
                  <a:lnTo>
                    <a:pt x="69" y="42"/>
                  </a:lnTo>
                  <a:lnTo>
                    <a:pt x="69" y="50"/>
                  </a:lnTo>
                  <a:lnTo>
                    <a:pt x="69" y="58"/>
                  </a:lnTo>
                  <a:lnTo>
                    <a:pt x="67" y="65"/>
                  </a:lnTo>
                  <a:lnTo>
                    <a:pt x="65" y="71"/>
                  </a:lnTo>
                  <a:lnTo>
                    <a:pt x="63" y="75"/>
                  </a:lnTo>
                  <a:lnTo>
                    <a:pt x="59" y="77"/>
                  </a:lnTo>
                  <a:lnTo>
                    <a:pt x="57" y="78"/>
                  </a:lnTo>
                  <a:lnTo>
                    <a:pt x="57" y="77"/>
                  </a:lnTo>
                  <a:lnTo>
                    <a:pt x="53" y="73"/>
                  </a:lnTo>
                  <a:lnTo>
                    <a:pt x="53" y="67"/>
                  </a:lnTo>
                  <a:lnTo>
                    <a:pt x="53" y="59"/>
                  </a:lnTo>
                  <a:lnTo>
                    <a:pt x="55" y="54"/>
                  </a:lnTo>
                  <a:lnTo>
                    <a:pt x="53" y="46"/>
                  </a:lnTo>
                  <a:lnTo>
                    <a:pt x="52" y="39"/>
                  </a:lnTo>
                  <a:lnTo>
                    <a:pt x="48" y="37"/>
                  </a:lnTo>
                  <a:lnTo>
                    <a:pt x="46" y="33"/>
                  </a:lnTo>
                  <a:lnTo>
                    <a:pt x="44" y="31"/>
                  </a:lnTo>
                  <a:lnTo>
                    <a:pt x="40" y="29"/>
                  </a:lnTo>
                  <a:lnTo>
                    <a:pt x="34" y="25"/>
                  </a:lnTo>
                  <a:lnTo>
                    <a:pt x="29" y="23"/>
                  </a:lnTo>
                  <a:lnTo>
                    <a:pt x="27" y="23"/>
                  </a:lnTo>
                  <a:lnTo>
                    <a:pt x="23" y="23"/>
                  </a:lnTo>
                  <a:lnTo>
                    <a:pt x="17" y="21"/>
                  </a:lnTo>
                  <a:lnTo>
                    <a:pt x="12" y="20"/>
                  </a:lnTo>
                  <a:lnTo>
                    <a:pt x="8" y="18"/>
                  </a:lnTo>
                  <a:lnTo>
                    <a:pt x="6" y="18"/>
                  </a:lnTo>
                  <a:lnTo>
                    <a:pt x="2" y="14"/>
                  </a:lnTo>
                  <a:lnTo>
                    <a:pt x="2" y="12"/>
                  </a:lnTo>
                  <a:lnTo>
                    <a:pt x="0" y="6"/>
                  </a:lnTo>
                  <a:lnTo>
                    <a:pt x="2" y="2"/>
                  </a:lnTo>
                  <a:lnTo>
                    <a:pt x="6"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6" name="Freeform 169">
              <a:extLst>
                <a:ext uri="{FF2B5EF4-FFF2-40B4-BE49-F238E27FC236}">
                  <a16:creationId xmlns:a16="http://schemas.microsoft.com/office/drawing/2014/main" id="{FCF881E9-E4C5-B141-9988-8CB2DBA11834}"/>
                </a:ext>
              </a:extLst>
            </p:cNvPr>
            <p:cNvSpPr>
              <a:spLocks/>
            </p:cNvSpPr>
            <p:nvPr/>
          </p:nvSpPr>
          <p:spPr bwMode="auto">
            <a:xfrm flipH="1">
              <a:off x="2538760" y="2756803"/>
              <a:ext cx="101600" cy="100013"/>
            </a:xfrm>
            <a:custGeom>
              <a:avLst/>
              <a:gdLst>
                <a:gd name="T0" fmla="*/ 2147483647 w 129"/>
                <a:gd name="T1" fmla="*/ 2147483647 h 128"/>
                <a:gd name="T2" fmla="*/ 2147483647 w 129"/>
                <a:gd name="T3" fmla="*/ 2147483647 h 128"/>
                <a:gd name="T4" fmla="*/ 2147483647 w 129"/>
                <a:gd name="T5" fmla="*/ 2147483647 h 128"/>
                <a:gd name="T6" fmla="*/ 2147483647 w 129"/>
                <a:gd name="T7" fmla="*/ 2147483647 h 128"/>
                <a:gd name="T8" fmla="*/ 2147483647 w 129"/>
                <a:gd name="T9" fmla="*/ 2147483647 h 128"/>
                <a:gd name="T10" fmla="*/ 2147483647 w 129"/>
                <a:gd name="T11" fmla="*/ 2147483647 h 128"/>
                <a:gd name="T12" fmla="*/ 2147483647 w 129"/>
                <a:gd name="T13" fmla="*/ 2147483647 h 128"/>
                <a:gd name="T14" fmla="*/ 2147483647 w 129"/>
                <a:gd name="T15" fmla="*/ 2147483647 h 128"/>
                <a:gd name="T16" fmla="*/ 2147483647 w 129"/>
                <a:gd name="T17" fmla="*/ 2147483647 h 128"/>
                <a:gd name="T18" fmla="*/ 2147483647 w 129"/>
                <a:gd name="T19" fmla="*/ 2147483647 h 128"/>
                <a:gd name="T20" fmla="*/ 2147483647 w 129"/>
                <a:gd name="T21" fmla="*/ 2147483647 h 128"/>
                <a:gd name="T22" fmla="*/ 2147483647 w 129"/>
                <a:gd name="T23" fmla="*/ 2147483647 h 128"/>
                <a:gd name="T24" fmla="*/ 2147483647 w 129"/>
                <a:gd name="T25" fmla="*/ 2147483647 h 128"/>
                <a:gd name="T26" fmla="*/ 2147483647 w 129"/>
                <a:gd name="T27" fmla="*/ 2147483647 h 128"/>
                <a:gd name="T28" fmla="*/ 2147483647 w 129"/>
                <a:gd name="T29" fmla="*/ 2147483647 h 128"/>
                <a:gd name="T30" fmla="*/ 2147483647 w 129"/>
                <a:gd name="T31" fmla="*/ 2147483647 h 128"/>
                <a:gd name="T32" fmla="*/ 2147483647 w 129"/>
                <a:gd name="T33" fmla="*/ 2147483647 h 128"/>
                <a:gd name="T34" fmla="*/ 2147483647 w 129"/>
                <a:gd name="T35" fmla="*/ 2147483647 h 128"/>
                <a:gd name="T36" fmla="*/ 2147483647 w 129"/>
                <a:gd name="T37" fmla="*/ 2147483647 h 128"/>
                <a:gd name="T38" fmla="*/ 2147483647 w 129"/>
                <a:gd name="T39" fmla="*/ 2147483647 h 128"/>
                <a:gd name="T40" fmla="*/ 2147483647 w 129"/>
                <a:gd name="T41" fmla="*/ 2147483647 h 128"/>
                <a:gd name="T42" fmla="*/ 2147483647 w 129"/>
                <a:gd name="T43" fmla="*/ 2147483647 h 128"/>
                <a:gd name="T44" fmla="*/ 2147483647 w 129"/>
                <a:gd name="T45" fmla="*/ 2147483647 h 128"/>
                <a:gd name="T46" fmla="*/ 2147483647 w 129"/>
                <a:gd name="T47" fmla="*/ 2147483647 h 128"/>
                <a:gd name="T48" fmla="*/ 2147483647 w 129"/>
                <a:gd name="T49" fmla="*/ 2147483647 h 128"/>
                <a:gd name="T50" fmla="*/ 2147483647 w 129"/>
                <a:gd name="T51" fmla="*/ 2147483647 h 128"/>
                <a:gd name="T52" fmla="*/ 2147483647 w 129"/>
                <a:gd name="T53" fmla="*/ 2147483647 h 128"/>
                <a:gd name="T54" fmla="*/ 2147483647 w 129"/>
                <a:gd name="T55" fmla="*/ 2147483647 h 128"/>
                <a:gd name="T56" fmla="*/ 2147483647 w 129"/>
                <a:gd name="T57" fmla="*/ 2147483647 h 128"/>
                <a:gd name="T58" fmla="*/ 2147483647 w 129"/>
                <a:gd name="T59" fmla="*/ 2147483647 h 128"/>
                <a:gd name="T60" fmla="*/ 2147483647 w 129"/>
                <a:gd name="T61" fmla="*/ 2147483647 h 128"/>
                <a:gd name="T62" fmla="*/ 2147483647 w 129"/>
                <a:gd name="T63" fmla="*/ 2147483647 h 128"/>
                <a:gd name="T64" fmla="*/ 2147483647 w 129"/>
                <a:gd name="T65" fmla="*/ 2147483647 h 128"/>
                <a:gd name="T66" fmla="*/ 2147483647 w 129"/>
                <a:gd name="T67" fmla="*/ 2147483647 h 128"/>
                <a:gd name="T68" fmla="*/ 2147483647 w 129"/>
                <a:gd name="T69" fmla="*/ 2147483647 h 128"/>
                <a:gd name="T70" fmla="*/ 2147483647 w 129"/>
                <a:gd name="T71" fmla="*/ 2147483647 h 128"/>
                <a:gd name="T72" fmla="*/ 2147483647 w 129"/>
                <a:gd name="T73" fmla="*/ 2147483647 h 128"/>
                <a:gd name="T74" fmla="*/ 2147483647 w 129"/>
                <a:gd name="T75" fmla="*/ 2147483647 h 128"/>
                <a:gd name="T76" fmla="*/ 2147483647 w 129"/>
                <a:gd name="T77" fmla="*/ 2147483647 h 128"/>
                <a:gd name="T78" fmla="*/ 2147483647 w 129"/>
                <a:gd name="T79" fmla="*/ 2147483647 h 128"/>
                <a:gd name="T80" fmla="*/ 2147483647 w 129"/>
                <a:gd name="T81" fmla="*/ 2147483647 h 128"/>
                <a:gd name="T82" fmla="*/ 2147483647 w 129"/>
                <a:gd name="T83" fmla="*/ 2147483647 h 128"/>
                <a:gd name="T84" fmla="*/ 0 w 129"/>
                <a:gd name="T85" fmla="*/ 2147483647 h 128"/>
                <a:gd name="T86" fmla="*/ 2147483647 w 129"/>
                <a:gd name="T87" fmla="*/ 2147483647 h 128"/>
                <a:gd name="T88" fmla="*/ 2147483647 w 129"/>
                <a:gd name="T89" fmla="*/ 2147483647 h 128"/>
                <a:gd name="T90" fmla="*/ 2147483647 w 129"/>
                <a:gd name="T91" fmla="*/ 0 h 128"/>
                <a:gd name="T92" fmla="*/ 2147483647 w 129"/>
                <a:gd name="T93" fmla="*/ 0 h 128"/>
                <a:gd name="T94" fmla="*/ 2147483647 w 129"/>
                <a:gd name="T95" fmla="*/ 2147483647 h 128"/>
                <a:gd name="T96" fmla="*/ 2147483647 w 129"/>
                <a:gd name="T97" fmla="*/ 2147483647 h 128"/>
                <a:gd name="T98" fmla="*/ 2147483647 w 129"/>
                <a:gd name="T99" fmla="*/ 2147483647 h 128"/>
                <a:gd name="T100" fmla="*/ 2147483647 w 129"/>
                <a:gd name="T101" fmla="*/ 2147483647 h 128"/>
                <a:gd name="T102" fmla="*/ 2147483647 w 129"/>
                <a:gd name="T103" fmla="*/ 2147483647 h 128"/>
                <a:gd name="T104" fmla="*/ 2147483647 w 129"/>
                <a:gd name="T105" fmla="*/ 2147483647 h 128"/>
                <a:gd name="T106" fmla="*/ 2147483647 w 129"/>
                <a:gd name="T107" fmla="*/ 2147483647 h 128"/>
                <a:gd name="T108" fmla="*/ 2147483647 w 129"/>
                <a:gd name="T109" fmla="*/ 2147483647 h 128"/>
                <a:gd name="T110" fmla="*/ 2147483647 w 129"/>
                <a:gd name="T111" fmla="*/ 2147483647 h 1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9"/>
                <a:gd name="T169" fmla="*/ 0 h 128"/>
                <a:gd name="T170" fmla="*/ 129 w 129"/>
                <a:gd name="T171" fmla="*/ 128 h 1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9" h="128">
                  <a:moveTo>
                    <a:pt x="48" y="16"/>
                  </a:moveTo>
                  <a:lnTo>
                    <a:pt x="48" y="23"/>
                  </a:lnTo>
                  <a:lnTo>
                    <a:pt x="52" y="33"/>
                  </a:lnTo>
                  <a:lnTo>
                    <a:pt x="53" y="40"/>
                  </a:lnTo>
                  <a:lnTo>
                    <a:pt x="55" y="50"/>
                  </a:lnTo>
                  <a:lnTo>
                    <a:pt x="57" y="57"/>
                  </a:lnTo>
                  <a:lnTo>
                    <a:pt x="61" y="63"/>
                  </a:lnTo>
                  <a:lnTo>
                    <a:pt x="65" y="71"/>
                  </a:lnTo>
                  <a:lnTo>
                    <a:pt x="71" y="78"/>
                  </a:lnTo>
                  <a:lnTo>
                    <a:pt x="74" y="84"/>
                  </a:lnTo>
                  <a:lnTo>
                    <a:pt x="78" y="90"/>
                  </a:lnTo>
                  <a:lnTo>
                    <a:pt x="84" y="95"/>
                  </a:lnTo>
                  <a:lnTo>
                    <a:pt x="91" y="101"/>
                  </a:lnTo>
                  <a:lnTo>
                    <a:pt x="97" y="105"/>
                  </a:lnTo>
                  <a:lnTo>
                    <a:pt x="107" y="111"/>
                  </a:lnTo>
                  <a:lnTo>
                    <a:pt x="112" y="113"/>
                  </a:lnTo>
                  <a:lnTo>
                    <a:pt x="124" y="116"/>
                  </a:lnTo>
                  <a:lnTo>
                    <a:pt x="129" y="118"/>
                  </a:lnTo>
                  <a:lnTo>
                    <a:pt x="129" y="122"/>
                  </a:lnTo>
                  <a:lnTo>
                    <a:pt x="128" y="122"/>
                  </a:lnTo>
                  <a:lnTo>
                    <a:pt x="124" y="124"/>
                  </a:lnTo>
                  <a:lnTo>
                    <a:pt x="116" y="126"/>
                  </a:lnTo>
                  <a:lnTo>
                    <a:pt x="109" y="128"/>
                  </a:lnTo>
                  <a:lnTo>
                    <a:pt x="105" y="126"/>
                  </a:lnTo>
                  <a:lnTo>
                    <a:pt x="99" y="126"/>
                  </a:lnTo>
                  <a:lnTo>
                    <a:pt x="95" y="124"/>
                  </a:lnTo>
                  <a:lnTo>
                    <a:pt x="91" y="124"/>
                  </a:lnTo>
                  <a:lnTo>
                    <a:pt x="80" y="120"/>
                  </a:lnTo>
                  <a:lnTo>
                    <a:pt x="71" y="116"/>
                  </a:lnTo>
                  <a:lnTo>
                    <a:pt x="61" y="111"/>
                  </a:lnTo>
                  <a:lnTo>
                    <a:pt x="53" y="107"/>
                  </a:lnTo>
                  <a:lnTo>
                    <a:pt x="46" y="101"/>
                  </a:lnTo>
                  <a:lnTo>
                    <a:pt x="40" y="95"/>
                  </a:lnTo>
                  <a:lnTo>
                    <a:pt x="33" y="88"/>
                  </a:lnTo>
                  <a:lnTo>
                    <a:pt x="29" y="82"/>
                  </a:lnTo>
                  <a:lnTo>
                    <a:pt x="23" y="75"/>
                  </a:lnTo>
                  <a:lnTo>
                    <a:pt x="19" y="67"/>
                  </a:lnTo>
                  <a:lnTo>
                    <a:pt x="14" y="57"/>
                  </a:lnTo>
                  <a:lnTo>
                    <a:pt x="12" y="50"/>
                  </a:lnTo>
                  <a:lnTo>
                    <a:pt x="6" y="40"/>
                  </a:lnTo>
                  <a:lnTo>
                    <a:pt x="6" y="29"/>
                  </a:lnTo>
                  <a:lnTo>
                    <a:pt x="2" y="17"/>
                  </a:lnTo>
                  <a:lnTo>
                    <a:pt x="0" y="8"/>
                  </a:lnTo>
                  <a:lnTo>
                    <a:pt x="2" y="4"/>
                  </a:lnTo>
                  <a:lnTo>
                    <a:pt x="6" y="2"/>
                  </a:lnTo>
                  <a:lnTo>
                    <a:pt x="8" y="0"/>
                  </a:lnTo>
                  <a:lnTo>
                    <a:pt x="12" y="0"/>
                  </a:lnTo>
                  <a:lnTo>
                    <a:pt x="17" y="2"/>
                  </a:lnTo>
                  <a:lnTo>
                    <a:pt x="21" y="4"/>
                  </a:lnTo>
                  <a:lnTo>
                    <a:pt x="25" y="4"/>
                  </a:lnTo>
                  <a:lnTo>
                    <a:pt x="31" y="4"/>
                  </a:lnTo>
                  <a:lnTo>
                    <a:pt x="33" y="4"/>
                  </a:lnTo>
                  <a:lnTo>
                    <a:pt x="38" y="6"/>
                  </a:lnTo>
                  <a:lnTo>
                    <a:pt x="44" y="10"/>
                  </a:lnTo>
                  <a:lnTo>
                    <a:pt x="48" y="16"/>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7" name="Freeform 170">
              <a:extLst>
                <a:ext uri="{FF2B5EF4-FFF2-40B4-BE49-F238E27FC236}">
                  <a16:creationId xmlns:a16="http://schemas.microsoft.com/office/drawing/2014/main" id="{51801E0E-D3C4-5146-8277-FD59C98C1141}"/>
                </a:ext>
              </a:extLst>
            </p:cNvPr>
            <p:cNvSpPr>
              <a:spLocks/>
            </p:cNvSpPr>
            <p:nvPr/>
          </p:nvSpPr>
          <p:spPr bwMode="auto">
            <a:xfrm flipH="1">
              <a:off x="2634009" y="2729816"/>
              <a:ext cx="122238" cy="249238"/>
            </a:xfrm>
            <a:custGeom>
              <a:avLst/>
              <a:gdLst>
                <a:gd name="T0" fmla="*/ 0 w 154"/>
                <a:gd name="T1" fmla="*/ 0 h 314"/>
                <a:gd name="T2" fmla="*/ 0 w 154"/>
                <a:gd name="T3" fmla="*/ 2147483647 h 314"/>
                <a:gd name="T4" fmla="*/ 2147483647 w 154"/>
                <a:gd name="T5" fmla="*/ 2147483647 h 314"/>
                <a:gd name="T6" fmla="*/ 2147483647 w 154"/>
                <a:gd name="T7" fmla="*/ 2147483647 h 314"/>
                <a:gd name="T8" fmla="*/ 2147483647 w 154"/>
                <a:gd name="T9" fmla="*/ 2147483647 h 314"/>
                <a:gd name="T10" fmla="*/ 2147483647 w 154"/>
                <a:gd name="T11" fmla="*/ 2147483647 h 314"/>
                <a:gd name="T12" fmla="*/ 2147483647 w 154"/>
                <a:gd name="T13" fmla="*/ 2147483647 h 314"/>
                <a:gd name="T14" fmla="*/ 2147483647 w 154"/>
                <a:gd name="T15" fmla="*/ 2147483647 h 314"/>
                <a:gd name="T16" fmla="*/ 2147483647 w 154"/>
                <a:gd name="T17" fmla="*/ 2147483647 h 314"/>
                <a:gd name="T18" fmla="*/ 2147483647 w 154"/>
                <a:gd name="T19" fmla="*/ 2147483647 h 314"/>
                <a:gd name="T20" fmla="*/ 2147483647 w 154"/>
                <a:gd name="T21" fmla="*/ 2147483647 h 314"/>
                <a:gd name="T22" fmla="*/ 2147483647 w 154"/>
                <a:gd name="T23" fmla="*/ 2147483647 h 314"/>
                <a:gd name="T24" fmla="*/ 2147483647 w 154"/>
                <a:gd name="T25" fmla="*/ 2147483647 h 314"/>
                <a:gd name="T26" fmla="*/ 2147483647 w 154"/>
                <a:gd name="T27" fmla="*/ 2147483647 h 314"/>
                <a:gd name="T28" fmla="*/ 2147483647 w 154"/>
                <a:gd name="T29" fmla="*/ 2147483647 h 314"/>
                <a:gd name="T30" fmla="*/ 2147483647 w 154"/>
                <a:gd name="T31" fmla="*/ 2147483647 h 314"/>
                <a:gd name="T32" fmla="*/ 2147483647 w 154"/>
                <a:gd name="T33" fmla="*/ 2147483647 h 314"/>
                <a:gd name="T34" fmla="*/ 2147483647 w 154"/>
                <a:gd name="T35" fmla="*/ 2147483647 h 314"/>
                <a:gd name="T36" fmla="*/ 2147483647 w 154"/>
                <a:gd name="T37" fmla="*/ 2147483647 h 314"/>
                <a:gd name="T38" fmla="*/ 2147483647 w 154"/>
                <a:gd name="T39" fmla="*/ 2147483647 h 314"/>
                <a:gd name="T40" fmla="*/ 2147483647 w 154"/>
                <a:gd name="T41" fmla="*/ 2147483647 h 314"/>
                <a:gd name="T42" fmla="*/ 2147483647 w 154"/>
                <a:gd name="T43" fmla="*/ 2147483647 h 314"/>
                <a:gd name="T44" fmla="*/ 2147483647 w 154"/>
                <a:gd name="T45" fmla="*/ 2147483647 h 314"/>
                <a:gd name="T46" fmla="*/ 2147483647 w 154"/>
                <a:gd name="T47" fmla="*/ 2147483647 h 314"/>
                <a:gd name="T48" fmla="*/ 2147483647 w 154"/>
                <a:gd name="T49" fmla="*/ 2147483647 h 314"/>
                <a:gd name="T50" fmla="*/ 2147483647 w 154"/>
                <a:gd name="T51" fmla="*/ 2147483647 h 314"/>
                <a:gd name="T52" fmla="*/ 2147483647 w 154"/>
                <a:gd name="T53" fmla="*/ 2147483647 h 314"/>
                <a:gd name="T54" fmla="*/ 2147483647 w 154"/>
                <a:gd name="T55" fmla="*/ 2147483647 h 314"/>
                <a:gd name="T56" fmla="*/ 2147483647 w 154"/>
                <a:gd name="T57" fmla="*/ 2147483647 h 314"/>
                <a:gd name="T58" fmla="*/ 2147483647 w 154"/>
                <a:gd name="T59" fmla="*/ 2147483647 h 314"/>
                <a:gd name="T60" fmla="*/ 2147483647 w 154"/>
                <a:gd name="T61" fmla="*/ 2147483647 h 314"/>
                <a:gd name="T62" fmla="*/ 2147483647 w 154"/>
                <a:gd name="T63" fmla="*/ 2147483647 h 314"/>
                <a:gd name="T64" fmla="*/ 2147483647 w 154"/>
                <a:gd name="T65" fmla="*/ 2147483647 h 314"/>
                <a:gd name="T66" fmla="*/ 2147483647 w 154"/>
                <a:gd name="T67" fmla="*/ 2147483647 h 314"/>
                <a:gd name="T68" fmla="*/ 2147483647 w 154"/>
                <a:gd name="T69" fmla="*/ 2147483647 h 314"/>
                <a:gd name="T70" fmla="*/ 2147483647 w 154"/>
                <a:gd name="T71" fmla="*/ 2147483647 h 314"/>
                <a:gd name="T72" fmla="*/ 2147483647 w 154"/>
                <a:gd name="T73" fmla="*/ 2147483647 h 314"/>
                <a:gd name="T74" fmla="*/ 2147483647 w 154"/>
                <a:gd name="T75" fmla="*/ 2147483647 h 314"/>
                <a:gd name="T76" fmla="*/ 2147483647 w 154"/>
                <a:gd name="T77" fmla="*/ 2147483647 h 314"/>
                <a:gd name="T78" fmla="*/ 2147483647 w 154"/>
                <a:gd name="T79" fmla="*/ 2147483647 h 314"/>
                <a:gd name="T80" fmla="*/ 2147483647 w 154"/>
                <a:gd name="T81" fmla="*/ 2147483647 h 314"/>
                <a:gd name="T82" fmla="*/ 2147483647 w 154"/>
                <a:gd name="T83" fmla="*/ 2147483647 h 314"/>
                <a:gd name="T84" fmla="*/ 2147483647 w 154"/>
                <a:gd name="T85" fmla="*/ 2147483647 h 314"/>
                <a:gd name="T86" fmla="*/ 2147483647 w 154"/>
                <a:gd name="T87" fmla="*/ 2147483647 h 314"/>
                <a:gd name="T88" fmla="*/ 2147483647 w 154"/>
                <a:gd name="T89" fmla="*/ 2147483647 h 314"/>
                <a:gd name="T90" fmla="*/ 2147483647 w 154"/>
                <a:gd name="T91" fmla="*/ 2147483647 h 314"/>
                <a:gd name="T92" fmla="*/ 2147483647 w 154"/>
                <a:gd name="T93" fmla="*/ 2147483647 h 314"/>
                <a:gd name="T94" fmla="*/ 2147483647 w 154"/>
                <a:gd name="T95" fmla="*/ 2147483647 h 314"/>
                <a:gd name="T96" fmla="*/ 2147483647 w 154"/>
                <a:gd name="T97" fmla="*/ 2147483647 h 314"/>
                <a:gd name="T98" fmla="*/ 2147483647 w 154"/>
                <a:gd name="T99" fmla="*/ 2147483647 h 314"/>
                <a:gd name="T100" fmla="*/ 2147483647 w 154"/>
                <a:gd name="T101" fmla="*/ 2147483647 h 314"/>
                <a:gd name="T102" fmla="*/ 2147483647 w 154"/>
                <a:gd name="T103" fmla="*/ 2147483647 h 314"/>
                <a:gd name="T104" fmla="*/ 2147483647 w 154"/>
                <a:gd name="T105" fmla="*/ 2147483647 h 314"/>
                <a:gd name="T106" fmla="*/ 2147483647 w 154"/>
                <a:gd name="T107" fmla="*/ 2147483647 h 314"/>
                <a:gd name="T108" fmla="*/ 2147483647 w 154"/>
                <a:gd name="T109" fmla="*/ 2147483647 h 314"/>
                <a:gd name="T110" fmla="*/ 2147483647 w 154"/>
                <a:gd name="T111" fmla="*/ 2147483647 h 314"/>
                <a:gd name="T112" fmla="*/ 2147483647 w 154"/>
                <a:gd name="T113" fmla="*/ 2147483647 h 314"/>
                <a:gd name="T114" fmla="*/ 2147483647 w 154"/>
                <a:gd name="T115" fmla="*/ 2147483647 h 314"/>
                <a:gd name="T116" fmla="*/ 2147483647 w 154"/>
                <a:gd name="T117" fmla="*/ 2147483647 h 314"/>
                <a:gd name="T118" fmla="*/ 2147483647 w 154"/>
                <a:gd name="T119" fmla="*/ 2147483647 h 314"/>
                <a:gd name="T120" fmla="*/ 2147483647 w 154"/>
                <a:gd name="T121" fmla="*/ 2147483647 h 314"/>
                <a:gd name="T122" fmla="*/ 0 w 154"/>
                <a:gd name="T123" fmla="*/ 0 h 314"/>
                <a:gd name="T124" fmla="*/ 0 w 154"/>
                <a:gd name="T125" fmla="*/ 0 h 3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4"/>
                <a:gd name="T190" fmla="*/ 0 h 314"/>
                <a:gd name="T191" fmla="*/ 154 w 154"/>
                <a:gd name="T192" fmla="*/ 314 h 3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4" h="314">
                  <a:moveTo>
                    <a:pt x="0" y="0"/>
                  </a:moveTo>
                  <a:lnTo>
                    <a:pt x="0" y="23"/>
                  </a:lnTo>
                  <a:lnTo>
                    <a:pt x="4" y="48"/>
                  </a:lnTo>
                  <a:lnTo>
                    <a:pt x="6" y="70"/>
                  </a:lnTo>
                  <a:lnTo>
                    <a:pt x="11" y="93"/>
                  </a:lnTo>
                  <a:lnTo>
                    <a:pt x="15" y="114"/>
                  </a:lnTo>
                  <a:lnTo>
                    <a:pt x="25" y="133"/>
                  </a:lnTo>
                  <a:lnTo>
                    <a:pt x="30" y="152"/>
                  </a:lnTo>
                  <a:lnTo>
                    <a:pt x="40" y="171"/>
                  </a:lnTo>
                  <a:lnTo>
                    <a:pt x="47" y="186"/>
                  </a:lnTo>
                  <a:lnTo>
                    <a:pt x="57" y="202"/>
                  </a:lnTo>
                  <a:lnTo>
                    <a:pt x="63" y="215"/>
                  </a:lnTo>
                  <a:lnTo>
                    <a:pt x="72" y="228"/>
                  </a:lnTo>
                  <a:lnTo>
                    <a:pt x="80" y="240"/>
                  </a:lnTo>
                  <a:lnTo>
                    <a:pt x="87" y="249"/>
                  </a:lnTo>
                  <a:lnTo>
                    <a:pt x="93" y="257"/>
                  </a:lnTo>
                  <a:lnTo>
                    <a:pt x="101" y="264"/>
                  </a:lnTo>
                  <a:lnTo>
                    <a:pt x="104" y="268"/>
                  </a:lnTo>
                  <a:lnTo>
                    <a:pt x="110" y="276"/>
                  </a:lnTo>
                  <a:lnTo>
                    <a:pt x="116" y="280"/>
                  </a:lnTo>
                  <a:lnTo>
                    <a:pt x="121" y="285"/>
                  </a:lnTo>
                  <a:lnTo>
                    <a:pt x="127" y="289"/>
                  </a:lnTo>
                  <a:lnTo>
                    <a:pt x="133" y="297"/>
                  </a:lnTo>
                  <a:lnTo>
                    <a:pt x="139" y="301"/>
                  </a:lnTo>
                  <a:lnTo>
                    <a:pt x="142" y="304"/>
                  </a:lnTo>
                  <a:lnTo>
                    <a:pt x="148" y="310"/>
                  </a:lnTo>
                  <a:lnTo>
                    <a:pt x="152" y="314"/>
                  </a:lnTo>
                  <a:lnTo>
                    <a:pt x="154" y="314"/>
                  </a:lnTo>
                  <a:lnTo>
                    <a:pt x="152" y="310"/>
                  </a:lnTo>
                  <a:lnTo>
                    <a:pt x="150" y="306"/>
                  </a:lnTo>
                  <a:lnTo>
                    <a:pt x="144" y="299"/>
                  </a:lnTo>
                  <a:lnTo>
                    <a:pt x="139" y="289"/>
                  </a:lnTo>
                  <a:lnTo>
                    <a:pt x="135" y="282"/>
                  </a:lnTo>
                  <a:lnTo>
                    <a:pt x="127" y="270"/>
                  </a:lnTo>
                  <a:lnTo>
                    <a:pt x="121" y="261"/>
                  </a:lnTo>
                  <a:lnTo>
                    <a:pt x="116" y="247"/>
                  </a:lnTo>
                  <a:lnTo>
                    <a:pt x="108" y="236"/>
                  </a:lnTo>
                  <a:lnTo>
                    <a:pt x="101" y="223"/>
                  </a:lnTo>
                  <a:lnTo>
                    <a:pt x="91" y="209"/>
                  </a:lnTo>
                  <a:lnTo>
                    <a:pt x="85" y="196"/>
                  </a:lnTo>
                  <a:lnTo>
                    <a:pt x="80" y="184"/>
                  </a:lnTo>
                  <a:lnTo>
                    <a:pt x="74" y="173"/>
                  </a:lnTo>
                  <a:lnTo>
                    <a:pt x="70" y="162"/>
                  </a:lnTo>
                  <a:lnTo>
                    <a:pt x="68" y="152"/>
                  </a:lnTo>
                  <a:lnTo>
                    <a:pt x="68" y="145"/>
                  </a:lnTo>
                  <a:lnTo>
                    <a:pt x="66" y="137"/>
                  </a:lnTo>
                  <a:lnTo>
                    <a:pt x="63" y="127"/>
                  </a:lnTo>
                  <a:lnTo>
                    <a:pt x="63" y="118"/>
                  </a:lnTo>
                  <a:lnTo>
                    <a:pt x="61" y="107"/>
                  </a:lnTo>
                  <a:lnTo>
                    <a:pt x="57" y="95"/>
                  </a:lnTo>
                  <a:lnTo>
                    <a:pt x="57" y="84"/>
                  </a:lnTo>
                  <a:lnTo>
                    <a:pt x="55" y="72"/>
                  </a:lnTo>
                  <a:lnTo>
                    <a:pt x="53" y="63"/>
                  </a:lnTo>
                  <a:lnTo>
                    <a:pt x="51" y="51"/>
                  </a:lnTo>
                  <a:lnTo>
                    <a:pt x="49" y="42"/>
                  </a:lnTo>
                  <a:lnTo>
                    <a:pt x="47" y="30"/>
                  </a:lnTo>
                  <a:lnTo>
                    <a:pt x="47" y="25"/>
                  </a:lnTo>
                  <a:lnTo>
                    <a:pt x="45" y="19"/>
                  </a:lnTo>
                  <a:lnTo>
                    <a:pt x="45" y="13"/>
                  </a:lnTo>
                  <a:lnTo>
                    <a:pt x="45" y="9"/>
                  </a:lnTo>
                  <a:lnTo>
                    <a:pt x="0"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8" name="Freeform 171">
              <a:extLst>
                <a:ext uri="{FF2B5EF4-FFF2-40B4-BE49-F238E27FC236}">
                  <a16:creationId xmlns:a16="http://schemas.microsoft.com/office/drawing/2014/main" id="{E6C2841C-B7FE-1640-B627-00371C7C275F}"/>
                </a:ext>
              </a:extLst>
            </p:cNvPr>
            <p:cNvSpPr>
              <a:spLocks/>
            </p:cNvSpPr>
            <p:nvPr/>
          </p:nvSpPr>
          <p:spPr bwMode="auto">
            <a:xfrm flipH="1">
              <a:off x="2429222" y="2837766"/>
              <a:ext cx="238125" cy="131763"/>
            </a:xfrm>
            <a:custGeom>
              <a:avLst/>
              <a:gdLst>
                <a:gd name="T0" fmla="*/ 2147483647 w 298"/>
                <a:gd name="T1" fmla="*/ 2147483647 h 166"/>
                <a:gd name="T2" fmla="*/ 2147483647 w 298"/>
                <a:gd name="T3" fmla="*/ 2147483647 h 166"/>
                <a:gd name="T4" fmla="*/ 2147483647 w 298"/>
                <a:gd name="T5" fmla="*/ 2147483647 h 166"/>
                <a:gd name="T6" fmla="*/ 2147483647 w 298"/>
                <a:gd name="T7" fmla="*/ 2147483647 h 166"/>
                <a:gd name="T8" fmla="*/ 2147483647 w 298"/>
                <a:gd name="T9" fmla="*/ 2147483647 h 166"/>
                <a:gd name="T10" fmla="*/ 2147483647 w 298"/>
                <a:gd name="T11" fmla="*/ 2147483647 h 166"/>
                <a:gd name="T12" fmla="*/ 2147483647 w 298"/>
                <a:gd name="T13" fmla="*/ 2147483647 h 166"/>
                <a:gd name="T14" fmla="*/ 2147483647 w 298"/>
                <a:gd name="T15" fmla="*/ 2147483647 h 166"/>
                <a:gd name="T16" fmla="*/ 2147483647 w 298"/>
                <a:gd name="T17" fmla="*/ 2147483647 h 166"/>
                <a:gd name="T18" fmla="*/ 2147483647 w 298"/>
                <a:gd name="T19" fmla="*/ 2147483647 h 166"/>
                <a:gd name="T20" fmla="*/ 2147483647 w 298"/>
                <a:gd name="T21" fmla="*/ 2147483647 h 166"/>
                <a:gd name="T22" fmla="*/ 2147483647 w 298"/>
                <a:gd name="T23" fmla="*/ 2147483647 h 166"/>
                <a:gd name="T24" fmla="*/ 2147483647 w 298"/>
                <a:gd name="T25" fmla="*/ 2147483647 h 166"/>
                <a:gd name="T26" fmla="*/ 2147483647 w 298"/>
                <a:gd name="T27" fmla="*/ 2147483647 h 166"/>
                <a:gd name="T28" fmla="*/ 2147483647 w 298"/>
                <a:gd name="T29" fmla="*/ 2147483647 h 166"/>
                <a:gd name="T30" fmla="*/ 2147483647 w 298"/>
                <a:gd name="T31" fmla="*/ 2147483647 h 166"/>
                <a:gd name="T32" fmla="*/ 2147483647 w 298"/>
                <a:gd name="T33" fmla="*/ 2147483647 h 166"/>
                <a:gd name="T34" fmla="*/ 2147483647 w 298"/>
                <a:gd name="T35" fmla="*/ 2147483647 h 166"/>
                <a:gd name="T36" fmla="*/ 2147483647 w 298"/>
                <a:gd name="T37" fmla="*/ 2147483647 h 166"/>
                <a:gd name="T38" fmla="*/ 2147483647 w 298"/>
                <a:gd name="T39" fmla="*/ 2147483647 h 166"/>
                <a:gd name="T40" fmla="*/ 2147483647 w 298"/>
                <a:gd name="T41" fmla="*/ 2147483647 h 166"/>
                <a:gd name="T42" fmla="*/ 2147483647 w 298"/>
                <a:gd name="T43" fmla="*/ 2147483647 h 166"/>
                <a:gd name="T44" fmla="*/ 2147483647 w 298"/>
                <a:gd name="T45" fmla="*/ 2147483647 h 166"/>
                <a:gd name="T46" fmla="*/ 2147483647 w 298"/>
                <a:gd name="T47" fmla="*/ 2147483647 h 166"/>
                <a:gd name="T48" fmla="*/ 2147483647 w 298"/>
                <a:gd name="T49" fmla="*/ 2147483647 h 166"/>
                <a:gd name="T50" fmla="*/ 2147483647 w 298"/>
                <a:gd name="T51" fmla="*/ 2147483647 h 166"/>
                <a:gd name="T52" fmla="*/ 2147483647 w 298"/>
                <a:gd name="T53" fmla="*/ 2147483647 h 166"/>
                <a:gd name="T54" fmla="*/ 2147483647 w 298"/>
                <a:gd name="T55" fmla="*/ 2147483647 h 166"/>
                <a:gd name="T56" fmla="*/ 2147483647 w 298"/>
                <a:gd name="T57" fmla="*/ 2147483647 h 166"/>
                <a:gd name="T58" fmla="*/ 2147483647 w 298"/>
                <a:gd name="T59" fmla="*/ 2147483647 h 166"/>
                <a:gd name="T60" fmla="*/ 2147483647 w 298"/>
                <a:gd name="T61" fmla="*/ 2147483647 h 166"/>
                <a:gd name="T62" fmla="*/ 2147483647 w 298"/>
                <a:gd name="T63" fmla="*/ 0 h 166"/>
                <a:gd name="T64" fmla="*/ 2147483647 w 298"/>
                <a:gd name="T65" fmla="*/ 0 h 166"/>
                <a:gd name="T66" fmla="*/ 2147483647 w 298"/>
                <a:gd name="T67" fmla="*/ 0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166"/>
                <a:gd name="T104" fmla="*/ 298 w 298"/>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166">
                  <a:moveTo>
                    <a:pt x="256" y="0"/>
                  </a:moveTo>
                  <a:lnTo>
                    <a:pt x="253" y="6"/>
                  </a:lnTo>
                  <a:lnTo>
                    <a:pt x="249" y="13"/>
                  </a:lnTo>
                  <a:lnTo>
                    <a:pt x="243" y="19"/>
                  </a:lnTo>
                  <a:lnTo>
                    <a:pt x="236" y="29"/>
                  </a:lnTo>
                  <a:lnTo>
                    <a:pt x="226" y="36"/>
                  </a:lnTo>
                  <a:lnTo>
                    <a:pt x="218" y="44"/>
                  </a:lnTo>
                  <a:lnTo>
                    <a:pt x="209" y="53"/>
                  </a:lnTo>
                  <a:lnTo>
                    <a:pt x="198" y="63"/>
                  </a:lnTo>
                  <a:lnTo>
                    <a:pt x="186" y="70"/>
                  </a:lnTo>
                  <a:lnTo>
                    <a:pt x="173" y="78"/>
                  </a:lnTo>
                  <a:lnTo>
                    <a:pt x="160" y="86"/>
                  </a:lnTo>
                  <a:lnTo>
                    <a:pt x="146" y="95"/>
                  </a:lnTo>
                  <a:lnTo>
                    <a:pt x="133" y="101"/>
                  </a:lnTo>
                  <a:lnTo>
                    <a:pt x="120" y="108"/>
                  </a:lnTo>
                  <a:lnTo>
                    <a:pt x="104" y="114"/>
                  </a:lnTo>
                  <a:lnTo>
                    <a:pt x="91" y="118"/>
                  </a:lnTo>
                  <a:lnTo>
                    <a:pt x="76" y="120"/>
                  </a:lnTo>
                  <a:lnTo>
                    <a:pt x="65" y="126"/>
                  </a:lnTo>
                  <a:lnTo>
                    <a:pt x="53" y="129"/>
                  </a:lnTo>
                  <a:lnTo>
                    <a:pt x="44" y="133"/>
                  </a:lnTo>
                  <a:lnTo>
                    <a:pt x="36" y="137"/>
                  </a:lnTo>
                  <a:lnTo>
                    <a:pt x="27" y="143"/>
                  </a:lnTo>
                  <a:lnTo>
                    <a:pt x="21" y="145"/>
                  </a:lnTo>
                  <a:lnTo>
                    <a:pt x="15" y="150"/>
                  </a:lnTo>
                  <a:lnTo>
                    <a:pt x="9" y="154"/>
                  </a:lnTo>
                  <a:lnTo>
                    <a:pt x="6" y="158"/>
                  </a:lnTo>
                  <a:lnTo>
                    <a:pt x="4" y="162"/>
                  </a:lnTo>
                  <a:lnTo>
                    <a:pt x="0" y="164"/>
                  </a:lnTo>
                  <a:lnTo>
                    <a:pt x="9" y="166"/>
                  </a:lnTo>
                  <a:lnTo>
                    <a:pt x="17" y="164"/>
                  </a:lnTo>
                  <a:lnTo>
                    <a:pt x="27" y="162"/>
                  </a:lnTo>
                  <a:lnTo>
                    <a:pt x="36" y="158"/>
                  </a:lnTo>
                  <a:lnTo>
                    <a:pt x="47" y="154"/>
                  </a:lnTo>
                  <a:lnTo>
                    <a:pt x="57" y="152"/>
                  </a:lnTo>
                  <a:lnTo>
                    <a:pt x="70" y="148"/>
                  </a:lnTo>
                  <a:lnTo>
                    <a:pt x="82" y="143"/>
                  </a:lnTo>
                  <a:lnTo>
                    <a:pt x="95" y="141"/>
                  </a:lnTo>
                  <a:lnTo>
                    <a:pt x="108" y="137"/>
                  </a:lnTo>
                  <a:lnTo>
                    <a:pt x="122" y="133"/>
                  </a:lnTo>
                  <a:lnTo>
                    <a:pt x="133" y="129"/>
                  </a:lnTo>
                  <a:lnTo>
                    <a:pt x="148" y="126"/>
                  </a:lnTo>
                  <a:lnTo>
                    <a:pt x="161" y="120"/>
                  </a:lnTo>
                  <a:lnTo>
                    <a:pt x="175" y="114"/>
                  </a:lnTo>
                  <a:lnTo>
                    <a:pt x="186" y="108"/>
                  </a:lnTo>
                  <a:lnTo>
                    <a:pt x="198" y="101"/>
                  </a:lnTo>
                  <a:lnTo>
                    <a:pt x="209" y="91"/>
                  </a:lnTo>
                  <a:lnTo>
                    <a:pt x="222" y="84"/>
                  </a:lnTo>
                  <a:lnTo>
                    <a:pt x="234" y="76"/>
                  </a:lnTo>
                  <a:lnTo>
                    <a:pt x="245" y="67"/>
                  </a:lnTo>
                  <a:lnTo>
                    <a:pt x="255" y="59"/>
                  </a:lnTo>
                  <a:lnTo>
                    <a:pt x="264" y="49"/>
                  </a:lnTo>
                  <a:lnTo>
                    <a:pt x="274" y="42"/>
                  </a:lnTo>
                  <a:lnTo>
                    <a:pt x="279" y="36"/>
                  </a:lnTo>
                  <a:lnTo>
                    <a:pt x="285" y="29"/>
                  </a:lnTo>
                  <a:lnTo>
                    <a:pt x="291" y="25"/>
                  </a:lnTo>
                  <a:lnTo>
                    <a:pt x="294" y="19"/>
                  </a:lnTo>
                  <a:lnTo>
                    <a:pt x="298" y="17"/>
                  </a:lnTo>
                  <a:lnTo>
                    <a:pt x="298" y="11"/>
                  </a:lnTo>
                  <a:lnTo>
                    <a:pt x="293" y="8"/>
                  </a:lnTo>
                  <a:lnTo>
                    <a:pt x="287" y="6"/>
                  </a:lnTo>
                  <a:lnTo>
                    <a:pt x="279" y="2"/>
                  </a:lnTo>
                  <a:lnTo>
                    <a:pt x="274" y="2"/>
                  </a:lnTo>
                  <a:lnTo>
                    <a:pt x="270" y="0"/>
                  </a:lnTo>
                  <a:lnTo>
                    <a:pt x="266" y="0"/>
                  </a:lnTo>
                  <a:lnTo>
                    <a:pt x="264" y="0"/>
                  </a:lnTo>
                  <a:lnTo>
                    <a:pt x="258" y="0"/>
                  </a:lnTo>
                  <a:lnTo>
                    <a:pt x="256"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9" name="Freeform 172">
              <a:extLst>
                <a:ext uri="{FF2B5EF4-FFF2-40B4-BE49-F238E27FC236}">
                  <a16:creationId xmlns:a16="http://schemas.microsoft.com/office/drawing/2014/main" id="{9EB50402-F4D2-1540-93FB-FFDBE520EAEB}"/>
                </a:ext>
              </a:extLst>
            </p:cNvPr>
            <p:cNvSpPr>
              <a:spLocks/>
            </p:cNvSpPr>
            <p:nvPr/>
          </p:nvSpPr>
          <p:spPr bwMode="auto">
            <a:xfrm flipH="1">
              <a:off x="2705447" y="2831416"/>
              <a:ext cx="163513" cy="758825"/>
            </a:xfrm>
            <a:custGeom>
              <a:avLst/>
              <a:gdLst>
                <a:gd name="T0" fmla="*/ 2147483647 w 206"/>
                <a:gd name="T1" fmla="*/ 2147483647 h 955"/>
                <a:gd name="T2" fmla="*/ 2147483647 w 206"/>
                <a:gd name="T3" fmla="*/ 2147483647 h 955"/>
                <a:gd name="T4" fmla="*/ 2147483647 w 206"/>
                <a:gd name="T5" fmla="*/ 2147483647 h 955"/>
                <a:gd name="T6" fmla="*/ 2147483647 w 206"/>
                <a:gd name="T7" fmla="*/ 2147483647 h 955"/>
                <a:gd name="T8" fmla="*/ 2147483647 w 206"/>
                <a:gd name="T9" fmla="*/ 2147483647 h 955"/>
                <a:gd name="T10" fmla="*/ 2147483647 w 206"/>
                <a:gd name="T11" fmla="*/ 2147483647 h 955"/>
                <a:gd name="T12" fmla="*/ 2147483647 w 206"/>
                <a:gd name="T13" fmla="*/ 2147483647 h 955"/>
                <a:gd name="T14" fmla="*/ 2147483647 w 206"/>
                <a:gd name="T15" fmla="*/ 2147483647 h 955"/>
                <a:gd name="T16" fmla="*/ 2147483647 w 206"/>
                <a:gd name="T17" fmla="*/ 2147483647 h 955"/>
                <a:gd name="T18" fmla="*/ 2147483647 w 206"/>
                <a:gd name="T19" fmla="*/ 2147483647 h 955"/>
                <a:gd name="T20" fmla="*/ 2147483647 w 206"/>
                <a:gd name="T21" fmla="*/ 2147483647 h 955"/>
                <a:gd name="T22" fmla="*/ 2147483647 w 206"/>
                <a:gd name="T23" fmla="*/ 2147483647 h 955"/>
                <a:gd name="T24" fmla="*/ 2147483647 w 206"/>
                <a:gd name="T25" fmla="*/ 2147483647 h 955"/>
                <a:gd name="T26" fmla="*/ 2147483647 w 206"/>
                <a:gd name="T27" fmla="*/ 2147483647 h 955"/>
                <a:gd name="T28" fmla="*/ 2147483647 w 206"/>
                <a:gd name="T29" fmla="*/ 2147483647 h 955"/>
                <a:gd name="T30" fmla="*/ 2147483647 w 206"/>
                <a:gd name="T31" fmla="*/ 2147483647 h 955"/>
                <a:gd name="T32" fmla="*/ 2147483647 w 206"/>
                <a:gd name="T33" fmla="*/ 2147483647 h 955"/>
                <a:gd name="T34" fmla="*/ 2147483647 w 206"/>
                <a:gd name="T35" fmla="*/ 2147483647 h 955"/>
                <a:gd name="T36" fmla="*/ 2147483647 w 206"/>
                <a:gd name="T37" fmla="*/ 2147483647 h 955"/>
                <a:gd name="T38" fmla="*/ 2147483647 w 206"/>
                <a:gd name="T39" fmla="*/ 2147483647 h 955"/>
                <a:gd name="T40" fmla="*/ 2147483647 w 206"/>
                <a:gd name="T41" fmla="*/ 2147483647 h 955"/>
                <a:gd name="T42" fmla="*/ 2147483647 w 206"/>
                <a:gd name="T43" fmla="*/ 2147483647 h 955"/>
                <a:gd name="T44" fmla="*/ 2147483647 w 206"/>
                <a:gd name="T45" fmla="*/ 2147483647 h 955"/>
                <a:gd name="T46" fmla="*/ 2147483647 w 206"/>
                <a:gd name="T47" fmla="*/ 2147483647 h 955"/>
                <a:gd name="T48" fmla="*/ 2147483647 w 206"/>
                <a:gd name="T49" fmla="*/ 2147483647 h 955"/>
                <a:gd name="T50" fmla="*/ 2147483647 w 206"/>
                <a:gd name="T51" fmla="*/ 2147483647 h 955"/>
                <a:gd name="T52" fmla="*/ 2147483647 w 206"/>
                <a:gd name="T53" fmla="*/ 2147483647 h 955"/>
                <a:gd name="T54" fmla="*/ 2147483647 w 206"/>
                <a:gd name="T55" fmla="*/ 2147483647 h 955"/>
                <a:gd name="T56" fmla="*/ 2147483647 w 206"/>
                <a:gd name="T57" fmla="*/ 2147483647 h 955"/>
                <a:gd name="T58" fmla="*/ 2147483647 w 206"/>
                <a:gd name="T59" fmla="*/ 2147483647 h 955"/>
                <a:gd name="T60" fmla="*/ 2147483647 w 206"/>
                <a:gd name="T61" fmla="*/ 2147483647 h 955"/>
                <a:gd name="T62" fmla="*/ 2147483647 w 206"/>
                <a:gd name="T63" fmla="*/ 2147483647 h 955"/>
                <a:gd name="T64" fmla="*/ 2147483647 w 206"/>
                <a:gd name="T65" fmla="*/ 2147483647 h 955"/>
                <a:gd name="T66" fmla="*/ 2147483647 w 206"/>
                <a:gd name="T67" fmla="*/ 2147483647 h 955"/>
                <a:gd name="T68" fmla="*/ 2147483647 w 206"/>
                <a:gd name="T69" fmla="*/ 2147483647 h 955"/>
                <a:gd name="T70" fmla="*/ 2147483647 w 206"/>
                <a:gd name="T71" fmla="*/ 2147483647 h 955"/>
                <a:gd name="T72" fmla="*/ 2147483647 w 206"/>
                <a:gd name="T73" fmla="*/ 2147483647 h 955"/>
                <a:gd name="T74" fmla="*/ 2147483647 w 206"/>
                <a:gd name="T75" fmla="*/ 2147483647 h 955"/>
                <a:gd name="T76" fmla="*/ 0 w 206"/>
                <a:gd name="T77" fmla="*/ 2147483647 h 955"/>
                <a:gd name="T78" fmla="*/ 0 w 206"/>
                <a:gd name="T79" fmla="*/ 2147483647 h 955"/>
                <a:gd name="T80" fmla="*/ 2147483647 w 206"/>
                <a:gd name="T81" fmla="*/ 2147483647 h 955"/>
                <a:gd name="T82" fmla="*/ 2147483647 w 206"/>
                <a:gd name="T83" fmla="*/ 2147483647 h 955"/>
                <a:gd name="T84" fmla="*/ 2147483647 w 206"/>
                <a:gd name="T85" fmla="*/ 2147483647 h 955"/>
                <a:gd name="T86" fmla="*/ 2147483647 w 206"/>
                <a:gd name="T87" fmla="*/ 2147483647 h 955"/>
                <a:gd name="T88" fmla="*/ 2147483647 w 206"/>
                <a:gd name="T89" fmla="*/ 2147483647 h 955"/>
                <a:gd name="T90" fmla="*/ 2147483647 w 206"/>
                <a:gd name="T91" fmla="*/ 2147483647 h 955"/>
                <a:gd name="T92" fmla="*/ 2147483647 w 206"/>
                <a:gd name="T93" fmla="*/ 2147483647 h 955"/>
                <a:gd name="T94" fmla="*/ 2147483647 w 206"/>
                <a:gd name="T95" fmla="*/ 2147483647 h 955"/>
                <a:gd name="T96" fmla="*/ 2147483647 w 206"/>
                <a:gd name="T97" fmla="*/ 2147483647 h 9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955"/>
                <a:gd name="T149" fmla="*/ 206 w 206"/>
                <a:gd name="T150" fmla="*/ 955 h 9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955">
                  <a:moveTo>
                    <a:pt x="206" y="75"/>
                  </a:moveTo>
                  <a:lnTo>
                    <a:pt x="194" y="82"/>
                  </a:lnTo>
                  <a:lnTo>
                    <a:pt x="183" y="94"/>
                  </a:lnTo>
                  <a:lnTo>
                    <a:pt x="171" y="111"/>
                  </a:lnTo>
                  <a:lnTo>
                    <a:pt x="160" y="128"/>
                  </a:lnTo>
                  <a:lnTo>
                    <a:pt x="147" y="149"/>
                  </a:lnTo>
                  <a:lnTo>
                    <a:pt x="135" y="170"/>
                  </a:lnTo>
                  <a:lnTo>
                    <a:pt x="122" y="194"/>
                  </a:lnTo>
                  <a:lnTo>
                    <a:pt x="111" y="219"/>
                  </a:lnTo>
                  <a:lnTo>
                    <a:pt x="99" y="246"/>
                  </a:lnTo>
                  <a:lnTo>
                    <a:pt x="88" y="269"/>
                  </a:lnTo>
                  <a:lnTo>
                    <a:pt x="78" y="293"/>
                  </a:lnTo>
                  <a:lnTo>
                    <a:pt x="71" y="318"/>
                  </a:lnTo>
                  <a:lnTo>
                    <a:pt x="65" y="341"/>
                  </a:lnTo>
                  <a:lnTo>
                    <a:pt x="59" y="364"/>
                  </a:lnTo>
                  <a:lnTo>
                    <a:pt x="57" y="385"/>
                  </a:lnTo>
                  <a:lnTo>
                    <a:pt x="57" y="404"/>
                  </a:lnTo>
                  <a:lnTo>
                    <a:pt x="57" y="417"/>
                  </a:lnTo>
                  <a:lnTo>
                    <a:pt x="63" y="434"/>
                  </a:lnTo>
                  <a:lnTo>
                    <a:pt x="65" y="451"/>
                  </a:lnTo>
                  <a:lnTo>
                    <a:pt x="69" y="466"/>
                  </a:lnTo>
                  <a:lnTo>
                    <a:pt x="71" y="482"/>
                  </a:lnTo>
                  <a:lnTo>
                    <a:pt x="76" y="499"/>
                  </a:lnTo>
                  <a:lnTo>
                    <a:pt x="78" y="516"/>
                  </a:lnTo>
                  <a:lnTo>
                    <a:pt x="84" y="533"/>
                  </a:lnTo>
                  <a:lnTo>
                    <a:pt x="88" y="552"/>
                  </a:lnTo>
                  <a:lnTo>
                    <a:pt x="90" y="569"/>
                  </a:lnTo>
                  <a:lnTo>
                    <a:pt x="93" y="588"/>
                  </a:lnTo>
                  <a:lnTo>
                    <a:pt x="97" y="609"/>
                  </a:lnTo>
                  <a:lnTo>
                    <a:pt x="99" y="628"/>
                  </a:lnTo>
                  <a:lnTo>
                    <a:pt x="99" y="651"/>
                  </a:lnTo>
                  <a:lnTo>
                    <a:pt x="99" y="676"/>
                  </a:lnTo>
                  <a:lnTo>
                    <a:pt x="101" y="699"/>
                  </a:lnTo>
                  <a:lnTo>
                    <a:pt x="99" y="723"/>
                  </a:lnTo>
                  <a:lnTo>
                    <a:pt x="99" y="746"/>
                  </a:lnTo>
                  <a:lnTo>
                    <a:pt x="95" y="771"/>
                  </a:lnTo>
                  <a:lnTo>
                    <a:pt x="93" y="796"/>
                  </a:lnTo>
                  <a:lnTo>
                    <a:pt x="90" y="816"/>
                  </a:lnTo>
                  <a:lnTo>
                    <a:pt x="88" y="841"/>
                  </a:lnTo>
                  <a:lnTo>
                    <a:pt x="84" y="860"/>
                  </a:lnTo>
                  <a:lnTo>
                    <a:pt x="82" y="881"/>
                  </a:lnTo>
                  <a:lnTo>
                    <a:pt x="76" y="898"/>
                  </a:lnTo>
                  <a:lnTo>
                    <a:pt x="74" y="913"/>
                  </a:lnTo>
                  <a:lnTo>
                    <a:pt x="71" y="927"/>
                  </a:lnTo>
                  <a:lnTo>
                    <a:pt x="69" y="938"/>
                  </a:lnTo>
                  <a:lnTo>
                    <a:pt x="65" y="946"/>
                  </a:lnTo>
                  <a:lnTo>
                    <a:pt x="63" y="952"/>
                  </a:lnTo>
                  <a:lnTo>
                    <a:pt x="61" y="955"/>
                  </a:lnTo>
                  <a:lnTo>
                    <a:pt x="59" y="955"/>
                  </a:lnTo>
                  <a:lnTo>
                    <a:pt x="57" y="950"/>
                  </a:lnTo>
                  <a:lnTo>
                    <a:pt x="57" y="942"/>
                  </a:lnTo>
                  <a:lnTo>
                    <a:pt x="55" y="931"/>
                  </a:lnTo>
                  <a:lnTo>
                    <a:pt x="54" y="917"/>
                  </a:lnTo>
                  <a:lnTo>
                    <a:pt x="52" y="900"/>
                  </a:lnTo>
                  <a:lnTo>
                    <a:pt x="52" y="881"/>
                  </a:lnTo>
                  <a:lnTo>
                    <a:pt x="48" y="862"/>
                  </a:lnTo>
                  <a:lnTo>
                    <a:pt x="46" y="839"/>
                  </a:lnTo>
                  <a:lnTo>
                    <a:pt x="46" y="813"/>
                  </a:lnTo>
                  <a:lnTo>
                    <a:pt x="44" y="788"/>
                  </a:lnTo>
                  <a:lnTo>
                    <a:pt x="42" y="759"/>
                  </a:lnTo>
                  <a:lnTo>
                    <a:pt x="40" y="733"/>
                  </a:lnTo>
                  <a:lnTo>
                    <a:pt x="40" y="704"/>
                  </a:lnTo>
                  <a:lnTo>
                    <a:pt x="38" y="676"/>
                  </a:lnTo>
                  <a:lnTo>
                    <a:pt x="36" y="645"/>
                  </a:lnTo>
                  <a:lnTo>
                    <a:pt x="36" y="619"/>
                  </a:lnTo>
                  <a:lnTo>
                    <a:pt x="35" y="600"/>
                  </a:lnTo>
                  <a:lnTo>
                    <a:pt x="33" y="581"/>
                  </a:lnTo>
                  <a:lnTo>
                    <a:pt x="29" y="562"/>
                  </a:lnTo>
                  <a:lnTo>
                    <a:pt x="29" y="543"/>
                  </a:lnTo>
                  <a:lnTo>
                    <a:pt x="23" y="525"/>
                  </a:lnTo>
                  <a:lnTo>
                    <a:pt x="19" y="506"/>
                  </a:lnTo>
                  <a:lnTo>
                    <a:pt x="17" y="489"/>
                  </a:lnTo>
                  <a:lnTo>
                    <a:pt x="12" y="472"/>
                  </a:lnTo>
                  <a:lnTo>
                    <a:pt x="10" y="455"/>
                  </a:lnTo>
                  <a:lnTo>
                    <a:pt x="6" y="438"/>
                  </a:lnTo>
                  <a:lnTo>
                    <a:pt x="4" y="421"/>
                  </a:lnTo>
                  <a:lnTo>
                    <a:pt x="2" y="404"/>
                  </a:lnTo>
                  <a:lnTo>
                    <a:pt x="0" y="387"/>
                  </a:lnTo>
                  <a:lnTo>
                    <a:pt x="0" y="371"/>
                  </a:lnTo>
                  <a:lnTo>
                    <a:pt x="0" y="358"/>
                  </a:lnTo>
                  <a:lnTo>
                    <a:pt x="4" y="341"/>
                  </a:lnTo>
                  <a:lnTo>
                    <a:pt x="6" y="322"/>
                  </a:lnTo>
                  <a:lnTo>
                    <a:pt x="14" y="303"/>
                  </a:lnTo>
                  <a:lnTo>
                    <a:pt x="23" y="278"/>
                  </a:lnTo>
                  <a:lnTo>
                    <a:pt x="35" y="252"/>
                  </a:lnTo>
                  <a:lnTo>
                    <a:pt x="46" y="225"/>
                  </a:lnTo>
                  <a:lnTo>
                    <a:pt x="63" y="196"/>
                  </a:lnTo>
                  <a:lnTo>
                    <a:pt x="76" y="168"/>
                  </a:lnTo>
                  <a:lnTo>
                    <a:pt x="93" y="139"/>
                  </a:lnTo>
                  <a:lnTo>
                    <a:pt x="109" y="111"/>
                  </a:lnTo>
                  <a:lnTo>
                    <a:pt x="124" y="86"/>
                  </a:lnTo>
                  <a:lnTo>
                    <a:pt x="135" y="61"/>
                  </a:lnTo>
                  <a:lnTo>
                    <a:pt x="149" y="40"/>
                  </a:lnTo>
                  <a:lnTo>
                    <a:pt x="158" y="23"/>
                  </a:lnTo>
                  <a:lnTo>
                    <a:pt x="168" y="10"/>
                  </a:lnTo>
                  <a:lnTo>
                    <a:pt x="173" y="2"/>
                  </a:lnTo>
                  <a:lnTo>
                    <a:pt x="175" y="0"/>
                  </a:lnTo>
                  <a:lnTo>
                    <a:pt x="206" y="75"/>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0" name="Freeform 184">
              <a:extLst>
                <a:ext uri="{FF2B5EF4-FFF2-40B4-BE49-F238E27FC236}">
                  <a16:creationId xmlns:a16="http://schemas.microsoft.com/office/drawing/2014/main" id="{2E64EC92-BAC3-0747-8A8E-6E1E56A73F0D}"/>
                </a:ext>
              </a:extLst>
            </p:cNvPr>
            <p:cNvSpPr>
              <a:spLocks/>
            </p:cNvSpPr>
            <p:nvPr/>
          </p:nvSpPr>
          <p:spPr bwMode="auto">
            <a:xfrm flipH="1">
              <a:off x="2689572" y="2196416"/>
              <a:ext cx="66675" cy="131763"/>
            </a:xfrm>
            <a:custGeom>
              <a:avLst/>
              <a:gdLst>
                <a:gd name="T0" fmla="*/ 2147483647 w 83"/>
                <a:gd name="T1" fmla="*/ 2147483647 h 165"/>
                <a:gd name="T2" fmla="*/ 0 w 83"/>
                <a:gd name="T3" fmla="*/ 2147483647 h 165"/>
                <a:gd name="T4" fmla="*/ 2147483647 w 83"/>
                <a:gd name="T5" fmla="*/ 2147483647 h 165"/>
                <a:gd name="T6" fmla="*/ 2147483647 w 83"/>
                <a:gd name="T7" fmla="*/ 2147483647 h 165"/>
                <a:gd name="T8" fmla="*/ 2147483647 w 83"/>
                <a:gd name="T9" fmla="*/ 2147483647 h 165"/>
                <a:gd name="T10" fmla="*/ 2147483647 w 83"/>
                <a:gd name="T11" fmla="*/ 2147483647 h 165"/>
                <a:gd name="T12" fmla="*/ 2147483647 w 83"/>
                <a:gd name="T13" fmla="*/ 2147483647 h 165"/>
                <a:gd name="T14" fmla="*/ 2147483647 w 83"/>
                <a:gd name="T15" fmla="*/ 2147483647 h 165"/>
                <a:gd name="T16" fmla="*/ 2147483647 w 83"/>
                <a:gd name="T17" fmla="*/ 2147483647 h 165"/>
                <a:gd name="T18" fmla="*/ 2147483647 w 83"/>
                <a:gd name="T19" fmla="*/ 2147483647 h 165"/>
                <a:gd name="T20" fmla="*/ 2147483647 w 83"/>
                <a:gd name="T21" fmla="*/ 2147483647 h 165"/>
                <a:gd name="T22" fmla="*/ 2147483647 w 83"/>
                <a:gd name="T23" fmla="*/ 2147483647 h 165"/>
                <a:gd name="T24" fmla="*/ 2147483647 w 83"/>
                <a:gd name="T25" fmla="*/ 2147483647 h 165"/>
                <a:gd name="T26" fmla="*/ 2147483647 w 83"/>
                <a:gd name="T27" fmla="*/ 2147483647 h 165"/>
                <a:gd name="T28" fmla="*/ 2147483647 w 83"/>
                <a:gd name="T29" fmla="*/ 2147483647 h 165"/>
                <a:gd name="T30" fmla="*/ 2147483647 w 83"/>
                <a:gd name="T31" fmla="*/ 2147483647 h 165"/>
                <a:gd name="T32" fmla="*/ 2147483647 w 83"/>
                <a:gd name="T33" fmla="*/ 2147483647 h 165"/>
                <a:gd name="T34" fmla="*/ 2147483647 w 83"/>
                <a:gd name="T35" fmla="*/ 2147483647 h 165"/>
                <a:gd name="T36" fmla="*/ 2147483647 w 83"/>
                <a:gd name="T37" fmla="*/ 2147483647 h 165"/>
                <a:gd name="T38" fmla="*/ 2147483647 w 83"/>
                <a:gd name="T39" fmla="*/ 2147483647 h 165"/>
                <a:gd name="T40" fmla="*/ 2147483647 w 83"/>
                <a:gd name="T41" fmla="*/ 2147483647 h 165"/>
                <a:gd name="T42" fmla="*/ 2147483647 w 83"/>
                <a:gd name="T43" fmla="*/ 2147483647 h 165"/>
                <a:gd name="T44" fmla="*/ 2147483647 w 83"/>
                <a:gd name="T45" fmla="*/ 2147483647 h 165"/>
                <a:gd name="T46" fmla="*/ 2147483647 w 83"/>
                <a:gd name="T47" fmla="*/ 2147483647 h 165"/>
                <a:gd name="T48" fmla="*/ 2147483647 w 83"/>
                <a:gd name="T49" fmla="*/ 2147483647 h 165"/>
                <a:gd name="T50" fmla="*/ 2147483647 w 83"/>
                <a:gd name="T51" fmla="*/ 2147483647 h 165"/>
                <a:gd name="T52" fmla="*/ 2147483647 w 83"/>
                <a:gd name="T53" fmla="*/ 2147483647 h 165"/>
                <a:gd name="T54" fmla="*/ 2147483647 w 83"/>
                <a:gd name="T55" fmla="*/ 2147483647 h 165"/>
                <a:gd name="T56" fmla="*/ 2147483647 w 83"/>
                <a:gd name="T57" fmla="*/ 2147483647 h 165"/>
                <a:gd name="T58" fmla="*/ 2147483647 w 83"/>
                <a:gd name="T59" fmla="*/ 0 h 165"/>
                <a:gd name="T60" fmla="*/ 2147483647 w 83"/>
                <a:gd name="T61" fmla="*/ 2147483647 h 165"/>
                <a:gd name="T62" fmla="*/ 2147483647 w 83"/>
                <a:gd name="T63" fmla="*/ 2147483647 h 165"/>
                <a:gd name="T64" fmla="*/ 2147483647 w 83"/>
                <a:gd name="T65" fmla="*/ 2147483647 h 165"/>
                <a:gd name="T66" fmla="*/ 2147483647 w 83"/>
                <a:gd name="T67" fmla="*/ 2147483647 h 165"/>
                <a:gd name="T68" fmla="*/ 2147483647 w 83"/>
                <a:gd name="T69" fmla="*/ 2147483647 h 165"/>
                <a:gd name="T70" fmla="*/ 2147483647 w 83"/>
                <a:gd name="T71" fmla="*/ 2147483647 h 165"/>
                <a:gd name="T72" fmla="*/ 2147483647 w 83"/>
                <a:gd name="T73" fmla="*/ 2147483647 h 165"/>
                <a:gd name="T74" fmla="*/ 2147483647 w 83"/>
                <a:gd name="T75" fmla="*/ 2147483647 h 165"/>
                <a:gd name="T76" fmla="*/ 2147483647 w 83"/>
                <a:gd name="T77" fmla="*/ 2147483647 h 165"/>
                <a:gd name="T78" fmla="*/ 2147483647 w 83"/>
                <a:gd name="T79" fmla="*/ 2147483647 h 165"/>
                <a:gd name="T80" fmla="*/ 2147483647 w 83"/>
                <a:gd name="T81" fmla="*/ 2147483647 h 165"/>
                <a:gd name="T82" fmla="*/ 2147483647 w 83"/>
                <a:gd name="T83" fmla="*/ 2147483647 h 165"/>
                <a:gd name="T84" fmla="*/ 2147483647 w 83"/>
                <a:gd name="T85" fmla="*/ 2147483647 h 165"/>
                <a:gd name="T86" fmla="*/ 2147483647 w 83"/>
                <a:gd name="T87" fmla="*/ 2147483647 h 165"/>
                <a:gd name="T88" fmla="*/ 2147483647 w 83"/>
                <a:gd name="T89" fmla="*/ 2147483647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
                <a:gd name="T136" fmla="*/ 0 h 165"/>
                <a:gd name="T137" fmla="*/ 83 w 83"/>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 h="165">
                  <a:moveTo>
                    <a:pt x="4" y="91"/>
                  </a:moveTo>
                  <a:lnTo>
                    <a:pt x="0" y="97"/>
                  </a:lnTo>
                  <a:lnTo>
                    <a:pt x="2" y="104"/>
                  </a:lnTo>
                  <a:lnTo>
                    <a:pt x="2" y="108"/>
                  </a:lnTo>
                  <a:lnTo>
                    <a:pt x="4" y="112"/>
                  </a:lnTo>
                  <a:lnTo>
                    <a:pt x="7" y="118"/>
                  </a:lnTo>
                  <a:lnTo>
                    <a:pt x="11" y="121"/>
                  </a:lnTo>
                  <a:lnTo>
                    <a:pt x="15" y="127"/>
                  </a:lnTo>
                  <a:lnTo>
                    <a:pt x="17" y="131"/>
                  </a:lnTo>
                  <a:lnTo>
                    <a:pt x="21" y="135"/>
                  </a:lnTo>
                  <a:lnTo>
                    <a:pt x="26" y="140"/>
                  </a:lnTo>
                  <a:lnTo>
                    <a:pt x="28" y="144"/>
                  </a:lnTo>
                  <a:lnTo>
                    <a:pt x="32" y="150"/>
                  </a:lnTo>
                  <a:lnTo>
                    <a:pt x="36" y="156"/>
                  </a:lnTo>
                  <a:lnTo>
                    <a:pt x="40" y="161"/>
                  </a:lnTo>
                  <a:lnTo>
                    <a:pt x="42" y="165"/>
                  </a:lnTo>
                  <a:lnTo>
                    <a:pt x="49" y="161"/>
                  </a:lnTo>
                  <a:lnTo>
                    <a:pt x="51" y="159"/>
                  </a:lnTo>
                  <a:lnTo>
                    <a:pt x="57" y="156"/>
                  </a:lnTo>
                  <a:lnTo>
                    <a:pt x="59" y="150"/>
                  </a:lnTo>
                  <a:lnTo>
                    <a:pt x="63" y="146"/>
                  </a:lnTo>
                  <a:lnTo>
                    <a:pt x="68" y="140"/>
                  </a:lnTo>
                  <a:lnTo>
                    <a:pt x="70" y="135"/>
                  </a:lnTo>
                  <a:lnTo>
                    <a:pt x="74" y="129"/>
                  </a:lnTo>
                  <a:lnTo>
                    <a:pt x="76" y="123"/>
                  </a:lnTo>
                  <a:lnTo>
                    <a:pt x="80" y="119"/>
                  </a:lnTo>
                  <a:lnTo>
                    <a:pt x="82" y="114"/>
                  </a:lnTo>
                  <a:lnTo>
                    <a:pt x="83" y="108"/>
                  </a:lnTo>
                  <a:lnTo>
                    <a:pt x="83" y="106"/>
                  </a:lnTo>
                  <a:lnTo>
                    <a:pt x="9" y="0"/>
                  </a:lnTo>
                  <a:lnTo>
                    <a:pt x="9" y="11"/>
                  </a:lnTo>
                  <a:lnTo>
                    <a:pt x="11" y="22"/>
                  </a:lnTo>
                  <a:lnTo>
                    <a:pt x="13" y="32"/>
                  </a:lnTo>
                  <a:lnTo>
                    <a:pt x="13" y="43"/>
                  </a:lnTo>
                  <a:lnTo>
                    <a:pt x="13" y="49"/>
                  </a:lnTo>
                  <a:lnTo>
                    <a:pt x="13" y="57"/>
                  </a:lnTo>
                  <a:lnTo>
                    <a:pt x="13" y="64"/>
                  </a:lnTo>
                  <a:lnTo>
                    <a:pt x="11" y="72"/>
                  </a:lnTo>
                  <a:lnTo>
                    <a:pt x="9" y="74"/>
                  </a:lnTo>
                  <a:lnTo>
                    <a:pt x="9" y="79"/>
                  </a:lnTo>
                  <a:lnTo>
                    <a:pt x="9" y="83"/>
                  </a:lnTo>
                  <a:lnTo>
                    <a:pt x="7" y="85"/>
                  </a:lnTo>
                  <a:lnTo>
                    <a:pt x="4" y="91"/>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1" name="Freeform 185">
              <a:extLst>
                <a:ext uri="{FF2B5EF4-FFF2-40B4-BE49-F238E27FC236}">
                  <a16:creationId xmlns:a16="http://schemas.microsoft.com/office/drawing/2014/main" id="{B1303757-EDE1-DA4E-AB9D-FA9485B530F6}"/>
                </a:ext>
              </a:extLst>
            </p:cNvPr>
            <p:cNvSpPr>
              <a:spLocks/>
            </p:cNvSpPr>
            <p:nvPr/>
          </p:nvSpPr>
          <p:spPr bwMode="auto">
            <a:xfrm flipH="1">
              <a:off x="2770534" y="2202766"/>
              <a:ext cx="93663" cy="142875"/>
            </a:xfrm>
            <a:custGeom>
              <a:avLst/>
              <a:gdLst>
                <a:gd name="T0" fmla="*/ 2147483647 w 118"/>
                <a:gd name="T1" fmla="*/ 2147483647 h 181"/>
                <a:gd name="T2" fmla="*/ 2147483647 w 118"/>
                <a:gd name="T3" fmla="*/ 2147483647 h 181"/>
                <a:gd name="T4" fmla="*/ 2147483647 w 118"/>
                <a:gd name="T5" fmla="*/ 2147483647 h 181"/>
                <a:gd name="T6" fmla="*/ 2147483647 w 118"/>
                <a:gd name="T7" fmla="*/ 2147483647 h 181"/>
                <a:gd name="T8" fmla="*/ 2147483647 w 118"/>
                <a:gd name="T9" fmla="*/ 2147483647 h 181"/>
                <a:gd name="T10" fmla="*/ 2147483647 w 118"/>
                <a:gd name="T11" fmla="*/ 2147483647 h 181"/>
                <a:gd name="T12" fmla="*/ 2147483647 w 118"/>
                <a:gd name="T13" fmla="*/ 2147483647 h 181"/>
                <a:gd name="T14" fmla="*/ 2147483647 w 118"/>
                <a:gd name="T15" fmla="*/ 2147483647 h 181"/>
                <a:gd name="T16" fmla="*/ 2147483647 w 118"/>
                <a:gd name="T17" fmla="*/ 2147483647 h 181"/>
                <a:gd name="T18" fmla="*/ 2147483647 w 118"/>
                <a:gd name="T19" fmla="*/ 2147483647 h 181"/>
                <a:gd name="T20" fmla="*/ 2147483647 w 118"/>
                <a:gd name="T21" fmla="*/ 2147483647 h 181"/>
                <a:gd name="T22" fmla="*/ 2147483647 w 118"/>
                <a:gd name="T23" fmla="*/ 2147483647 h 181"/>
                <a:gd name="T24" fmla="*/ 2147483647 w 118"/>
                <a:gd name="T25" fmla="*/ 2147483647 h 181"/>
                <a:gd name="T26" fmla="*/ 2147483647 w 118"/>
                <a:gd name="T27" fmla="*/ 2147483647 h 181"/>
                <a:gd name="T28" fmla="*/ 2147483647 w 118"/>
                <a:gd name="T29" fmla="*/ 2147483647 h 181"/>
                <a:gd name="T30" fmla="*/ 2147483647 w 118"/>
                <a:gd name="T31" fmla="*/ 2147483647 h 181"/>
                <a:gd name="T32" fmla="*/ 2147483647 w 118"/>
                <a:gd name="T33" fmla="*/ 2147483647 h 181"/>
                <a:gd name="T34" fmla="*/ 2147483647 w 118"/>
                <a:gd name="T35" fmla="*/ 2147483647 h 181"/>
                <a:gd name="T36" fmla="*/ 2147483647 w 118"/>
                <a:gd name="T37" fmla="*/ 2147483647 h 181"/>
                <a:gd name="T38" fmla="*/ 2147483647 w 118"/>
                <a:gd name="T39" fmla="*/ 2147483647 h 181"/>
                <a:gd name="T40" fmla="*/ 2147483647 w 118"/>
                <a:gd name="T41" fmla="*/ 2147483647 h 181"/>
                <a:gd name="T42" fmla="*/ 2147483647 w 118"/>
                <a:gd name="T43" fmla="*/ 2147483647 h 181"/>
                <a:gd name="T44" fmla="*/ 2147483647 w 118"/>
                <a:gd name="T45" fmla="*/ 2147483647 h 181"/>
                <a:gd name="T46" fmla="*/ 2147483647 w 118"/>
                <a:gd name="T47" fmla="*/ 2147483647 h 181"/>
                <a:gd name="T48" fmla="*/ 2147483647 w 118"/>
                <a:gd name="T49" fmla="*/ 2147483647 h 181"/>
                <a:gd name="T50" fmla="*/ 2147483647 w 118"/>
                <a:gd name="T51" fmla="*/ 2147483647 h 181"/>
                <a:gd name="T52" fmla="*/ 2147483647 w 118"/>
                <a:gd name="T53" fmla="*/ 2147483647 h 181"/>
                <a:gd name="T54" fmla="*/ 2147483647 w 118"/>
                <a:gd name="T55" fmla="*/ 2147483647 h 181"/>
                <a:gd name="T56" fmla="*/ 0 w 118"/>
                <a:gd name="T57" fmla="*/ 2147483647 h 181"/>
                <a:gd name="T58" fmla="*/ 0 w 118"/>
                <a:gd name="T59" fmla="*/ 2147483647 h 181"/>
                <a:gd name="T60" fmla="*/ 0 w 118"/>
                <a:gd name="T61" fmla="*/ 2147483647 h 181"/>
                <a:gd name="T62" fmla="*/ 2147483647 w 118"/>
                <a:gd name="T63" fmla="*/ 2147483647 h 181"/>
                <a:gd name="T64" fmla="*/ 2147483647 w 118"/>
                <a:gd name="T65" fmla="*/ 2147483647 h 181"/>
                <a:gd name="T66" fmla="*/ 2147483647 w 118"/>
                <a:gd name="T67" fmla="*/ 0 h 181"/>
                <a:gd name="T68" fmla="*/ 2147483647 w 118"/>
                <a:gd name="T69" fmla="*/ 2147483647 h 181"/>
                <a:gd name="T70" fmla="*/ 2147483647 w 118"/>
                <a:gd name="T71" fmla="*/ 2147483647 h 1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181"/>
                <a:gd name="T110" fmla="*/ 118 w 118"/>
                <a:gd name="T111" fmla="*/ 181 h 1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181">
                  <a:moveTo>
                    <a:pt x="29" y="2"/>
                  </a:moveTo>
                  <a:lnTo>
                    <a:pt x="29" y="14"/>
                  </a:lnTo>
                  <a:lnTo>
                    <a:pt x="29" y="27"/>
                  </a:lnTo>
                  <a:lnTo>
                    <a:pt x="29" y="38"/>
                  </a:lnTo>
                  <a:lnTo>
                    <a:pt x="29" y="50"/>
                  </a:lnTo>
                  <a:lnTo>
                    <a:pt x="29" y="61"/>
                  </a:lnTo>
                  <a:lnTo>
                    <a:pt x="29" y="72"/>
                  </a:lnTo>
                  <a:lnTo>
                    <a:pt x="29" y="82"/>
                  </a:lnTo>
                  <a:lnTo>
                    <a:pt x="32" y="92"/>
                  </a:lnTo>
                  <a:lnTo>
                    <a:pt x="34" y="101"/>
                  </a:lnTo>
                  <a:lnTo>
                    <a:pt x="34" y="109"/>
                  </a:lnTo>
                  <a:lnTo>
                    <a:pt x="38" y="114"/>
                  </a:lnTo>
                  <a:lnTo>
                    <a:pt x="40" y="122"/>
                  </a:lnTo>
                  <a:lnTo>
                    <a:pt x="46" y="126"/>
                  </a:lnTo>
                  <a:lnTo>
                    <a:pt x="49" y="131"/>
                  </a:lnTo>
                  <a:lnTo>
                    <a:pt x="55" y="131"/>
                  </a:lnTo>
                  <a:lnTo>
                    <a:pt x="61" y="133"/>
                  </a:lnTo>
                  <a:lnTo>
                    <a:pt x="67" y="133"/>
                  </a:lnTo>
                  <a:lnTo>
                    <a:pt x="72" y="131"/>
                  </a:lnTo>
                  <a:lnTo>
                    <a:pt x="78" y="131"/>
                  </a:lnTo>
                  <a:lnTo>
                    <a:pt x="84" y="131"/>
                  </a:lnTo>
                  <a:lnTo>
                    <a:pt x="89" y="128"/>
                  </a:lnTo>
                  <a:lnTo>
                    <a:pt x="93" y="126"/>
                  </a:lnTo>
                  <a:lnTo>
                    <a:pt x="99" y="124"/>
                  </a:lnTo>
                  <a:lnTo>
                    <a:pt x="105" y="122"/>
                  </a:lnTo>
                  <a:lnTo>
                    <a:pt x="110" y="116"/>
                  </a:lnTo>
                  <a:lnTo>
                    <a:pt x="116" y="114"/>
                  </a:lnTo>
                  <a:lnTo>
                    <a:pt x="118" y="114"/>
                  </a:lnTo>
                  <a:lnTo>
                    <a:pt x="118" y="116"/>
                  </a:lnTo>
                  <a:lnTo>
                    <a:pt x="118" y="118"/>
                  </a:lnTo>
                  <a:lnTo>
                    <a:pt x="114" y="122"/>
                  </a:lnTo>
                  <a:lnTo>
                    <a:pt x="110" y="126"/>
                  </a:lnTo>
                  <a:lnTo>
                    <a:pt x="108" y="131"/>
                  </a:lnTo>
                  <a:lnTo>
                    <a:pt x="105" y="137"/>
                  </a:lnTo>
                  <a:lnTo>
                    <a:pt x="99" y="143"/>
                  </a:lnTo>
                  <a:lnTo>
                    <a:pt x="95" y="149"/>
                  </a:lnTo>
                  <a:lnTo>
                    <a:pt x="91" y="154"/>
                  </a:lnTo>
                  <a:lnTo>
                    <a:pt x="84" y="160"/>
                  </a:lnTo>
                  <a:lnTo>
                    <a:pt x="80" y="166"/>
                  </a:lnTo>
                  <a:lnTo>
                    <a:pt x="72" y="170"/>
                  </a:lnTo>
                  <a:lnTo>
                    <a:pt x="68" y="173"/>
                  </a:lnTo>
                  <a:lnTo>
                    <a:pt x="63" y="177"/>
                  </a:lnTo>
                  <a:lnTo>
                    <a:pt x="57" y="179"/>
                  </a:lnTo>
                  <a:lnTo>
                    <a:pt x="51" y="179"/>
                  </a:lnTo>
                  <a:lnTo>
                    <a:pt x="48" y="181"/>
                  </a:lnTo>
                  <a:lnTo>
                    <a:pt x="44" y="179"/>
                  </a:lnTo>
                  <a:lnTo>
                    <a:pt x="40" y="173"/>
                  </a:lnTo>
                  <a:lnTo>
                    <a:pt x="34" y="166"/>
                  </a:lnTo>
                  <a:lnTo>
                    <a:pt x="29" y="160"/>
                  </a:lnTo>
                  <a:lnTo>
                    <a:pt x="25" y="149"/>
                  </a:lnTo>
                  <a:lnTo>
                    <a:pt x="23" y="137"/>
                  </a:lnTo>
                  <a:lnTo>
                    <a:pt x="17" y="126"/>
                  </a:lnTo>
                  <a:lnTo>
                    <a:pt x="13" y="114"/>
                  </a:lnTo>
                  <a:lnTo>
                    <a:pt x="11" y="101"/>
                  </a:lnTo>
                  <a:lnTo>
                    <a:pt x="6" y="90"/>
                  </a:lnTo>
                  <a:lnTo>
                    <a:pt x="4" y="76"/>
                  </a:lnTo>
                  <a:lnTo>
                    <a:pt x="2" y="65"/>
                  </a:lnTo>
                  <a:lnTo>
                    <a:pt x="0" y="53"/>
                  </a:lnTo>
                  <a:lnTo>
                    <a:pt x="0" y="42"/>
                  </a:lnTo>
                  <a:lnTo>
                    <a:pt x="0" y="33"/>
                  </a:lnTo>
                  <a:lnTo>
                    <a:pt x="0" y="25"/>
                  </a:lnTo>
                  <a:lnTo>
                    <a:pt x="0" y="19"/>
                  </a:lnTo>
                  <a:lnTo>
                    <a:pt x="0" y="14"/>
                  </a:lnTo>
                  <a:lnTo>
                    <a:pt x="2" y="10"/>
                  </a:lnTo>
                  <a:lnTo>
                    <a:pt x="4" y="8"/>
                  </a:lnTo>
                  <a:lnTo>
                    <a:pt x="8" y="2"/>
                  </a:lnTo>
                  <a:lnTo>
                    <a:pt x="13" y="2"/>
                  </a:lnTo>
                  <a:lnTo>
                    <a:pt x="17" y="0"/>
                  </a:lnTo>
                  <a:lnTo>
                    <a:pt x="23" y="2"/>
                  </a:lnTo>
                  <a:lnTo>
                    <a:pt x="27" y="2"/>
                  </a:lnTo>
                  <a:lnTo>
                    <a:pt x="29" y="2"/>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2" name="Freeform 187">
              <a:extLst>
                <a:ext uri="{FF2B5EF4-FFF2-40B4-BE49-F238E27FC236}">
                  <a16:creationId xmlns:a16="http://schemas.microsoft.com/office/drawing/2014/main" id="{446A37D3-7E64-524D-A8C3-78883DD9F75E}"/>
                </a:ext>
              </a:extLst>
            </p:cNvPr>
            <p:cNvSpPr>
              <a:spLocks/>
            </p:cNvSpPr>
            <p:nvPr/>
          </p:nvSpPr>
          <p:spPr bwMode="auto">
            <a:xfrm flipH="1">
              <a:off x="3027710" y="2613928"/>
              <a:ext cx="142875" cy="49213"/>
            </a:xfrm>
            <a:custGeom>
              <a:avLst/>
              <a:gdLst>
                <a:gd name="T0" fmla="*/ 2147483647 w 181"/>
                <a:gd name="T1" fmla="*/ 2147483647 h 60"/>
                <a:gd name="T2" fmla="*/ 2147483647 w 181"/>
                <a:gd name="T3" fmla="*/ 2147483647 h 60"/>
                <a:gd name="T4" fmla="*/ 2147483647 w 181"/>
                <a:gd name="T5" fmla="*/ 2147483647 h 60"/>
                <a:gd name="T6" fmla="*/ 2147483647 w 181"/>
                <a:gd name="T7" fmla="*/ 2147483647 h 60"/>
                <a:gd name="T8" fmla="*/ 2147483647 w 181"/>
                <a:gd name="T9" fmla="*/ 2147483647 h 60"/>
                <a:gd name="T10" fmla="*/ 2147483647 w 181"/>
                <a:gd name="T11" fmla="*/ 2147483647 h 60"/>
                <a:gd name="T12" fmla="*/ 2147483647 w 181"/>
                <a:gd name="T13" fmla="*/ 2147483647 h 60"/>
                <a:gd name="T14" fmla="*/ 2147483647 w 181"/>
                <a:gd name="T15" fmla="*/ 2147483647 h 60"/>
                <a:gd name="T16" fmla="*/ 2147483647 w 181"/>
                <a:gd name="T17" fmla="*/ 2147483647 h 60"/>
                <a:gd name="T18" fmla="*/ 2147483647 w 181"/>
                <a:gd name="T19" fmla="*/ 2147483647 h 60"/>
                <a:gd name="T20" fmla="*/ 2147483647 w 181"/>
                <a:gd name="T21" fmla="*/ 2147483647 h 60"/>
                <a:gd name="T22" fmla="*/ 2147483647 w 181"/>
                <a:gd name="T23" fmla="*/ 2147483647 h 60"/>
                <a:gd name="T24" fmla="*/ 2147483647 w 181"/>
                <a:gd name="T25" fmla="*/ 2147483647 h 60"/>
                <a:gd name="T26" fmla="*/ 2147483647 w 181"/>
                <a:gd name="T27" fmla="*/ 2147483647 h 60"/>
                <a:gd name="T28" fmla="*/ 2147483647 w 181"/>
                <a:gd name="T29" fmla="*/ 2147483647 h 60"/>
                <a:gd name="T30" fmla="*/ 2147483647 w 181"/>
                <a:gd name="T31" fmla="*/ 2147483647 h 60"/>
                <a:gd name="T32" fmla="*/ 2147483647 w 181"/>
                <a:gd name="T33" fmla="*/ 2147483647 h 60"/>
                <a:gd name="T34" fmla="*/ 2147483647 w 181"/>
                <a:gd name="T35" fmla="*/ 2147483647 h 60"/>
                <a:gd name="T36" fmla="*/ 2147483647 w 181"/>
                <a:gd name="T37" fmla="*/ 2147483647 h 60"/>
                <a:gd name="T38" fmla="*/ 2147483647 w 181"/>
                <a:gd name="T39" fmla="*/ 2147483647 h 60"/>
                <a:gd name="T40" fmla="*/ 2147483647 w 181"/>
                <a:gd name="T41" fmla="*/ 2147483647 h 60"/>
                <a:gd name="T42" fmla="*/ 2147483647 w 181"/>
                <a:gd name="T43" fmla="*/ 2147483647 h 60"/>
                <a:gd name="T44" fmla="*/ 2147483647 w 181"/>
                <a:gd name="T45" fmla="*/ 2147483647 h 60"/>
                <a:gd name="T46" fmla="*/ 2147483647 w 181"/>
                <a:gd name="T47" fmla="*/ 2147483647 h 60"/>
                <a:gd name="T48" fmla="*/ 2147483647 w 181"/>
                <a:gd name="T49" fmla="*/ 2147483647 h 60"/>
                <a:gd name="T50" fmla="*/ 2147483647 w 181"/>
                <a:gd name="T51" fmla="*/ 2147483647 h 60"/>
                <a:gd name="T52" fmla="*/ 2147483647 w 181"/>
                <a:gd name="T53" fmla="*/ 2147483647 h 60"/>
                <a:gd name="T54" fmla="*/ 2147483647 w 181"/>
                <a:gd name="T55" fmla="*/ 2147483647 h 60"/>
                <a:gd name="T56" fmla="*/ 2147483647 w 181"/>
                <a:gd name="T57" fmla="*/ 2147483647 h 60"/>
                <a:gd name="T58" fmla="*/ 2147483647 w 181"/>
                <a:gd name="T59" fmla="*/ 2147483647 h 60"/>
                <a:gd name="T60" fmla="*/ 2147483647 w 181"/>
                <a:gd name="T61" fmla="*/ 2147483647 h 60"/>
                <a:gd name="T62" fmla="*/ 2147483647 w 181"/>
                <a:gd name="T63" fmla="*/ 0 h 60"/>
                <a:gd name="T64" fmla="*/ 0 w 181"/>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0"/>
                <a:gd name="T101" fmla="*/ 181 w 181"/>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0">
                  <a:moveTo>
                    <a:pt x="0" y="0"/>
                  </a:moveTo>
                  <a:lnTo>
                    <a:pt x="10" y="5"/>
                  </a:lnTo>
                  <a:lnTo>
                    <a:pt x="19" y="13"/>
                  </a:lnTo>
                  <a:lnTo>
                    <a:pt x="27" y="19"/>
                  </a:lnTo>
                  <a:lnTo>
                    <a:pt x="38" y="24"/>
                  </a:lnTo>
                  <a:lnTo>
                    <a:pt x="46" y="30"/>
                  </a:lnTo>
                  <a:lnTo>
                    <a:pt x="55" y="32"/>
                  </a:lnTo>
                  <a:lnTo>
                    <a:pt x="61" y="34"/>
                  </a:lnTo>
                  <a:lnTo>
                    <a:pt x="71" y="36"/>
                  </a:lnTo>
                  <a:lnTo>
                    <a:pt x="78" y="38"/>
                  </a:lnTo>
                  <a:lnTo>
                    <a:pt x="86" y="38"/>
                  </a:lnTo>
                  <a:lnTo>
                    <a:pt x="92" y="38"/>
                  </a:lnTo>
                  <a:lnTo>
                    <a:pt x="99" y="38"/>
                  </a:lnTo>
                  <a:lnTo>
                    <a:pt x="105" y="38"/>
                  </a:lnTo>
                  <a:lnTo>
                    <a:pt x="109" y="38"/>
                  </a:lnTo>
                  <a:lnTo>
                    <a:pt x="114" y="36"/>
                  </a:lnTo>
                  <a:lnTo>
                    <a:pt x="118" y="36"/>
                  </a:lnTo>
                  <a:lnTo>
                    <a:pt x="120" y="36"/>
                  </a:lnTo>
                  <a:lnTo>
                    <a:pt x="126" y="36"/>
                  </a:lnTo>
                  <a:lnTo>
                    <a:pt x="130" y="36"/>
                  </a:lnTo>
                  <a:lnTo>
                    <a:pt x="135" y="36"/>
                  </a:lnTo>
                  <a:lnTo>
                    <a:pt x="139" y="36"/>
                  </a:lnTo>
                  <a:lnTo>
                    <a:pt x="145" y="36"/>
                  </a:lnTo>
                  <a:lnTo>
                    <a:pt x="150" y="36"/>
                  </a:lnTo>
                  <a:lnTo>
                    <a:pt x="154" y="38"/>
                  </a:lnTo>
                  <a:lnTo>
                    <a:pt x="158" y="38"/>
                  </a:lnTo>
                  <a:lnTo>
                    <a:pt x="162" y="39"/>
                  </a:lnTo>
                  <a:lnTo>
                    <a:pt x="168" y="39"/>
                  </a:lnTo>
                  <a:lnTo>
                    <a:pt x="171" y="41"/>
                  </a:lnTo>
                  <a:lnTo>
                    <a:pt x="175" y="41"/>
                  </a:lnTo>
                  <a:lnTo>
                    <a:pt x="177" y="41"/>
                  </a:lnTo>
                  <a:lnTo>
                    <a:pt x="179" y="45"/>
                  </a:lnTo>
                  <a:lnTo>
                    <a:pt x="181" y="53"/>
                  </a:lnTo>
                  <a:lnTo>
                    <a:pt x="179" y="53"/>
                  </a:lnTo>
                  <a:lnTo>
                    <a:pt x="179" y="57"/>
                  </a:lnTo>
                  <a:lnTo>
                    <a:pt x="175" y="58"/>
                  </a:lnTo>
                  <a:lnTo>
                    <a:pt x="169" y="58"/>
                  </a:lnTo>
                  <a:lnTo>
                    <a:pt x="166" y="57"/>
                  </a:lnTo>
                  <a:lnTo>
                    <a:pt x="160" y="57"/>
                  </a:lnTo>
                  <a:lnTo>
                    <a:pt x="154" y="57"/>
                  </a:lnTo>
                  <a:lnTo>
                    <a:pt x="149" y="58"/>
                  </a:lnTo>
                  <a:lnTo>
                    <a:pt x="139" y="58"/>
                  </a:lnTo>
                  <a:lnTo>
                    <a:pt x="131" y="58"/>
                  </a:lnTo>
                  <a:lnTo>
                    <a:pt x="124" y="58"/>
                  </a:lnTo>
                  <a:lnTo>
                    <a:pt x="114" y="60"/>
                  </a:lnTo>
                  <a:lnTo>
                    <a:pt x="107" y="60"/>
                  </a:lnTo>
                  <a:lnTo>
                    <a:pt x="97" y="60"/>
                  </a:lnTo>
                  <a:lnTo>
                    <a:pt x="90" y="60"/>
                  </a:lnTo>
                  <a:lnTo>
                    <a:pt x="80" y="60"/>
                  </a:lnTo>
                  <a:lnTo>
                    <a:pt x="73" y="58"/>
                  </a:lnTo>
                  <a:lnTo>
                    <a:pt x="67" y="57"/>
                  </a:lnTo>
                  <a:lnTo>
                    <a:pt x="59" y="53"/>
                  </a:lnTo>
                  <a:lnTo>
                    <a:pt x="54" y="53"/>
                  </a:lnTo>
                  <a:lnTo>
                    <a:pt x="48" y="47"/>
                  </a:lnTo>
                  <a:lnTo>
                    <a:pt x="42" y="41"/>
                  </a:lnTo>
                  <a:lnTo>
                    <a:pt x="36" y="38"/>
                  </a:lnTo>
                  <a:lnTo>
                    <a:pt x="33" y="34"/>
                  </a:lnTo>
                  <a:lnTo>
                    <a:pt x="27" y="30"/>
                  </a:lnTo>
                  <a:lnTo>
                    <a:pt x="23" y="24"/>
                  </a:lnTo>
                  <a:lnTo>
                    <a:pt x="17" y="20"/>
                  </a:lnTo>
                  <a:lnTo>
                    <a:pt x="16" y="19"/>
                  </a:lnTo>
                  <a:lnTo>
                    <a:pt x="8" y="9"/>
                  </a:lnTo>
                  <a:lnTo>
                    <a:pt x="4" y="3"/>
                  </a:lnTo>
                  <a:lnTo>
                    <a:pt x="2" y="0"/>
                  </a:lnTo>
                  <a:lnTo>
                    <a:pt x="0" y="0"/>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3" name="Freeform 190">
              <a:extLst>
                <a:ext uri="{FF2B5EF4-FFF2-40B4-BE49-F238E27FC236}">
                  <a16:creationId xmlns:a16="http://schemas.microsoft.com/office/drawing/2014/main" id="{30F7D03B-5836-B14F-A73F-9E6B9D25F56D}"/>
                </a:ext>
              </a:extLst>
            </p:cNvPr>
            <p:cNvSpPr>
              <a:spLocks/>
            </p:cNvSpPr>
            <p:nvPr/>
          </p:nvSpPr>
          <p:spPr bwMode="auto">
            <a:xfrm flipH="1">
              <a:off x="2672109" y="2931428"/>
              <a:ext cx="119063" cy="688975"/>
            </a:xfrm>
            <a:custGeom>
              <a:avLst/>
              <a:gdLst>
                <a:gd name="T0" fmla="*/ 2147483647 w 150"/>
                <a:gd name="T1" fmla="*/ 2147483647 h 867"/>
                <a:gd name="T2" fmla="*/ 2147483647 w 150"/>
                <a:gd name="T3" fmla="*/ 2147483647 h 867"/>
                <a:gd name="T4" fmla="*/ 2147483647 w 150"/>
                <a:gd name="T5" fmla="*/ 2147483647 h 867"/>
                <a:gd name="T6" fmla="*/ 2147483647 w 150"/>
                <a:gd name="T7" fmla="*/ 2147483647 h 867"/>
                <a:gd name="T8" fmla="*/ 2147483647 w 150"/>
                <a:gd name="T9" fmla="*/ 2147483647 h 867"/>
                <a:gd name="T10" fmla="*/ 2147483647 w 150"/>
                <a:gd name="T11" fmla="*/ 2147483647 h 867"/>
                <a:gd name="T12" fmla="*/ 2147483647 w 150"/>
                <a:gd name="T13" fmla="*/ 2147483647 h 867"/>
                <a:gd name="T14" fmla="*/ 2147483647 w 150"/>
                <a:gd name="T15" fmla="*/ 2147483647 h 867"/>
                <a:gd name="T16" fmla="*/ 2147483647 w 150"/>
                <a:gd name="T17" fmla="*/ 2147483647 h 867"/>
                <a:gd name="T18" fmla="*/ 2147483647 w 150"/>
                <a:gd name="T19" fmla="*/ 2147483647 h 867"/>
                <a:gd name="T20" fmla="*/ 2147483647 w 150"/>
                <a:gd name="T21" fmla="*/ 2147483647 h 867"/>
                <a:gd name="T22" fmla="*/ 2147483647 w 150"/>
                <a:gd name="T23" fmla="*/ 2147483647 h 867"/>
                <a:gd name="T24" fmla="*/ 2147483647 w 150"/>
                <a:gd name="T25" fmla="*/ 2147483647 h 867"/>
                <a:gd name="T26" fmla="*/ 2147483647 w 150"/>
                <a:gd name="T27" fmla="*/ 2147483647 h 867"/>
                <a:gd name="T28" fmla="*/ 2147483647 w 150"/>
                <a:gd name="T29" fmla="*/ 2147483647 h 867"/>
                <a:gd name="T30" fmla="*/ 2147483647 w 150"/>
                <a:gd name="T31" fmla="*/ 2147483647 h 867"/>
                <a:gd name="T32" fmla="*/ 2147483647 w 150"/>
                <a:gd name="T33" fmla="*/ 2147483647 h 867"/>
                <a:gd name="T34" fmla="*/ 2147483647 w 150"/>
                <a:gd name="T35" fmla="*/ 2147483647 h 867"/>
                <a:gd name="T36" fmla="*/ 2147483647 w 150"/>
                <a:gd name="T37" fmla="*/ 2147483647 h 867"/>
                <a:gd name="T38" fmla="*/ 2147483647 w 150"/>
                <a:gd name="T39" fmla="*/ 2147483647 h 867"/>
                <a:gd name="T40" fmla="*/ 2147483647 w 150"/>
                <a:gd name="T41" fmla="*/ 2147483647 h 867"/>
                <a:gd name="T42" fmla="*/ 2147483647 w 150"/>
                <a:gd name="T43" fmla="*/ 2147483647 h 867"/>
                <a:gd name="T44" fmla="*/ 2147483647 w 150"/>
                <a:gd name="T45" fmla="*/ 2147483647 h 867"/>
                <a:gd name="T46" fmla="*/ 0 w 150"/>
                <a:gd name="T47" fmla="*/ 2147483647 h 867"/>
                <a:gd name="T48" fmla="*/ 2147483647 w 150"/>
                <a:gd name="T49" fmla="*/ 2147483647 h 867"/>
                <a:gd name="T50" fmla="*/ 2147483647 w 150"/>
                <a:gd name="T51" fmla="*/ 2147483647 h 867"/>
                <a:gd name="T52" fmla="*/ 2147483647 w 150"/>
                <a:gd name="T53" fmla="*/ 2147483647 h 867"/>
                <a:gd name="T54" fmla="*/ 2147483647 w 150"/>
                <a:gd name="T55" fmla="*/ 2147483647 h 867"/>
                <a:gd name="T56" fmla="*/ 2147483647 w 150"/>
                <a:gd name="T57" fmla="*/ 2147483647 h 867"/>
                <a:gd name="T58" fmla="*/ 2147483647 w 150"/>
                <a:gd name="T59" fmla="*/ 2147483647 h 867"/>
                <a:gd name="T60" fmla="*/ 2147483647 w 150"/>
                <a:gd name="T61" fmla="*/ 2147483647 h 867"/>
                <a:gd name="T62" fmla="*/ 2147483647 w 150"/>
                <a:gd name="T63" fmla="*/ 2147483647 h 867"/>
                <a:gd name="T64" fmla="*/ 2147483647 w 150"/>
                <a:gd name="T65" fmla="*/ 2147483647 h 867"/>
                <a:gd name="T66" fmla="*/ 2147483647 w 150"/>
                <a:gd name="T67" fmla="*/ 2147483647 h 867"/>
                <a:gd name="T68" fmla="*/ 2147483647 w 150"/>
                <a:gd name="T69" fmla="*/ 2147483647 h 867"/>
                <a:gd name="T70" fmla="*/ 2147483647 w 150"/>
                <a:gd name="T71" fmla="*/ 2147483647 h 867"/>
                <a:gd name="T72" fmla="*/ 2147483647 w 150"/>
                <a:gd name="T73" fmla="*/ 2147483647 h 867"/>
                <a:gd name="T74" fmla="*/ 2147483647 w 150"/>
                <a:gd name="T75" fmla="*/ 2147483647 h 867"/>
                <a:gd name="T76" fmla="*/ 0 w 150"/>
                <a:gd name="T77" fmla="*/ 2147483647 h 867"/>
                <a:gd name="T78" fmla="*/ 0 w 150"/>
                <a:gd name="T79" fmla="*/ 2147483647 h 867"/>
                <a:gd name="T80" fmla="*/ 2147483647 w 150"/>
                <a:gd name="T81" fmla="*/ 2147483647 h 867"/>
                <a:gd name="T82" fmla="*/ 2147483647 w 150"/>
                <a:gd name="T83" fmla="*/ 2147483647 h 867"/>
                <a:gd name="T84" fmla="*/ 2147483647 w 150"/>
                <a:gd name="T85" fmla="*/ 2147483647 h 867"/>
                <a:gd name="T86" fmla="*/ 2147483647 w 150"/>
                <a:gd name="T87" fmla="*/ 2147483647 h 867"/>
                <a:gd name="T88" fmla="*/ 2147483647 w 150"/>
                <a:gd name="T89" fmla="*/ 2147483647 h 867"/>
                <a:gd name="T90" fmla="*/ 2147483647 w 150"/>
                <a:gd name="T91" fmla="*/ 2147483647 h 867"/>
                <a:gd name="T92" fmla="*/ 2147483647 w 150"/>
                <a:gd name="T93" fmla="*/ 2147483647 h 867"/>
                <a:gd name="T94" fmla="*/ 2147483647 w 150"/>
                <a:gd name="T95" fmla="*/ 0 h 867"/>
                <a:gd name="T96" fmla="*/ 2147483647 w 150"/>
                <a:gd name="T97" fmla="*/ 2147483647 h 867"/>
                <a:gd name="T98" fmla="*/ 2147483647 w 150"/>
                <a:gd name="T99" fmla="*/ 2147483647 h 867"/>
                <a:gd name="T100" fmla="*/ 2147483647 w 150"/>
                <a:gd name="T101" fmla="*/ 2147483647 h 867"/>
                <a:gd name="T102" fmla="*/ 2147483647 w 150"/>
                <a:gd name="T103" fmla="*/ 2147483647 h 867"/>
                <a:gd name="T104" fmla="*/ 2147483647 w 150"/>
                <a:gd name="T105" fmla="*/ 2147483647 h 867"/>
                <a:gd name="T106" fmla="*/ 2147483647 w 150"/>
                <a:gd name="T107" fmla="*/ 2147483647 h 867"/>
                <a:gd name="T108" fmla="*/ 2147483647 w 150"/>
                <a:gd name="T109" fmla="*/ 2147483647 h 867"/>
                <a:gd name="T110" fmla="*/ 2147483647 w 150"/>
                <a:gd name="T111" fmla="*/ 2147483647 h 867"/>
                <a:gd name="T112" fmla="*/ 2147483647 w 150"/>
                <a:gd name="T113" fmla="*/ 2147483647 h 8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0"/>
                <a:gd name="T172" fmla="*/ 0 h 867"/>
                <a:gd name="T173" fmla="*/ 150 w 150"/>
                <a:gd name="T174" fmla="*/ 867 h 8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0" h="867">
                  <a:moveTo>
                    <a:pt x="91" y="173"/>
                  </a:moveTo>
                  <a:lnTo>
                    <a:pt x="84" y="192"/>
                  </a:lnTo>
                  <a:lnTo>
                    <a:pt x="78" y="211"/>
                  </a:lnTo>
                  <a:lnTo>
                    <a:pt x="72" y="226"/>
                  </a:lnTo>
                  <a:lnTo>
                    <a:pt x="67" y="240"/>
                  </a:lnTo>
                  <a:lnTo>
                    <a:pt x="63" y="253"/>
                  </a:lnTo>
                  <a:lnTo>
                    <a:pt x="61" y="266"/>
                  </a:lnTo>
                  <a:lnTo>
                    <a:pt x="59" y="276"/>
                  </a:lnTo>
                  <a:lnTo>
                    <a:pt x="57" y="287"/>
                  </a:lnTo>
                  <a:lnTo>
                    <a:pt x="55" y="297"/>
                  </a:lnTo>
                  <a:lnTo>
                    <a:pt x="55" y="306"/>
                  </a:lnTo>
                  <a:lnTo>
                    <a:pt x="55" y="314"/>
                  </a:lnTo>
                  <a:lnTo>
                    <a:pt x="57" y="325"/>
                  </a:lnTo>
                  <a:lnTo>
                    <a:pt x="57" y="337"/>
                  </a:lnTo>
                  <a:lnTo>
                    <a:pt x="59" y="348"/>
                  </a:lnTo>
                  <a:lnTo>
                    <a:pt x="61" y="361"/>
                  </a:lnTo>
                  <a:lnTo>
                    <a:pt x="63" y="377"/>
                  </a:lnTo>
                  <a:lnTo>
                    <a:pt x="65" y="390"/>
                  </a:lnTo>
                  <a:lnTo>
                    <a:pt x="67" y="405"/>
                  </a:lnTo>
                  <a:lnTo>
                    <a:pt x="71" y="418"/>
                  </a:lnTo>
                  <a:lnTo>
                    <a:pt x="72" y="434"/>
                  </a:lnTo>
                  <a:lnTo>
                    <a:pt x="74" y="447"/>
                  </a:lnTo>
                  <a:lnTo>
                    <a:pt x="78" y="460"/>
                  </a:lnTo>
                  <a:lnTo>
                    <a:pt x="82" y="474"/>
                  </a:lnTo>
                  <a:lnTo>
                    <a:pt x="86" y="489"/>
                  </a:lnTo>
                  <a:lnTo>
                    <a:pt x="86" y="502"/>
                  </a:lnTo>
                  <a:lnTo>
                    <a:pt x="88" y="519"/>
                  </a:lnTo>
                  <a:lnTo>
                    <a:pt x="90" y="535"/>
                  </a:lnTo>
                  <a:lnTo>
                    <a:pt x="91" y="552"/>
                  </a:lnTo>
                  <a:lnTo>
                    <a:pt x="90" y="571"/>
                  </a:lnTo>
                  <a:lnTo>
                    <a:pt x="90" y="592"/>
                  </a:lnTo>
                  <a:lnTo>
                    <a:pt x="86" y="612"/>
                  </a:lnTo>
                  <a:lnTo>
                    <a:pt x="86" y="637"/>
                  </a:lnTo>
                  <a:lnTo>
                    <a:pt x="80" y="660"/>
                  </a:lnTo>
                  <a:lnTo>
                    <a:pt x="74" y="685"/>
                  </a:lnTo>
                  <a:lnTo>
                    <a:pt x="69" y="706"/>
                  </a:lnTo>
                  <a:lnTo>
                    <a:pt x="63" y="729"/>
                  </a:lnTo>
                  <a:lnTo>
                    <a:pt x="55" y="749"/>
                  </a:lnTo>
                  <a:lnTo>
                    <a:pt x="50" y="770"/>
                  </a:lnTo>
                  <a:lnTo>
                    <a:pt x="40" y="789"/>
                  </a:lnTo>
                  <a:lnTo>
                    <a:pt x="34" y="807"/>
                  </a:lnTo>
                  <a:lnTo>
                    <a:pt x="27" y="820"/>
                  </a:lnTo>
                  <a:lnTo>
                    <a:pt x="19" y="835"/>
                  </a:lnTo>
                  <a:lnTo>
                    <a:pt x="14" y="846"/>
                  </a:lnTo>
                  <a:lnTo>
                    <a:pt x="8" y="856"/>
                  </a:lnTo>
                  <a:lnTo>
                    <a:pt x="4" y="862"/>
                  </a:lnTo>
                  <a:lnTo>
                    <a:pt x="2" y="865"/>
                  </a:lnTo>
                  <a:lnTo>
                    <a:pt x="0" y="867"/>
                  </a:lnTo>
                  <a:lnTo>
                    <a:pt x="2" y="865"/>
                  </a:lnTo>
                  <a:lnTo>
                    <a:pt x="2" y="858"/>
                  </a:lnTo>
                  <a:lnTo>
                    <a:pt x="4" y="850"/>
                  </a:lnTo>
                  <a:lnTo>
                    <a:pt x="8" y="837"/>
                  </a:lnTo>
                  <a:lnTo>
                    <a:pt x="8" y="820"/>
                  </a:lnTo>
                  <a:lnTo>
                    <a:pt x="12" y="803"/>
                  </a:lnTo>
                  <a:lnTo>
                    <a:pt x="14" y="782"/>
                  </a:lnTo>
                  <a:lnTo>
                    <a:pt x="15" y="761"/>
                  </a:lnTo>
                  <a:lnTo>
                    <a:pt x="19" y="738"/>
                  </a:lnTo>
                  <a:lnTo>
                    <a:pt x="21" y="713"/>
                  </a:lnTo>
                  <a:lnTo>
                    <a:pt x="23" y="690"/>
                  </a:lnTo>
                  <a:lnTo>
                    <a:pt x="25" y="664"/>
                  </a:lnTo>
                  <a:lnTo>
                    <a:pt x="27" y="643"/>
                  </a:lnTo>
                  <a:lnTo>
                    <a:pt x="27" y="620"/>
                  </a:lnTo>
                  <a:lnTo>
                    <a:pt x="29" y="597"/>
                  </a:lnTo>
                  <a:lnTo>
                    <a:pt x="27" y="580"/>
                  </a:lnTo>
                  <a:lnTo>
                    <a:pt x="27" y="563"/>
                  </a:lnTo>
                  <a:lnTo>
                    <a:pt x="27" y="548"/>
                  </a:lnTo>
                  <a:lnTo>
                    <a:pt x="25" y="531"/>
                  </a:lnTo>
                  <a:lnTo>
                    <a:pt x="21" y="512"/>
                  </a:lnTo>
                  <a:lnTo>
                    <a:pt x="19" y="493"/>
                  </a:lnTo>
                  <a:lnTo>
                    <a:pt x="17" y="474"/>
                  </a:lnTo>
                  <a:lnTo>
                    <a:pt x="14" y="455"/>
                  </a:lnTo>
                  <a:lnTo>
                    <a:pt x="14" y="434"/>
                  </a:lnTo>
                  <a:lnTo>
                    <a:pt x="10" y="415"/>
                  </a:lnTo>
                  <a:lnTo>
                    <a:pt x="8" y="394"/>
                  </a:lnTo>
                  <a:lnTo>
                    <a:pt x="4" y="375"/>
                  </a:lnTo>
                  <a:lnTo>
                    <a:pt x="2" y="356"/>
                  </a:lnTo>
                  <a:lnTo>
                    <a:pt x="2" y="337"/>
                  </a:lnTo>
                  <a:lnTo>
                    <a:pt x="0" y="320"/>
                  </a:lnTo>
                  <a:lnTo>
                    <a:pt x="0" y="304"/>
                  </a:lnTo>
                  <a:lnTo>
                    <a:pt x="0" y="289"/>
                  </a:lnTo>
                  <a:lnTo>
                    <a:pt x="2" y="276"/>
                  </a:lnTo>
                  <a:lnTo>
                    <a:pt x="4" y="261"/>
                  </a:lnTo>
                  <a:lnTo>
                    <a:pt x="8" y="243"/>
                  </a:lnTo>
                  <a:lnTo>
                    <a:pt x="15" y="223"/>
                  </a:lnTo>
                  <a:lnTo>
                    <a:pt x="27" y="202"/>
                  </a:lnTo>
                  <a:lnTo>
                    <a:pt x="36" y="179"/>
                  </a:lnTo>
                  <a:lnTo>
                    <a:pt x="48" y="154"/>
                  </a:lnTo>
                  <a:lnTo>
                    <a:pt x="59" y="131"/>
                  </a:lnTo>
                  <a:lnTo>
                    <a:pt x="72" y="108"/>
                  </a:lnTo>
                  <a:lnTo>
                    <a:pt x="86" y="84"/>
                  </a:lnTo>
                  <a:lnTo>
                    <a:pt x="97" y="65"/>
                  </a:lnTo>
                  <a:lnTo>
                    <a:pt x="109" y="44"/>
                  </a:lnTo>
                  <a:lnTo>
                    <a:pt x="120" y="29"/>
                  </a:lnTo>
                  <a:lnTo>
                    <a:pt x="128" y="13"/>
                  </a:lnTo>
                  <a:lnTo>
                    <a:pt x="135" y="6"/>
                  </a:lnTo>
                  <a:lnTo>
                    <a:pt x="139" y="0"/>
                  </a:lnTo>
                  <a:lnTo>
                    <a:pt x="143" y="0"/>
                  </a:lnTo>
                  <a:lnTo>
                    <a:pt x="148" y="9"/>
                  </a:lnTo>
                  <a:lnTo>
                    <a:pt x="150" y="23"/>
                  </a:lnTo>
                  <a:lnTo>
                    <a:pt x="150" y="36"/>
                  </a:lnTo>
                  <a:lnTo>
                    <a:pt x="150" y="49"/>
                  </a:lnTo>
                  <a:lnTo>
                    <a:pt x="148" y="65"/>
                  </a:lnTo>
                  <a:lnTo>
                    <a:pt x="143" y="78"/>
                  </a:lnTo>
                  <a:lnTo>
                    <a:pt x="137" y="91"/>
                  </a:lnTo>
                  <a:lnTo>
                    <a:pt x="131" y="108"/>
                  </a:lnTo>
                  <a:lnTo>
                    <a:pt x="126" y="120"/>
                  </a:lnTo>
                  <a:lnTo>
                    <a:pt x="118" y="131"/>
                  </a:lnTo>
                  <a:lnTo>
                    <a:pt x="110" y="143"/>
                  </a:lnTo>
                  <a:lnTo>
                    <a:pt x="105" y="154"/>
                  </a:lnTo>
                  <a:lnTo>
                    <a:pt x="99" y="160"/>
                  </a:lnTo>
                  <a:lnTo>
                    <a:pt x="95" y="167"/>
                  </a:lnTo>
                  <a:lnTo>
                    <a:pt x="91" y="173"/>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4" name="Freeform 191">
              <a:extLst>
                <a:ext uri="{FF2B5EF4-FFF2-40B4-BE49-F238E27FC236}">
                  <a16:creationId xmlns:a16="http://schemas.microsoft.com/office/drawing/2014/main" id="{F40BB518-9AA8-EB4D-8C33-0C097B029F5B}"/>
                </a:ext>
              </a:extLst>
            </p:cNvPr>
            <p:cNvSpPr>
              <a:spLocks/>
            </p:cNvSpPr>
            <p:nvPr/>
          </p:nvSpPr>
          <p:spPr bwMode="auto">
            <a:xfrm flipH="1">
              <a:off x="2511772" y="2993341"/>
              <a:ext cx="155575" cy="642938"/>
            </a:xfrm>
            <a:custGeom>
              <a:avLst/>
              <a:gdLst>
                <a:gd name="T0" fmla="*/ 2147483647 w 198"/>
                <a:gd name="T1" fmla="*/ 2147483647 h 810"/>
                <a:gd name="T2" fmla="*/ 2147483647 w 198"/>
                <a:gd name="T3" fmla="*/ 2147483647 h 810"/>
                <a:gd name="T4" fmla="*/ 2147483647 w 198"/>
                <a:gd name="T5" fmla="*/ 2147483647 h 810"/>
                <a:gd name="T6" fmla="*/ 2147483647 w 198"/>
                <a:gd name="T7" fmla="*/ 2147483647 h 810"/>
                <a:gd name="T8" fmla="*/ 2147483647 w 198"/>
                <a:gd name="T9" fmla="*/ 2147483647 h 810"/>
                <a:gd name="T10" fmla="*/ 2147483647 w 198"/>
                <a:gd name="T11" fmla="*/ 2147483647 h 810"/>
                <a:gd name="T12" fmla="*/ 2147483647 w 198"/>
                <a:gd name="T13" fmla="*/ 2147483647 h 810"/>
                <a:gd name="T14" fmla="*/ 2147483647 w 198"/>
                <a:gd name="T15" fmla="*/ 2147483647 h 810"/>
                <a:gd name="T16" fmla="*/ 2147483647 w 198"/>
                <a:gd name="T17" fmla="*/ 2147483647 h 810"/>
                <a:gd name="T18" fmla="*/ 2147483647 w 198"/>
                <a:gd name="T19" fmla="*/ 2147483647 h 810"/>
                <a:gd name="T20" fmla="*/ 2147483647 w 198"/>
                <a:gd name="T21" fmla="*/ 2147483647 h 810"/>
                <a:gd name="T22" fmla="*/ 2147483647 w 198"/>
                <a:gd name="T23" fmla="*/ 2147483647 h 810"/>
                <a:gd name="T24" fmla="*/ 2147483647 w 198"/>
                <a:gd name="T25" fmla="*/ 2147483647 h 810"/>
                <a:gd name="T26" fmla="*/ 2147483647 w 198"/>
                <a:gd name="T27" fmla="*/ 2147483647 h 810"/>
                <a:gd name="T28" fmla="*/ 2147483647 w 198"/>
                <a:gd name="T29" fmla="*/ 2147483647 h 810"/>
                <a:gd name="T30" fmla="*/ 2147483647 w 198"/>
                <a:gd name="T31" fmla="*/ 2147483647 h 810"/>
                <a:gd name="T32" fmla="*/ 2147483647 w 198"/>
                <a:gd name="T33" fmla="*/ 2147483647 h 810"/>
                <a:gd name="T34" fmla="*/ 2147483647 w 198"/>
                <a:gd name="T35" fmla="*/ 2147483647 h 810"/>
                <a:gd name="T36" fmla="*/ 2147483647 w 198"/>
                <a:gd name="T37" fmla="*/ 2147483647 h 810"/>
                <a:gd name="T38" fmla="*/ 2147483647 w 198"/>
                <a:gd name="T39" fmla="*/ 2147483647 h 810"/>
                <a:gd name="T40" fmla="*/ 2147483647 w 198"/>
                <a:gd name="T41" fmla="*/ 2147483647 h 810"/>
                <a:gd name="T42" fmla="*/ 2147483647 w 198"/>
                <a:gd name="T43" fmla="*/ 2147483647 h 810"/>
                <a:gd name="T44" fmla="*/ 2147483647 w 198"/>
                <a:gd name="T45" fmla="*/ 2147483647 h 810"/>
                <a:gd name="T46" fmla="*/ 2147483647 w 198"/>
                <a:gd name="T47" fmla="*/ 2147483647 h 810"/>
                <a:gd name="T48" fmla="*/ 2147483647 w 198"/>
                <a:gd name="T49" fmla="*/ 2147483647 h 810"/>
                <a:gd name="T50" fmla="*/ 2147483647 w 198"/>
                <a:gd name="T51" fmla="*/ 2147483647 h 810"/>
                <a:gd name="T52" fmla="*/ 2147483647 w 198"/>
                <a:gd name="T53" fmla="*/ 2147483647 h 810"/>
                <a:gd name="T54" fmla="*/ 2147483647 w 198"/>
                <a:gd name="T55" fmla="*/ 2147483647 h 810"/>
                <a:gd name="T56" fmla="*/ 2147483647 w 198"/>
                <a:gd name="T57" fmla="*/ 2147483647 h 810"/>
                <a:gd name="T58" fmla="*/ 2147483647 w 198"/>
                <a:gd name="T59" fmla="*/ 2147483647 h 810"/>
                <a:gd name="T60" fmla="*/ 2147483647 w 198"/>
                <a:gd name="T61" fmla="*/ 2147483647 h 810"/>
                <a:gd name="T62" fmla="*/ 2147483647 w 198"/>
                <a:gd name="T63" fmla="*/ 2147483647 h 810"/>
                <a:gd name="T64" fmla="*/ 2147483647 w 198"/>
                <a:gd name="T65" fmla="*/ 2147483647 h 810"/>
                <a:gd name="T66" fmla="*/ 2147483647 w 198"/>
                <a:gd name="T67" fmla="*/ 2147483647 h 810"/>
                <a:gd name="T68" fmla="*/ 2147483647 w 198"/>
                <a:gd name="T69" fmla="*/ 2147483647 h 810"/>
                <a:gd name="T70" fmla="*/ 2147483647 w 198"/>
                <a:gd name="T71" fmla="*/ 2147483647 h 810"/>
                <a:gd name="T72" fmla="*/ 2147483647 w 198"/>
                <a:gd name="T73" fmla="*/ 2147483647 h 810"/>
                <a:gd name="T74" fmla="*/ 2147483647 w 198"/>
                <a:gd name="T75" fmla="*/ 2147483647 h 810"/>
                <a:gd name="T76" fmla="*/ 2147483647 w 198"/>
                <a:gd name="T77" fmla="*/ 2147483647 h 810"/>
                <a:gd name="T78" fmla="*/ 2147483647 w 198"/>
                <a:gd name="T79" fmla="*/ 2147483647 h 810"/>
                <a:gd name="T80" fmla="*/ 2147483647 w 198"/>
                <a:gd name="T81" fmla="*/ 2147483647 h 810"/>
                <a:gd name="T82" fmla="*/ 2147483647 w 198"/>
                <a:gd name="T83" fmla="*/ 2147483647 h 810"/>
                <a:gd name="T84" fmla="*/ 0 w 198"/>
                <a:gd name="T85" fmla="*/ 2147483647 h 810"/>
                <a:gd name="T86" fmla="*/ 0 w 198"/>
                <a:gd name="T87" fmla="*/ 2147483647 h 810"/>
                <a:gd name="T88" fmla="*/ 2147483647 w 198"/>
                <a:gd name="T89" fmla="*/ 2147483647 h 810"/>
                <a:gd name="T90" fmla="*/ 2147483647 w 198"/>
                <a:gd name="T91" fmla="*/ 2147483647 h 810"/>
                <a:gd name="T92" fmla="*/ 2147483647 w 198"/>
                <a:gd name="T93" fmla="*/ 2147483647 h 810"/>
                <a:gd name="T94" fmla="*/ 2147483647 w 198"/>
                <a:gd name="T95" fmla="*/ 2147483647 h 810"/>
                <a:gd name="T96" fmla="*/ 2147483647 w 198"/>
                <a:gd name="T97" fmla="*/ 2147483647 h 810"/>
                <a:gd name="T98" fmla="*/ 2147483647 w 198"/>
                <a:gd name="T99" fmla="*/ 0 h 810"/>
                <a:gd name="T100" fmla="*/ 2147483647 w 198"/>
                <a:gd name="T101" fmla="*/ 0 h 810"/>
                <a:gd name="T102" fmla="*/ 2147483647 w 198"/>
                <a:gd name="T103" fmla="*/ 2147483647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8"/>
                <a:gd name="T157" fmla="*/ 0 h 810"/>
                <a:gd name="T158" fmla="*/ 198 w 198"/>
                <a:gd name="T159" fmla="*/ 810 h 8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8" h="810">
                  <a:moveTo>
                    <a:pt x="49" y="2"/>
                  </a:moveTo>
                  <a:lnTo>
                    <a:pt x="48" y="30"/>
                  </a:lnTo>
                  <a:lnTo>
                    <a:pt x="48" y="59"/>
                  </a:lnTo>
                  <a:lnTo>
                    <a:pt x="46" y="87"/>
                  </a:lnTo>
                  <a:lnTo>
                    <a:pt x="46" y="114"/>
                  </a:lnTo>
                  <a:lnTo>
                    <a:pt x="46" y="139"/>
                  </a:lnTo>
                  <a:lnTo>
                    <a:pt x="46" y="165"/>
                  </a:lnTo>
                  <a:lnTo>
                    <a:pt x="46" y="190"/>
                  </a:lnTo>
                  <a:lnTo>
                    <a:pt x="48" y="215"/>
                  </a:lnTo>
                  <a:lnTo>
                    <a:pt x="49" y="236"/>
                  </a:lnTo>
                  <a:lnTo>
                    <a:pt x="53" y="259"/>
                  </a:lnTo>
                  <a:lnTo>
                    <a:pt x="57" y="280"/>
                  </a:lnTo>
                  <a:lnTo>
                    <a:pt x="65" y="301"/>
                  </a:lnTo>
                  <a:lnTo>
                    <a:pt x="70" y="318"/>
                  </a:lnTo>
                  <a:lnTo>
                    <a:pt x="80" y="335"/>
                  </a:lnTo>
                  <a:lnTo>
                    <a:pt x="89" y="350"/>
                  </a:lnTo>
                  <a:lnTo>
                    <a:pt x="103" y="365"/>
                  </a:lnTo>
                  <a:lnTo>
                    <a:pt x="114" y="377"/>
                  </a:lnTo>
                  <a:lnTo>
                    <a:pt x="125" y="394"/>
                  </a:lnTo>
                  <a:lnTo>
                    <a:pt x="135" y="409"/>
                  </a:lnTo>
                  <a:lnTo>
                    <a:pt x="146" y="428"/>
                  </a:lnTo>
                  <a:lnTo>
                    <a:pt x="154" y="447"/>
                  </a:lnTo>
                  <a:lnTo>
                    <a:pt x="163" y="466"/>
                  </a:lnTo>
                  <a:lnTo>
                    <a:pt x="169" y="483"/>
                  </a:lnTo>
                  <a:lnTo>
                    <a:pt x="177" y="506"/>
                  </a:lnTo>
                  <a:lnTo>
                    <a:pt x="181" y="525"/>
                  </a:lnTo>
                  <a:lnTo>
                    <a:pt x="186" y="544"/>
                  </a:lnTo>
                  <a:lnTo>
                    <a:pt x="188" y="563"/>
                  </a:lnTo>
                  <a:lnTo>
                    <a:pt x="192" y="582"/>
                  </a:lnTo>
                  <a:lnTo>
                    <a:pt x="194" y="601"/>
                  </a:lnTo>
                  <a:lnTo>
                    <a:pt x="196" y="618"/>
                  </a:lnTo>
                  <a:lnTo>
                    <a:pt x="196" y="632"/>
                  </a:lnTo>
                  <a:lnTo>
                    <a:pt x="198" y="649"/>
                  </a:lnTo>
                  <a:lnTo>
                    <a:pt x="196" y="660"/>
                  </a:lnTo>
                  <a:lnTo>
                    <a:pt x="194" y="675"/>
                  </a:lnTo>
                  <a:lnTo>
                    <a:pt x="192" y="690"/>
                  </a:lnTo>
                  <a:lnTo>
                    <a:pt x="190" y="708"/>
                  </a:lnTo>
                  <a:lnTo>
                    <a:pt x="188" y="721"/>
                  </a:lnTo>
                  <a:lnTo>
                    <a:pt x="184" y="736"/>
                  </a:lnTo>
                  <a:lnTo>
                    <a:pt x="181" y="749"/>
                  </a:lnTo>
                  <a:lnTo>
                    <a:pt x="177" y="765"/>
                  </a:lnTo>
                  <a:lnTo>
                    <a:pt x="175" y="776"/>
                  </a:lnTo>
                  <a:lnTo>
                    <a:pt x="169" y="786"/>
                  </a:lnTo>
                  <a:lnTo>
                    <a:pt x="167" y="795"/>
                  </a:lnTo>
                  <a:lnTo>
                    <a:pt x="165" y="803"/>
                  </a:lnTo>
                  <a:lnTo>
                    <a:pt x="163" y="807"/>
                  </a:lnTo>
                  <a:lnTo>
                    <a:pt x="162" y="810"/>
                  </a:lnTo>
                  <a:lnTo>
                    <a:pt x="162" y="808"/>
                  </a:lnTo>
                  <a:lnTo>
                    <a:pt x="160" y="801"/>
                  </a:lnTo>
                  <a:lnTo>
                    <a:pt x="158" y="789"/>
                  </a:lnTo>
                  <a:lnTo>
                    <a:pt x="158" y="772"/>
                  </a:lnTo>
                  <a:lnTo>
                    <a:pt x="158" y="755"/>
                  </a:lnTo>
                  <a:lnTo>
                    <a:pt x="154" y="730"/>
                  </a:lnTo>
                  <a:lnTo>
                    <a:pt x="152" y="706"/>
                  </a:lnTo>
                  <a:lnTo>
                    <a:pt x="148" y="677"/>
                  </a:lnTo>
                  <a:lnTo>
                    <a:pt x="146" y="651"/>
                  </a:lnTo>
                  <a:lnTo>
                    <a:pt x="141" y="622"/>
                  </a:lnTo>
                  <a:lnTo>
                    <a:pt x="139" y="593"/>
                  </a:lnTo>
                  <a:lnTo>
                    <a:pt x="133" y="565"/>
                  </a:lnTo>
                  <a:lnTo>
                    <a:pt x="129" y="540"/>
                  </a:lnTo>
                  <a:lnTo>
                    <a:pt x="124" y="515"/>
                  </a:lnTo>
                  <a:lnTo>
                    <a:pt x="118" y="495"/>
                  </a:lnTo>
                  <a:lnTo>
                    <a:pt x="112" y="476"/>
                  </a:lnTo>
                  <a:lnTo>
                    <a:pt x="106" y="460"/>
                  </a:lnTo>
                  <a:lnTo>
                    <a:pt x="101" y="447"/>
                  </a:lnTo>
                  <a:lnTo>
                    <a:pt x="95" y="437"/>
                  </a:lnTo>
                  <a:lnTo>
                    <a:pt x="89" y="426"/>
                  </a:lnTo>
                  <a:lnTo>
                    <a:pt x="84" y="418"/>
                  </a:lnTo>
                  <a:lnTo>
                    <a:pt x="78" y="407"/>
                  </a:lnTo>
                  <a:lnTo>
                    <a:pt x="72" y="399"/>
                  </a:lnTo>
                  <a:lnTo>
                    <a:pt x="67" y="390"/>
                  </a:lnTo>
                  <a:lnTo>
                    <a:pt x="63" y="382"/>
                  </a:lnTo>
                  <a:lnTo>
                    <a:pt x="55" y="375"/>
                  </a:lnTo>
                  <a:lnTo>
                    <a:pt x="51" y="365"/>
                  </a:lnTo>
                  <a:lnTo>
                    <a:pt x="44" y="358"/>
                  </a:lnTo>
                  <a:lnTo>
                    <a:pt x="40" y="348"/>
                  </a:lnTo>
                  <a:lnTo>
                    <a:pt x="32" y="339"/>
                  </a:lnTo>
                  <a:lnTo>
                    <a:pt x="27" y="331"/>
                  </a:lnTo>
                  <a:lnTo>
                    <a:pt x="21" y="320"/>
                  </a:lnTo>
                  <a:lnTo>
                    <a:pt x="15" y="310"/>
                  </a:lnTo>
                  <a:lnTo>
                    <a:pt x="10" y="295"/>
                  </a:lnTo>
                  <a:lnTo>
                    <a:pt x="6" y="280"/>
                  </a:lnTo>
                  <a:lnTo>
                    <a:pt x="2" y="259"/>
                  </a:lnTo>
                  <a:lnTo>
                    <a:pt x="0" y="240"/>
                  </a:lnTo>
                  <a:lnTo>
                    <a:pt x="0" y="217"/>
                  </a:lnTo>
                  <a:lnTo>
                    <a:pt x="0" y="192"/>
                  </a:lnTo>
                  <a:lnTo>
                    <a:pt x="0" y="167"/>
                  </a:lnTo>
                  <a:lnTo>
                    <a:pt x="2" y="145"/>
                  </a:lnTo>
                  <a:lnTo>
                    <a:pt x="4" y="120"/>
                  </a:lnTo>
                  <a:lnTo>
                    <a:pt x="6" y="99"/>
                  </a:lnTo>
                  <a:lnTo>
                    <a:pt x="10" y="76"/>
                  </a:lnTo>
                  <a:lnTo>
                    <a:pt x="11" y="59"/>
                  </a:lnTo>
                  <a:lnTo>
                    <a:pt x="15" y="42"/>
                  </a:lnTo>
                  <a:lnTo>
                    <a:pt x="17" y="30"/>
                  </a:lnTo>
                  <a:lnTo>
                    <a:pt x="19" y="19"/>
                  </a:lnTo>
                  <a:lnTo>
                    <a:pt x="23" y="13"/>
                  </a:lnTo>
                  <a:lnTo>
                    <a:pt x="27" y="8"/>
                  </a:lnTo>
                  <a:lnTo>
                    <a:pt x="30" y="4"/>
                  </a:lnTo>
                  <a:lnTo>
                    <a:pt x="34" y="0"/>
                  </a:lnTo>
                  <a:lnTo>
                    <a:pt x="40" y="0"/>
                  </a:lnTo>
                  <a:lnTo>
                    <a:pt x="46" y="0"/>
                  </a:lnTo>
                  <a:lnTo>
                    <a:pt x="49" y="2"/>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5" name="Freeform 192">
              <a:extLst>
                <a:ext uri="{FF2B5EF4-FFF2-40B4-BE49-F238E27FC236}">
                  <a16:creationId xmlns:a16="http://schemas.microsoft.com/office/drawing/2014/main" id="{7E067830-DAD1-9045-82B5-D32598E8001F}"/>
                </a:ext>
              </a:extLst>
            </p:cNvPr>
            <p:cNvSpPr>
              <a:spLocks/>
            </p:cNvSpPr>
            <p:nvPr/>
          </p:nvSpPr>
          <p:spPr bwMode="auto">
            <a:xfrm flipH="1">
              <a:off x="2748309" y="2337703"/>
              <a:ext cx="55563" cy="300038"/>
            </a:xfrm>
            <a:custGeom>
              <a:avLst/>
              <a:gdLst>
                <a:gd name="T0" fmla="*/ 2147483647 w 70"/>
                <a:gd name="T1" fmla="*/ 2147483647 h 379"/>
                <a:gd name="T2" fmla="*/ 2147483647 w 70"/>
                <a:gd name="T3" fmla="*/ 2147483647 h 379"/>
                <a:gd name="T4" fmla="*/ 2147483647 w 70"/>
                <a:gd name="T5" fmla="*/ 2147483647 h 379"/>
                <a:gd name="T6" fmla="*/ 2147483647 w 70"/>
                <a:gd name="T7" fmla="*/ 2147483647 h 379"/>
                <a:gd name="T8" fmla="*/ 2147483647 w 70"/>
                <a:gd name="T9" fmla="*/ 2147483647 h 379"/>
                <a:gd name="T10" fmla="*/ 2147483647 w 70"/>
                <a:gd name="T11" fmla="*/ 2147483647 h 379"/>
                <a:gd name="T12" fmla="*/ 2147483647 w 70"/>
                <a:gd name="T13" fmla="*/ 2147483647 h 379"/>
                <a:gd name="T14" fmla="*/ 2147483647 w 70"/>
                <a:gd name="T15" fmla="*/ 2147483647 h 379"/>
                <a:gd name="T16" fmla="*/ 2147483647 w 70"/>
                <a:gd name="T17" fmla="*/ 2147483647 h 379"/>
                <a:gd name="T18" fmla="*/ 2147483647 w 70"/>
                <a:gd name="T19" fmla="*/ 2147483647 h 379"/>
                <a:gd name="T20" fmla="*/ 2147483647 w 70"/>
                <a:gd name="T21" fmla="*/ 2147483647 h 379"/>
                <a:gd name="T22" fmla="*/ 2147483647 w 70"/>
                <a:gd name="T23" fmla="*/ 2147483647 h 379"/>
                <a:gd name="T24" fmla="*/ 2147483647 w 70"/>
                <a:gd name="T25" fmla="*/ 2147483647 h 379"/>
                <a:gd name="T26" fmla="*/ 2147483647 w 70"/>
                <a:gd name="T27" fmla="*/ 2147483647 h 379"/>
                <a:gd name="T28" fmla="*/ 2147483647 w 70"/>
                <a:gd name="T29" fmla="*/ 2147483647 h 379"/>
                <a:gd name="T30" fmla="*/ 2147483647 w 70"/>
                <a:gd name="T31" fmla="*/ 2147483647 h 379"/>
                <a:gd name="T32" fmla="*/ 2147483647 w 70"/>
                <a:gd name="T33" fmla="*/ 2147483647 h 379"/>
                <a:gd name="T34" fmla="*/ 2147483647 w 70"/>
                <a:gd name="T35" fmla="*/ 2147483647 h 379"/>
                <a:gd name="T36" fmla="*/ 2147483647 w 70"/>
                <a:gd name="T37" fmla="*/ 2147483647 h 379"/>
                <a:gd name="T38" fmla="*/ 2147483647 w 70"/>
                <a:gd name="T39" fmla="*/ 2147483647 h 379"/>
                <a:gd name="T40" fmla="*/ 2147483647 w 70"/>
                <a:gd name="T41" fmla="*/ 2147483647 h 379"/>
                <a:gd name="T42" fmla="*/ 2147483647 w 70"/>
                <a:gd name="T43" fmla="*/ 2147483647 h 379"/>
                <a:gd name="T44" fmla="*/ 2147483647 w 70"/>
                <a:gd name="T45" fmla="*/ 2147483647 h 379"/>
                <a:gd name="T46" fmla="*/ 2147483647 w 70"/>
                <a:gd name="T47" fmla="*/ 2147483647 h 379"/>
                <a:gd name="T48" fmla="*/ 2147483647 w 70"/>
                <a:gd name="T49" fmla="*/ 2147483647 h 379"/>
                <a:gd name="T50" fmla="*/ 2147483647 w 70"/>
                <a:gd name="T51" fmla="*/ 2147483647 h 379"/>
                <a:gd name="T52" fmla="*/ 2147483647 w 70"/>
                <a:gd name="T53" fmla="*/ 2147483647 h 379"/>
                <a:gd name="T54" fmla="*/ 2147483647 w 70"/>
                <a:gd name="T55" fmla="*/ 2147483647 h 379"/>
                <a:gd name="T56" fmla="*/ 0 w 70"/>
                <a:gd name="T57" fmla="*/ 2147483647 h 379"/>
                <a:gd name="T58" fmla="*/ 0 w 70"/>
                <a:gd name="T59" fmla="*/ 2147483647 h 379"/>
                <a:gd name="T60" fmla="*/ 0 w 70"/>
                <a:gd name="T61" fmla="*/ 2147483647 h 379"/>
                <a:gd name="T62" fmla="*/ 2147483647 w 70"/>
                <a:gd name="T63" fmla="*/ 2147483647 h 379"/>
                <a:gd name="T64" fmla="*/ 2147483647 w 70"/>
                <a:gd name="T65" fmla="*/ 2147483647 h 379"/>
                <a:gd name="T66" fmla="*/ 2147483647 w 70"/>
                <a:gd name="T67" fmla="*/ 2147483647 h 379"/>
                <a:gd name="T68" fmla="*/ 2147483647 w 70"/>
                <a:gd name="T69" fmla="*/ 2147483647 h 379"/>
                <a:gd name="T70" fmla="*/ 2147483647 w 70"/>
                <a:gd name="T71" fmla="*/ 2147483647 h 379"/>
                <a:gd name="T72" fmla="*/ 2147483647 w 70"/>
                <a:gd name="T73" fmla="*/ 2147483647 h 379"/>
                <a:gd name="T74" fmla="*/ 2147483647 w 70"/>
                <a:gd name="T75" fmla="*/ 2147483647 h 379"/>
                <a:gd name="T76" fmla="*/ 2147483647 w 70"/>
                <a:gd name="T77" fmla="*/ 2147483647 h 379"/>
                <a:gd name="T78" fmla="*/ 2147483647 w 70"/>
                <a:gd name="T79" fmla="*/ 2147483647 h 379"/>
                <a:gd name="T80" fmla="*/ 2147483647 w 70"/>
                <a:gd name="T81" fmla="*/ 2147483647 h 379"/>
                <a:gd name="T82" fmla="*/ 2147483647 w 70"/>
                <a:gd name="T83" fmla="*/ 2147483647 h 379"/>
                <a:gd name="T84" fmla="*/ 2147483647 w 70"/>
                <a:gd name="T85" fmla="*/ 2147483647 h 379"/>
                <a:gd name="T86" fmla="*/ 2147483647 w 70"/>
                <a:gd name="T87" fmla="*/ 2147483647 h 379"/>
                <a:gd name="T88" fmla="*/ 2147483647 w 70"/>
                <a:gd name="T89" fmla="*/ 2147483647 h 379"/>
                <a:gd name="T90" fmla="*/ 2147483647 w 70"/>
                <a:gd name="T91" fmla="*/ 2147483647 h 379"/>
                <a:gd name="T92" fmla="*/ 2147483647 w 70"/>
                <a:gd name="T93" fmla="*/ 0 h 379"/>
                <a:gd name="T94" fmla="*/ 2147483647 w 70"/>
                <a:gd name="T95" fmla="*/ 2147483647 h 379"/>
                <a:gd name="T96" fmla="*/ 2147483647 w 70"/>
                <a:gd name="T97" fmla="*/ 2147483647 h 379"/>
                <a:gd name="T98" fmla="*/ 2147483647 w 70"/>
                <a:gd name="T99" fmla="*/ 2147483647 h 379"/>
                <a:gd name="T100" fmla="*/ 2147483647 w 70"/>
                <a:gd name="T101" fmla="*/ 2147483647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379"/>
                <a:gd name="T155" fmla="*/ 70 w 70"/>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379">
                  <a:moveTo>
                    <a:pt x="68" y="10"/>
                  </a:moveTo>
                  <a:lnTo>
                    <a:pt x="61" y="21"/>
                  </a:lnTo>
                  <a:lnTo>
                    <a:pt x="55" y="38"/>
                  </a:lnTo>
                  <a:lnTo>
                    <a:pt x="51" y="56"/>
                  </a:lnTo>
                  <a:lnTo>
                    <a:pt x="48" y="78"/>
                  </a:lnTo>
                  <a:lnTo>
                    <a:pt x="44" y="101"/>
                  </a:lnTo>
                  <a:lnTo>
                    <a:pt x="42" y="126"/>
                  </a:lnTo>
                  <a:lnTo>
                    <a:pt x="42" y="149"/>
                  </a:lnTo>
                  <a:lnTo>
                    <a:pt x="42" y="175"/>
                  </a:lnTo>
                  <a:lnTo>
                    <a:pt x="40" y="200"/>
                  </a:lnTo>
                  <a:lnTo>
                    <a:pt x="40" y="225"/>
                  </a:lnTo>
                  <a:lnTo>
                    <a:pt x="40" y="248"/>
                  </a:lnTo>
                  <a:lnTo>
                    <a:pt x="40" y="271"/>
                  </a:lnTo>
                  <a:lnTo>
                    <a:pt x="40" y="290"/>
                  </a:lnTo>
                  <a:lnTo>
                    <a:pt x="40" y="309"/>
                  </a:lnTo>
                  <a:lnTo>
                    <a:pt x="40" y="324"/>
                  </a:lnTo>
                  <a:lnTo>
                    <a:pt x="40" y="335"/>
                  </a:lnTo>
                  <a:lnTo>
                    <a:pt x="40" y="337"/>
                  </a:lnTo>
                  <a:lnTo>
                    <a:pt x="38" y="343"/>
                  </a:lnTo>
                  <a:lnTo>
                    <a:pt x="34" y="349"/>
                  </a:lnTo>
                  <a:lnTo>
                    <a:pt x="32" y="352"/>
                  </a:lnTo>
                  <a:lnTo>
                    <a:pt x="29" y="356"/>
                  </a:lnTo>
                  <a:lnTo>
                    <a:pt x="27" y="360"/>
                  </a:lnTo>
                  <a:lnTo>
                    <a:pt x="23" y="366"/>
                  </a:lnTo>
                  <a:lnTo>
                    <a:pt x="19" y="369"/>
                  </a:lnTo>
                  <a:lnTo>
                    <a:pt x="11" y="375"/>
                  </a:lnTo>
                  <a:lnTo>
                    <a:pt x="6" y="379"/>
                  </a:lnTo>
                  <a:lnTo>
                    <a:pt x="2" y="379"/>
                  </a:lnTo>
                  <a:lnTo>
                    <a:pt x="0" y="373"/>
                  </a:lnTo>
                  <a:lnTo>
                    <a:pt x="0" y="360"/>
                  </a:lnTo>
                  <a:lnTo>
                    <a:pt x="0" y="343"/>
                  </a:lnTo>
                  <a:lnTo>
                    <a:pt x="2" y="320"/>
                  </a:lnTo>
                  <a:lnTo>
                    <a:pt x="4" y="297"/>
                  </a:lnTo>
                  <a:lnTo>
                    <a:pt x="4" y="271"/>
                  </a:lnTo>
                  <a:lnTo>
                    <a:pt x="6" y="244"/>
                  </a:lnTo>
                  <a:lnTo>
                    <a:pt x="8" y="213"/>
                  </a:lnTo>
                  <a:lnTo>
                    <a:pt x="11" y="185"/>
                  </a:lnTo>
                  <a:lnTo>
                    <a:pt x="13" y="154"/>
                  </a:lnTo>
                  <a:lnTo>
                    <a:pt x="17" y="126"/>
                  </a:lnTo>
                  <a:lnTo>
                    <a:pt x="23" y="97"/>
                  </a:lnTo>
                  <a:lnTo>
                    <a:pt x="29" y="73"/>
                  </a:lnTo>
                  <a:lnTo>
                    <a:pt x="34" y="50"/>
                  </a:lnTo>
                  <a:lnTo>
                    <a:pt x="42" y="31"/>
                  </a:lnTo>
                  <a:lnTo>
                    <a:pt x="51" y="18"/>
                  </a:lnTo>
                  <a:lnTo>
                    <a:pt x="61" y="8"/>
                  </a:lnTo>
                  <a:lnTo>
                    <a:pt x="67" y="2"/>
                  </a:lnTo>
                  <a:lnTo>
                    <a:pt x="70" y="0"/>
                  </a:lnTo>
                  <a:lnTo>
                    <a:pt x="70" y="2"/>
                  </a:lnTo>
                  <a:lnTo>
                    <a:pt x="70" y="4"/>
                  </a:lnTo>
                  <a:lnTo>
                    <a:pt x="68" y="1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6" name="Freeform 193">
              <a:extLst>
                <a:ext uri="{FF2B5EF4-FFF2-40B4-BE49-F238E27FC236}">
                  <a16:creationId xmlns:a16="http://schemas.microsoft.com/office/drawing/2014/main" id="{C34D391E-C7F9-F14C-8C18-5A4B6EDDA901}"/>
                </a:ext>
              </a:extLst>
            </p:cNvPr>
            <p:cNvSpPr>
              <a:spLocks/>
            </p:cNvSpPr>
            <p:nvPr/>
          </p:nvSpPr>
          <p:spPr bwMode="auto">
            <a:xfrm flipH="1">
              <a:off x="2770535" y="2737753"/>
              <a:ext cx="79375" cy="184150"/>
            </a:xfrm>
            <a:custGeom>
              <a:avLst/>
              <a:gdLst>
                <a:gd name="T0" fmla="*/ 2147483647 w 101"/>
                <a:gd name="T1" fmla="*/ 2147483647 h 233"/>
                <a:gd name="T2" fmla="*/ 2147483647 w 101"/>
                <a:gd name="T3" fmla="*/ 2147483647 h 233"/>
                <a:gd name="T4" fmla="*/ 2147483647 w 101"/>
                <a:gd name="T5" fmla="*/ 2147483647 h 233"/>
                <a:gd name="T6" fmla="*/ 2147483647 w 101"/>
                <a:gd name="T7" fmla="*/ 2147483647 h 233"/>
                <a:gd name="T8" fmla="*/ 2147483647 w 101"/>
                <a:gd name="T9" fmla="*/ 2147483647 h 233"/>
                <a:gd name="T10" fmla="*/ 2147483647 w 101"/>
                <a:gd name="T11" fmla="*/ 2147483647 h 233"/>
                <a:gd name="T12" fmla="*/ 2147483647 w 101"/>
                <a:gd name="T13" fmla="*/ 2147483647 h 233"/>
                <a:gd name="T14" fmla="*/ 2147483647 w 101"/>
                <a:gd name="T15" fmla="*/ 2147483647 h 233"/>
                <a:gd name="T16" fmla="*/ 2147483647 w 101"/>
                <a:gd name="T17" fmla="*/ 2147483647 h 233"/>
                <a:gd name="T18" fmla="*/ 2147483647 w 101"/>
                <a:gd name="T19" fmla="*/ 2147483647 h 233"/>
                <a:gd name="T20" fmla="*/ 2147483647 w 101"/>
                <a:gd name="T21" fmla="*/ 2147483647 h 233"/>
                <a:gd name="T22" fmla="*/ 2147483647 w 101"/>
                <a:gd name="T23" fmla="*/ 2147483647 h 233"/>
                <a:gd name="T24" fmla="*/ 2147483647 w 101"/>
                <a:gd name="T25" fmla="*/ 2147483647 h 233"/>
                <a:gd name="T26" fmla="*/ 0 w 101"/>
                <a:gd name="T27" fmla="*/ 2147483647 h 233"/>
                <a:gd name="T28" fmla="*/ 2147483647 w 101"/>
                <a:gd name="T29" fmla="*/ 2147483647 h 233"/>
                <a:gd name="T30" fmla="*/ 2147483647 w 101"/>
                <a:gd name="T31" fmla="*/ 2147483647 h 233"/>
                <a:gd name="T32" fmla="*/ 2147483647 w 101"/>
                <a:gd name="T33" fmla="*/ 2147483647 h 233"/>
                <a:gd name="T34" fmla="*/ 2147483647 w 101"/>
                <a:gd name="T35" fmla="*/ 2147483647 h 233"/>
                <a:gd name="T36" fmla="*/ 2147483647 w 101"/>
                <a:gd name="T37" fmla="*/ 2147483647 h 233"/>
                <a:gd name="T38" fmla="*/ 2147483647 w 101"/>
                <a:gd name="T39" fmla="*/ 2147483647 h 233"/>
                <a:gd name="T40" fmla="*/ 2147483647 w 101"/>
                <a:gd name="T41" fmla="*/ 2147483647 h 233"/>
                <a:gd name="T42" fmla="*/ 2147483647 w 101"/>
                <a:gd name="T43" fmla="*/ 2147483647 h 233"/>
                <a:gd name="T44" fmla="*/ 2147483647 w 101"/>
                <a:gd name="T45" fmla="*/ 2147483647 h 233"/>
                <a:gd name="T46" fmla="*/ 2147483647 w 101"/>
                <a:gd name="T47" fmla="*/ 2147483647 h 233"/>
                <a:gd name="T48" fmla="*/ 2147483647 w 101"/>
                <a:gd name="T49" fmla="*/ 2147483647 h 233"/>
                <a:gd name="T50" fmla="*/ 2147483647 w 101"/>
                <a:gd name="T51" fmla="*/ 2147483647 h 233"/>
                <a:gd name="T52" fmla="*/ 2147483647 w 101"/>
                <a:gd name="T53" fmla="*/ 2147483647 h 233"/>
                <a:gd name="T54" fmla="*/ 2147483647 w 101"/>
                <a:gd name="T55" fmla="*/ 2147483647 h 233"/>
                <a:gd name="T56" fmla="*/ 2147483647 w 101"/>
                <a:gd name="T57" fmla="*/ 2147483647 h 233"/>
                <a:gd name="T58" fmla="*/ 2147483647 w 101"/>
                <a:gd name="T59" fmla="*/ 2147483647 h 233"/>
                <a:gd name="T60" fmla="*/ 2147483647 w 101"/>
                <a:gd name="T61" fmla="*/ 2147483647 h 233"/>
                <a:gd name="T62" fmla="*/ 2147483647 w 101"/>
                <a:gd name="T63" fmla="*/ 2147483647 h 233"/>
                <a:gd name="T64" fmla="*/ 2147483647 w 101"/>
                <a:gd name="T65" fmla="*/ 2147483647 h 233"/>
                <a:gd name="T66" fmla="*/ 2147483647 w 101"/>
                <a:gd name="T67" fmla="*/ 2147483647 h 233"/>
                <a:gd name="T68" fmla="*/ 2147483647 w 101"/>
                <a:gd name="T69" fmla="*/ 2147483647 h 233"/>
                <a:gd name="T70" fmla="*/ 2147483647 w 101"/>
                <a:gd name="T71" fmla="*/ 2147483647 h 233"/>
                <a:gd name="T72" fmla="*/ 2147483647 w 101"/>
                <a:gd name="T73" fmla="*/ 0 h 233"/>
                <a:gd name="T74" fmla="*/ 2147483647 w 101"/>
                <a:gd name="T75" fmla="*/ 0 h 233"/>
                <a:gd name="T76" fmla="*/ 2147483647 w 101"/>
                <a:gd name="T77" fmla="*/ 0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1"/>
                <a:gd name="T118" fmla="*/ 0 h 233"/>
                <a:gd name="T119" fmla="*/ 101 w 101"/>
                <a:gd name="T120" fmla="*/ 233 h 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1" h="233">
                  <a:moveTo>
                    <a:pt x="101" y="0"/>
                  </a:moveTo>
                  <a:lnTo>
                    <a:pt x="101" y="10"/>
                  </a:lnTo>
                  <a:lnTo>
                    <a:pt x="101" y="21"/>
                  </a:lnTo>
                  <a:lnTo>
                    <a:pt x="101" y="35"/>
                  </a:lnTo>
                  <a:lnTo>
                    <a:pt x="101" y="48"/>
                  </a:lnTo>
                  <a:lnTo>
                    <a:pt x="99" y="61"/>
                  </a:lnTo>
                  <a:lnTo>
                    <a:pt x="97" y="75"/>
                  </a:lnTo>
                  <a:lnTo>
                    <a:pt x="93" y="86"/>
                  </a:lnTo>
                  <a:lnTo>
                    <a:pt x="91" y="99"/>
                  </a:lnTo>
                  <a:lnTo>
                    <a:pt x="88" y="111"/>
                  </a:lnTo>
                  <a:lnTo>
                    <a:pt x="86" y="124"/>
                  </a:lnTo>
                  <a:lnTo>
                    <a:pt x="82" y="136"/>
                  </a:lnTo>
                  <a:lnTo>
                    <a:pt x="76" y="147"/>
                  </a:lnTo>
                  <a:lnTo>
                    <a:pt x="72" y="156"/>
                  </a:lnTo>
                  <a:lnTo>
                    <a:pt x="69" y="168"/>
                  </a:lnTo>
                  <a:lnTo>
                    <a:pt x="65" y="175"/>
                  </a:lnTo>
                  <a:lnTo>
                    <a:pt x="59" y="185"/>
                  </a:lnTo>
                  <a:lnTo>
                    <a:pt x="53" y="189"/>
                  </a:lnTo>
                  <a:lnTo>
                    <a:pt x="48" y="196"/>
                  </a:lnTo>
                  <a:lnTo>
                    <a:pt x="42" y="200"/>
                  </a:lnTo>
                  <a:lnTo>
                    <a:pt x="38" y="208"/>
                  </a:lnTo>
                  <a:lnTo>
                    <a:pt x="32" y="210"/>
                  </a:lnTo>
                  <a:lnTo>
                    <a:pt x="29" y="215"/>
                  </a:lnTo>
                  <a:lnTo>
                    <a:pt x="23" y="219"/>
                  </a:lnTo>
                  <a:lnTo>
                    <a:pt x="19" y="223"/>
                  </a:lnTo>
                  <a:lnTo>
                    <a:pt x="12" y="229"/>
                  </a:lnTo>
                  <a:lnTo>
                    <a:pt x="6" y="231"/>
                  </a:lnTo>
                  <a:lnTo>
                    <a:pt x="0" y="233"/>
                  </a:lnTo>
                  <a:lnTo>
                    <a:pt x="0" y="231"/>
                  </a:lnTo>
                  <a:lnTo>
                    <a:pt x="2" y="227"/>
                  </a:lnTo>
                  <a:lnTo>
                    <a:pt x="6" y="221"/>
                  </a:lnTo>
                  <a:lnTo>
                    <a:pt x="10" y="215"/>
                  </a:lnTo>
                  <a:lnTo>
                    <a:pt x="15" y="210"/>
                  </a:lnTo>
                  <a:lnTo>
                    <a:pt x="17" y="206"/>
                  </a:lnTo>
                  <a:lnTo>
                    <a:pt x="21" y="200"/>
                  </a:lnTo>
                  <a:lnTo>
                    <a:pt x="23" y="196"/>
                  </a:lnTo>
                  <a:lnTo>
                    <a:pt x="29" y="193"/>
                  </a:lnTo>
                  <a:lnTo>
                    <a:pt x="31" y="187"/>
                  </a:lnTo>
                  <a:lnTo>
                    <a:pt x="34" y="181"/>
                  </a:lnTo>
                  <a:lnTo>
                    <a:pt x="36" y="175"/>
                  </a:lnTo>
                  <a:lnTo>
                    <a:pt x="42" y="170"/>
                  </a:lnTo>
                  <a:lnTo>
                    <a:pt x="42" y="164"/>
                  </a:lnTo>
                  <a:lnTo>
                    <a:pt x="46" y="158"/>
                  </a:lnTo>
                  <a:lnTo>
                    <a:pt x="48" y="155"/>
                  </a:lnTo>
                  <a:lnTo>
                    <a:pt x="51" y="151"/>
                  </a:lnTo>
                  <a:lnTo>
                    <a:pt x="53" y="145"/>
                  </a:lnTo>
                  <a:lnTo>
                    <a:pt x="53" y="141"/>
                  </a:lnTo>
                  <a:lnTo>
                    <a:pt x="57" y="137"/>
                  </a:lnTo>
                  <a:lnTo>
                    <a:pt x="59" y="134"/>
                  </a:lnTo>
                  <a:lnTo>
                    <a:pt x="61" y="124"/>
                  </a:lnTo>
                  <a:lnTo>
                    <a:pt x="65" y="117"/>
                  </a:lnTo>
                  <a:lnTo>
                    <a:pt x="65" y="109"/>
                  </a:lnTo>
                  <a:lnTo>
                    <a:pt x="67" y="101"/>
                  </a:lnTo>
                  <a:lnTo>
                    <a:pt x="65" y="96"/>
                  </a:lnTo>
                  <a:lnTo>
                    <a:pt x="65" y="90"/>
                  </a:lnTo>
                  <a:lnTo>
                    <a:pt x="65" y="84"/>
                  </a:lnTo>
                  <a:lnTo>
                    <a:pt x="65" y="78"/>
                  </a:lnTo>
                  <a:lnTo>
                    <a:pt x="63" y="73"/>
                  </a:lnTo>
                  <a:lnTo>
                    <a:pt x="63" y="65"/>
                  </a:lnTo>
                  <a:lnTo>
                    <a:pt x="61" y="58"/>
                  </a:lnTo>
                  <a:lnTo>
                    <a:pt x="61" y="52"/>
                  </a:lnTo>
                  <a:lnTo>
                    <a:pt x="61" y="46"/>
                  </a:lnTo>
                  <a:lnTo>
                    <a:pt x="59" y="39"/>
                  </a:lnTo>
                  <a:lnTo>
                    <a:pt x="59" y="33"/>
                  </a:lnTo>
                  <a:lnTo>
                    <a:pt x="61" y="29"/>
                  </a:lnTo>
                  <a:lnTo>
                    <a:pt x="61" y="23"/>
                  </a:lnTo>
                  <a:lnTo>
                    <a:pt x="61" y="20"/>
                  </a:lnTo>
                  <a:lnTo>
                    <a:pt x="63" y="16"/>
                  </a:lnTo>
                  <a:lnTo>
                    <a:pt x="65" y="16"/>
                  </a:lnTo>
                  <a:lnTo>
                    <a:pt x="67" y="10"/>
                  </a:lnTo>
                  <a:lnTo>
                    <a:pt x="72" y="8"/>
                  </a:lnTo>
                  <a:lnTo>
                    <a:pt x="76" y="4"/>
                  </a:lnTo>
                  <a:lnTo>
                    <a:pt x="84" y="4"/>
                  </a:lnTo>
                  <a:lnTo>
                    <a:pt x="89" y="0"/>
                  </a:lnTo>
                  <a:lnTo>
                    <a:pt x="95" y="0"/>
                  </a:lnTo>
                  <a:lnTo>
                    <a:pt x="99" y="0"/>
                  </a:lnTo>
                  <a:lnTo>
                    <a:pt x="101" y="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7" name="Freeform 194">
              <a:extLst>
                <a:ext uri="{FF2B5EF4-FFF2-40B4-BE49-F238E27FC236}">
                  <a16:creationId xmlns:a16="http://schemas.microsoft.com/office/drawing/2014/main" id="{04D9F57C-993F-AE45-8F5B-4135DF46EA3F}"/>
                </a:ext>
              </a:extLst>
            </p:cNvPr>
            <p:cNvSpPr>
              <a:spLocks/>
            </p:cNvSpPr>
            <p:nvPr/>
          </p:nvSpPr>
          <p:spPr bwMode="auto">
            <a:xfrm flipH="1">
              <a:off x="2451447" y="2293253"/>
              <a:ext cx="223838" cy="560388"/>
            </a:xfrm>
            <a:custGeom>
              <a:avLst/>
              <a:gdLst>
                <a:gd name="T0" fmla="*/ 2147483647 w 283"/>
                <a:gd name="T1" fmla="*/ 2147483647 h 706"/>
                <a:gd name="T2" fmla="*/ 2147483647 w 283"/>
                <a:gd name="T3" fmla="*/ 2147483647 h 706"/>
                <a:gd name="T4" fmla="*/ 2147483647 w 283"/>
                <a:gd name="T5" fmla="*/ 2147483647 h 706"/>
                <a:gd name="T6" fmla="*/ 2147483647 w 283"/>
                <a:gd name="T7" fmla="*/ 2147483647 h 706"/>
                <a:gd name="T8" fmla="*/ 2147483647 w 283"/>
                <a:gd name="T9" fmla="*/ 2147483647 h 706"/>
                <a:gd name="T10" fmla="*/ 2147483647 w 283"/>
                <a:gd name="T11" fmla="*/ 2147483647 h 706"/>
                <a:gd name="T12" fmla="*/ 2147483647 w 283"/>
                <a:gd name="T13" fmla="*/ 2147483647 h 706"/>
                <a:gd name="T14" fmla="*/ 2147483647 w 283"/>
                <a:gd name="T15" fmla="*/ 2147483647 h 706"/>
                <a:gd name="T16" fmla="*/ 2147483647 w 283"/>
                <a:gd name="T17" fmla="*/ 2147483647 h 706"/>
                <a:gd name="T18" fmla="*/ 2147483647 w 283"/>
                <a:gd name="T19" fmla="*/ 2147483647 h 706"/>
                <a:gd name="T20" fmla="*/ 2147483647 w 283"/>
                <a:gd name="T21" fmla="*/ 2147483647 h 706"/>
                <a:gd name="T22" fmla="*/ 2147483647 w 283"/>
                <a:gd name="T23" fmla="*/ 2147483647 h 706"/>
                <a:gd name="T24" fmla="*/ 2147483647 w 283"/>
                <a:gd name="T25" fmla="*/ 2147483647 h 706"/>
                <a:gd name="T26" fmla="*/ 2147483647 w 283"/>
                <a:gd name="T27" fmla="*/ 2147483647 h 706"/>
                <a:gd name="T28" fmla="*/ 2147483647 w 283"/>
                <a:gd name="T29" fmla="*/ 2147483647 h 706"/>
                <a:gd name="T30" fmla="*/ 2147483647 w 283"/>
                <a:gd name="T31" fmla="*/ 2147483647 h 706"/>
                <a:gd name="T32" fmla="*/ 2147483647 w 283"/>
                <a:gd name="T33" fmla="*/ 2147483647 h 706"/>
                <a:gd name="T34" fmla="*/ 2147483647 w 283"/>
                <a:gd name="T35" fmla="*/ 2147483647 h 706"/>
                <a:gd name="T36" fmla="*/ 2147483647 w 283"/>
                <a:gd name="T37" fmla="*/ 2147483647 h 706"/>
                <a:gd name="T38" fmla="*/ 2147483647 w 283"/>
                <a:gd name="T39" fmla="*/ 2147483647 h 706"/>
                <a:gd name="T40" fmla="*/ 2147483647 w 283"/>
                <a:gd name="T41" fmla="*/ 2147483647 h 706"/>
                <a:gd name="T42" fmla="*/ 2147483647 w 283"/>
                <a:gd name="T43" fmla="*/ 2147483647 h 706"/>
                <a:gd name="T44" fmla="*/ 2147483647 w 283"/>
                <a:gd name="T45" fmla="*/ 2147483647 h 706"/>
                <a:gd name="T46" fmla="*/ 2147483647 w 283"/>
                <a:gd name="T47" fmla="*/ 2147483647 h 706"/>
                <a:gd name="T48" fmla="*/ 2147483647 w 283"/>
                <a:gd name="T49" fmla="*/ 2147483647 h 706"/>
                <a:gd name="T50" fmla="*/ 2147483647 w 283"/>
                <a:gd name="T51" fmla="*/ 2147483647 h 706"/>
                <a:gd name="T52" fmla="*/ 2147483647 w 283"/>
                <a:gd name="T53" fmla="*/ 2147483647 h 706"/>
                <a:gd name="T54" fmla="*/ 2147483647 w 283"/>
                <a:gd name="T55" fmla="*/ 2147483647 h 706"/>
                <a:gd name="T56" fmla="*/ 2147483647 w 283"/>
                <a:gd name="T57" fmla="*/ 2147483647 h 706"/>
                <a:gd name="T58" fmla="*/ 2147483647 w 283"/>
                <a:gd name="T59" fmla="*/ 2147483647 h 706"/>
                <a:gd name="T60" fmla="*/ 2147483647 w 283"/>
                <a:gd name="T61" fmla="*/ 2147483647 h 706"/>
                <a:gd name="T62" fmla="*/ 2147483647 w 283"/>
                <a:gd name="T63" fmla="*/ 2147483647 h 706"/>
                <a:gd name="T64" fmla="*/ 2147483647 w 283"/>
                <a:gd name="T65" fmla="*/ 2147483647 h 706"/>
                <a:gd name="T66" fmla="*/ 2147483647 w 283"/>
                <a:gd name="T67" fmla="*/ 2147483647 h 706"/>
                <a:gd name="T68" fmla="*/ 2147483647 w 283"/>
                <a:gd name="T69" fmla="*/ 2147483647 h 706"/>
                <a:gd name="T70" fmla="*/ 2147483647 w 283"/>
                <a:gd name="T71" fmla="*/ 2147483647 h 706"/>
                <a:gd name="T72" fmla="*/ 2147483647 w 283"/>
                <a:gd name="T73" fmla="*/ 2147483647 h 706"/>
                <a:gd name="T74" fmla="*/ 2147483647 w 283"/>
                <a:gd name="T75" fmla="*/ 2147483647 h 706"/>
                <a:gd name="T76" fmla="*/ 2147483647 w 283"/>
                <a:gd name="T77" fmla="*/ 2147483647 h 706"/>
                <a:gd name="T78" fmla="*/ 2147483647 w 283"/>
                <a:gd name="T79" fmla="*/ 2147483647 h 706"/>
                <a:gd name="T80" fmla="*/ 2147483647 w 283"/>
                <a:gd name="T81" fmla="*/ 2147483647 h 706"/>
                <a:gd name="T82" fmla="*/ 2147483647 w 283"/>
                <a:gd name="T83" fmla="*/ 2147483647 h 706"/>
                <a:gd name="T84" fmla="*/ 2147483647 w 283"/>
                <a:gd name="T85" fmla="*/ 2147483647 h 706"/>
                <a:gd name="T86" fmla="*/ 2147483647 w 283"/>
                <a:gd name="T87" fmla="*/ 2147483647 h 706"/>
                <a:gd name="T88" fmla="*/ 2147483647 w 283"/>
                <a:gd name="T89" fmla="*/ 2147483647 h 706"/>
                <a:gd name="T90" fmla="*/ 2147483647 w 283"/>
                <a:gd name="T91" fmla="*/ 2147483647 h 706"/>
                <a:gd name="T92" fmla="*/ 2147483647 w 283"/>
                <a:gd name="T93" fmla="*/ 0 h 706"/>
                <a:gd name="T94" fmla="*/ 2147483647 w 283"/>
                <a:gd name="T95" fmla="*/ 0 h 706"/>
                <a:gd name="T96" fmla="*/ 2147483647 w 283"/>
                <a:gd name="T97" fmla="*/ 0 h 706"/>
                <a:gd name="T98" fmla="*/ 0 w 283"/>
                <a:gd name="T99" fmla="*/ 2147483647 h 706"/>
                <a:gd name="T100" fmla="*/ 0 w 283"/>
                <a:gd name="T101" fmla="*/ 2147483647 h 706"/>
                <a:gd name="T102" fmla="*/ 2147483647 w 283"/>
                <a:gd name="T103" fmla="*/ 2147483647 h 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706"/>
                <a:gd name="T158" fmla="*/ 283 w 283"/>
                <a:gd name="T159" fmla="*/ 706 h 7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706">
                  <a:moveTo>
                    <a:pt x="1" y="17"/>
                  </a:moveTo>
                  <a:lnTo>
                    <a:pt x="22" y="29"/>
                  </a:lnTo>
                  <a:lnTo>
                    <a:pt x="41" y="42"/>
                  </a:lnTo>
                  <a:lnTo>
                    <a:pt x="60" y="54"/>
                  </a:lnTo>
                  <a:lnTo>
                    <a:pt x="76" y="67"/>
                  </a:lnTo>
                  <a:lnTo>
                    <a:pt x="89" y="80"/>
                  </a:lnTo>
                  <a:lnTo>
                    <a:pt x="102" y="92"/>
                  </a:lnTo>
                  <a:lnTo>
                    <a:pt x="114" y="105"/>
                  </a:lnTo>
                  <a:lnTo>
                    <a:pt x="121" y="118"/>
                  </a:lnTo>
                  <a:lnTo>
                    <a:pt x="129" y="133"/>
                  </a:lnTo>
                  <a:lnTo>
                    <a:pt x="136" y="147"/>
                  </a:lnTo>
                  <a:lnTo>
                    <a:pt x="140" y="164"/>
                  </a:lnTo>
                  <a:lnTo>
                    <a:pt x="144" y="179"/>
                  </a:lnTo>
                  <a:lnTo>
                    <a:pt x="144" y="198"/>
                  </a:lnTo>
                  <a:lnTo>
                    <a:pt x="148" y="217"/>
                  </a:lnTo>
                  <a:lnTo>
                    <a:pt x="148" y="236"/>
                  </a:lnTo>
                  <a:lnTo>
                    <a:pt x="146" y="259"/>
                  </a:lnTo>
                  <a:lnTo>
                    <a:pt x="144" y="282"/>
                  </a:lnTo>
                  <a:lnTo>
                    <a:pt x="140" y="303"/>
                  </a:lnTo>
                  <a:lnTo>
                    <a:pt x="138" y="322"/>
                  </a:lnTo>
                  <a:lnTo>
                    <a:pt x="136" y="341"/>
                  </a:lnTo>
                  <a:lnTo>
                    <a:pt x="133" y="358"/>
                  </a:lnTo>
                  <a:lnTo>
                    <a:pt x="131" y="377"/>
                  </a:lnTo>
                  <a:lnTo>
                    <a:pt x="129" y="392"/>
                  </a:lnTo>
                  <a:lnTo>
                    <a:pt x="127" y="409"/>
                  </a:lnTo>
                  <a:lnTo>
                    <a:pt x="127" y="425"/>
                  </a:lnTo>
                  <a:lnTo>
                    <a:pt x="127" y="442"/>
                  </a:lnTo>
                  <a:lnTo>
                    <a:pt x="127" y="457"/>
                  </a:lnTo>
                  <a:lnTo>
                    <a:pt x="129" y="474"/>
                  </a:lnTo>
                  <a:lnTo>
                    <a:pt x="131" y="493"/>
                  </a:lnTo>
                  <a:lnTo>
                    <a:pt x="133" y="512"/>
                  </a:lnTo>
                  <a:lnTo>
                    <a:pt x="138" y="533"/>
                  </a:lnTo>
                  <a:lnTo>
                    <a:pt x="146" y="556"/>
                  </a:lnTo>
                  <a:lnTo>
                    <a:pt x="153" y="577"/>
                  </a:lnTo>
                  <a:lnTo>
                    <a:pt x="163" y="596"/>
                  </a:lnTo>
                  <a:lnTo>
                    <a:pt x="172" y="613"/>
                  </a:lnTo>
                  <a:lnTo>
                    <a:pt x="186" y="630"/>
                  </a:lnTo>
                  <a:lnTo>
                    <a:pt x="197" y="643"/>
                  </a:lnTo>
                  <a:lnTo>
                    <a:pt x="209" y="657"/>
                  </a:lnTo>
                  <a:lnTo>
                    <a:pt x="220" y="668"/>
                  </a:lnTo>
                  <a:lnTo>
                    <a:pt x="233" y="678"/>
                  </a:lnTo>
                  <a:lnTo>
                    <a:pt x="245" y="683"/>
                  </a:lnTo>
                  <a:lnTo>
                    <a:pt x="256" y="691"/>
                  </a:lnTo>
                  <a:lnTo>
                    <a:pt x="264" y="697"/>
                  </a:lnTo>
                  <a:lnTo>
                    <a:pt x="273" y="700"/>
                  </a:lnTo>
                  <a:lnTo>
                    <a:pt x="279" y="704"/>
                  </a:lnTo>
                  <a:lnTo>
                    <a:pt x="281" y="706"/>
                  </a:lnTo>
                  <a:lnTo>
                    <a:pt x="283" y="706"/>
                  </a:lnTo>
                  <a:lnTo>
                    <a:pt x="281" y="706"/>
                  </a:lnTo>
                  <a:lnTo>
                    <a:pt x="277" y="706"/>
                  </a:lnTo>
                  <a:lnTo>
                    <a:pt x="271" y="700"/>
                  </a:lnTo>
                  <a:lnTo>
                    <a:pt x="266" y="695"/>
                  </a:lnTo>
                  <a:lnTo>
                    <a:pt x="262" y="687"/>
                  </a:lnTo>
                  <a:lnTo>
                    <a:pt x="254" y="678"/>
                  </a:lnTo>
                  <a:lnTo>
                    <a:pt x="247" y="668"/>
                  </a:lnTo>
                  <a:lnTo>
                    <a:pt x="239" y="657"/>
                  </a:lnTo>
                  <a:lnTo>
                    <a:pt x="233" y="643"/>
                  </a:lnTo>
                  <a:lnTo>
                    <a:pt x="226" y="630"/>
                  </a:lnTo>
                  <a:lnTo>
                    <a:pt x="220" y="615"/>
                  </a:lnTo>
                  <a:lnTo>
                    <a:pt x="212" y="600"/>
                  </a:lnTo>
                  <a:lnTo>
                    <a:pt x="209" y="586"/>
                  </a:lnTo>
                  <a:lnTo>
                    <a:pt x="203" y="571"/>
                  </a:lnTo>
                  <a:lnTo>
                    <a:pt x="199" y="556"/>
                  </a:lnTo>
                  <a:lnTo>
                    <a:pt x="197" y="541"/>
                  </a:lnTo>
                  <a:lnTo>
                    <a:pt x="195" y="527"/>
                  </a:lnTo>
                  <a:lnTo>
                    <a:pt x="193" y="512"/>
                  </a:lnTo>
                  <a:lnTo>
                    <a:pt x="193" y="493"/>
                  </a:lnTo>
                  <a:lnTo>
                    <a:pt x="193" y="470"/>
                  </a:lnTo>
                  <a:lnTo>
                    <a:pt x="195" y="451"/>
                  </a:lnTo>
                  <a:lnTo>
                    <a:pt x="195" y="426"/>
                  </a:lnTo>
                  <a:lnTo>
                    <a:pt x="197" y="402"/>
                  </a:lnTo>
                  <a:lnTo>
                    <a:pt x="197" y="377"/>
                  </a:lnTo>
                  <a:lnTo>
                    <a:pt x="199" y="350"/>
                  </a:lnTo>
                  <a:lnTo>
                    <a:pt x="199" y="324"/>
                  </a:lnTo>
                  <a:lnTo>
                    <a:pt x="199" y="293"/>
                  </a:lnTo>
                  <a:lnTo>
                    <a:pt x="199" y="267"/>
                  </a:lnTo>
                  <a:lnTo>
                    <a:pt x="197" y="242"/>
                  </a:lnTo>
                  <a:lnTo>
                    <a:pt x="195" y="211"/>
                  </a:lnTo>
                  <a:lnTo>
                    <a:pt x="193" y="187"/>
                  </a:lnTo>
                  <a:lnTo>
                    <a:pt x="188" y="160"/>
                  </a:lnTo>
                  <a:lnTo>
                    <a:pt x="184" y="135"/>
                  </a:lnTo>
                  <a:lnTo>
                    <a:pt x="174" y="113"/>
                  </a:lnTo>
                  <a:lnTo>
                    <a:pt x="165" y="92"/>
                  </a:lnTo>
                  <a:lnTo>
                    <a:pt x="155" y="75"/>
                  </a:lnTo>
                  <a:lnTo>
                    <a:pt x="144" y="59"/>
                  </a:lnTo>
                  <a:lnTo>
                    <a:pt x="131" y="46"/>
                  </a:lnTo>
                  <a:lnTo>
                    <a:pt x="117" y="35"/>
                  </a:lnTo>
                  <a:lnTo>
                    <a:pt x="104" y="25"/>
                  </a:lnTo>
                  <a:lnTo>
                    <a:pt x="91" y="17"/>
                  </a:lnTo>
                  <a:lnTo>
                    <a:pt x="77" y="12"/>
                  </a:lnTo>
                  <a:lnTo>
                    <a:pt x="64" y="6"/>
                  </a:lnTo>
                  <a:lnTo>
                    <a:pt x="51" y="2"/>
                  </a:lnTo>
                  <a:lnTo>
                    <a:pt x="41" y="0"/>
                  </a:lnTo>
                  <a:lnTo>
                    <a:pt x="30" y="0"/>
                  </a:lnTo>
                  <a:lnTo>
                    <a:pt x="22" y="0"/>
                  </a:lnTo>
                  <a:lnTo>
                    <a:pt x="15" y="0"/>
                  </a:lnTo>
                  <a:lnTo>
                    <a:pt x="11" y="0"/>
                  </a:lnTo>
                  <a:lnTo>
                    <a:pt x="3" y="0"/>
                  </a:lnTo>
                  <a:lnTo>
                    <a:pt x="1" y="4"/>
                  </a:lnTo>
                  <a:lnTo>
                    <a:pt x="0" y="6"/>
                  </a:lnTo>
                  <a:lnTo>
                    <a:pt x="0" y="10"/>
                  </a:lnTo>
                  <a:lnTo>
                    <a:pt x="0" y="14"/>
                  </a:lnTo>
                  <a:lnTo>
                    <a:pt x="1" y="17"/>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8" name="Freeform 195">
              <a:extLst>
                <a:ext uri="{FF2B5EF4-FFF2-40B4-BE49-F238E27FC236}">
                  <a16:creationId xmlns:a16="http://schemas.microsoft.com/office/drawing/2014/main" id="{2C99F597-193B-404D-8DF1-CAF1A2F39251}"/>
                </a:ext>
              </a:extLst>
            </p:cNvPr>
            <p:cNvSpPr>
              <a:spLocks/>
            </p:cNvSpPr>
            <p:nvPr/>
          </p:nvSpPr>
          <p:spPr bwMode="auto">
            <a:xfrm flipH="1">
              <a:off x="2600672" y="2472641"/>
              <a:ext cx="390525" cy="263525"/>
            </a:xfrm>
            <a:custGeom>
              <a:avLst/>
              <a:gdLst>
                <a:gd name="T0" fmla="*/ 2147483647 w 493"/>
                <a:gd name="T1" fmla="*/ 2147483647 h 333"/>
                <a:gd name="T2" fmla="*/ 2147483647 w 493"/>
                <a:gd name="T3" fmla="*/ 2147483647 h 333"/>
                <a:gd name="T4" fmla="*/ 2147483647 w 493"/>
                <a:gd name="T5" fmla="*/ 2147483647 h 333"/>
                <a:gd name="T6" fmla="*/ 2147483647 w 493"/>
                <a:gd name="T7" fmla="*/ 2147483647 h 333"/>
                <a:gd name="T8" fmla="*/ 2147483647 w 493"/>
                <a:gd name="T9" fmla="*/ 2147483647 h 333"/>
                <a:gd name="T10" fmla="*/ 2147483647 w 493"/>
                <a:gd name="T11" fmla="*/ 2147483647 h 333"/>
                <a:gd name="T12" fmla="*/ 2147483647 w 493"/>
                <a:gd name="T13" fmla="*/ 2147483647 h 333"/>
                <a:gd name="T14" fmla="*/ 2147483647 w 493"/>
                <a:gd name="T15" fmla="*/ 2147483647 h 333"/>
                <a:gd name="T16" fmla="*/ 2147483647 w 493"/>
                <a:gd name="T17" fmla="*/ 2147483647 h 333"/>
                <a:gd name="T18" fmla="*/ 2147483647 w 493"/>
                <a:gd name="T19" fmla="*/ 2147483647 h 333"/>
                <a:gd name="T20" fmla="*/ 2147483647 w 493"/>
                <a:gd name="T21" fmla="*/ 2147483647 h 333"/>
                <a:gd name="T22" fmla="*/ 2147483647 w 493"/>
                <a:gd name="T23" fmla="*/ 2147483647 h 333"/>
                <a:gd name="T24" fmla="*/ 2147483647 w 493"/>
                <a:gd name="T25" fmla="*/ 2147483647 h 333"/>
                <a:gd name="T26" fmla="*/ 2147483647 w 493"/>
                <a:gd name="T27" fmla="*/ 2147483647 h 333"/>
                <a:gd name="T28" fmla="*/ 2147483647 w 493"/>
                <a:gd name="T29" fmla="*/ 2147483647 h 333"/>
                <a:gd name="T30" fmla="*/ 2147483647 w 493"/>
                <a:gd name="T31" fmla="*/ 2147483647 h 333"/>
                <a:gd name="T32" fmla="*/ 2147483647 w 493"/>
                <a:gd name="T33" fmla="*/ 2147483647 h 333"/>
                <a:gd name="T34" fmla="*/ 2147483647 w 493"/>
                <a:gd name="T35" fmla="*/ 2147483647 h 333"/>
                <a:gd name="T36" fmla="*/ 2147483647 w 493"/>
                <a:gd name="T37" fmla="*/ 2147483647 h 333"/>
                <a:gd name="T38" fmla="*/ 2147483647 w 493"/>
                <a:gd name="T39" fmla="*/ 2147483647 h 333"/>
                <a:gd name="T40" fmla="*/ 2147483647 w 493"/>
                <a:gd name="T41" fmla="*/ 0 h 333"/>
                <a:gd name="T42" fmla="*/ 2147483647 w 493"/>
                <a:gd name="T43" fmla="*/ 0 h 333"/>
                <a:gd name="T44" fmla="*/ 2147483647 w 493"/>
                <a:gd name="T45" fmla="*/ 2147483647 h 333"/>
                <a:gd name="T46" fmla="*/ 2147483647 w 493"/>
                <a:gd name="T47" fmla="*/ 2147483647 h 333"/>
                <a:gd name="T48" fmla="*/ 2147483647 w 493"/>
                <a:gd name="T49" fmla="*/ 2147483647 h 333"/>
                <a:gd name="T50" fmla="*/ 2147483647 w 493"/>
                <a:gd name="T51" fmla="*/ 2147483647 h 333"/>
                <a:gd name="T52" fmla="*/ 2147483647 w 493"/>
                <a:gd name="T53" fmla="*/ 2147483647 h 333"/>
                <a:gd name="T54" fmla="*/ 2147483647 w 493"/>
                <a:gd name="T55" fmla="*/ 2147483647 h 333"/>
                <a:gd name="T56" fmla="*/ 2147483647 w 493"/>
                <a:gd name="T57" fmla="*/ 2147483647 h 333"/>
                <a:gd name="T58" fmla="*/ 2147483647 w 493"/>
                <a:gd name="T59" fmla="*/ 2147483647 h 333"/>
                <a:gd name="T60" fmla="*/ 2147483647 w 493"/>
                <a:gd name="T61" fmla="*/ 2147483647 h 333"/>
                <a:gd name="T62" fmla="*/ 2147483647 w 493"/>
                <a:gd name="T63" fmla="*/ 2147483647 h 333"/>
                <a:gd name="T64" fmla="*/ 2147483647 w 493"/>
                <a:gd name="T65" fmla="*/ 2147483647 h 333"/>
                <a:gd name="T66" fmla="*/ 2147483647 w 493"/>
                <a:gd name="T67" fmla="*/ 2147483647 h 333"/>
                <a:gd name="T68" fmla="*/ 2147483647 w 493"/>
                <a:gd name="T69" fmla="*/ 2147483647 h 333"/>
                <a:gd name="T70" fmla="*/ 2147483647 w 493"/>
                <a:gd name="T71" fmla="*/ 2147483647 h 333"/>
                <a:gd name="T72" fmla="*/ 2147483647 w 493"/>
                <a:gd name="T73" fmla="*/ 2147483647 h 333"/>
                <a:gd name="T74" fmla="*/ 2147483647 w 493"/>
                <a:gd name="T75" fmla="*/ 2147483647 h 333"/>
                <a:gd name="T76" fmla="*/ 2147483647 w 493"/>
                <a:gd name="T77" fmla="*/ 2147483647 h 333"/>
                <a:gd name="T78" fmla="*/ 2147483647 w 493"/>
                <a:gd name="T79" fmla="*/ 2147483647 h 333"/>
                <a:gd name="T80" fmla="*/ 2147483647 w 493"/>
                <a:gd name="T81" fmla="*/ 2147483647 h 333"/>
                <a:gd name="T82" fmla="*/ 2147483647 w 493"/>
                <a:gd name="T83" fmla="*/ 2147483647 h 333"/>
                <a:gd name="T84" fmla="*/ 0 w 493"/>
                <a:gd name="T85" fmla="*/ 2147483647 h 333"/>
                <a:gd name="T86" fmla="*/ 2147483647 w 493"/>
                <a:gd name="T87" fmla="*/ 2147483647 h 333"/>
                <a:gd name="T88" fmla="*/ 2147483647 w 493"/>
                <a:gd name="T89" fmla="*/ 2147483647 h 333"/>
                <a:gd name="T90" fmla="*/ 2147483647 w 493"/>
                <a:gd name="T91" fmla="*/ 2147483647 h 3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3"/>
                <a:gd name="T139" fmla="*/ 0 h 333"/>
                <a:gd name="T140" fmla="*/ 493 w 493"/>
                <a:gd name="T141" fmla="*/ 333 h 3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3" h="333">
                  <a:moveTo>
                    <a:pt x="12" y="300"/>
                  </a:moveTo>
                  <a:lnTo>
                    <a:pt x="29" y="310"/>
                  </a:lnTo>
                  <a:lnTo>
                    <a:pt x="48" y="319"/>
                  </a:lnTo>
                  <a:lnTo>
                    <a:pt x="69" y="325"/>
                  </a:lnTo>
                  <a:lnTo>
                    <a:pt x="92" y="329"/>
                  </a:lnTo>
                  <a:lnTo>
                    <a:pt x="113" y="333"/>
                  </a:lnTo>
                  <a:lnTo>
                    <a:pt x="137" y="333"/>
                  </a:lnTo>
                  <a:lnTo>
                    <a:pt x="162" y="333"/>
                  </a:lnTo>
                  <a:lnTo>
                    <a:pt x="187" y="331"/>
                  </a:lnTo>
                  <a:lnTo>
                    <a:pt x="209" y="327"/>
                  </a:lnTo>
                  <a:lnTo>
                    <a:pt x="234" y="323"/>
                  </a:lnTo>
                  <a:lnTo>
                    <a:pt x="255" y="319"/>
                  </a:lnTo>
                  <a:lnTo>
                    <a:pt x="278" y="315"/>
                  </a:lnTo>
                  <a:lnTo>
                    <a:pt x="297" y="308"/>
                  </a:lnTo>
                  <a:lnTo>
                    <a:pt x="314" y="302"/>
                  </a:lnTo>
                  <a:lnTo>
                    <a:pt x="329" y="296"/>
                  </a:lnTo>
                  <a:lnTo>
                    <a:pt x="342" y="293"/>
                  </a:lnTo>
                  <a:lnTo>
                    <a:pt x="354" y="285"/>
                  </a:lnTo>
                  <a:lnTo>
                    <a:pt x="365" y="276"/>
                  </a:lnTo>
                  <a:lnTo>
                    <a:pt x="377" y="266"/>
                  </a:lnTo>
                  <a:lnTo>
                    <a:pt x="388" y="253"/>
                  </a:lnTo>
                  <a:lnTo>
                    <a:pt x="398" y="237"/>
                  </a:lnTo>
                  <a:lnTo>
                    <a:pt x="407" y="224"/>
                  </a:lnTo>
                  <a:lnTo>
                    <a:pt x="418" y="209"/>
                  </a:lnTo>
                  <a:lnTo>
                    <a:pt x="430" y="192"/>
                  </a:lnTo>
                  <a:lnTo>
                    <a:pt x="437" y="173"/>
                  </a:lnTo>
                  <a:lnTo>
                    <a:pt x="447" y="156"/>
                  </a:lnTo>
                  <a:lnTo>
                    <a:pt x="455" y="140"/>
                  </a:lnTo>
                  <a:lnTo>
                    <a:pt x="464" y="123"/>
                  </a:lnTo>
                  <a:lnTo>
                    <a:pt x="470" y="108"/>
                  </a:lnTo>
                  <a:lnTo>
                    <a:pt x="477" y="95"/>
                  </a:lnTo>
                  <a:lnTo>
                    <a:pt x="483" y="80"/>
                  </a:lnTo>
                  <a:lnTo>
                    <a:pt x="487" y="68"/>
                  </a:lnTo>
                  <a:lnTo>
                    <a:pt x="489" y="57"/>
                  </a:lnTo>
                  <a:lnTo>
                    <a:pt x="493" y="47"/>
                  </a:lnTo>
                  <a:lnTo>
                    <a:pt x="493" y="38"/>
                  </a:lnTo>
                  <a:lnTo>
                    <a:pt x="493" y="30"/>
                  </a:lnTo>
                  <a:lnTo>
                    <a:pt x="491" y="21"/>
                  </a:lnTo>
                  <a:lnTo>
                    <a:pt x="489" y="15"/>
                  </a:lnTo>
                  <a:lnTo>
                    <a:pt x="487" y="9"/>
                  </a:lnTo>
                  <a:lnTo>
                    <a:pt x="483" y="7"/>
                  </a:lnTo>
                  <a:lnTo>
                    <a:pt x="477" y="0"/>
                  </a:lnTo>
                  <a:lnTo>
                    <a:pt x="472" y="0"/>
                  </a:lnTo>
                  <a:lnTo>
                    <a:pt x="468" y="0"/>
                  </a:lnTo>
                  <a:lnTo>
                    <a:pt x="466" y="2"/>
                  </a:lnTo>
                  <a:lnTo>
                    <a:pt x="462" y="5"/>
                  </a:lnTo>
                  <a:lnTo>
                    <a:pt x="460" y="9"/>
                  </a:lnTo>
                  <a:lnTo>
                    <a:pt x="453" y="34"/>
                  </a:lnTo>
                  <a:lnTo>
                    <a:pt x="445" y="61"/>
                  </a:lnTo>
                  <a:lnTo>
                    <a:pt x="436" y="83"/>
                  </a:lnTo>
                  <a:lnTo>
                    <a:pt x="428" y="108"/>
                  </a:lnTo>
                  <a:lnTo>
                    <a:pt x="418" y="129"/>
                  </a:lnTo>
                  <a:lnTo>
                    <a:pt x="411" y="150"/>
                  </a:lnTo>
                  <a:lnTo>
                    <a:pt x="401" y="169"/>
                  </a:lnTo>
                  <a:lnTo>
                    <a:pt x="392" y="190"/>
                  </a:lnTo>
                  <a:lnTo>
                    <a:pt x="379" y="207"/>
                  </a:lnTo>
                  <a:lnTo>
                    <a:pt x="365" y="222"/>
                  </a:lnTo>
                  <a:lnTo>
                    <a:pt x="348" y="237"/>
                  </a:lnTo>
                  <a:lnTo>
                    <a:pt x="333" y="251"/>
                  </a:lnTo>
                  <a:lnTo>
                    <a:pt x="312" y="262"/>
                  </a:lnTo>
                  <a:lnTo>
                    <a:pt x="291" y="272"/>
                  </a:lnTo>
                  <a:lnTo>
                    <a:pt x="266" y="279"/>
                  </a:lnTo>
                  <a:lnTo>
                    <a:pt x="242" y="287"/>
                  </a:lnTo>
                  <a:lnTo>
                    <a:pt x="228" y="287"/>
                  </a:lnTo>
                  <a:lnTo>
                    <a:pt x="215" y="289"/>
                  </a:lnTo>
                  <a:lnTo>
                    <a:pt x="200" y="289"/>
                  </a:lnTo>
                  <a:lnTo>
                    <a:pt x="187" y="291"/>
                  </a:lnTo>
                  <a:lnTo>
                    <a:pt x="171" y="289"/>
                  </a:lnTo>
                  <a:lnTo>
                    <a:pt x="156" y="289"/>
                  </a:lnTo>
                  <a:lnTo>
                    <a:pt x="141" y="287"/>
                  </a:lnTo>
                  <a:lnTo>
                    <a:pt x="126" y="285"/>
                  </a:lnTo>
                  <a:lnTo>
                    <a:pt x="111" y="285"/>
                  </a:lnTo>
                  <a:lnTo>
                    <a:pt x="97" y="281"/>
                  </a:lnTo>
                  <a:lnTo>
                    <a:pt x="82" y="279"/>
                  </a:lnTo>
                  <a:lnTo>
                    <a:pt x="71" y="277"/>
                  </a:lnTo>
                  <a:lnTo>
                    <a:pt x="59" y="276"/>
                  </a:lnTo>
                  <a:lnTo>
                    <a:pt x="48" y="274"/>
                  </a:lnTo>
                  <a:lnTo>
                    <a:pt x="38" y="272"/>
                  </a:lnTo>
                  <a:lnTo>
                    <a:pt x="31" y="270"/>
                  </a:lnTo>
                  <a:lnTo>
                    <a:pt x="23" y="268"/>
                  </a:lnTo>
                  <a:lnTo>
                    <a:pt x="18" y="268"/>
                  </a:lnTo>
                  <a:lnTo>
                    <a:pt x="14" y="268"/>
                  </a:lnTo>
                  <a:lnTo>
                    <a:pt x="12" y="268"/>
                  </a:lnTo>
                  <a:lnTo>
                    <a:pt x="6" y="268"/>
                  </a:lnTo>
                  <a:lnTo>
                    <a:pt x="2" y="270"/>
                  </a:lnTo>
                  <a:lnTo>
                    <a:pt x="0" y="276"/>
                  </a:lnTo>
                  <a:lnTo>
                    <a:pt x="0" y="281"/>
                  </a:lnTo>
                  <a:lnTo>
                    <a:pt x="2" y="285"/>
                  </a:lnTo>
                  <a:lnTo>
                    <a:pt x="6" y="293"/>
                  </a:lnTo>
                  <a:lnTo>
                    <a:pt x="10" y="296"/>
                  </a:lnTo>
                  <a:lnTo>
                    <a:pt x="12" y="300"/>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99" name="Freeform 196">
              <a:extLst>
                <a:ext uri="{FF2B5EF4-FFF2-40B4-BE49-F238E27FC236}">
                  <a16:creationId xmlns:a16="http://schemas.microsoft.com/office/drawing/2014/main" id="{B1C16129-2E65-C74C-8946-C39140744AFC}"/>
                </a:ext>
              </a:extLst>
            </p:cNvPr>
            <p:cNvSpPr>
              <a:spLocks/>
            </p:cNvSpPr>
            <p:nvPr/>
          </p:nvSpPr>
          <p:spPr bwMode="auto">
            <a:xfrm flipH="1">
              <a:off x="2646710" y="2353578"/>
              <a:ext cx="339725" cy="322263"/>
            </a:xfrm>
            <a:custGeom>
              <a:avLst/>
              <a:gdLst>
                <a:gd name="T0" fmla="*/ 2147483647 w 428"/>
                <a:gd name="T1" fmla="*/ 2147483647 h 408"/>
                <a:gd name="T2" fmla="*/ 2147483647 w 428"/>
                <a:gd name="T3" fmla="*/ 2147483647 h 408"/>
                <a:gd name="T4" fmla="*/ 2147483647 w 428"/>
                <a:gd name="T5" fmla="*/ 2147483647 h 408"/>
                <a:gd name="T6" fmla="*/ 2147483647 w 428"/>
                <a:gd name="T7" fmla="*/ 2147483647 h 408"/>
                <a:gd name="T8" fmla="*/ 2147483647 w 428"/>
                <a:gd name="T9" fmla="*/ 2147483647 h 408"/>
                <a:gd name="T10" fmla="*/ 2147483647 w 428"/>
                <a:gd name="T11" fmla="*/ 2147483647 h 408"/>
                <a:gd name="T12" fmla="*/ 2147483647 w 428"/>
                <a:gd name="T13" fmla="*/ 2147483647 h 408"/>
                <a:gd name="T14" fmla="*/ 2147483647 w 428"/>
                <a:gd name="T15" fmla="*/ 2147483647 h 408"/>
                <a:gd name="T16" fmla="*/ 2147483647 w 428"/>
                <a:gd name="T17" fmla="*/ 2147483647 h 408"/>
                <a:gd name="T18" fmla="*/ 2147483647 w 428"/>
                <a:gd name="T19" fmla="*/ 2147483647 h 408"/>
                <a:gd name="T20" fmla="*/ 2147483647 w 428"/>
                <a:gd name="T21" fmla="*/ 2147483647 h 408"/>
                <a:gd name="T22" fmla="*/ 2147483647 w 428"/>
                <a:gd name="T23" fmla="*/ 2147483647 h 408"/>
                <a:gd name="T24" fmla="*/ 2147483647 w 428"/>
                <a:gd name="T25" fmla="*/ 2147483647 h 408"/>
                <a:gd name="T26" fmla="*/ 2147483647 w 428"/>
                <a:gd name="T27" fmla="*/ 2147483647 h 408"/>
                <a:gd name="T28" fmla="*/ 2147483647 w 428"/>
                <a:gd name="T29" fmla="*/ 2147483647 h 408"/>
                <a:gd name="T30" fmla="*/ 2147483647 w 428"/>
                <a:gd name="T31" fmla="*/ 2147483647 h 408"/>
                <a:gd name="T32" fmla="*/ 2147483647 w 428"/>
                <a:gd name="T33" fmla="*/ 2147483647 h 408"/>
                <a:gd name="T34" fmla="*/ 2147483647 w 428"/>
                <a:gd name="T35" fmla="*/ 2147483647 h 408"/>
                <a:gd name="T36" fmla="*/ 2147483647 w 428"/>
                <a:gd name="T37" fmla="*/ 2147483647 h 408"/>
                <a:gd name="T38" fmla="*/ 2147483647 w 428"/>
                <a:gd name="T39" fmla="*/ 2147483647 h 408"/>
                <a:gd name="T40" fmla="*/ 0 w 428"/>
                <a:gd name="T41" fmla="*/ 2147483647 h 408"/>
                <a:gd name="T42" fmla="*/ 2147483647 w 428"/>
                <a:gd name="T43" fmla="*/ 2147483647 h 408"/>
                <a:gd name="T44" fmla="*/ 2147483647 w 428"/>
                <a:gd name="T45" fmla="*/ 2147483647 h 408"/>
                <a:gd name="T46" fmla="*/ 2147483647 w 428"/>
                <a:gd name="T47" fmla="*/ 2147483647 h 408"/>
                <a:gd name="T48" fmla="*/ 2147483647 w 428"/>
                <a:gd name="T49" fmla="*/ 2147483647 h 408"/>
                <a:gd name="T50" fmla="*/ 2147483647 w 428"/>
                <a:gd name="T51" fmla="*/ 2147483647 h 408"/>
                <a:gd name="T52" fmla="*/ 2147483647 w 428"/>
                <a:gd name="T53" fmla="*/ 2147483647 h 408"/>
                <a:gd name="T54" fmla="*/ 2147483647 w 428"/>
                <a:gd name="T55" fmla="*/ 2147483647 h 408"/>
                <a:gd name="T56" fmla="*/ 2147483647 w 428"/>
                <a:gd name="T57" fmla="*/ 2147483647 h 408"/>
                <a:gd name="T58" fmla="*/ 2147483647 w 428"/>
                <a:gd name="T59" fmla="*/ 2147483647 h 408"/>
                <a:gd name="T60" fmla="*/ 2147483647 w 428"/>
                <a:gd name="T61" fmla="*/ 2147483647 h 408"/>
                <a:gd name="T62" fmla="*/ 2147483647 w 428"/>
                <a:gd name="T63" fmla="*/ 2147483647 h 408"/>
                <a:gd name="T64" fmla="*/ 2147483647 w 428"/>
                <a:gd name="T65" fmla="*/ 2147483647 h 408"/>
                <a:gd name="T66" fmla="*/ 2147483647 w 428"/>
                <a:gd name="T67" fmla="*/ 2147483647 h 408"/>
                <a:gd name="T68" fmla="*/ 2147483647 w 428"/>
                <a:gd name="T69" fmla="*/ 2147483647 h 408"/>
                <a:gd name="T70" fmla="*/ 2147483647 w 428"/>
                <a:gd name="T71" fmla="*/ 2147483647 h 408"/>
                <a:gd name="T72" fmla="*/ 2147483647 w 428"/>
                <a:gd name="T73" fmla="*/ 2147483647 h 408"/>
                <a:gd name="T74" fmla="*/ 2147483647 w 428"/>
                <a:gd name="T75" fmla="*/ 2147483647 h 408"/>
                <a:gd name="T76" fmla="*/ 2147483647 w 428"/>
                <a:gd name="T77" fmla="*/ 2147483647 h 408"/>
                <a:gd name="T78" fmla="*/ 2147483647 w 428"/>
                <a:gd name="T79" fmla="*/ 2147483647 h 408"/>
                <a:gd name="T80" fmla="*/ 2147483647 w 428"/>
                <a:gd name="T81" fmla="*/ 2147483647 h 408"/>
                <a:gd name="T82" fmla="*/ 2147483647 w 428"/>
                <a:gd name="T83" fmla="*/ 2147483647 h 408"/>
                <a:gd name="T84" fmla="*/ 2147483647 w 428"/>
                <a:gd name="T85" fmla="*/ 2147483647 h 408"/>
                <a:gd name="T86" fmla="*/ 2147483647 w 428"/>
                <a:gd name="T87" fmla="*/ 2147483647 h 408"/>
                <a:gd name="T88" fmla="*/ 2147483647 w 428"/>
                <a:gd name="T89" fmla="*/ 2147483647 h 408"/>
                <a:gd name="T90" fmla="*/ 2147483647 w 428"/>
                <a:gd name="T91" fmla="*/ 2147483647 h 408"/>
                <a:gd name="T92" fmla="*/ 2147483647 w 428"/>
                <a:gd name="T93" fmla="*/ 2147483647 h 408"/>
                <a:gd name="T94" fmla="*/ 2147483647 w 428"/>
                <a:gd name="T95" fmla="*/ 2147483647 h 408"/>
                <a:gd name="T96" fmla="*/ 2147483647 w 428"/>
                <a:gd name="T97" fmla="*/ 2147483647 h 408"/>
                <a:gd name="T98" fmla="*/ 2147483647 w 428"/>
                <a:gd name="T99" fmla="*/ 0 h 408"/>
                <a:gd name="T100" fmla="*/ 2147483647 w 428"/>
                <a:gd name="T101" fmla="*/ 2147483647 h 408"/>
                <a:gd name="T102" fmla="*/ 2147483647 w 428"/>
                <a:gd name="T103" fmla="*/ 2147483647 h 408"/>
                <a:gd name="T104" fmla="*/ 2147483647 w 428"/>
                <a:gd name="T105" fmla="*/ 2147483647 h 4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8"/>
                <a:gd name="T160" fmla="*/ 0 h 408"/>
                <a:gd name="T161" fmla="*/ 428 w 428"/>
                <a:gd name="T162" fmla="*/ 408 h 4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8" h="408">
                  <a:moveTo>
                    <a:pt x="418" y="25"/>
                  </a:moveTo>
                  <a:lnTo>
                    <a:pt x="411" y="37"/>
                  </a:lnTo>
                  <a:lnTo>
                    <a:pt x="403" y="48"/>
                  </a:lnTo>
                  <a:lnTo>
                    <a:pt x="397" y="59"/>
                  </a:lnTo>
                  <a:lnTo>
                    <a:pt x="395" y="71"/>
                  </a:lnTo>
                  <a:lnTo>
                    <a:pt x="388" y="82"/>
                  </a:lnTo>
                  <a:lnTo>
                    <a:pt x="388" y="94"/>
                  </a:lnTo>
                  <a:lnTo>
                    <a:pt x="384" y="105"/>
                  </a:lnTo>
                  <a:lnTo>
                    <a:pt x="382" y="118"/>
                  </a:lnTo>
                  <a:lnTo>
                    <a:pt x="382" y="130"/>
                  </a:lnTo>
                  <a:lnTo>
                    <a:pt x="378" y="141"/>
                  </a:lnTo>
                  <a:lnTo>
                    <a:pt x="376" y="155"/>
                  </a:lnTo>
                  <a:lnTo>
                    <a:pt x="374" y="170"/>
                  </a:lnTo>
                  <a:lnTo>
                    <a:pt x="371" y="183"/>
                  </a:lnTo>
                  <a:lnTo>
                    <a:pt x="369" y="198"/>
                  </a:lnTo>
                  <a:lnTo>
                    <a:pt x="365" y="212"/>
                  </a:lnTo>
                  <a:lnTo>
                    <a:pt x="361" y="231"/>
                  </a:lnTo>
                  <a:lnTo>
                    <a:pt x="354" y="246"/>
                  </a:lnTo>
                  <a:lnTo>
                    <a:pt x="350" y="259"/>
                  </a:lnTo>
                  <a:lnTo>
                    <a:pt x="342" y="272"/>
                  </a:lnTo>
                  <a:lnTo>
                    <a:pt x="338" y="288"/>
                  </a:lnTo>
                  <a:lnTo>
                    <a:pt x="331" y="299"/>
                  </a:lnTo>
                  <a:lnTo>
                    <a:pt x="325" y="310"/>
                  </a:lnTo>
                  <a:lnTo>
                    <a:pt x="317" y="320"/>
                  </a:lnTo>
                  <a:lnTo>
                    <a:pt x="312" y="330"/>
                  </a:lnTo>
                  <a:lnTo>
                    <a:pt x="306" y="337"/>
                  </a:lnTo>
                  <a:lnTo>
                    <a:pt x="300" y="347"/>
                  </a:lnTo>
                  <a:lnTo>
                    <a:pt x="295" y="352"/>
                  </a:lnTo>
                  <a:lnTo>
                    <a:pt x="289" y="360"/>
                  </a:lnTo>
                  <a:lnTo>
                    <a:pt x="283" y="364"/>
                  </a:lnTo>
                  <a:lnTo>
                    <a:pt x="278" y="369"/>
                  </a:lnTo>
                  <a:lnTo>
                    <a:pt x="272" y="371"/>
                  </a:lnTo>
                  <a:lnTo>
                    <a:pt x="268" y="377"/>
                  </a:lnTo>
                  <a:lnTo>
                    <a:pt x="262" y="379"/>
                  </a:lnTo>
                  <a:lnTo>
                    <a:pt x="257" y="381"/>
                  </a:lnTo>
                  <a:lnTo>
                    <a:pt x="251" y="383"/>
                  </a:lnTo>
                  <a:lnTo>
                    <a:pt x="247" y="387"/>
                  </a:lnTo>
                  <a:lnTo>
                    <a:pt x="240" y="388"/>
                  </a:lnTo>
                  <a:lnTo>
                    <a:pt x="234" y="390"/>
                  </a:lnTo>
                  <a:lnTo>
                    <a:pt x="226" y="394"/>
                  </a:lnTo>
                  <a:lnTo>
                    <a:pt x="219" y="396"/>
                  </a:lnTo>
                  <a:lnTo>
                    <a:pt x="213" y="398"/>
                  </a:lnTo>
                  <a:lnTo>
                    <a:pt x="205" y="400"/>
                  </a:lnTo>
                  <a:lnTo>
                    <a:pt x="196" y="402"/>
                  </a:lnTo>
                  <a:lnTo>
                    <a:pt x="188" y="404"/>
                  </a:lnTo>
                  <a:lnTo>
                    <a:pt x="181" y="404"/>
                  </a:lnTo>
                  <a:lnTo>
                    <a:pt x="173" y="406"/>
                  </a:lnTo>
                  <a:lnTo>
                    <a:pt x="165" y="406"/>
                  </a:lnTo>
                  <a:lnTo>
                    <a:pt x="158" y="408"/>
                  </a:lnTo>
                  <a:lnTo>
                    <a:pt x="148" y="406"/>
                  </a:lnTo>
                  <a:lnTo>
                    <a:pt x="135" y="402"/>
                  </a:lnTo>
                  <a:lnTo>
                    <a:pt x="122" y="400"/>
                  </a:lnTo>
                  <a:lnTo>
                    <a:pt x="108" y="394"/>
                  </a:lnTo>
                  <a:lnTo>
                    <a:pt x="93" y="390"/>
                  </a:lnTo>
                  <a:lnTo>
                    <a:pt x="78" y="385"/>
                  </a:lnTo>
                  <a:lnTo>
                    <a:pt x="65" y="379"/>
                  </a:lnTo>
                  <a:lnTo>
                    <a:pt x="51" y="373"/>
                  </a:lnTo>
                  <a:lnTo>
                    <a:pt x="36" y="366"/>
                  </a:lnTo>
                  <a:lnTo>
                    <a:pt x="25" y="360"/>
                  </a:lnTo>
                  <a:lnTo>
                    <a:pt x="15" y="356"/>
                  </a:lnTo>
                  <a:lnTo>
                    <a:pt x="8" y="350"/>
                  </a:lnTo>
                  <a:lnTo>
                    <a:pt x="4" y="347"/>
                  </a:lnTo>
                  <a:lnTo>
                    <a:pt x="0" y="345"/>
                  </a:lnTo>
                  <a:lnTo>
                    <a:pt x="2" y="341"/>
                  </a:lnTo>
                  <a:lnTo>
                    <a:pt x="8" y="343"/>
                  </a:lnTo>
                  <a:lnTo>
                    <a:pt x="12" y="343"/>
                  </a:lnTo>
                  <a:lnTo>
                    <a:pt x="17" y="343"/>
                  </a:lnTo>
                  <a:lnTo>
                    <a:pt x="23" y="343"/>
                  </a:lnTo>
                  <a:lnTo>
                    <a:pt x="31" y="343"/>
                  </a:lnTo>
                  <a:lnTo>
                    <a:pt x="36" y="343"/>
                  </a:lnTo>
                  <a:lnTo>
                    <a:pt x="42" y="345"/>
                  </a:lnTo>
                  <a:lnTo>
                    <a:pt x="50" y="345"/>
                  </a:lnTo>
                  <a:lnTo>
                    <a:pt x="57" y="345"/>
                  </a:lnTo>
                  <a:lnTo>
                    <a:pt x="65" y="345"/>
                  </a:lnTo>
                  <a:lnTo>
                    <a:pt x="70" y="347"/>
                  </a:lnTo>
                  <a:lnTo>
                    <a:pt x="80" y="347"/>
                  </a:lnTo>
                  <a:lnTo>
                    <a:pt x="89" y="349"/>
                  </a:lnTo>
                  <a:lnTo>
                    <a:pt x="97" y="349"/>
                  </a:lnTo>
                  <a:lnTo>
                    <a:pt x="107" y="350"/>
                  </a:lnTo>
                  <a:lnTo>
                    <a:pt x="114" y="352"/>
                  </a:lnTo>
                  <a:lnTo>
                    <a:pt x="124" y="354"/>
                  </a:lnTo>
                  <a:lnTo>
                    <a:pt x="129" y="354"/>
                  </a:lnTo>
                  <a:lnTo>
                    <a:pt x="135" y="356"/>
                  </a:lnTo>
                  <a:lnTo>
                    <a:pt x="139" y="356"/>
                  </a:lnTo>
                  <a:lnTo>
                    <a:pt x="146" y="358"/>
                  </a:lnTo>
                  <a:lnTo>
                    <a:pt x="152" y="358"/>
                  </a:lnTo>
                  <a:lnTo>
                    <a:pt x="160" y="358"/>
                  </a:lnTo>
                  <a:lnTo>
                    <a:pt x="165" y="360"/>
                  </a:lnTo>
                  <a:lnTo>
                    <a:pt x="173" y="360"/>
                  </a:lnTo>
                  <a:lnTo>
                    <a:pt x="181" y="360"/>
                  </a:lnTo>
                  <a:lnTo>
                    <a:pt x="188" y="360"/>
                  </a:lnTo>
                  <a:lnTo>
                    <a:pt x="194" y="358"/>
                  </a:lnTo>
                  <a:lnTo>
                    <a:pt x="200" y="358"/>
                  </a:lnTo>
                  <a:lnTo>
                    <a:pt x="205" y="358"/>
                  </a:lnTo>
                  <a:lnTo>
                    <a:pt x="213" y="356"/>
                  </a:lnTo>
                  <a:lnTo>
                    <a:pt x="219" y="356"/>
                  </a:lnTo>
                  <a:lnTo>
                    <a:pt x="226" y="354"/>
                  </a:lnTo>
                  <a:lnTo>
                    <a:pt x="241" y="349"/>
                  </a:lnTo>
                  <a:lnTo>
                    <a:pt x="253" y="343"/>
                  </a:lnTo>
                  <a:lnTo>
                    <a:pt x="264" y="335"/>
                  </a:lnTo>
                  <a:lnTo>
                    <a:pt x="274" y="330"/>
                  </a:lnTo>
                  <a:lnTo>
                    <a:pt x="281" y="322"/>
                  </a:lnTo>
                  <a:lnTo>
                    <a:pt x="289" y="314"/>
                  </a:lnTo>
                  <a:lnTo>
                    <a:pt x="293" y="307"/>
                  </a:lnTo>
                  <a:lnTo>
                    <a:pt x="298" y="297"/>
                  </a:lnTo>
                  <a:lnTo>
                    <a:pt x="300" y="290"/>
                  </a:lnTo>
                  <a:lnTo>
                    <a:pt x="304" y="278"/>
                  </a:lnTo>
                  <a:lnTo>
                    <a:pt x="306" y="271"/>
                  </a:lnTo>
                  <a:lnTo>
                    <a:pt x="308" y="259"/>
                  </a:lnTo>
                  <a:lnTo>
                    <a:pt x="312" y="252"/>
                  </a:lnTo>
                  <a:lnTo>
                    <a:pt x="314" y="242"/>
                  </a:lnTo>
                  <a:lnTo>
                    <a:pt x="317" y="234"/>
                  </a:lnTo>
                  <a:lnTo>
                    <a:pt x="321" y="225"/>
                  </a:lnTo>
                  <a:lnTo>
                    <a:pt x="325" y="217"/>
                  </a:lnTo>
                  <a:lnTo>
                    <a:pt x="329" y="210"/>
                  </a:lnTo>
                  <a:lnTo>
                    <a:pt x="331" y="200"/>
                  </a:lnTo>
                  <a:lnTo>
                    <a:pt x="331" y="194"/>
                  </a:lnTo>
                  <a:lnTo>
                    <a:pt x="333" y="187"/>
                  </a:lnTo>
                  <a:lnTo>
                    <a:pt x="333" y="179"/>
                  </a:lnTo>
                  <a:lnTo>
                    <a:pt x="333" y="172"/>
                  </a:lnTo>
                  <a:lnTo>
                    <a:pt x="335" y="166"/>
                  </a:lnTo>
                  <a:lnTo>
                    <a:pt x="333" y="158"/>
                  </a:lnTo>
                  <a:lnTo>
                    <a:pt x="333" y="151"/>
                  </a:lnTo>
                  <a:lnTo>
                    <a:pt x="333" y="143"/>
                  </a:lnTo>
                  <a:lnTo>
                    <a:pt x="333" y="135"/>
                  </a:lnTo>
                  <a:lnTo>
                    <a:pt x="333" y="130"/>
                  </a:lnTo>
                  <a:lnTo>
                    <a:pt x="335" y="122"/>
                  </a:lnTo>
                  <a:lnTo>
                    <a:pt x="336" y="113"/>
                  </a:lnTo>
                  <a:lnTo>
                    <a:pt x="336" y="107"/>
                  </a:lnTo>
                  <a:lnTo>
                    <a:pt x="338" y="97"/>
                  </a:lnTo>
                  <a:lnTo>
                    <a:pt x="340" y="90"/>
                  </a:lnTo>
                  <a:lnTo>
                    <a:pt x="342" y="84"/>
                  </a:lnTo>
                  <a:lnTo>
                    <a:pt x="344" y="78"/>
                  </a:lnTo>
                  <a:lnTo>
                    <a:pt x="348" y="71"/>
                  </a:lnTo>
                  <a:lnTo>
                    <a:pt x="350" y="67"/>
                  </a:lnTo>
                  <a:lnTo>
                    <a:pt x="354" y="63"/>
                  </a:lnTo>
                  <a:lnTo>
                    <a:pt x="355" y="59"/>
                  </a:lnTo>
                  <a:lnTo>
                    <a:pt x="359" y="54"/>
                  </a:lnTo>
                  <a:lnTo>
                    <a:pt x="361" y="48"/>
                  </a:lnTo>
                  <a:lnTo>
                    <a:pt x="365" y="46"/>
                  </a:lnTo>
                  <a:lnTo>
                    <a:pt x="367" y="42"/>
                  </a:lnTo>
                  <a:lnTo>
                    <a:pt x="374" y="35"/>
                  </a:lnTo>
                  <a:lnTo>
                    <a:pt x="382" y="29"/>
                  </a:lnTo>
                  <a:lnTo>
                    <a:pt x="388" y="21"/>
                  </a:lnTo>
                  <a:lnTo>
                    <a:pt x="395" y="16"/>
                  </a:lnTo>
                  <a:lnTo>
                    <a:pt x="401" y="12"/>
                  </a:lnTo>
                  <a:lnTo>
                    <a:pt x="407" y="8"/>
                  </a:lnTo>
                  <a:lnTo>
                    <a:pt x="412" y="4"/>
                  </a:lnTo>
                  <a:lnTo>
                    <a:pt x="418" y="2"/>
                  </a:lnTo>
                  <a:lnTo>
                    <a:pt x="422" y="0"/>
                  </a:lnTo>
                  <a:lnTo>
                    <a:pt x="426" y="0"/>
                  </a:lnTo>
                  <a:lnTo>
                    <a:pt x="428" y="0"/>
                  </a:lnTo>
                  <a:lnTo>
                    <a:pt x="428" y="4"/>
                  </a:lnTo>
                  <a:lnTo>
                    <a:pt x="426" y="8"/>
                  </a:lnTo>
                  <a:lnTo>
                    <a:pt x="424" y="12"/>
                  </a:lnTo>
                  <a:lnTo>
                    <a:pt x="422" y="18"/>
                  </a:lnTo>
                  <a:lnTo>
                    <a:pt x="420" y="21"/>
                  </a:lnTo>
                  <a:lnTo>
                    <a:pt x="418" y="23"/>
                  </a:lnTo>
                  <a:lnTo>
                    <a:pt x="418" y="25"/>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0" name="Freeform 213">
              <a:extLst>
                <a:ext uri="{FF2B5EF4-FFF2-40B4-BE49-F238E27FC236}">
                  <a16:creationId xmlns:a16="http://schemas.microsoft.com/office/drawing/2014/main" id="{43DAE1E4-8443-374A-A4E3-A9BD71F4F3B7}"/>
                </a:ext>
              </a:extLst>
            </p:cNvPr>
            <p:cNvSpPr>
              <a:spLocks/>
            </p:cNvSpPr>
            <p:nvPr/>
          </p:nvSpPr>
          <p:spPr bwMode="auto">
            <a:xfrm flipH="1">
              <a:off x="3051522" y="2545666"/>
              <a:ext cx="74613" cy="84138"/>
            </a:xfrm>
            <a:custGeom>
              <a:avLst/>
              <a:gdLst>
                <a:gd name="T0" fmla="*/ 2147483647 w 95"/>
                <a:gd name="T1" fmla="*/ 2147483647 h 105"/>
                <a:gd name="T2" fmla="*/ 2147483647 w 95"/>
                <a:gd name="T3" fmla="*/ 2147483647 h 105"/>
                <a:gd name="T4" fmla="*/ 2147483647 w 95"/>
                <a:gd name="T5" fmla="*/ 2147483647 h 105"/>
                <a:gd name="T6" fmla="*/ 2147483647 w 95"/>
                <a:gd name="T7" fmla="*/ 2147483647 h 105"/>
                <a:gd name="T8" fmla="*/ 2147483647 w 95"/>
                <a:gd name="T9" fmla="*/ 2147483647 h 105"/>
                <a:gd name="T10" fmla="*/ 2147483647 w 95"/>
                <a:gd name="T11" fmla="*/ 2147483647 h 105"/>
                <a:gd name="T12" fmla="*/ 2147483647 w 95"/>
                <a:gd name="T13" fmla="*/ 2147483647 h 105"/>
                <a:gd name="T14" fmla="*/ 2147483647 w 95"/>
                <a:gd name="T15" fmla="*/ 2147483647 h 105"/>
                <a:gd name="T16" fmla="*/ 2147483647 w 95"/>
                <a:gd name="T17" fmla="*/ 2147483647 h 105"/>
                <a:gd name="T18" fmla="*/ 2147483647 w 95"/>
                <a:gd name="T19" fmla="*/ 2147483647 h 105"/>
                <a:gd name="T20" fmla="*/ 2147483647 w 95"/>
                <a:gd name="T21" fmla="*/ 2147483647 h 105"/>
                <a:gd name="T22" fmla="*/ 2147483647 w 95"/>
                <a:gd name="T23" fmla="*/ 2147483647 h 105"/>
                <a:gd name="T24" fmla="*/ 2147483647 w 95"/>
                <a:gd name="T25" fmla="*/ 2147483647 h 105"/>
                <a:gd name="T26" fmla="*/ 2147483647 w 95"/>
                <a:gd name="T27" fmla="*/ 2147483647 h 105"/>
                <a:gd name="T28" fmla="*/ 2147483647 w 95"/>
                <a:gd name="T29" fmla="*/ 2147483647 h 105"/>
                <a:gd name="T30" fmla="*/ 2147483647 w 95"/>
                <a:gd name="T31" fmla="*/ 2147483647 h 105"/>
                <a:gd name="T32" fmla="*/ 2147483647 w 95"/>
                <a:gd name="T33" fmla="*/ 2147483647 h 105"/>
                <a:gd name="T34" fmla="*/ 2147483647 w 95"/>
                <a:gd name="T35" fmla="*/ 2147483647 h 105"/>
                <a:gd name="T36" fmla="*/ 2147483647 w 95"/>
                <a:gd name="T37" fmla="*/ 2147483647 h 105"/>
                <a:gd name="T38" fmla="*/ 2147483647 w 95"/>
                <a:gd name="T39" fmla="*/ 0 h 105"/>
                <a:gd name="T40" fmla="*/ 2147483647 w 95"/>
                <a:gd name="T41" fmla="*/ 0 h 105"/>
                <a:gd name="T42" fmla="*/ 2147483647 w 95"/>
                <a:gd name="T43" fmla="*/ 2147483647 h 105"/>
                <a:gd name="T44" fmla="*/ 2147483647 w 95"/>
                <a:gd name="T45" fmla="*/ 2147483647 h 105"/>
                <a:gd name="T46" fmla="*/ 2147483647 w 95"/>
                <a:gd name="T47" fmla="*/ 2147483647 h 105"/>
                <a:gd name="T48" fmla="*/ 2147483647 w 95"/>
                <a:gd name="T49" fmla="*/ 2147483647 h 105"/>
                <a:gd name="T50" fmla="*/ 2147483647 w 95"/>
                <a:gd name="T51" fmla="*/ 2147483647 h 105"/>
                <a:gd name="T52" fmla="*/ 2147483647 w 95"/>
                <a:gd name="T53" fmla="*/ 2147483647 h 105"/>
                <a:gd name="T54" fmla="*/ 2147483647 w 95"/>
                <a:gd name="T55" fmla="*/ 2147483647 h 105"/>
                <a:gd name="T56" fmla="*/ 2147483647 w 95"/>
                <a:gd name="T57" fmla="*/ 2147483647 h 105"/>
                <a:gd name="T58" fmla="*/ 2147483647 w 95"/>
                <a:gd name="T59" fmla="*/ 2147483647 h 105"/>
                <a:gd name="T60" fmla="*/ 2147483647 w 95"/>
                <a:gd name="T61" fmla="*/ 2147483647 h 105"/>
                <a:gd name="T62" fmla="*/ 2147483647 w 95"/>
                <a:gd name="T63" fmla="*/ 2147483647 h 105"/>
                <a:gd name="T64" fmla="*/ 2147483647 w 95"/>
                <a:gd name="T65" fmla="*/ 2147483647 h 105"/>
                <a:gd name="T66" fmla="*/ 2147483647 w 95"/>
                <a:gd name="T67" fmla="*/ 2147483647 h 105"/>
                <a:gd name="T68" fmla="*/ 2147483647 w 95"/>
                <a:gd name="T69" fmla="*/ 2147483647 h 105"/>
                <a:gd name="T70" fmla="*/ 2147483647 w 95"/>
                <a:gd name="T71" fmla="*/ 2147483647 h 105"/>
                <a:gd name="T72" fmla="*/ 2147483647 w 95"/>
                <a:gd name="T73" fmla="*/ 2147483647 h 105"/>
                <a:gd name="T74" fmla="*/ 2147483647 w 95"/>
                <a:gd name="T75" fmla="*/ 2147483647 h 105"/>
                <a:gd name="T76" fmla="*/ 2147483647 w 95"/>
                <a:gd name="T77" fmla="*/ 2147483647 h 105"/>
                <a:gd name="T78" fmla="*/ 2147483647 w 95"/>
                <a:gd name="T79" fmla="*/ 2147483647 h 105"/>
                <a:gd name="T80" fmla="*/ 2147483647 w 95"/>
                <a:gd name="T81" fmla="*/ 2147483647 h 105"/>
                <a:gd name="T82" fmla="*/ 2147483647 w 95"/>
                <a:gd name="T83" fmla="*/ 2147483647 h 105"/>
                <a:gd name="T84" fmla="*/ 2147483647 w 95"/>
                <a:gd name="T85" fmla="*/ 2147483647 h 105"/>
                <a:gd name="T86" fmla="*/ 2147483647 w 95"/>
                <a:gd name="T87" fmla="*/ 2147483647 h 105"/>
                <a:gd name="T88" fmla="*/ 2147483647 w 95"/>
                <a:gd name="T89" fmla="*/ 2147483647 h 105"/>
                <a:gd name="T90" fmla="*/ 2147483647 w 95"/>
                <a:gd name="T91" fmla="*/ 2147483647 h 105"/>
                <a:gd name="T92" fmla="*/ 2147483647 w 95"/>
                <a:gd name="T93" fmla="*/ 2147483647 h 105"/>
                <a:gd name="T94" fmla="*/ 2147483647 w 95"/>
                <a:gd name="T95" fmla="*/ 2147483647 h 105"/>
                <a:gd name="T96" fmla="*/ 2147483647 w 95"/>
                <a:gd name="T97" fmla="*/ 2147483647 h 105"/>
                <a:gd name="T98" fmla="*/ 2147483647 w 95"/>
                <a:gd name="T99" fmla="*/ 2147483647 h 105"/>
                <a:gd name="T100" fmla="*/ 2147483647 w 95"/>
                <a:gd name="T101" fmla="*/ 2147483647 h 105"/>
                <a:gd name="T102" fmla="*/ 2147483647 w 95"/>
                <a:gd name="T103" fmla="*/ 2147483647 h 105"/>
                <a:gd name="T104" fmla="*/ 2147483647 w 95"/>
                <a:gd name="T105" fmla="*/ 2147483647 h 105"/>
                <a:gd name="T106" fmla="*/ 2147483647 w 95"/>
                <a:gd name="T107" fmla="*/ 2147483647 h 105"/>
                <a:gd name="T108" fmla="*/ 2147483647 w 95"/>
                <a:gd name="T109" fmla="*/ 2147483647 h 105"/>
                <a:gd name="T110" fmla="*/ 2147483647 w 95"/>
                <a:gd name="T111" fmla="*/ 2147483647 h 105"/>
                <a:gd name="T112" fmla="*/ 2147483647 w 95"/>
                <a:gd name="T113" fmla="*/ 2147483647 h 105"/>
                <a:gd name="T114" fmla="*/ 2147483647 w 95"/>
                <a:gd name="T115" fmla="*/ 2147483647 h 105"/>
                <a:gd name="T116" fmla="*/ 2147483647 w 95"/>
                <a:gd name="T117" fmla="*/ 2147483647 h 105"/>
                <a:gd name="T118" fmla="*/ 0 w 95"/>
                <a:gd name="T119" fmla="*/ 2147483647 h 105"/>
                <a:gd name="T120" fmla="*/ 2147483647 w 95"/>
                <a:gd name="T121" fmla="*/ 2147483647 h 105"/>
                <a:gd name="T122" fmla="*/ 2147483647 w 95"/>
                <a:gd name="T123" fmla="*/ 2147483647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05"/>
                <a:gd name="T188" fmla="*/ 95 w 95"/>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05">
                  <a:moveTo>
                    <a:pt x="16" y="66"/>
                  </a:moveTo>
                  <a:lnTo>
                    <a:pt x="18" y="68"/>
                  </a:lnTo>
                  <a:lnTo>
                    <a:pt x="21" y="68"/>
                  </a:lnTo>
                  <a:lnTo>
                    <a:pt x="23" y="66"/>
                  </a:lnTo>
                  <a:lnTo>
                    <a:pt x="25" y="65"/>
                  </a:lnTo>
                  <a:lnTo>
                    <a:pt x="23" y="63"/>
                  </a:lnTo>
                  <a:lnTo>
                    <a:pt x="23" y="59"/>
                  </a:lnTo>
                  <a:lnTo>
                    <a:pt x="23" y="55"/>
                  </a:lnTo>
                  <a:lnTo>
                    <a:pt x="21" y="51"/>
                  </a:lnTo>
                  <a:lnTo>
                    <a:pt x="18" y="46"/>
                  </a:lnTo>
                  <a:lnTo>
                    <a:pt x="18" y="40"/>
                  </a:lnTo>
                  <a:lnTo>
                    <a:pt x="16" y="34"/>
                  </a:lnTo>
                  <a:lnTo>
                    <a:pt x="14" y="28"/>
                  </a:lnTo>
                  <a:lnTo>
                    <a:pt x="12" y="25"/>
                  </a:lnTo>
                  <a:lnTo>
                    <a:pt x="12" y="21"/>
                  </a:lnTo>
                  <a:lnTo>
                    <a:pt x="12" y="15"/>
                  </a:lnTo>
                  <a:lnTo>
                    <a:pt x="14" y="13"/>
                  </a:lnTo>
                  <a:lnTo>
                    <a:pt x="16" y="6"/>
                  </a:lnTo>
                  <a:lnTo>
                    <a:pt x="18" y="2"/>
                  </a:lnTo>
                  <a:lnTo>
                    <a:pt x="21" y="0"/>
                  </a:lnTo>
                  <a:lnTo>
                    <a:pt x="25" y="0"/>
                  </a:lnTo>
                  <a:lnTo>
                    <a:pt x="27" y="2"/>
                  </a:lnTo>
                  <a:lnTo>
                    <a:pt x="31" y="4"/>
                  </a:lnTo>
                  <a:lnTo>
                    <a:pt x="37" y="8"/>
                  </a:lnTo>
                  <a:lnTo>
                    <a:pt x="38" y="13"/>
                  </a:lnTo>
                  <a:lnTo>
                    <a:pt x="42" y="17"/>
                  </a:lnTo>
                  <a:lnTo>
                    <a:pt x="44" y="25"/>
                  </a:lnTo>
                  <a:lnTo>
                    <a:pt x="48" y="30"/>
                  </a:lnTo>
                  <a:lnTo>
                    <a:pt x="50" y="36"/>
                  </a:lnTo>
                  <a:lnTo>
                    <a:pt x="52" y="40"/>
                  </a:lnTo>
                  <a:lnTo>
                    <a:pt x="54" y="46"/>
                  </a:lnTo>
                  <a:lnTo>
                    <a:pt x="54" y="51"/>
                  </a:lnTo>
                  <a:lnTo>
                    <a:pt x="54" y="55"/>
                  </a:lnTo>
                  <a:lnTo>
                    <a:pt x="57" y="61"/>
                  </a:lnTo>
                  <a:lnTo>
                    <a:pt x="63" y="68"/>
                  </a:lnTo>
                  <a:lnTo>
                    <a:pt x="67" y="70"/>
                  </a:lnTo>
                  <a:lnTo>
                    <a:pt x="71" y="74"/>
                  </a:lnTo>
                  <a:lnTo>
                    <a:pt x="76" y="80"/>
                  </a:lnTo>
                  <a:lnTo>
                    <a:pt x="82" y="84"/>
                  </a:lnTo>
                  <a:lnTo>
                    <a:pt x="86" y="86"/>
                  </a:lnTo>
                  <a:lnTo>
                    <a:pt x="90" y="91"/>
                  </a:lnTo>
                  <a:lnTo>
                    <a:pt x="94" y="93"/>
                  </a:lnTo>
                  <a:lnTo>
                    <a:pt x="95" y="97"/>
                  </a:lnTo>
                  <a:lnTo>
                    <a:pt x="95" y="103"/>
                  </a:lnTo>
                  <a:lnTo>
                    <a:pt x="94" y="105"/>
                  </a:lnTo>
                  <a:lnTo>
                    <a:pt x="88" y="105"/>
                  </a:lnTo>
                  <a:lnTo>
                    <a:pt x="82" y="105"/>
                  </a:lnTo>
                  <a:lnTo>
                    <a:pt x="75" y="103"/>
                  </a:lnTo>
                  <a:lnTo>
                    <a:pt x="69" y="101"/>
                  </a:lnTo>
                  <a:lnTo>
                    <a:pt x="59" y="97"/>
                  </a:lnTo>
                  <a:lnTo>
                    <a:pt x="54" y="95"/>
                  </a:lnTo>
                  <a:lnTo>
                    <a:pt x="44" y="93"/>
                  </a:lnTo>
                  <a:lnTo>
                    <a:pt x="37" y="91"/>
                  </a:lnTo>
                  <a:lnTo>
                    <a:pt x="31" y="87"/>
                  </a:lnTo>
                  <a:lnTo>
                    <a:pt x="23" y="86"/>
                  </a:lnTo>
                  <a:lnTo>
                    <a:pt x="16" y="84"/>
                  </a:lnTo>
                  <a:lnTo>
                    <a:pt x="12" y="80"/>
                  </a:lnTo>
                  <a:lnTo>
                    <a:pt x="6" y="80"/>
                  </a:lnTo>
                  <a:lnTo>
                    <a:pt x="2" y="78"/>
                  </a:lnTo>
                  <a:lnTo>
                    <a:pt x="0" y="76"/>
                  </a:lnTo>
                  <a:lnTo>
                    <a:pt x="16" y="66"/>
                  </a:lnTo>
                  <a:close/>
                </a:path>
              </a:pathLst>
            </a:custGeom>
            <a:solidFill>
              <a:srgbClr val="FFBD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1" name="Freeform 216">
              <a:extLst>
                <a:ext uri="{FF2B5EF4-FFF2-40B4-BE49-F238E27FC236}">
                  <a16:creationId xmlns:a16="http://schemas.microsoft.com/office/drawing/2014/main" id="{3AF6FBE5-3953-9C4E-A73C-DA5634E0EDAA}"/>
                </a:ext>
              </a:extLst>
            </p:cNvPr>
            <p:cNvSpPr>
              <a:spLocks/>
            </p:cNvSpPr>
            <p:nvPr/>
          </p:nvSpPr>
          <p:spPr bwMode="auto">
            <a:xfrm flipH="1">
              <a:off x="2457797" y="2923491"/>
              <a:ext cx="141288" cy="720725"/>
            </a:xfrm>
            <a:custGeom>
              <a:avLst/>
              <a:gdLst>
                <a:gd name="T0" fmla="*/ 2147483647 w 177"/>
                <a:gd name="T1" fmla="*/ 2147483647 h 908"/>
                <a:gd name="T2" fmla="*/ 2147483647 w 177"/>
                <a:gd name="T3" fmla="*/ 2147483647 h 908"/>
                <a:gd name="T4" fmla="*/ 2147483647 w 177"/>
                <a:gd name="T5" fmla="*/ 2147483647 h 908"/>
                <a:gd name="T6" fmla="*/ 2147483647 w 177"/>
                <a:gd name="T7" fmla="*/ 2147483647 h 908"/>
                <a:gd name="T8" fmla="*/ 2147483647 w 177"/>
                <a:gd name="T9" fmla="*/ 2147483647 h 908"/>
                <a:gd name="T10" fmla="*/ 2147483647 w 177"/>
                <a:gd name="T11" fmla="*/ 2147483647 h 908"/>
                <a:gd name="T12" fmla="*/ 2147483647 w 177"/>
                <a:gd name="T13" fmla="*/ 2147483647 h 908"/>
                <a:gd name="T14" fmla="*/ 2147483647 w 177"/>
                <a:gd name="T15" fmla="*/ 2147483647 h 908"/>
                <a:gd name="T16" fmla="*/ 2147483647 w 177"/>
                <a:gd name="T17" fmla="*/ 2147483647 h 908"/>
                <a:gd name="T18" fmla="*/ 2147483647 w 177"/>
                <a:gd name="T19" fmla="*/ 2147483647 h 908"/>
                <a:gd name="T20" fmla="*/ 2147483647 w 177"/>
                <a:gd name="T21" fmla="*/ 2147483647 h 908"/>
                <a:gd name="T22" fmla="*/ 2147483647 w 177"/>
                <a:gd name="T23" fmla="*/ 2147483647 h 908"/>
                <a:gd name="T24" fmla="*/ 2147483647 w 177"/>
                <a:gd name="T25" fmla="*/ 2147483647 h 908"/>
                <a:gd name="T26" fmla="*/ 2147483647 w 177"/>
                <a:gd name="T27" fmla="*/ 2147483647 h 908"/>
                <a:gd name="T28" fmla="*/ 2147483647 w 177"/>
                <a:gd name="T29" fmla="*/ 2147483647 h 908"/>
                <a:gd name="T30" fmla="*/ 2147483647 w 177"/>
                <a:gd name="T31" fmla="*/ 2147483647 h 908"/>
                <a:gd name="T32" fmla="*/ 2147483647 w 177"/>
                <a:gd name="T33" fmla="*/ 2147483647 h 908"/>
                <a:gd name="T34" fmla="*/ 2147483647 w 177"/>
                <a:gd name="T35" fmla="*/ 2147483647 h 908"/>
                <a:gd name="T36" fmla="*/ 2147483647 w 177"/>
                <a:gd name="T37" fmla="*/ 2147483647 h 908"/>
                <a:gd name="T38" fmla="*/ 2147483647 w 177"/>
                <a:gd name="T39" fmla="*/ 2147483647 h 908"/>
                <a:gd name="T40" fmla="*/ 2147483647 w 177"/>
                <a:gd name="T41" fmla="*/ 2147483647 h 908"/>
                <a:gd name="T42" fmla="*/ 2147483647 w 177"/>
                <a:gd name="T43" fmla="*/ 2147483647 h 908"/>
                <a:gd name="T44" fmla="*/ 2147483647 w 177"/>
                <a:gd name="T45" fmla="*/ 2147483647 h 908"/>
                <a:gd name="T46" fmla="*/ 2147483647 w 177"/>
                <a:gd name="T47" fmla="*/ 2147483647 h 908"/>
                <a:gd name="T48" fmla="*/ 2147483647 w 177"/>
                <a:gd name="T49" fmla="*/ 2147483647 h 908"/>
                <a:gd name="T50" fmla="*/ 2147483647 w 177"/>
                <a:gd name="T51" fmla="*/ 2147483647 h 908"/>
                <a:gd name="T52" fmla="*/ 2147483647 w 177"/>
                <a:gd name="T53" fmla="*/ 2147483647 h 908"/>
                <a:gd name="T54" fmla="*/ 2147483647 w 177"/>
                <a:gd name="T55" fmla="*/ 2147483647 h 908"/>
                <a:gd name="T56" fmla="*/ 2147483647 w 177"/>
                <a:gd name="T57" fmla="*/ 2147483647 h 908"/>
                <a:gd name="T58" fmla="*/ 2147483647 w 177"/>
                <a:gd name="T59" fmla="*/ 2147483647 h 908"/>
                <a:gd name="T60" fmla="*/ 2147483647 w 177"/>
                <a:gd name="T61" fmla="*/ 2147483647 h 908"/>
                <a:gd name="T62" fmla="*/ 2147483647 w 177"/>
                <a:gd name="T63" fmla="*/ 2147483647 h 908"/>
                <a:gd name="T64" fmla="*/ 2147483647 w 177"/>
                <a:gd name="T65" fmla="*/ 2147483647 h 908"/>
                <a:gd name="T66" fmla="*/ 2147483647 w 177"/>
                <a:gd name="T67" fmla="*/ 2147483647 h 908"/>
                <a:gd name="T68" fmla="*/ 2147483647 w 177"/>
                <a:gd name="T69" fmla="*/ 2147483647 h 908"/>
                <a:gd name="T70" fmla="*/ 2147483647 w 177"/>
                <a:gd name="T71" fmla="*/ 2147483647 h 908"/>
                <a:gd name="T72" fmla="*/ 2147483647 w 177"/>
                <a:gd name="T73" fmla="*/ 2147483647 h 908"/>
                <a:gd name="T74" fmla="*/ 2147483647 w 177"/>
                <a:gd name="T75" fmla="*/ 2147483647 h 908"/>
                <a:gd name="T76" fmla="*/ 2147483647 w 177"/>
                <a:gd name="T77" fmla="*/ 2147483647 h 908"/>
                <a:gd name="T78" fmla="*/ 2147483647 w 177"/>
                <a:gd name="T79" fmla="*/ 2147483647 h 908"/>
                <a:gd name="T80" fmla="*/ 2147483647 w 177"/>
                <a:gd name="T81" fmla="*/ 2147483647 h 908"/>
                <a:gd name="T82" fmla="*/ 2147483647 w 177"/>
                <a:gd name="T83" fmla="*/ 2147483647 h 908"/>
                <a:gd name="T84" fmla="*/ 2147483647 w 177"/>
                <a:gd name="T85" fmla="*/ 2147483647 h 908"/>
                <a:gd name="T86" fmla="*/ 2147483647 w 177"/>
                <a:gd name="T87" fmla="*/ 2147483647 h 908"/>
                <a:gd name="T88" fmla="*/ 2147483647 w 177"/>
                <a:gd name="T89" fmla="*/ 2147483647 h 908"/>
                <a:gd name="T90" fmla="*/ 0 w 177"/>
                <a:gd name="T91" fmla="*/ 2147483647 h 908"/>
                <a:gd name="T92" fmla="*/ 2147483647 w 177"/>
                <a:gd name="T93" fmla="*/ 2147483647 h 908"/>
                <a:gd name="T94" fmla="*/ 2147483647 w 177"/>
                <a:gd name="T95" fmla="*/ 2147483647 h 908"/>
                <a:gd name="T96" fmla="*/ 2147483647 w 177"/>
                <a:gd name="T97" fmla="*/ 2147483647 h 908"/>
                <a:gd name="T98" fmla="*/ 2147483647 w 177"/>
                <a:gd name="T99" fmla="*/ 2147483647 h 908"/>
                <a:gd name="T100" fmla="*/ 2147483647 w 177"/>
                <a:gd name="T101" fmla="*/ 2147483647 h 908"/>
                <a:gd name="T102" fmla="*/ 2147483647 w 177"/>
                <a:gd name="T103" fmla="*/ 2147483647 h 908"/>
                <a:gd name="T104" fmla="*/ 2147483647 w 177"/>
                <a:gd name="T105" fmla="*/ 2147483647 h 908"/>
                <a:gd name="T106" fmla="*/ 2147483647 w 177"/>
                <a:gd name="T107" fmla="*/ 2147483647 h 908"/>
                <a:gd name="T108" fmla="*/ 2147483647 w 177"/>
                <a:gd name="T109" fmla="*/ 2147483647 h 908"/>
                <a:gd name="T110" fmla="*/ 2147483647 w 177"/>
                <a:gd name="T111" fmla="*/ 2147483647 h 908"/>
                <a:gd name="T112" fmla="*/ 2147483647 w 177"/>
                <a:gd name="T113" fmla="*/ 0 h 908"/>
                <a:gd name="T114" fmla="*/ 2147483647 w 177"/>
                <a:gd name="T115" fmla="*/ 0 h 908"/>
                <a:gd name="T116" fmla="*/ 2147483647 w 177"/>
                <a:gd name="T117" fmla="*/ 0 h 908"/>
                <a:gd name="T118" fmla="*/ 2147483647 w 177"/>
                <a:gd name="T119" fmla="*/ 0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
                <a:gd name="T181" fmla="*/ 0 h 908"/>
                <a:gd name="T182" fmla="*/ 177 w 177"/>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 h="908">
                  <a:moveTo>
                    <a:pt x="132" y="0"/>
                  </a:moveTo>
                  <a:lnTo>
                    <a:pt x="124" y="21"/>
                  </a:lnTo>
                  <a:lnTo>
                    <a:pt x="116" y="46"/>
                  </a:lnTo>
                  <a:lnTo>
                    <a:pt x="109" y="71"/>
                  </a:lnTo>
                  <a:lnTo>
                    <a:pt x="101" y="99"/>
                  </a:lnTo>
                  <a:lnTo>
                    <a:pt x="94" y="126"/>
                  </a:lnTo>
                  <a:lnTo>
                    <a:pt x="88" y="155"/>
                  </a:lnTo>
                  <a:lnTo>
                    <a:pt x="80" y="183"/>
                  </a:lnTo>
                  <a:lnTo>
                    <a:pt x="75" y="212"/>
                  </a:lnTo>
                  <a:lnTo>
                    <a:pt x="69" y="236"/>
                  </a:lnTo>
                  <a:lnTo>
                    <a:pt x="65" y="265"/>
                  </a:lnTo>
                  <a:lnTo>
                    <a:pt x="61" y="288"/>
                  </a:lnTo>
                  <a:lnTo>
                    <a:pt x="59" y="312"/>
                  </a:lnTo>
                  <a:lnTo>
                    <a:pt x="59" y="333"/>
                  </a:lnTo>
                  <a:lnTo>
                    <a:pt x="61" y="352"/>
                  </a:lnTo>
                  <a:lnTo>
                    <a:pt x="65" y="369"/>
                  </a:lnTo>
                  <a:lnTo>
                    <a:pt x="71" y="383"/>
                  </a:lnTo>
                  <a:lnTo>
                    <a:pt x="78" y="398"/>
                  </a:lnTo>
                  <a:lnTo>
                    <a:pt x="84" y="411"/>
                  </a:lnTo>
                  <a:lnTo>
                    <a:pt x="94" y="427"/>
                  </a:lnTo>
                  <a:lnTo>
                    <a:pt x="101" y="444"/>
                  </a:lnTo>
                  <a:lnTo>
                    <a:pt x="107" y="459"/>
                  </a:lnTo>
                  <a:lnTo>
                    <a:pt x="114" y="478"/>
                  </a:lnTo>
                  <a:lnTo>
                    <a:pt x="124" y="497"/>
                  </a:lnTo>
                  <a:lnTo>
                    <a:pt x="130" y="518"/>
                  </a:lnTo>
                  <a:lnTo>
                    <a:pt x="135" y="537"/>
                  </a:lnTo>
                  <a:lnTo>
                    <a:pt x="143" y="558"/>
                  </a:lnTo>
                  <a:lnTo>
                    <a:pt x="149" y="579"/>
                  </a:lnTo>
                  <a:lnTo>
                    <a:pt x="154" y="600"/>
                  </a:lnTo>
                  <a:lnTo>
                    <a:pt x="158" y="621"/>
                  </a:lnTo>
                  <a:lnTo>
                    <a:pt x="162" y="642"/>
                  </a:lnTo>
                  <a:lnTo>
                    <a:pt x="166" y="661"/>
                  </a:lnTo>
                  <a:lnTo>
                    <a:pt x="168" y="683"/>
                  </a:lnTo>
                  <a:lnTo>
                    <a:pt x="168" y="695"/>
                  </a:lnTo>
                  <a:lnTo>
                    <a:pt x="170" y="708"/>
                  </a:lnTo>
                  <a:lnTo>
                    <a:pt x="171" y="723"/>
                  </a:lnTo>
                  <a:lnTo>
                    <a:pt x="171" y="737"/>
                  </a:lnTo>
                  <a:lnTo>
                    <a:pt x="173" y="750"/>
                  </a:lnTo>
                  <a:lnTo>
                    <a:pt x="175" y="765"/>
                  </a:lnTo>
                  <a:lnTo>
                    <a:pt x="175" y="778"/>
                  </a:lnTo>
                  <a:lnTo>
                    <a:pt x="177" y="794"/>
                  </a:lnTo>
                  <a:lnTo>
                    <a:pt x="177" y="807"/>
                  </a:lnTo>
                  <a:lnTo>
                    <a:pt x="177" y="818"/>
                  </a:lnTo>
                  <a:lnTo>
                    <a:pt x="177" y="834"/>
                  </a:lnTo>
                  <a:lnTo>
                    <a:pt x="177" y="847"/>
                  </a:lnTo>
                  <a:lnTo>
                    <a:pt x="177" y="858"/>
                  </a:lnTo>
                  <a:lnTo>
                    <a:pt x="177" y="870"/>
                  </a:lnTo>
                  <a:lnTo>
                    <a:pt x="175" y="881"/>
                  </a:lnTo>
                  <a:lnTo>
                    <a:pt x="173" y="893"/>
                  </a:lnTo>
                  <a:lnTo>
                    <a:pt x="171" y="895"/>
                  </a:lnTo>
                  <a:lnTo>
                    <a:pt x="170" y="900"/>
                  </a:lnTo>
                  <a:lnTo>
                    <a:pt x="168" y="902"/>
                  </a:lnTo>
                  <a:lnTo>
                    <a:pt x="166" y="906"/>
                  </a:lnTo>
                  <a:lnTo>
                    <a:pt x="160" y="908"/>
                  </a:lnTo>
                  <a:lnTo>
                    <a:pt x="154" y="908"/>
                  </a:lnTo>
                  <a:lnTo>
                    <a:pt x="149" y="906"/>
                  </a:lnTo>
                  <a:lnTo>
                    <a:pt x="143" y="904"/>
                  </a:lnTo>
                  <a:lnTo>
                    <a:pt x="141" y="900"/>
                  </a:lnTo>
                  <a:lnTo>
                    <a:pt x="139" y="896"/>
                  </a:lnTo>
                  <a:lnTo>
                    <a:pt x="139" y="889"/>
                  </a:lnTo>
                  <a:lnTo>
                    <a:pt x="141" y="877"/>
                  </a:lnTo>
                  <a:lnTo>
                    <a:pt x="141" y="864"/>
                  </a:lnTo>
                  <a:lnTo>
                    <a:pt x="141" y="849"/>
                  </a:lnTo>
                  <a:lnTo>
                    <a:pt x="141" y="830"/>
                  </a:lnTo>
                  <a:lnTo>
                    <a:pt x="143" y="809"/>
                  </a:lnTo>
                  <a:lnTo>
                    <a:pt x="141" y="786"/>
                  </a:lnTo>
                  <a:lnTo>
                    <a:pt x="141" y="763"/>
                  </a:lnTo>
                  <a:lnTo>
                    <a:pt x="139" y="737"/>
                  </a:lnTo>
                  <a:lnTo>
                    <a:pt x="137" y="712"/>
                  </a:lnTo>
                  <a:lnTo>
                    <a:pt x="135" y="689"/>
                  </a:lnTo>
                  <a:lnTo>
                    <a:pt x="132" y="664"/>
                  </a:lnTo>
                  <a:lnTo>
                    <a:pt x="126" y="640"/>
                  </a:lnTo>
                  <a:lnTo>
                    <a:pt x="120" y="617"/>
                  </a:lnTo>
                  <a:lnTo>
                    <a:pt x="113" y="594"/>
                  </a:lnTo>
                  <a:lnTo>
                    <a:pt x="105" y="577"/>
                  </a:lnTo>
                  <a:lnTo>
                    <a:pt x="95" y="558"/>
                  </a:lnTo>
                  <a:lnTo>
                    <a:pt x="84" y="537"/>
                  </a:lnTo>
                  <a:lnTo>
                    <a:pt x="76" y="520"/>
                  </a:lnTo>
                  <a:lnTo>
                    <a:pt x="67" y="501"/>
                  </a:lnTo>
                  <a:lnTo>
                    <a:pt x="59" y="484"/>
                  </a:lnTo>
                  <a:lnTo>
                    <a:pt x="52" y="465"/>
                  </a:lnTo>
                  <a:lnTo>
                    <a:pt x="44" y="447"/>
                  </a:lnTo>
                  <a:lnTo>
                    <a:pt x="37" y="430"/>
                  </a:lnTo>
                  <a:lnTo>
                    <a:pt x="31" y="411"/>
                  </a:lnTo>
                  <a:lnTo>
                    <a:pt x="25" y="394"/>
                  </a:lnTo>
                  <a:lnTo>
                    <a:pt x="19" y="379"/>
                  </a:lnTo>
                  <a:lnTo>
                    <a:pt x="14" y="362"/>
                  </a:lnTo>
                  <a:lnTo>
                    <a:pt x="10" y="347"/>
                  </a:lnTo>
                  <a:lnTo>
                    <a:pt x="6" y="331"/>
                  </a:lnTo>
                  <a:lnTo>
                    <a:pt x="4" y="316"/>
                  </a:lnTo>
                  <a:lnTo>
                    <a:pt x="2" y="301"/>
                  </a:lnTo>
                  <a:lnTo>
                    <a:pt x="0" y="286"/>
                  </a:lnTo>
                  <a:lnTo>
                    <a:pt x="2" y="267"/>
                  </a:lnTo>
                  <a:lnTo>
                    <a:pt x="6" y="248"/>
                  </a:lnTo>
                  <a:lnTo>
                    <a:pt x="10" y="225"/>
                  </a:lnTo>
                  <a:lnTo>
                    <a:pt x="14" y="202"/>
                  </a:lnTo>
                  <a:lnTo>
                    <a:pt x="21" y="179"/>
                  </a:lnTo>
                  <a:lnTo>
                    <a:pt x="27" y="155"/>
                  </a:lnTo>
                  <a:lnTo>
                    <a:pt x="35" y="134"/>
                  </a:lnTo>
                  <a:lnTo>
                    <a:pt x="42" y="111"/>
                  </a:lnTo>
                  <a:lnTo>
                    <a:pt x="48" y="88"/>
                  </a:lnTo>
                  <a:lnTo>
                    <a:pt x="54" y="69"/>
                  </a:lnTo>
                  <a:lnTo>
                    <a:pt x="61" y="54"/>
                  </a:lnTo>
                  <a:lnTo>
                    <a:pt x="65" y="37"/>
                  </a:lnTo>
                  <a:lnTo>
                    <a:pt x="71" y="25"/>
                  </a:lnTo>
                  <a:lnTo>
                    <a:pt x="75" y="18"/>
                  </a:lnTo>
                  <a:lnTo>
                    <a:pt x="76" y="14"/>
                  </a:lnTo>
                  <a:lnTo>
                    <a:pt x="82" y="12"/>
                  </a:lnTo>
                  <a:lnTo>
                    <a:pt x="90" y="8"/>
                  </a:lnTo>
                  <a:lnTo>
                    <a:pt x="94" y="6"/>
                  </a:lnTo>
                  <a:lnTo>
                    <a:pt x="97" y="6"/>
                  </a:lnTo>
                  <a:lnTo>
                    <a:pt x="101" y="4"/>
                  </a:lnTo>
                  <a:lnTo>
                    <a:pt x="107" y="2"/>
                  </a:lnTo>
                  <a:lnTo>
                    <a:pt x="113" y="0"/>
                  </a:lnTo>
                  <a:lnTo>
                    <a:pt x="116" y="0"/>
                  </a:lnTo>
                  <a:lnTo>
                    <a:pt x="120" y="0"/>
                  </a:lnTo>
                  <a:lnTo>
                    <a:pt x="124" y="0"/>
                  </a:lnTo>
                  <a:lnTo>
                    <a:pt x="130" y="0"/>
                  </a:lnTo>
                  <a:lnTo>
                    <a:pt x="132" y="0"/>
                  </a:lnTo>
                  <a:close/>
                </a:path>
              </a:pathLst>
            </a:custGeom>
            <a:solidFill>
              <a:srgbClr val="FFD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2" name="Freeform 217">
              <a:extLst>
                <a:ext uri="{FF2B5EF4-FFF2-40B4-BE49-F238E27FC236}">
                  <a16:creationId xmlns:a16="http://schemas.microsoft.com/office/drawing/2014/main" id="{705AB7B7-C578-E74F-9A9B-9E29F04F56CD}"/>
                </a:ext>
              </a:extLst>
            </p:cNvPr>
            <p:cNvSpPr>
              <a:spLocks/>
            </p:cNvSpPr>
            <p:nvPr/>
          </p:nvSpPr>
          <p:spPr bwMode="auto">
            <a:xfrm flipH="1">
              <a:off x="2518122" y="2715528"/>
              <a:ext cx="122238" cy="49213"/>
            </a:xfrm>
            <a:custGeom>
              <a:avLst/>
              <a:gdLst>
                <a:gd name="T0" fmla="*/ 2147483647 w 154"/>
                <a:gd name="T1" fmla="*/ 2147483647 h 63"/>
                <a:gd name="T2" fmla="*/ 2147483647 w 154"/>
                <a:gd name="T3" fmla="*/ 2147483647 h 63"/>
                <a:gd name="T4" fmla="*/ 2147483647 w 154"/>
                <a:gd name="T5" fmla="*/ 2147483647 h 63"/>
                <a:gd name="T6" fmla="*/ 2147483647 w 154"/>
                <a:gd name="T7" fmla="*/ 2147483647 h 63"/>
                <a:gd name="T8" fmla="*/ 2147483647 w 154"/>
                <a:gd name="T9" fmla="*/ 2147483647 h 63"/>
                <a:gd name="T10" fmla="*/ 2147483647 w 154"/>
                <a:gd name="T11" fmla="*/ 2147483647 h 63"/>
                <a:gd name="T12" fmla="*/ 2147483647 w 154"/>
                <a:gd name="T13" fmla="*/ 2147483647 h 63"/>
                <a:gd name="T14" fmla="*/ 2147483647 w 154"/>
                <a:gd name="T15" fmla="*/ 2147483647 h 63"/>
                <a:gd name="T16" fmla="*/ 2147483647 w 154"/>
                <a:gd name="T17" fmla="*/ 2147483647 h 63"/>
                <a:gd name="T18" fmla="*/ 2147483647 w 154"/>
                <a:gd name="T19" fmla="*/ 2147483647 h 63"/>
                <a:gd name="T20" fmla="*/ 2147483647 w 154"/>
                <a:gd name="T21" fmla="*/ 2147483647 h 63"/>
                <a:gd name="T22" fmla="*/ 2147483647 w 154"/>
                <a:gd name="T23" fmla="*/ 2147483647 h 63"/>
                <a:gd name="T24" fmla="*/ 2147483647 w 154"/>
                <a:gd name="T25" fmla="*/ 2147483647 h 63"/>
                <a:gd name="T26" fmla="*/ 2147483647 w 154"/>
                <a:gd name="T27" fmla="*/ 2147483647 h 63"/>
                <a:gd name="T28" fmla="*/ 2147483647 w 154"/>
                <a:gd name="T29" fmla="*/ 2147483647 h 63"/>
                <a:gd name="T30" fmla="*/ 2147483647 w 154"/>
                <a:gd name="T31" fmla="*/ 2147483647 h 63"/>
                <a:gd name="T32" fmla="*/ 2147483647 w 154"/>
                <a:gd name="T33" fmla="*/ 2147483647 h 63"/>
                <a:gd name="T34" fmla="*/ 2147483647 w 154"/>
                <a:gd name="T35" fmla="*/ 2147483647 h 63"/>
                <a:gd name="T36" fmla="*/ 2147483647 w 154"/>
                <a:gd name="T37" fmla="*/ 2147483647 h 63"/>
                <a:gd name="T38" fmla="*/ 2147483647 w 154"/>
                <a:gd name="T39" fmla="*/ 2147483647 h 63"/>
                <a:gd name="T40" fmla="*/ 2147483647 w 154"/>
                <a:gd name="T41" fmla="*/ 2147483647 h 63"/>
                <a:gd name="T42" fmla="*/ 2147483647 w 154"/>
                <a:gd name="T43" fmla="*/ 0 h 63"/>
                <a:gd name="T44" fmla="*/ 2147483647 w 154"/>
                <a:gd name="T45" fmla="*/ 2147483647 h 63"/>
                <a:gd name="T46" fmla="*/ 2147483647 w 154"/>
                <a:gd name="T47" fmla="*/ 2147483647 h 63"/>
                <a:gd name="T48" fmla="*/ 2147483647 w 154"/>
                <a:gd name="T49" fmla="*/ 2147483647 h 63"/>
                <a:gd name="T50" fmla="*/ 2147483647 w 154"/>
                <a:gd name="T51" fmla="*/ 2147483647 h 63"/>
                <a:gd name="T52" fmla="*/ 2147483647 w 154"/>
                <a:gd name="T53" fmla="*/ 2147483647 h 63"/>
                <a:gd name="T54" fmla="*/ 2147483647 w 154"/>
                <a:gd name="T55" fmla="*/ 2147483647 h 63"/>
                <a:gd name="T56" fmla="*/ 2147483647 w 154"/>
                <a:gd name="T57" fmla="*/ 2147483647 h 63"/>
                <a:gd name="T58" fmla="*/ 2147483647 w 154"/>
                <a:gd name="T59" fmla="*/ 2147483647 h 63"/>
                <a:gd name="T60" fmla="*/ 2147483647 w 154"/>
                <a:gd name="T61" fmla="*/ 2147483647 h 63"/>
                <a:gd name="T62" fmla="*/ 2147483647 w 154"/>
                <a:gd name="T63" fmla="*/ 2147483647 h 63"/>
                <a:gd name="T64" fmla="*/ 2147483647 w 154"/>
                <a:gd name="T65" fmla="*/ 2147483647 h 63"/>
                <a:gd name="T66" fmla="*/ 2147483647 w 154"/>
                <a:gd name="T67" fmla="*/ 2147483647 h 63"/>
                <a:gd name="T68" fmla="*/ 2147483647 w 154"/>
                <a:gd name="T69" fmla="*/ 2147483647 h 63"/>
                <a:gd name="T70" fmla="*/ 2147483647 w 154"/>
                <a:gd name="T71" fmla="*/ 2147483647 h 63"/>
                <a:gd name="T72" fmla="*/ 2147483647 w 154"/>
                <a:gd name="T73" fmla="*/ 2147483647 h 63"/>
                <a:gd name="T74" fmla="*/ 2147483647 w 154"/>
                <a:gd name="T75" fmla="*/ 2147483647 h 63"/>
                <a:gd name="T76" fmla="*/ 2147483647 w 154"/>
                <a:gd name="T77" fmla="*/ 2147483647 h 63"/>
                <a:gd name="T78" fmla="*/ 2147483647 w 154"/>
                <a:gd name="T79" fmla="*/ 2147483647 h 63"/>
                <a:gd name="T80" fmla="*/ 2147483647 w 154"/>
                <a:gd name="T81" fmla="*/ 2147483647 h 63"/>
                <a:gd name="T82" fmla="*/ 2147483647 w 154"/>
                <a:gd name="T83" fmla="*/ 2147483647 h 63"/>
                <a:gd name="T84" fmla="*/ 2147483647 w 154"/>
                <a:gd name="T85" fmla="*/ 2147483647 h 63"/>
                <a:gd name="T86" fmla="*/ 2147483647 w 154"/>
                <a:gd name="T87" fmla="*/ 2147483647 h 63"/>
                <a:gd name="T88" fmla="*/ 2147483647 w 154"/>
                <a:gd name="T89" fmla="*/ 2147483647 h 63"/>
                <a:gd name="T90" fmla="*/ 2147483647 w 154"/>
                <a:gd name="T91" fmla="*/ 2147483647 h 63"/>
                <a:gd name="T92" fmla="*/ 2147483647 w 154"/>
                <a:gd name="T93" fmla="*/ 2147483647 h 63"/>
                <a:gd name="T94" fmla="*/ 2147483647 w 154"/>
                <a:gd name="T95" fmla="*/ 2147483647 h 63"/>
                <a:gd name="T96" fmla="*/ 2147483647 w 154"/>
                <a:gd name="T97" fmla="*/ 2147483647 h 63"/>
                <a:gd name="T98" fmla="*/ 2147483647 w 154"/>
                <a:gd name="T99" fmla="*/ 2147483647 h 63"/>
                <a:gd name="T100" fmla="*/ 0 w 154"/>
                <a:gd name="T101" fmla="*/ 2147483647 h 63"/>
                <a:gd name="T102" fmla="*/ 2147483647 w 154"/>
                <a:gd name="T103" fmla="*/ 2147483647 h 63"/>
                <a:gd name="T104" fmla="*/ 2147483647 w 154"/>
                <a:gd name="T105" fmla="*/ 2147483647 h 63"/>
                <a:gd name="T106" fmla="*/ 2147483647 w 154"/>
                <a:gd name="T107" fmla="*/ 214748364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63"/>
                <a:gd name="T164" fmla="*/ 154 w 154"/>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63">
                  <a:moveTo>
                    <a:pt x="8" y="44"/>
                  </a:moveTo>
                  <a:lnTo>
                    <a:pt x="14" y="44"/>
                  </a:lnTo>
                  <a:lnTo>
                    <a:pt x="19" y="44"/>
                  </a:lnTo>
                  <a:lnTo>
                    <a:pt x="25" y="44"/>
                  </a:lnTo>
                  <a:lnTo>
                    <a:pt x="31" y="46"/>
                  </a:lnTo>
                  <a:lnTo>
                    <a:pt x="38" y="44"/>
                  </a:lnTo>
                  <a:lnTo>
                    <a:pt x="46" y="44"/>
                  </a:lnTo>
                  <a:lnTo>
                    <a:pt x="53" y="44"/>
                  </a:lnTo>
                  <a:lnTo>
                    <a:pt x="63" y="42"/>
                  </a:lnTo>
                  <a:lnTo>
                    <a:pt x="71" y="40"/>
                  </a:lnTo>
                  <a:lnTo>
                    <a:pt x="78" y="38"/>
                  </a:lnTo>
                  <a:lnTo>
                    <a:pt x="84" y="38"/>
                  </a:lnTo>
                  <a:lnTo>
                    <a:pt x="93" y="36"/>
                  </a:lnTo>
                  <a:lnTo>
                    <a:pt x="99" y="32"/>
                  </a:lnTo>
                  <a:lnTo>
                    <a:pt x="107" y="28"/>
                  </a:lnTo>
                  <a:lnTo>
                    <a:pt x="112" y="27"/>
                  </a:lnTo>
                  <a:lnTo>
                    <a:pt x="120" y="23"/>
                  </a:lnTo>
                  <a:lnTo>
                    <a:pt x="126" y="17"/>
                  </a:lnTo>
                  <a:lnTo>
                    <a:pt x="133" y="13"/>
                  </a:lnTo>
                  <a:lnTo>
                    <a:pt x="141" y="8"/>
                  </a:lnTo>
                  <a:lnTo>
                    <a:pt x="148" y="2"/>
                  </a:lnTo>
                  <a:lnTo>
                    <a:pt x="150" y="0"/>
                  </a:lnTo>
                  <a:lnTo>
                    <a:pt x="154" y="2"/>
                  </a:lnTo>
                  <a:lnTo>
                    <a:pt x="154" y="4"/>
                  </a:lnTo>
                  <a:lnTo>
                    <a:pt x="154" y="11"/>
                  </a:lnTo>
                  <a:lnTo>
                    <a:pt x="154" y="17"/>
                  </a:lnTo>
                  <a:lnTo>
                    <a:pt x="152" y="25"/>
                  </a:lnTo>
                  <a:lnTo>
                    <a:pt x="148" y="30"/>
                  </a:lnTo>
                  <a:lnTo>
                    <a:pt x="145" y="36"/>
                  </a:lnTo>
                  <a:lnTo>
                    <a:pt x="135" y="40"/>
                  </a:lnTo>
                  <a:lnTo>
                    <a:pt x="129" y="46"/>
                  </a:lnTo>
                  <a:lnTo>
                    <a:pt x="122" y="49"/>
                  </a:lnTo>
                  <a:lnTo>
                    <a:pt x="116" y="55"/>
                  </a:lnTo>
                  <a:lnTo>
                    <a:pt x="109" y="55"/>
                  </a:lnTo>
                  <a:lnTo>
                    <a:pt x="105" y="59"/>
                  </a:lnTo>
                  <a:lnTo>
                    <a:pt x="97" y="61"/>
                  </a:lnTo>
                  <a:lnTo>
                    <a:pt x="91" y="61"/>
                  </a:lnTo>
                  <a:lnTo>
                    <a:pt x="84" y="61"/>
                  </a:lnTo>
                  <a:lnTo>
                    <a:pt x="78" y="63"/>
                  </a:lnTo>
                  <a:lnTo>
                    <a:pt x="71" y="63"/>
                  </a:lnTo>
                  <a:lnTo>
                    <a:pt x="65" y="63"/>
                  </a:lnTo>
                  <a:lnTo>
                    <a:pt x="55" y="63"/>
                  </a:lnTo>
                  <a:lnTo>
                    <a:pt x="48" y="63"/>
                  </a:lnTo>
                  <a:lnTo>
                    <a:pt x="38" y="63"/>
                  </a:lnTo>
                  <a:lnTo>
                    <a:pt x="31" y="63"/>
                  </a:lnTo>
                  <a:lnTo>
                    <a:pt x="23" y="61"/>
                  </a:lnTo>
                  <a:lnTo>
                    <a:pt x="19" y="61"/>
                  </a:lnTo>
                  <a:lnTo>
                    <a:pt x="14" y="61"/>
                  </a:lnTo>
                  <a:lnTo>
                    <a:pt x="8" y="61"/>
                  </a:lnTo>
                  <a:lnTo>
                    <a:pt x="2" y="57"/>
                  </a:lnTo>
                  <a:lnTo>
                    <a:pt x="0" y="51"/>
                  </a:lnTo>
                  <a:lnTo>
                    <a:pt x="2" y="48"/>
                  </a:lnTo>
                  <a:lnTo>
                    <a:pt x="8" y="44"/>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3" name="Freeform 218">
              <a:extLst>
                <a:ext uri="{FF2B5EF4-FFF2-40B4-BE49-F238E27FC236}">
                  <a16:creationId xmlns:a16="http://schemas.microsoft.com/office/drawing/2014/main" id="{AF75C3C9-F51E-004D-9031-6627391D0455}"/>
                </a:ext>
              </a:extLst>
            </p:cNvPr>
            <p:cNvSpPr>
              <a:spLocks/>
            </p:cNvSpPr>
            <p:nvPr/>
          </p:nvSpPr>
          <p:spPr bwMode="auto">
            <a:xfrm flipH="1">
              <a:off x="2961035" y="2610753"/>
              <a:ext cx="38100" cy="119063"/>
            </a:xfrm>
            <a:custGeom>
              <a:avLst/>
              <a:gdLst>
                <a:gd name="T0" fmla="*/ 2147483647 w 47"/>
                <a:gd name="T1" fmla="*/ 2147483647 h 148"/>
                <a:gd name="T2" fmla="*/ 2147483647 w 47"/>
                <a:gd name="T3" fmla="*/ 2147483647 h 148"/>
                <a:gd name="T4" fmla="*/ 2147483647 w 47"/>
                <a:gd name="T5" fmla="*/ 2147483647 h 148"/>
                <a:gd name="T6" fmla="*/ 2147483647 w 47"/>
                <a:gd name="T7" fmla="*/ 2147483647 h 148"/>
                <a:gd name="T8" fmla="*/ 2147483647 w 47"/>
                <a:gd name="T9" fmla="*/ 2147483647 h 148"/>
                <a:gd name="T10" fmla="*/ 2147483647 w 47"/>
                <a:gd name="T11" fmla="*/ 2147483647 h 148"/>
                <a:gd name="T12" fmla="*/ 2147483647 w 47"/>
                <a:gd name="T13" fmla="*/ 2147483647 h 148"/>
                <a:gd name="T14" fmla="*/ 2147483647 w 47"/>
                <a:gd name="T15" fmla="*/ 2147483647 h 148"/>
                <a:gd name="T16" fmla="*/ 2147483647 w 47"/>
                <a:gd name="T17" fmla="*/ 2147483647 h 148"/>
                <a:gd name="T18" fmla="*/ 2147483647 w 47"/>
                <a:gd name="T19" fmla="*/ 2147483647 h 148"/>
                <a:gd name="T20" fmla="*/ 2147483647 w 47"/>
                <a:gd name="T21" fmla="*/ 2147483647 h 148"/>
                <a:gd name="T22" fmla="*/ 2147483647 w 47"/>
                <a:gd name="T23" fmla="*/ 2147483647 h 148"/>
                <a:gd name="T24" fmla="*/ 2147483647 w 47"/>
                <a:gd name="T25" fmla="*/ 2147483647 h 148"/>
                <a:gd name="T26" fmla="*/ 2147483647 w 47"/>
                <a:gd name="T27" fmla="*/ 2147483647 h 148"/>
                <a:gd name="T28" fmla="*/ 2147483647 w 47"/>
                <a:gd name="T29" fmla="*/ 2147483647 h 148"/>
                <a:gd name="T30" fmla="*/ 2147483647 w 47"/>
                <a:gd name="T31" fmla="*/ 2147483647 h 148"/>
                <a:gd name="T32" fmla="*/ 2147483647 w 47"/>
                <a:gd name="T33" fmla="*/ 2147483647 h 148"/>
                <a:gd name="T34" fmla="*/ 2147483647 w 47"/>
                <a:gd name="T35" fmla="*/ 2147483647 h 148"/>
                <a:gd name="T36" fmla="*/ 2147483647 w 47"/>
                <a:gd name="T37" fmla="*/ 2147483647 h 148"/>
                <a:gd name="T38" fmla="*/ 2147483647 w 47"/>
                <a:gd name="T39" fmla="*/ 2147483647 h 148"/>
                <a:gd name="T40" fmla="*/ 2147483647 w 47"/>
                <a:gd name="T41" fmla="*/ 2147483647 h 148"/>
                <a:gd name="T42" fmla="*/ 2147483647 w 47"/>
                <a:gd name="T43" fmla="*/ 2147483647 h 148"/>
                <a:gd name="T44" fmla="*/ 2147483647 w 47"/>
                <a:gd name="T45" fmla="*/ 2147483647 h 148"/>
                <a:gd name="T46" fmla="*/ 2147483647 w 47"/>
                <a:gd name="T47" fmla="*/ 2147483647 h 148"/>
                <a:gd name="T48" fmla="*/ 2147483647 w 47"/>
                <a:gd name="T49" fmla="*/ 2147483647 h 148"/>
                <a:gd name="T50" fmla="*/ 2147483647 w 47"/>
                <a:gd name="T51" fmla="*/ 2147483647 h 148"/>
                <a:gd name="T52" fmla="*/ 2147483647 w 47"/>
                <a:gd name="T53" fmla="*/ 2147483647 h 148"/>
                <a:gd name="T54" fmla="*/ 2147483647 w 47"/>
                <a:gd name="T55" fmla="*/ 2147483647 h 148"/>
                <a:gd name="T56" fmla="*/ 2147483647 w 47"/>
                <a:gd name="T57" fmla="*/ 2147483647 h 148"/>
                <a:gd name="T58" fmla="*/ 0 w 47"/>
                <a:gd name="T59" fmla="*/ 2147483647 h 148"/>
                <a:gd name="T60" fmla="*/ 2147483647 w 47"/>
                <a:gd name="T61" fmla="*/ 2147483647 h 148"/>
                <a:gd name="T62" fmla="*/ 2147483647 w 47"/>
                <a:gd name="T63" fmla="*/ 2147483647 h 148"/>
                <a:gd name="T64" fmla="*/ 2147483647 w 47"/>
                <a:gd name="T65" fmla="*/ 2147483647 h 148"/>
                <a:gd name="T66" fmla="*/ 2147483647 w 47"/>
                <a:gd name="T67" fmla="*/ 2147483647 h 148"/>
                <a:gd name="T68" fmla="*/ 2147483647 w 47"/>
                <a:gd name="T69" fmla="*/ 2147483647 h 148"/>
                <a:gd name="T70" fmla="*/ 2147483647 w 47"/>
                <a:gd name="T71" fmla="*/ 2147483647 h 148"/>
                <a:gd name="T72" fmla="*/ 2147483647 w 47"/>
                <a:gd name="T73" fmla="*/ 2147483647 h 148"/>
                <a:gd name="T74" fmla="*/ 2147483647 w 47"/>
                <a:gd name="T75" fmla="*/ 2147483647 h 148"/>
                <a:gd name="T76" fmla="*/ 2147483647 w 47"/>
                <a:gd name="T77" fmla="*/ 2147483647 h 148"/>
                <a:gd name="T78" fmla="*/ 2147483647 w 47"/>
                <a:gd name="T79" fmla="*/ 2147483647 h 148"/>
                <a:gd name="T80" fmla="*/ 2147483647 w 47"/>
                <a:gd name="T81" fmla="*/ 2147483647 h 148"/>
                <a:gd name="T82" fmla="*/ 2147483647 w 47"/>
                <a:gd name="T83" fmla="*/ 0 h 148"/>
                <a:gd name="T84" fmla="*/ 2147483647 w 47"/>
                <a:gd name="T85" fmla="*/ 0 h 148"/>
                <a:gd name="T86" fmla="*/ 2147483647 w 47"/>
                <a:gd name="T87" fmla="*/ 2147483647 h 148"/>
                <a:gd name="T88" fmla="*/ 2147483647 w 47"/>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
                <a:gd name="T136" fmla="*/ 0 h 148"/>
                <a:gd name="T137" fmla="*/ 47 w 47"/>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 h="148">
                  <a:moveTo>
                    <a:pt x="47" y="28"/>
                  </a:moveTo>
                  <a:lnTo>
                    <a:pt x="42" y="34"/>
                  </a:lnTo>
                  <a:lnTo>
                    <a:pt x="38" y="42"/>
                  </a:lnTo>
                  <a:lnTo>
                    <a:pt x="34" y="49"/>
                  </a:lnTo>
                  <a:lnTo>
                    <a:pt x="32" y="59"/>
                  </a:lnTo>
                  <a:lnTo>
                    <a:pt x="32" y="68"/>
                  </a:lnTo>
                  <a:lnTo>
                    <a:pt x="32" y="82"/>
                  </a:lnTo>
                  <a:lnTo>
                    <a:pt x="32" y="91"/>
                  </a:lnTo>
                  <a:lnTo>
                    <a:pt x="36" y="102"/>
                  </a:lnTo>
                  <a:lnTo>
                    <a:pt x="36" y="110"/>
                  </a:lnTo>
                  <a:lnTo>
                    <a:pt x="38" y="121"/>
                  </a:lnTo>
                  <a:lnTo>
                    <a:pt x="40" y="129"/>
                  </a:lnTo>
                  <a:lnTo>
                    <a:pt x="42" y="137"/>
                  </a:lnTo>
                  <a:lnTo>
                    <a:pt x="42" y="142"/>
                  </a:lnTo>
                  <a:lnTo>
                    <a:pt x="44" y="146"/>
                  </a:lnTo>
                  <a:lnTo>
                    <a:pt x="42" y="148"/>
                  </a:lnTo>
                  <a:lnTo>
                    <a:pt x="40" y="148"/>
                  </a:lnTo>
                  <a:lnTo>
                    <a:pt x="34" y="142"/>
                  </a:lnTo>
                  <a:lnTo>
                    <a:pt x="28" y="135"/>
                  </a:lnTo>
                  <a:lnTo>
                    <a:pt x="27" y="131"/>
                  </a:lnTo>
                  <a:lnTo>
                    <a:pt x="23" y="127"/>
                  </a:lnTo>
                  <a:lnTo>
                    <a:pt x="19" y="121"/>
                  </a:lnTo>
                  <a:lnTo>
                    <a:pt x="15" y="118"/>
                  </a:lnTo>
                  <a:lnTo>
                    <a:pt x="11" y="112"/>
                  </a:lnTo>
                  <a:lnTo>
                    <a:pt x="9" y="106"/>
                  </a:lnTo>
                  <a:lnTo>
                    <a:pt x="6" y="101"/>
                  </a:lnTo>
                  <a:lnTo>
                    <a:pt x="4" y="95"/>
                  </a:lnTo>
                  <a:lnTo>
                    <a:pt x="4" y="87"/>
                  </a:lnTo>
                  <a:lnTo>
                    <a:pt x="2" y="82"/>
                  </a:lnTo>
                  <a:lnTo>
                    <a:pt x="0" y="74"/>
                  </a:lnTo>
                  <a:lnTo>
                    <a:pt x="2" y="66"/>
                  </a:lnTo>
                  <a:lnTo>
                    <a:pt x="2" y="57"/>
                  </a:lnTo>
                  <a:lnTo>
                    <a:pt x="2" y="51"/>
                  </a:lnTo>
                  <a:lnTo>
                    <a:pt x="2" y="43"/>
                  </a:lnTo>
                  <a:lnTo>
                    <a:pt x="4" y="36"/>
                  </a:lnTo>
                  <a:lnTo>
                    <a:pt x="4" y="30"/>
                  </a:lnTo>
                  <a:lnTo>
                    <a:pt x="4" y="24"/>
                  </a:lnTo>
                  <a:lnTo>
                    <a:pt x="4" y="21"/>
                  </a:lnTo>
                  <a:lnTo>
                    <a:pt x="6" y="15"/>
                  </a:lnTo>
                  <a:lnTo>
                    <a:pt x="9" y="9"/>
                  </a:lnTo>
                  <a:lnTo>
                    <a:pt x="9" y="4"/>
                  </a:lnTo>
                  <a:lnTo>
                    <a:pt x="11" y="0"/>
                  </a:lnTo>
                  <a:lnTo>
                    <a:pt x="13" y="0"/>
                  </a:lnTo>
                  <a:lnTo>
                    <a:pt x="47" y="28"/>
                  </a:lnTo>
                  <a:close/>
                </a:path>
              </a:pathLst>
            </a:custGeom>
            <a:solidFill>
              <a:srgbClr val="00B5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4" name="Freeform 273">
              <a:extLst>
                <a:ext uri="{FF2B5EF4-FFF2-40B4-BE49-F238E27FC236}">
                  <a16:creationId xmlns:a16="http://schemas.microsoft.com/office/drawing/2014/main" id="{5C9FAEBD-6025-4E4F-9DA3-DE35971C5958}"/>
                </a:ext>
              </a:extLst>
            </p:cNvPr>
            <p:cNvSpPr>
              <a:spLocks/>
            </p:cNvSpPr>
            <p:nvPr/>
          </p:nvSpPr>
          <p:spPr bwMode="auto">
            <a:xfrm flipH="1">
              <a:off x="2535585" y="2960003"/>
              <a:ext cx="155575" cy="684213"/>
            </a:xfrm>
            <a:custGeom>
              <a:avLst/>
              <a:gdLst>
                <a:gd name="T0" fmla="*/ 2147483647 w 195"/>
                <a:gd name="T1" fmla="*/ 2147483647 h 862"/>
                <a:gd name="T2" fmla="*/ 2147483647 w 195"/>
                <a:gd name="T3" fmla="*/ 2147483647 h 862"/>
                <a:gd name="T4" fmla="*/ 2147483647 w 195"/>
                <a:gd name="T5" fmla="*/ 2147483647 h 862"/>
                <a:gd name="T6" fmla="*/ 2147483647 w 195"/>
                <a:gd name="T7" fmla="*/ 2147483647 h 862"/>
                <a:gd name="T8" fmla="*/ 2147483647 w 195"/>
                <a:gd name="T9" fmla="*/ 2147483647 h 862"/>
                <a:gd name="T10" fmla="*/ 2147483647 w 195"/>
                <a:gd name="T11" fmla="*/ 2147483647 h 862"/>
                <a:gd name="T12" fmla="*/ 2147483647 w 195"/>
                <a:gd name="T13" fmla="*/ 2147483647 h 862"/>
                <a:gd name="T14" fmla="*/ 2147483647 w 195"/>
                <a:gd name="T15" fmla="*/ 2147483647 h 862"/>
                <a:gd name="T16" fmla="*/ 2147483647 w 195"/>
                <a:gd name="T17" fmla="*/ 2147483647 h 862"/>
                <a:gd name="T18" fmla="*/ 2147483647 w 195"/>
                <a:gd name="T19" fmla="*/ 2147483647 h 862"/>
                <a:gd name="T20" fmla="*/ 2147483647 w 195"/>
                <a:gd name="T21" fmla="*/ 2147483647 h 862"/>
                <a:gd name="T22" fmla="*/ 2147483647 w 195"/>
                <a:gd name="T23" fmla="*/ 2147483647 h 862"/>
                <a:gd name="T24" fmla="*/ 2147483647 w 195"/>
                <a:gd name="T25" fmla="*/ 2147483647 h 862"/>
                <a:gd name="T26" fmla="*/ 2147483647 w 195"/>
                <a:gd name="T27" fmla="*/ 2147483647 h 862"/>
                <a:gd name="T28" fmla="*/ 2147483647 w 195"/>
                <a:gd name="T29" fmla="*/ 2147483647 h 862"/>
                <a:gd name="T30" fmla="*/ 2147483647 w 195"/>
                <a:gd name="T31" fmla="*/ 2147483647 h 862"/>
                <a:gd name="T32" fmla="*/ 2147483647 w 195"/>
                <a:gd name="T33" fmla="*/ 2147483647 h 862"/>
                <a:gd name="T34" fmla="*/ 2147483647 w 195"/>
                <a:gd name="T35" fmla="*/ 2147483647 h 862"/>
                <a:gd name="T36" fmla="*/ 2147483647 w 195"/>
                <a:gd name="T37" fmla="*/ 2147483647 h 862"/>
                <a:gd name="T38" fmla="*/ 2147483647 w 195"/>
                <a:gd name="T39" fmla="*/ 2147483647 h 862"/>
                <a:gd name="T40" fmla="*/ 2147483647 w 195"/>
                <a:gd name="T41" fmla="*/ 2147483647 h 862"/>
                <a:gd name="T42" fmla="*/ 2147483647 w 195"/>
                <a:gd name="T43" fmla="*/ 2147483647 h 862"/>
                <a:gd name="T44" fmla="*/ 2147483647 w 195"/>
                <a:gd name="T45" fmla="*/ 2147483647 h 862"/>
                <a:gd name="T46" fmla="*/ 2147483647 w 195"/>
                <a:gd name="T47" fmla="*/ 2147483647 h 862"/>
                <a:gd name="T48" fmla="*/ 2147483647 w 195"/>
                <a:gd name="T49" fmla="*/ 2147483647 h 862"/>
                <a:gd name="T50" fmla="*/ 2147483647 w 195"/>
                <a:gd name="T51" fmla="*/ 2147483647 h 862"/>
                <a:gd name="T52" fmla="*/ 2147483647 w 195"/>
                <a:gd name="T53" fmla="*/ 2147483647 h 862"/>
                <a:gd name="T54" fmla="*/ 2147483647 w 195"/>
                <a:gd name="T55" fmla="*/ 2147483647 h 862"/>
                <a:gd name="T56" fmla="*/ 2147483647 w 195"/>
                <a:gd name="T57" fmla="*/ 2147483647 h 862"/>
                <a:gd name="T58" fmla="*/ 2147483647 w 195"/>
                <a:gd name="T59" fmla="*/ 2147483647 h 862"/>
                <a:gd name="T60" fmla="*/ 2147483647 w 195"/>
                <a:gd name="T61" fmla="*/ 2147483647 h 862"/>
                <a:gd name="T62" fmla="*/ 2147483647 w 195"/>
                <a:gd name="T63" fmla="*/ 2147483647 h 862"/>
                <a:gd name="T64" fmla="*/ 2147483647 w 195"/>
                <a:gd name="T65" fmla="*/ 2147483647 h 862"/>
                <a:gd name="T66" fmla="*/ 2147483647 w 195"/>
                <a:gd name="T67" fmla="*/ 2147483647 h 862"/>
                <a:gd name="T68" fmla="*/ 2147483647 w 195"/>
                <a:gd name="T69" fmla="*/ 2147483647 h 862"/>
                <a:gd name="T70" fmla="*/ 2147483647 w 195"/>
                <a:gd name="T71" fmla="*/ 2147483647 h 862"/>
                <a:gd name="T72" fmla="*/ 2147483647 w 195"/>
                <a:gd name="T73" fmla="*/ 2147483647 h 862"/>
                <a:gd name="T74" fmla="*/ 2147483647 w 195"/>
                <a:gd name="T75" fmla="*/ 2147483647 h 862"/>
                <a:gd name="T76" fmla="*/ 2147483647 w 195"/>
                <a:gd name="T77" fmla="*/ 2147483647 h 862"/>
                <a:gd name="T78" fmla="*/ 2147483647 w 195"/>
                <a:gd name="T79" fmla="*/ 2147483647 h 862"/>
                <a:gd name="T80" fmla="*/ 0 w 195"/>
                <a:gd name="T81" fmla="*/ 2147483647 h 862"/>
                <a:gd name="T82" fmla="*/ 0 w 195"/>
                <a:gd name="T83" fmla="*/ 2147483647 h 862"/>
                <a:gd name="T84" fmla="*/ 0 w 195"/>
                <a:gd name="T85" fmla="*/ 2147483647 h 862"/>
                <a:gd name="T86" fmla="*/ 2147483647 w 195"/>
                <a:gd name="T87" fmla="*/ 2147483647 h 862"/>
                <a:gd name="T88" fmla="*/ 2147483647 w 195"/>
                <a:gd name="T89" fmla="*/ 2147483647 h 862"/>
                <a:gd name="T90" fmla="*/ 2147483647 w 195"/>
                <a:gd name="T91" fmla="*/ 2147483647 h 862"/>
                <a:gd name="T92" fmla="*/ 2147483647 w 195"/>
                <a:gd name="T93" fmla="*/ 2147483647 h 862"/>
                <a:gd name="T94" fmla="*/ 2147483647 w 195"/>
                <a:gd name="T95" fmla="*/ 0 h 862"/>
                <a:gd name="T96" fmla="*/ 2147483647 w 195"/>
                <a:gd name="T97" fmla="*/ 0 h 862"/>
                <a:gd name="T98" fmla="*/ 2147483647 w 195"/>
                <a:gd name="T99" fmla="*/ 2147483647 h 862"/>
                <a:gd name="T100" fmla="*/ 2147483647 w 195"/>
                <a:gd name="T101" fmla="*/ 2147483647 h 8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5"/>
                <a:gd name="T154" fmla="*/ 0 h 862"/>
                <a:gd name="T155" fmla="*/ 195 w 195"/>
                <a:gd name="T156" fmla="*/ 862 h 8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5" h="862">
                  <a:moveTo>
                    <a:pt x="38" y="15"/>
                  </a:moveTo>
                  <a:lnTo>
                    <a:pt x="38" y="19"/>
                  </a:lnTo>
                  <a:lnTo>
                    <a:pt x="38" y="25"/>
                  </a:lnTo>
                  <a:lnTo>
                    <a:pt x="38" y="29"/>
                  </a:lnTo>
                  <a:lnTo>
                    <a:pt x="39" y="32"/>
                  </a:lnTo>
                  <a:lnTo>
                    <a:pt x="39" y="36"/>
                  </a:lnTo>
                  <a:lnTo>
                    <a:pt x="39" y="42"/>
                  </a:lnTo>
                  <a:lnTo>
                    <a:pt x="39" y="46"/>
                  </a:lnTo>
                  <a:lnTo>
                    <a:pt x="41" y="51"/>
                  </a:lnTo>
                  <a:lnTo>
                    <a:pt x="41" y="72"/>
                  </a:lnTo>
                  <a:lnTo>
                    <a:pt x="41" y="93"/>
                  </a:lnTo>
                  <a:lnTo>
                    <a:pt x="41" y="116"/>
                  </a:lnTo>
                  <a:lnTo>
                    <a:pt x="41" y="139"/>
                  </a:lnTo>
                  <a:lnTo>
                    <a:pt x="41" y="160"/>
                  </a:lnTo>
                  <a:lnTo>
                    <a:pt x="43" y="183"/>
                  </a:lnTo>
                  <a:lnTo>
                    <a:pt x="45" y="207"/>
                  </a:lnTo>
                  <a:lnTo>
                    <a:pt x="47" y="230"/>
                  </a:lnTo>
                  <a:lnTo>
                    <a:pt x="49" y="253"/>
                  </a:lnTo>
                  <a:lnTo>
                    <a:pt x="53" y="274"/>
                  </a:lnTo>
                  <a:lnTo>
                    <a:pt x="57" y="297"/>
                  </a:lnTo>
                  <a:lnTo>
                    <a:pt x="64" y="320"/>
                  </a:lnTo>
                  <a:lnTo>
                    <a:pt x="70" y="341"/>
                  </a:lnTo>
                  <a:lnTo>
                    <a:pt x="79" y="362"/>
                  </a:lnTo>
                  <a:lnTo>
                    <a:pt x="89" y="382"/>
                  </a:lnTo>
                  <a:lnTo>
                    <a:pt x="102" y="401"/>
                  </a:lnTo>
                  <a:lnTo>
                    <a:pt x="115" y="421"/>
                  </a:lnTo>
                  <a:lnTo>
                    <a:pt x="127" y="443"/>
                  </a:lnTo>
                  <a:lnTo>
                    <a:pt x="140" y="466"/>
                  </a:lnTo>
                  <a:lnTo>
                    <a:pt x="150" y="491"/>
                  </a:lnTo>
                  <a:lnTo>
                    <a:pt x="157" y="518"/>
                  </a:lnTo>
                  <a:lnTo>
                    <a:pt x="167" y="546"/>
                  </a:lnTo>
                  <a:lnTo>
                    <a:pt x="172" y="575"/>
                  </a:lnTo>
                  <a:lnTo>
                    <a:pt x="178" y="605"/>
                  </a:lnTo>
                  <a:lnTo>
                    <a:pt x="182" y="635"/>
                  </a:lnTo>
                  <a:lnTo>
                    <a:pt x="186" y="666"/>
                  </a:lnTo>
                  <a:lnTo>
                    <a:pt x="188" y="696"/>
                  </a:lnTo>
                  <a:lnTo>
                    <a:pt x="191" y="727"/>
                  </a:lnTo>
                  <a:lnTo>
                    <a:pt x="191" y="757"/>
                  </a:lnTo>
                  <a:lnTo>
                    <a:pt x="193" y="786"/>
                  </a:lnTo>
                  <a:lnTo>
                    <a:pt x="193" y="814"/>
                  </a:lnTo>
                  <a:lnTo>
                    <a:pt x="195" y="841"/>
                  </a:lnTo>
                  <a:lnTo>
                    <a:pt x="193" y="845"/>
                  </a:lnTo>
                  <a:lnTo>
                    <a:pt x="193" y="849"/>
                  </a:lnTo>
                  <a:lnTo>
                    <a:pt x="191" y="852"/>
                  </a:lnTo>
                  <a:lnTo>
                    <a:pt x="190" y="856"/>
                  </a:lnTo>
                  <a:lnTo>
                    <a:pt x="186" y="860"/>
                  </a:lnTo>
                  <a:lnTo>
                    <a:pt x="180" y="862"/>
                  </a:lnTo>
                  <a:lnTo>
                    <a:pt x="174" y="860"/>
                  </a:lnTo>
                  <a:lnTo>
                    <a:pt x="169" y="856"/>
                  </a:lnTo>
                  <a:lnTo>
                    <a:pt x="167" y="852"/>
                  </a:lnTo>
                  <a:lnTo>
                    <a:pt x="167" y="849"/>
                  </a:lnTo>
                  <a:lnTo>
                    <a:pt x="165" y="845"/>
                  </a:lnTo>
                  <a:lnTo>
                    <a:pt x="165" y="841"/>
                  </a:lnTo>
                  <a:lnTo>
                    <a:pt x="163" y="814"/>
                  </a:lnTo>
                  <a:lnTo>
                    <a:pt x="163" y="790"/>
                  </a:lnTo>
                  <a:lnTo>
                    <a:pt x="159" y="761"/>
                  </a:lnTo>
                  <a:lnTo>
                    <a:pt x="157" y="731"/>
                  </a:lnTo>
                  <a:lnTo>
                    <a:pt x="152" y="700"/>
                  </a:lnTo>
                  <a:lnTo>
                    <a:pt x="148" y="668"/>
                  </a:lnTo>
                  <a:lnTo>
                    <a:pt x="140" y="637"/>
                  </a:lnTo>
                  <a:lnTo>
                    <a:pt x="136" y="607"/>
                  </a:lnTo>
                  <a:lnTo>
                    <a:pt x="127" y="578"/>
                  </a:lnTo>
                  <a:lnTo>
                    <a:pt x="121" y="548"/>
                  </a:lnTo>
                  <a:lnTo>
                    <a:pt x="112" y="519"/>
                  </a:lnTo>
                  <a:lnTo>
                    <a:pt x="104" y="495"/>
                  </a:lnTo>
                  <a:lnTo>
                    <a:pt x="95" y="472"/>
                  </a:lnTo>
                  <a:lnTo>
                    <a:pt x="85" y="451"/>
                  </a:lnTo>
                  <a:lnTo>
                    <a:pt x="76" y="432"/>
                  </a:lnTo>
                  <a:lnTo>
                    <a:pt x="66" y="419"/>
                  </a:lnTo>
                  <a:lnTo>
                    <a:pt x="53" y="396"/>
                  </a:lnTo>
                  <a:lnTo>
                    <a:pt x="41" y="375"/>
                  </a:lnTo>
                  <a:lnTo>
                    <a:pt x="32" y="354"/>
                  </a:lnTo>
                  <a:lnTo>
                    <a:pt x="24" y="331"/>
                  </a:lnTo>
                  <a:lnTo>
                    <a:pt x="19" y="306"/>
                  </a:lnTo>
                  <a:lnTo>
                    <a:pt x="13" y="284"/>
                  </a:lnTo>
                  <a:lnTo>
                    <a:pt x="9" y="261"/>
                  </a:lnTo>
                  <a:lnTo>
                    <a:pt x="7" y="236"/>
                  </a:lnTo>
                  <a:lnTo>
                    <a:pt x="3" y="213"/>
                  </a:lnTo>
                  <a:lnTo>
                    <a:pt x="1" y="190"/>
                  </a:lnTo>
                  <a:lnTo>
                    <a:pt x="1" y="166"/>
                  </a:lnTo>
                  <a:lnTo>
                    <a:pt x="1" y="143"/>
                  </a:lnTo>
                  <a:lnTo>
                    <a:pt x="0" y="118"/>
                  </a:lnTo>
                  <a:lnTo>
                    <a:pt x="0" y="95"/>
                  </a:lnTo>
                  <a:lnTo>
                    <a:pt x="0" y="72"/>
                  </a:lnTo>
                  <a:lnTo>
                    <a:pt x="0" y="51"/>
                  </a:lnTo>
                  <a:lnTo>
                    <a:pt x="0" y="44"/>
                  </a:lnTo>
                  <a:lnTo>
                    <a:pt x="0" y="40"/>
                  </a:lnTo>
                  <a:lnTo>
                    <a:pt x="1" y="36"/>
                  </a:lnTo>
                  <a:lnTo>
                    <a:pt x="3" y="32"/>
                  </a:lnTo>
                  <a:lnTo>
                    <a:pt x="3" y="29"/>
                  </a:lnTo>
                  <a:lnTo>
                    <a:pt x="3" y="25"/>
                  </a:lnTo>
                  <a:lnTo>
                    <a:pt x="3" y="19"/>
                  </a:lnTo>
                  <a:lnTo>
                    <a:pt x="3" y="13"/>
                  </a:lnTo>
                  <a:lnTo>
                    <a:pt x="5" y="8"/>
                  </a:lnTo>
                  <a:lnTo>
                    <a:pt x="9" y="2"/>
                  </a:lnTo>
                  <a:lnTo>
                    <a:pt x="15" y="0"/>
                  </a:lnTo>
                  <a:lnTo>
                    <a:pt x="22" y="0"/>
                  </a:lnTo>
                  <a:lnTo>
                    <a:pt x="28" y="0"/>
                  </a:lnTo>
                  <a:lnTo>
                    <a:pt x="34" y="4"/>
                  </a:lnTo>
                  <a:lnTo>
                    <a:pt x="36" y="8"/>
                  </a:lnTo>
                  <a:lnTo>
                    <a:pt x="38" y="1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5" name="Freeform 274">
              <a:extLst>
                <a:ext uri="{FF2B5EF4-FFF2-40B4-BE49-F238E27FC236}">
                  <a16:creationId xmlns:a16="http://schemas.microsoft.com/office/drawing/2014/main" id="{F2BE8687-140F-8345-9E99-634B560259E0}"/>
                </a:ext>
              </a:extLst>
            </p:cNvPr>
            <p:cNvSpPr>
              <a:spLocks/>
            </p:cNvSpPr>
            <p:nvPr/>
          </p:nvSpPr>
          <p:spPr bwMode="auto">
            <a:xfrm flipH="1">
              <a:off x="2443509" y="2909203"/>
              <a:ext cx="128588" cy="741363"/>
            </a:xfrm>
            <a:custGeom>
              <a:avLst/>
              <a:gdLst>
                <a:gd name="T0" fmla="*/ 2147483647 w 161"/>
                <a:gd name="T1" fmla="*/ 2147483647 h 934"/>
                <a:gd name="T2" fmla="*/ 2147483647 w 161"/>
                <a:gd name="T3" fmla="*/ 2147483647 h 934"/>
                <a:gd name="T4" fmla="*/ 2147483647 w 161"/>
                <a:gd name="T5" fmla="*/ 2147483647 h 934"/>
                <a:gd name="T6" fmla="*/ 2147483647 w 161"/>
                <a:gd name="T7" fmla="*/ 2147483647 h 934"/>
                <a:gd name="T8" fmla="*/ 2147483647 w 161"/>
                <a:gd name="T9" fmla="*/ 2147483647 h 934"/>
                <a:gd name="T10" fmla="*/ 2147483647 w 161"/>
                <a:gd name="T11" fmla="*/ 2147483647 h 934"/>
                <a:gd name="T12" fmla="*/ 2147483647 w 161"/>
                <a:gd name="T13" fmla="*/ 2147483647 h 934"/>
                <a:gd name="T14" fmla="*/ 2147483647 w 161"/>
                <a:gd name="T15" fmla="*/ 2147483647 h 934"/>
                <a:gd name="T16" fmla="*/ 2147483647 w 161"/>
                <a:gd name="T17" fmla="*/ 2147483647 h 934"/>
                <a:gd name="T18" fmla="*/ 2147483647 w 161"/>
                <a:gd name="T19" fmla="*/ 2147483647 h 934"/>
                <a:gd name="T20" fmla="*/ 2147483647 w 161"/>
                <a:gd name="T21" fmla="*/ 2147483647 h 934"/>
                <a:gd name="T22" fmla="*/ 2147483647 w 161"/>
                <a:gd name="T23" fmla="*/ 2147483647 h 934"/>
                <a:gd name="T24" fmla="*/ 2147483647 w 161"/>
                <a:gd name="T25" fmla="*/ 2147483647 h 934"/>
                <a:gd name="T26" fmla="*/ 2147483647 w 161"/>
                <a:gd name="T27" fmla="*/ 2147483647 h 934"/>
                <a:gd name="T28" fmla="*/ 2147483647 w 161"/>
                <a:gd name="T29" fmla="*/ 2147483647 h 934"/>
                <a:gd name="T30" fmla="*/ 2147483647 w 161"/>
                <a:gd name="T31" fmla="*/ 2147483647 h 934"/>
                <a:gd name="T32" fmla="*/ 2147483647 w 161"/>
                <a:gd name="T33" fmla="*/ 2147483647 h 934"/>
                <a:gd name="T34" fmla="*/ 2147483647 w 161"/>
                <a:gd name="T35" fmla="*/ 2147483647 h 934"/>
                <a:gd name="T36" fmla="*/ 2147483647 w 161"/>
                <a:gd name="T37" fmla="*/ 2147483647 h 934"/>
                <a:gd name="T38" fmla="*/ 2147483647 w 161"/>
                <a:gd name="T39" fmla="*/ 2147483647 h 934"/>
                <a:gd name="T40" fmla="*/ 2147483647 w 161"/>
                <a:gd name="T41" fmla="*/ 2147483647 h 934"/>
                <a:gd name="T42" fmla="*/ 2147483647 w 161"/>
                <a:gd name="T43" fmla="*/ 2147483647 h 934"/>
                <a:gd name="T44" fmla="*/ 2147483647 w 161"/>
                <a:gd name="T45" fmla="*/ 2147483647 h 934"/>
                <a:gd name="T46" fmla="*/ 2147483647 w 161"/>
                <a:gd name="T47" fmla="*/ 2147483647 h 934"/>
                <a:gd name="T48" fmla="*/ 2147483647 w 161"/>
                <a:gd name="T49" fmla="*/ 2147483647 h 934"/>
                <a:gd name="T50" fmla="*/ 2147483647 w 161"/>
                <a:gd name="T51" fmla="*/ 2147483647 h 934"/>
                <a:gd name="T52" fmla="*/ 2147483647 w 161"/>
                <a:gd name="T53" fmla="*/ 2147483647 h 934"/>
                <a:gd name="T54" fmla="*/ 2147483647 w 161"/>
                <a:gd name="T55" fmla="*/ 2147483647 h 934"/>
                <a:gd name="T56" fmla="*/ 2147483647 w 161"/>
                <a:gd name="T57" fmla="*/ 2147483647 h 934"/>
                <a:gd name="T58" fmla="*/ 2147483647 w 161"/>
                <a:gd name="T59" fmla="*/ 2147483647 h 934"/>
                <a:gd name="T60" fmla="*/ 2147483647 w 161"/>
                <a:gd name="T61" fmla="*/ 2147483647 h 934"/>
                <a:gd name="T62" fmla="*/ 2147483647 w 161"/>
                <a:gd name="T63" fmla="*/ 2147483647 h 934"/>
                <a:gd name="T64" fmla="*/ 2147483647 w 161"/>
                <a:gd name="T65" fmla="*/ 2147483647 h 934"/>
                <a:gd name="T66" fmla="*/ 2147483647 w 161"/>
                <a:gd name="T67" fmla="*/ 2147483647 h 934"/>
                <a:gd name="T68" fmla="*/ 2147483647 w 161"/>
                <a:gd name="T69" fmla="*/ 2147483647 h 934"/>
                <a:gd name="T70" fmla="*/ 2147483647 w 161"/>
                <a:gd name="T71" fmla="*/ 2147483647 h 934"/>
                <a:gd name="T72" fmla="*/ 2147483647 w 161"/>
                <a:gd name="T73" fmla="*/ 2147483647 h 934"/>
                <a:gd name="T74" fmla="*/ 2147483647 w 161"/>
                <a:gd name="T75" fmla="*/ 2147483647 h 934"/>
                <a:gd name="T76" fmla="*/ 2147483647 w 161"/>
                <a:gd name="T77" fmla="*/ 2147483647 h 934"/>
                <a:gd name="T78" fmla="*/ 2147483647 w 161"/>
                <a:gd name="T79" fmla="*/ 2147483647 h 934"/>
                <a:gd name="T80" fmla="*/ 2147483647 w 161"/>
                <a:gd name="T81" fmla="*/ 2147483647 h 934"/>
                <a:gd name="T82" fmla="*/ 2147483647 w 161"/>
                <a:gd name="T83" fmla="*/ 2147483647 h 934"/>
                <a:gd name="T84" fmla="*/ 2147483647 w 161"/>
                <a:gd name="T85" fmla="*/ 2147483647 h 934"/>
                <a:gd name="T86" fmla="*/ 2147483647 w 161"/>
                <a:gd name="T87" fmla="*/ 2147483647 h 934"/>
                <a:gd name="T88" fmla="*/ 2147483647 w 161"/>
                <a:gd name="T89" fmla="*/ 2147483647 h 934"/>
                <a:gd name="T90" fmla="*/ 0 w 161"/>
                <a:gd name="T91" fmla="*/ 2147483647 h 934"/>
                <a:gd name="T92" fmla="*/ 2147483647 w 161"/>
                <a:gd name="T93" fmla="*/ 2147483647 h 934"/>
                <a:gd name="T94" fmla="*/ 2147483647 w 161"/>
                <a:gd name="T95" fmla="*/ 2147483647 h 934"/>
                <a:gd name="T96" fmla="*/ 2147483647 w 161"/>
                <a:gd name="T97" fmla="*/ 2147483647 h 934"/>
                <a:gd name="T98" fmla="*/ 2147483647 w 161"/>
                <a:gd name="T99" fmla="*/ 2147483647 h 934"/>
                <a:gd name="T100" fmla="*/ 2147483647 w 161"/>
                <a:gd name="T101" fmla="*/ 2147483647 h 934"/>
                <a:gd name="T102" fmla="*/ 2147483647 w 161"/>
                <a:gd name="T103" fmla="*/ 2147483647 h 934"/>
                <a:gd name="T104" fmla="*/ 2147483647 w 161"/>
                <a:gd name="T105" fmla="*/ 2147483647 h 934"/>
                <a:gd name="T106" fmla="*/ 2147483647 w 161"/>
                <a:gd name="T107" fmla="*/ 0 h 934"/>
                <a:gd name="T108" fmla="*/ 2147483647 w 161"/>
                <a:gd name="T109" fmla="*/ 2147483647 h 934"/>
                <a:gd name="T110" fmla="*/ 2147483647 w 161"/>
                <a:gd name="T111" fmla="*/ 2147483647 h 934"/>
                <a:gd name="T112" fmla="*/ 2147483647 w 161"/>
                <a:gd name="T113" fmla="*/ 2147483647 h 9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934"/>
                <a:gd name="T173" fmla="*/ 161 w 161"/>
                <a:gd name="T174" fmla="*/ 934 h 9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934">
                  <a:moveTo>
                    <a:pt x="116" y="16"/>
                  </a:moveTo>
                  <a:lnTo>
                    <a:pt x="104" y="38"/>
                  </a:lnTo>
                  <a:lnTo>
                    <a:pt x="95" y="63"/>
                  </a:lnTo>
                  <a:lnTo>
                    <a:pt x="85" y="86"/>
                  </a:lnTo>
                  <a:lnTo>
                    <a:pt x="78" y="109"/>
                  </a:lnTo>
                  <a:lnTo>
                    <a:pt x="72" y="132"/>
                  </a:lnTo>
                  <a:lnTo>
                    <a:pt x="66" y="156"/>
                  </a:lnTo>
                  <a:lnTo>
                    <a:pt x="60" y="181"/>
                  </a:lnTo>
                  <a:lnTo>
                    <a:pt x="57" y="206"/>
                  </a:lnTo>
                  <a:lnTo>
                    <a:pt x="53" y="229"/>
                  </a:lnTo>
                  <a:lnTo>
                    <a:pt x="51" y="252"/>
                  </a:lnTo>
                  <a:lnTo>
                    <a:pt x="49" y="276"/>
                  </a:lnTo>
                  <a:lnTo>
                    <a:pt x="49" y="301"/>
                  </a:lnTo>
                  <a:lnTo>
                    <a:pt x="51" y="324"/>
                  </a:lnTo>
                  <a:lnTo>
                    <a:pt x="55" y="349"/>
                  </a:lnTo>
                  <a:lnTo>
                    <a:pt x="57" y="373"/>
                  </a:lnTo>
                  <a:lnTo>
                    <a:pt x="62" y="400"/>
                  </a:lnTo>
                  <a:lnTo>
                    <a:pt x="62" y="408"/>
                  </a:lnTo>
                  <a:lnTo>
                    <a:pt x="66" y="417"/>
                  </a:lnTo>
                  <a:lnTo>
                    <a:pt x="66" y="425"/>
                  </a:lnTo>
                  <a:lnTo>
                    <a:pt x="70" y="432"/>
                  </a:lnTo>
                  <a:lnTo>
                    <a:pt x="72" y="440"/>
                  </a:lnTo>
                  <a:lnTo>
                    <a:pt x="78" y="447"/>
                  </a:lnTo>
                  <a:lnTo>
                    <a:pt x="79" y="455"/>
                  </a:lnTo>
                  <a:lnTo>
                    <a:pt x="83" y="461"/>
                  </a:lnTo>
                  <a:lnTo>
                    <a:pt x="87" y="466"/>
                  </a:lnTo>
                  <a:lnTo>
                    <a:pt x="91" y="474"/>
                  </a:lnTo>
                  <a:lnTo>
                    <a:pt x="97" y="482"/>
                  </a:lnTo>
                  <a:lnTo>
                    <a:pt x="100" y="489"/>
                  </a:lnTo>
                  <a:lnTo>
                    <a:pt x="106" y="497"/>
                  </a:lnTo>
                  <a:lnTo>
                    <a:pt x="110" y="506"/>
                  </a:lnTo>
                  <a:lnTo>
                    <a:pt x="114" y="516"/>
                  </a:lnTo>
                  <a:lnTo>
                    <a:pt x="119" y="527"/>
                  </a:lnTo>
                  <a:lnTo>
                    <a:pt x="131" y="554"/>
                  </a:lnTo>
                  <a:lnTo>
                    <a:pt x="138" y="581"/>
                  </a:lnTo>
                  <a:lnTo>
                    <a:pt x="146" y="607"/>
                  </a:lnTo>
                  <a:lnTo>
                    <a:pt x="152" y="632"/>
                  </a:lnTo>
                  <a:lnTo>
                    <a:pt x="155" y="655"/>
                  </a:lnTo>
                  <a:lnTo>
                    <a:pt x="159" y="678"/>
                  </a:lnTo>
                  <a:lnTo>
                    <a:pt x="159" y="700"/>
                  </a:lnTo>
                  <a:lnTo>
                    <a:pt x="161" y="723"/>
                  </a:lnTo>
                  <a:lnTo>
                    <a:pt x="161" y="746"/>
                  </a:lnTo>
                  <a:lnTo>
                    <a:pt x="161" y="769"/>
                  </a:lnTo>
                  <a:lnTo>
                    <a:pt x="159" y="792"/>
                  </a:lnTo>
                  <a:lnTo>
                    <a:pt x="159" y="816"/>
                  </a:lnTo>
                  <a:lnTo>
                    <a:pt x="157" y="841"/>
                  </a:lnTo>
                  <a:lnTo>
                    <a:pt x="154" y="868"/>
                  </a:lnTo>
                  <a:lnTo>
                    <a:pt x="154" y="894"/>
                  </a:lnTo>
                  <a:lnTo>
                    <a:pt x="150" y="925"/>
                  </a:lnTo>
                  <a:lnTo>
                    <a:pt x="148" y="931"/>
                  </a:lnTo>
                  <a:lnTo>
                    <a:pt x="142" y="934"/>
                  </a:lnTo>
                  <a:lnTo>
                    <a:pt x="136" y="934"/>
                  </a:lnTo>
                  <a:lnTo>
                    <a:pt x="133" y="933"/>
                  </a:lnTo>
                  <a:lnTo>
                    <a:pt x="127" y="929"/>
                  </a:lnTo>
                  <a:lnTo>
                    <a:pt x="125" y="923"/>
                  </a:lnTo>
                  <a:lnTo>
                    <a:pt x="121" y="915"/>
                  </a:lnTo>
                  <a:lnTo>
                    <a:pt x="121" y="910"/>
                  </a:lnTo>
                  <a:lnTo>
                    <a:pt x="123" y="887"/>
                  </a:lnTo>
                  <a:lnTo>
                    <a:pt x="125" y="864"/>
                  </a:lnTo>
                  <a:lnTo>
                    <a:pt x="125" y="839"/>
                  </a:lnTo>
                  <a:lnTo>
                    <a:pt x="127" y="818"/>
                  </a:lnTo>
                  <a:lnTo>
                    <a:pt x="127" y="796"/>
                  </a:lnTo>
                  <a:lnTo>
                    <a:pt x="127" y="773"/>
                  </a:lnTo>
                  <a:lnTo>
                    <a:pt x="125" y="752"/>
                  </a:lnTo>
                  <a:lnTo>
                    <a:pt x="125" y="731"/>
                  </a:lnTo>
                  <a:lnTo>
                    <a:pt x="123" y="708"/>
                  </a:lnTo>
                  <a:lnTo>
                    <a:pt x="119" y="689"/>
                  </a:lnTo>
                  <a:lnTo>
                    <a:pt x="116" y="666"/>
                  </a:lnTo>
                  <a:lnTo>
                    <a:pt x="114" y="647"/>
                  </a:lnTo>
                  <a:lnTo>
                    <a:pt x="108" y="626"/>
                  </a:lnTo>
                  <a:lnTo>
                    <a:pt x="102" y="607"/>
                  </a:lnTo>
                  <a:lnTo>
                    <a:pt x="97" y="590"/>
                  </a:lnTo>
                  <a:lnTo>
                    <a:pt x="89" y="571"/>
                  </a:lnTo>
                  <a:lnTo>
                    <a:pt x="83" y="554"/>
                  </a:lnTo>
                  <a:lnTo>
                    <a:pt x="78" y="543"/>
                  </a:lnTo>
                  <a:lnTo>
                    <a:pt x="70" y="531"/>
                  </a:lnTo>
                  <a:lnTo>
                    <a:pt x="66" y="520"/>
                  </a:lnTo>
                  <a:lnTo>
                    <a:pt x="59" y="510"/>
                  </a:lnTo>
                  <a:lnTo>
                    <a:pt x="53" y="501"/>
                  </a:lnTo>
                  <a:lnTo>
                    <a:pt x="47" y="491"/>
                  </a:lnTo>
                  <a:lnTo>
                    <a:pt x="41" y="486"/>
                  </a:lnTo>
                  <a:lnTo>
                    <a:pt x="36" y="478"/>
                  </a:lnTo>
                  <a:lnTo>
                    <a:pt x="32" y="468"/>
                  </a:lnTo>
                  <a:lnTo>
                    <a:pt x="28" y="461"/>
                  </a:lnTo>
                  <a:lnTo>
                    <a:pt x="24" y="453"/>
                  </a:lnTo>
                  <a:lnTo>
                    <a:pt x="19" y="444"/>
                  </a:lnTo>
                  <a:lnTo>
                    <a:pt x="17" y="432"/>
                  </a:lnTo>
                  <a:lnTo>
                    <a:pt x="13" y="421"/>
                  </a:lnTo>
                  <a:lnTo>
                    <a:pt x="11" y="409"/>
                  </a:lnTo>
                  <a:lnTo>
                    <a:pt x="5" y="379"/>
                  </a:lnTo>
                  <a:lnTo>
                    <a:pt x="2" y="352"/>
                  </a:lnTo>
                  <a:lnTo>
                    <a:pt x="0" y="326"/>
                  </a:lnTo>
                  <a:lnTo>
                    <a:pt x="0" y="301"/>
                  </a:lnTo>
                  <a:lnTo>
                    <a:pt x="2" y="274"/>
                  </a:lnTo>
                  <a:lnTo>
                    <a:pt x="3" y="252"/>
                  </a:lnTo>
                  <a:lnTo>
                    <a:pt x="7" y="229"/>
                  </a:lnTo>
                  <a:lnTo>
                    <a:pt x="13" y="208"/>
                  </a:lnTo>
                  <a:lnTo>
                    <a:pt x="21" y="183"/>
                  </a:lnTo>
                  <a:lnTo>
                    <a:pt x="30" y="160"/>
                  </a:lnTo>
                  <a:lnTo>
                    <a:pt x="36" y="137"/>
                  </a:lnTo>
                  <a:lnTo>
                    <a:pt x="47" y="113"/>
                  </a:lnTo>
                  <a:lnTo>
                    <a:pt x="59" y="88"/>
                  </a:lnTo>
                  <a:lnTo>
                    <a:pt x="72" y="63"/>
                  </a:lnTo>
                  <a:lnTo>
                    <a:pt x="83" y="37"/>
                  </a:lnTo>
                  <a:lnTo>
                    <a:pt x="97" y="8"/>
                  </a:lnTo>
                  <a:lnTo>
                    <a:pt x="98" y="4"/>
                  </a:lnTo>
                  <a:lnTo>
                    <a:pt x="102" y="2"/>
                  </a:lnTo>
                  <a:lnTo>
                    <a:pt x="106" y="0"/>
                  </a:lnTo>
                  <a:lnTo>
                    <a:pt x="110" y="2"/>
                  </a:lnTo>
                  <a:lnTo>
                    <a:pt x="112" y="4"/>
                  </a:lnTo>
                  <a:lnTo>
                    <a:pt x="114" y="6"/>
                  </a:lnTo>
                  <a:lnTo>
                    <a:pt x="116" y="10"/>
                  </a:lnTo>
                  <a:lnTo>
                    <a:pt x="116" y="1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6" name="Freeform 275">
              <a:extLst>
                <a:ext uri="{FF2B5EF4-FFF2-40B4-BE49-F238E27FC236}">
                  <a16:creationId xmlns:a16="http://schemas.microsoft.com/office/drawing/2014/main" id="{A42A9080-51EE-2E4B-AC0F-B8AEEF9ED11A}"/>
                </a:ext>
              </a:extLst>
            </p:cNvPr>
            <p:cNvSpPr>
              <a:spLocks/>
            </p:cNvSpPr>
            <p:nvPr/>
          </p:nvSpPr>
          <p:spPr bwMode="auto">
            <a:xfrm flipH="1">
              <a:off x="2675284" y="3006041"/>
              <a:ext cx="122238" cy="641350"/>
            </a:xfrm>
            <a:custGeom>
              <a:avLst/>
              <a:gdLst>
                <a:gd name="T0" fmla="*/ 2147483647 w 154"/>
                <a:gd name="T1" fmla="*/ 2147483647 h 809"/>
                <a:gd name="T2" fmla="*/ 2147483647 w 154"/>
                <a:gd name="T3" fmla="*/ 2147483647 h 809"/>
                <a:gd name="T4" fmla="*/ 2147483647 w 154"/>
                <a:gd name="T5" fmla="*/ 2147483647 h 809"/>
                <a:gd name="T6" fmla="*/ 2147483647 w 154"/>
                <a:gd name="T7" fmla="*/ 2147483647 h 809"/>
                <a:gd name="T8" fmla="*/ 2147483647 w 154"/>
                <a:gd name="T9" fmla="*/ 2147483647 h 809"/>
                <a:gd name="T10" fmla="*/ 2147483647 w 154"/>
                <a:gd name="T11" fmla="*/ 2147483647 h 809"/>
                <a:gd name="T12" fmla="*/ 2147483647 w 154"/>
                <a:gd name="T13" fmla="*/ 2147483647 h 809"/>
                <a:gd name="T14" fmla="*/ 2147483647 w 154"/>
                <a:gd name="T15" fmla="*/ 2147483647 h 809"/>
                <a:gd name="T16" fmla="*/ 2147483647 w 154"/>
                <a:gd name="T17" fmla="*/ 2147483647 h 809"/>
                <a:gd name="T18" fmla="*/ 2147483647 w 154"/>
                <a:gd name="T19" fmla="*/ 2147483647 h 809"/>
                <a:gd name="T20" fmla="*/ 2147483647 w 154"/>
                <a:gd name="T21" fmla="*/ 2147483647 h 809"/>
                <a:gd name="T22" fmla="*/ 2147483647 w 154"/>
                <a:gd name="T23" fmla="*/ 2147483647 h 809"/>
                <a:gd name="T24" fmla="*/ 2147483647 w 154"/>
                <a:gd name="T25" fmla="*/ 2147483647 h 809"/>
                <a:gd name="T26" fmla="*/ 2147483647 w 154"/>
                <a:gd name="T27" fmla="*/ 2147483647 h 809"/>
                <a:gd name="T28" fmla="*/ 2147483647 w 154"/>
                <a:gd name="T29" fmla="*/ 2147483647 h 809"/>
                <a:gd name="T30" fmla="*/ 2147483647 w 154"/>
                <a:gd name="T31" fmla="*/ 2147483647 h 809"/>
                <a:gd name="T32" fmla="*/ 2147483647 w 154"/>
                <a:gd name="T33" fmla="*/ 2147483647 h 809"/>
                <a:gd name="T34" fmla="*/ 2147483647 w 154"/>
                <a:gd name="T35" fmla="*/ 2147483647 h 809"/>
                <a:gd name="T36" fmla="*/ 2147483647 w 154"/>
                <a:gd name="T37" fmla="*/ 2147483647 h 809"/>
                <a:gd name="T38" fmla="*/ 2147483647 w 154"/>
                <a:gd name="T39" fmla="*/ 2147483647 h 809"/>
                <a:gd name="T40" fmla="*/ 2147483647 w 154"/>
                <a:gd name="T41" fmla="*/ 2147483647 h 809"/>
                <a:gd name="T42" fmla="*/ 2147483647 w 154"/>
                <a:gd name="T43" fmla="*/ 2147483647 h 809"/>
                <a:gd name="T44" fmla="*/ 2147483647 w 154"/>
                <a:gd name="T45" fmla="*/ 2147483647 h 809"/>
                <a:gd name="T46" fmla="*/ 2147483647 w 154"/>
                <a:gd name="T47" fmla="*/ 2147483647 h 809"/>
                <a:gd name="T48" fmla="*/ 2147483647 w 154"/>
                <a:gd name="T49" fmla="*/ 2147483647 h 809"/>
                <a:gd name="T50" fmla="*/ 2147483647 w 154"/>
                <a:gd name="T51" fmla="*/ 2147483647 h 809"/>
                <a:gd name="T52" fmla="*/ 2147483647 w 154"/>
                <a:gd name="T53" fmla="*/ 2147483647 h 809"/>
                <a:gd name="T54" fmla="*/ 2147483647 w 154"/>
                <a:gd name="T55" fmla="*/ 2147483647 h 809"/>
                <a:gd name="T56" fmla="*/ 0 w 154"/>
                <a:gd name="T57" fmla="*/ 2147483647 h 809"/>
                <a:gd name="T58" fmla="*/ 2147483647 w 154"/>
                <a:gd name="T59" fmla="*/ 2147483647 h 809"/>
                <a:gd name="T60" fmla="*/ 2147483647 w 154"/>
                <a:gd name="T61" fmla="*/ 2147483647 h 809"/>
                <a:gd name="T62" fmla="*/ 2147483647 w 154"/>
                <a:gd name="T63" fmla="*/ 2147483647 h 809"/>
                <a:gd name="T64" fmla="*/ 2147483647 w 154"/>
                <a:gd name="T65" fmla="*/ 2147483647 h 809"/>
                <a:gd name="T66" fmla="*/ 2147483647 w 154"/>
                <a:gd name="T67" fmla="*/ 2147483647 h 809"/>
                <a:gd name="T68" fmla="*/ 2147483647 w 154"/>
                <a:gd name="T69" fmla="*/ 2147483647 h 809"/>
                <a:gd name="T70" fmla="*/ 2147483647 w 154"/>
                <a:gd name="T71" fmla="*/ 2147483647 h 809"/>
                <a:gd name="T72" fmla="*/ 2147483647 w 154"/>
                <a:gd name="T73" fmla="*/ 2147483647 h 809"/>
                <a:gd name="T74" fmla="*/ 2147483647 w 154"/>
                <a:gd name="T75" fmla="*/ 2147483647 h 809"/>
                <a:gd name="T76" fmla="*/ 2147483647 w 154"/>
                <a:gd name="T77" fmla="*/ 2147483647 h 809"/>
                <a:gd name="T78" fmla="*/ 2147483647 w 154"/>
                <a:gd name="T79" fmla="*/ 2147483647 h 809"/>
                <a:gd name="T80" fmla="*/ 2147483647 w 154"/>
                <a:gd name="T81" fmla="*/ 2147483647 h 809"/>
                <a:gd name="T82" fmla="*/ 2147483647 w 154"/>
                <a:gd name="T83" fmla="*/ 2147483647 h 809"/>
                <a:gd name="T84" fmla="*/ 2147483647 w 154"/>
                <a:gd name="T85" fmla="*/ 2147483647 h 809"/>
                <a:gd name="T86" fmla="*/ 2147483647 w 154"/>
                <a:gd name="T87" fmla="*/ 2147483647 h 809"/>
                <a:gd name="T88" fmla="*/ 2147483647 w 154"/>
                <a:gd name="T89" fmla="*/ 2147483647 h 809"/>
                <a:gd name="T90" fmla="*/ 2147483647 w 154"/>
                <a:gd name="T91" fmla="*/ 2147483647 h 809"/>
                <a:gd name="T92" fmla="*/ 2147483647 w 154"/>
                <a:gd name="T93" fmla="*/ 2147483647 h 809"/>
                <a:gd name="T94" fmla="*/ 2147483647 w 154"/>
                <a:gd name="T95" fmla="*/ 2147483647 h 809"/>
                <a:gd name="T96" fmla="*/ 2147483647 w 154"/>
                <a:gd name="T97" fmla="*/ 2147483647 h 809"/>
                <a:gd name="T98" fmla="*/ 2147483647 w 154"/>
                <a:gd name="T99" fmla="*/ 2147483647 h 809"/>
                <a:gd name="T100" fmla="*/ 2147483647 w 154"/>
                <a:gd name="T101" fmla="*/ 2147483647 h 809"/>
                <a:gd name="T102" fmla="*/ 2147483647 w 154"/>
                <a:gd name="T103" fmla="*/ 2147483647 h 809"/>
                <a:gd name="T104" fmla="*/ 2147483647 w 154"/>
                <a:gd name="T105" fmla="*/ 2147483647 h 809"/>
                <a:gd name="T106" fmla="*/ 2147483647 w 154"/>
                <a:gd name="T107" fmla="*/ 2147483647 h 809"/>
                <a:gd name="T108" fmla="*/ 2147483647 w 154"/>
                <a:gd name="T109" fmla="*/ 2147483647 h 809"/>
                <a:gd name="T110" fmla="*/ 2147483647 w 154"/>
                <a:gd name="T111" fmla="*/ 0 h 809"/>
                <a:gd name="T112" fmla="*/ 2147483647 w 154"/>
                <a:gd name="T113" fmla="*/ 2147483647 h 809"/>
                <a:gd name="T114" fmla="*/ 2147483647 w 154"/>
                <a:gd name="T115" fmla="*/ 2147483647 h 809"/>
                <a:gd name="T116" fmla="*/ 2147483647 w 154"/>
                <a:gd name="T117" fmla="*/ 2147483647 h 8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09"/>
                <a:gd name="T179" fmla="*/ 154 w 154"/>
                <a:gd name="T180" fmla="*/ 809 h 8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09">
                  <a:moveTo>
                    <a:pt x="150" y="21"/>
                  </a:moveTo>
                  <a:lnTo>
                    <a:pt x="144" y="33"/>
                  </a:lnTo>
                  <a:lnTo>
                    <a:pt x="135" y="46"/>
                  </a:lnTo>
                  <a:lnTo>
                    <a:pt x="127" y="61"/>
                  </a:lnTo>
                  <a:lnTo>
                    <a:pt x="121" y="74"/>
                  </a:lnTo>
                  <a:lnTo>
                    <a:pt x="116" y="88"/>
                  </a:lnTo>
                  <a:lnTo>
                    <a:pt x="110" y="103"/>
                  </a:lnTo>
                  <a:lnTo>
                    <a:pt x="104" y="120"/>
                  </a:lnTo>
                  <a:lnTo>
                    <a:pt x="98" y="135"/>
                  </a:lnTo>
                  <a:lnTo>
                    <a:pt x="93" y="150"/>
                  </a:lnTo>
                  <a:lnTo>
                    <a:pt x="89" y="166"/>
                  </a:lnTo>
                  <a:lnTo>
                    <a:pt x="83" y="179"/>
                  </a:lnTo>
                  <a:lnTo>
                    <a:pt x="81" y="196"/>
                  </a:lnTo>
                  <a:lnTo>
                    <a:pt x="79" y="209"/>
                  </a:lnTo>
                  <a:lnTo>
                    <a:pt x="78" y="223"/>
                  </a:lnTo>
                  <a:lnTo>
                    <a:pt x="76" y="236"/>
                  </a:lnTo>
                  <a:lnTo>
                    <a:pt x="76" y="249"/>
                  </a:lnTo>
                  <a:lnTo>
                    <a:pt x="76" y="263"/>
                  </a:lnTo>
                  <a:lnTo>
                    <a:pt x="78" y="278"/>
                  </a:lnTo>
                  <a:lnTo>
                    <a:pt x="78" y="289"/>
                  </a:lnTo>
                  <a:lnTo>
                    <a:pt x="79" y="303"/>
                  </a:lnTo>
                  <a:lnTo>
                    <a:pt x="79" y="314"/>
                  </a:lnTo>
                  <a:lnTo>
                    <a:pt x="81" y="327"/>
                  </a:lnTo>
                  <a:lnTo>
                    <a:pt x="83" y="339"/>
                  </a:lnTo>
                  <a:lnTo>
                    <a:pt x="85" y="350"/>
                  </a:lnTo>
                  <a:lnTo>
                    <a:pt x="85" y="362"/>
                  </a:lnTo>
                  <a:lnTo>
                    <a:pt x="87" y="375"/>
                  </a:lnTo>
                  <a:lnTo>
                    <a:pt x="89" y="386"/>
                  </a:lnTo>
                  <a:lnTo>
                    <a:pt x="91" y="398"/>
                  </a:lnTo>
                  <a:lnTo>
                    <a:pt x="93" y="411"/>
                  </a:lnTo>
                  <a:lnTo>
                    <a:pt x="93" y="424"/>
                  </a:lnTo>
                  <a:lnTo>
                    <a:pt x="93" y="440"/>
                  </a:lnTo>
                  <a:lnTo>
                    <a:pt x="93" y="455"/>
                  </a:lnTo>
                  <a:lnTo>
                    <a:pt x="93" y="476"/>
                  </a:lnTo>
                  <a:lnTo>
                    <a:pt x="93" y="499"/>
                  </a:lnTo>
                  <a:lnTo>
                    <a:pt x="93" y="519"/>
                  </a:lnTo>
                  <a:lnTo>
                    <a:pt x="93" y="540"/>
                  </a:lnTo>
                  <a:lnTo>
                    <a:pt x="91" y="561"/>
                  </a:lnTo>
                  <a:lnTo>
                    <a:pt x="89" y="582"/>
                  </a:lnTo>
                  <a:lnTo>
                    <a:pt x="87" y="603"/>
                  </a:lnTo>
                  <a:lnTo>
                    <a:pt x="85" y="626"/>
                  </a:lnTo>
                  <a:lnTo>
                    <a:pt x="79" y="647"/>
                  </a:lnTo>
                  <a:lnTo>
                    <a:pt x="78" y="668"/>
                  </a:lnTo>
                  <a:lnTo>
                    <a:pt x="72" y="689"/>
                  </a:lnTo>
                  <a:lnTo>
                    <a:pt x="68" y="710"/>
                  </a:lnTo>
                  <a:lnTo>
                    <a:pt x="62" y="731"/>
                  </a:lnTo>
                  <a:lnTo>
                    <a:pt x="55" y="752"/>
                  </a:lnTo>
                  <a:lnTo>
                    <a:pt x="47" y="771"/>
                  </a:lnTo>
                  <a:lnTo>
                    <a:pt x="40" y="792"/>
                  </a:lnTo>
                  <a:lnTo>
                    <a:pt x="36" y="795"/>
                  </a:lnTo>
                  <a:lnTo>
                    <a:pt x="34" y="799"/>
                  </a:lnTo>
                  <a:lnTo>
                    <a:pt x="30" y="803"/>
                  </a:lnTo>
                  <a:lnTo>
                    <a:pt x="26" y="805"/>
                  </a:lnTo>
                  <a:lnTo>
                    <a:pt x="21" y="809"/>
                  </a:lnTo>
                  <a:lnTo>
                    <a:pt x="13" y="809"/>
                  </a:lnTo>
                  <a:lnTo>
                    <a:pt x="7" y="805"/>
                  </a:lnTo>
                  <a:lnTo>
                    <a:pt x="3" y="803"/>
                  </a:lnTo>
                  <a:lnTo>
                    <a:pt x="0" y="797"/>
                  </a:lnTo>
                  <a:lnTo>
                    <a:pt x="0" y="795"/>
                  </a:lnTo>
                  <a:lnTo>
                    <a:pt x="2" y="792"/>
                  </a:lnTo>
                  <a:lnTo>
                    <a:pt x="3" y="786"/>
                  </a:lnTo>
                  <a:lnTo>
                    <a:pt x="9" y="767"/>
                  </a:lnTo>
                  <a:lnTo>
                    <a:pt x="15" y="748"/>
                  </a:lnTo>
                  <a:lnTo>
                    <a:pt x="21" y="727"/>
                  </a:lnTo>
                  <a:lnTo>
                    <a:pt x="26" y="708"/>
                  </a:lnTo>
                  <a:lnTo>
                    <a:pt x="30" y="687"/>
                  </a:lnTo>
                  <a:lnTo>
                    <a:pt x="34" y="666"/>
                  </a:lnTo>
                  <a:lnTo>
                    <a:pt x="40" y="645"/>
                  </a:lnTo>
                  <a:lnTo>
                    <a:pt x="43" y="624"/>
                  </a:lnTo>
                  <a:lnTo>
                    <a:pt x="45" y="603"/>
                  </a:lnTo>
                  <a:lnTo>
                    <a:pt x="47" y="580"/>
                  </a:lnTo>
                  <a:lnTo>
                    <a:pt x="49" y="559"/>
                  </a:lnTo>
                  <a:lnTo>
                    <a:pt x="51" y="539"/>
                  </a:lnTo>
                  <a:lnTo>
                    <a:pt x="53" y="518"/>
                  </a:lnTo>
                  <a:lnTo>
                    <a:pt x="53" y="495"/>
                  </a:lnTo>
                  <a:lnTo>
                    <a:pt x="53" y="474"/>
                  </a:lnTo>
                  <a:lnTo>
                    <a:pt x="55" y="455"/>
                  </a:lnTo>
                  <a:lnTo>
                    <a:pt x="53" y="440"/>
                  </a:lnTo>
                  <a:lnTo>
                    <a:pt x="53" y="426"/>
                  </a:lnTo>
                  <a:lnTo>
                    <a:pt x="51" y="411"/>
                  </a:lnTo>
                  <a:lnTo>
                    <a:pt x="51" y="400"/>
                  </a:lnTo>
                  <a:lnTo>
                    <a:pt x="47" y="386"/>
                  </a:lnTo>
                  <a:lnTo>
                    <a:pt x="45" y="375"/>
                  </a:lnTo>
                  <a:lnTo>
                    <a:pt x="45" y="364"/>
                  </a:lnTo>
                  <a:lnTo>
                    <a:pt x="43" y="352"/>
                  </a:lnTo>
                  <a:lnTo>
                    <a:pt x="40" y="341"/>
                  </a:lnTo>
                  <a:lnTo>
                    <a:pt x="38" y="327"/>
                  </a:lnTo>
                  <a:lnTo>
                    <a:pt x="36" y="316"/>
                  </a:lnTo>
                  <a:lnTo>
                    <a:pt x="34" y="305"/>
                  </a:lnTo>
                  <a:lnTo>
                    <a:pt x="32" y="291"/>
                  </a:lnTo>
                  <a:lnTo>
                    <a:pt x="30" y="280"/>
                  </a:lnTo>
                  <a:lnTo>
                    <a:pt x="30" y="265"/>
                  </a:lnTo>
                  <a:lnTo>
                    <a:pt x="30" y="251"/>
                  </a:lnTo>
                  <a:lnTo>
                    <a:pt x="30" y="242"/>
                  </a:lnTo>
                  <a:lnTo>
                    <a:pt x="32" y="230"/>
                  </a:lnTo>
                  <a:lnTo>
                    <a:pt x="34" y="217"/>
                  </a:lnTo>
                  <a:lnTo>
                    <a:pt x="40" y="202"/>
                  </a:lnTo>
                  <a:lnTo>
                    <a:pt x="45" y="185"/>
                  </a:lnTo>
                  <a:lnTo>
                    <a:pt x="53" y="166"/>
                  </a:lnTo>
                  <a:lnTo>
                    <a:pt x="60" y="147"/>
                  </a:lnTo>
                  <a:lnTo>
                    <a:pt x="68" y="128"/>
                  </a:lnTo>
                  <a:lnTo>
                    <a:pt x="76" y="109"/>
                  </a:lnTo>
                  <a:lnTo>
                    <a:pt x="85" y="90"/>
                  </a:lnTo>
                  <a:lnTo>
                    <a:pt x="93" y="72"/>
                  </a:lnTo>
                  <a:lnTo>
                    <a:pt x="100" y="55"/>
                  </a:lnTo>
                  <a:lnTo>
                    <a:pt x="108" y="38"/>
                  </a:lnTo>
                  <a:lnTo>
                    <a:pt x="116" y="27"/>
                  </a:lnTo>
                  <a:lnTo>
                    <a:pt x="121" y="15"/>
                  </a:lnTo>
                  <a:lnTo>
                    <a:pt x="127" y="8"/>
                  </a:lnTo>
                  <a:lnTo>
                    <a:pt x="129" y="2"/>
                  </a:lnTo>
                  <a:lnTo>
                    <a:pt x="135" y="0"/>
                  </a:lnTo>
                  <a:lnTo>
                    <a:pt x="138" y="0"/>
                  </a:lnTo>
                  <a:lnTo>
                    <a:pt x="146" y="2"/>
                  </a:lnTo>
                  <a:lnTo>
                    <a:pt x="150" y="6"/>
                  </a:lnTo>
                  <a:lnTo>
                    <a:pt x="152" y="10"/>
                  </a:lnTo>
                  <a:lnTo>
                    <a:pt x="154" y="15"/>
                  </a:lnTo>
                  <a:lnTo>
                    <a:pt x="150"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7" name="Freeform 276">
              <a:extLst>
                <a:ext uri="{FF2B5EF4-FFF2-40B4-BE49-F238E27FC236}">
                  <a16:creationId xmlns:a16="http://schemas.microsoft.com/office/drawing/2014/main" id="{29FFB10D-A86C-5A44-B1D9-086A38B2E6E0}"/>
                </a:ext>
              </a:extLst>
            </p:cNvPr>
            <p:cNvSpPr>
              <a:spLocks/>
            </p:cNvSpPr>
            <p:nvPr/>
          </p:nvSpPr>
          <p:spPr bwMode="auto">
            <a:xfrm flipH="1">
              <a:off x="2813397" y="3166378"/>
              <a:ext cx="61913" cy="438150"/>
            </a:xfrm>
            <a:custGeom>
              <a:avLst/>
              <a:gdLst>
                <a:gd name="T0" fmla="*/ 2147483647 w 78"/>
                <a:gd name="T1" fmla="*/ 2147483647 h 551"/>
                <a:gd name="T2" fmla="*/ 2147483647 w 78"/>
                <a:gd name="T3" fmla="*/ 2147483647 h 551"/>
                <a:gd name="T4" fmla="*/ 2147483647 w 78"/>
                <a:gd name="T5" fmla="*/ 2147483647 h 551"/>
                <a:gd name="T6" fmla="*/ 2147483647 w 78"/>
                <a:gd name="T7" fmla="*/ 2147483647 h 551"/>
                <a:gd name="T8" fmla="*/ 2147483647 w 78"/>
                <a:gd name="T9" fmla="*/ 2147483647 h 551"/>
                <a:gd name="T10" fmla="*/ 2147483647 w 78"/>
                <a:gd name="T11" fmla="*/ 2147483647 h 551"/>
                <a:gd name="T12" fmla="*/ 2147483647 w 78"/>
                <a:gd name="T13" fmla="*/ 2147483647 h 551"/>
                <a:gd name="T14" fmla="*/ 2147483647 w 78"/>
                <a:gd name="T15" fmla="*/ 2147483647 h 551"/>
                <a:gd name="T16" fmla="*/ 2147483647 w 78"/>
                <a:gd name="T17" fmla="*/ 2147483647 h 551"/>
                <a:gd name="T18" fmla="*/ 2147483647 w 78"/>
                <a:gd name="T19" fmla="*/ 2147483647 h 551"/>
                <a:gd name="T20" fmla="*/ 2147483647 w 78"/>
                <a:gd name="T21" fmla="*/ 2147483647 h 551"/>
                <a:gd name="T22" fmla="*/ 2147483647 w 78"/>
                <a:gd name="T23" fmla="*/ 2147483647 h 551"/>
                <a:gd name="T24" fmla="*/ 2147483647 w 78"/>
                <a:gd name="T25" fmla="*/ 2147483647 h 551"/>
                <a:gd name="T26" fmla="*/ 2147483647 w 78"/>
                <a:gd name="T27" fmla="*/ 2147483647 h 551"/>
                <a:gd name="T28" fmla="*/ 2147483647 w 78"/>
                <a:gd name="T29" fmla="*/ 2147483647 h 551"/>
                <a:gd name="T30" fmla="*/ 2147483647 w 78"/>
                <a:gd name="T31" fmla="*/ 2147483647 h 551"/>
                <a:gd name="T32" fmla="*/ 2147483647 w 78"/>
                <a:gd name="T33" fmla="*/ 2147483647 h 551"/>
                <a:gd name="T34" fmla="*/ 2147483647 w 78"/>
                <a:gd name="T35" fmla="*/ 2147483647 h 551"/>
                <a:gd name="T36" fmla="*/ 2147483647 w 78"/>
                <a:gd name="T37" fmla="*/ 2147483647 h 551"/>
                <a:gd name="T38" fmla="*/ 2147483647 w 78"/>
                <a:gd name="T39" fmla="*/ 2147483647 h 551"/>
                <a:gd name="T40" fmla="*/ 2147483647 w 78"/>
                <a:gd name="T41" fmla="*/ 2147483647 h 551"/>
                <a:gd name="T42" fmla="*/ 2147483647 w 78"/>
                <a:gd name="T43" fmla="*/ 2147483647 h 551"/>
                <a:gd name="T44" fmla="*/ 2147483647 w 78"/>
                <a:gd name="T45" fmla="*/ 2147483647 h 551"/>
                <a:gd name="T46" fmla="*/ 2147483647 w 78"/>
                <a:gd name="T47" fmla="*/ 2147483647 h 551"/>
                <a:gd name="T48" fmla="*/ 2147483647 w 78"/>
                <a:gd name="T49" fmla="*/ 2147483647 h 551"/>
                <a:gd name="T50" fmla="*/ 2147483647 w 78"/>
                <a:gd name="T51" fmla="*/ 2147483647 h 551"/>
                <a:gd name="T52" fmla="*/ 2147483647 w 78"/>
                <a:gd name="T53" fmla="*/ 2147483647 h 551"/>
                <a:gd name="T54" fmla="*/ 2147483647 w 78"/>
                <a:gd name="T55" fmla="*/ 2147483647 h 551"/>
                <a:gd name="T56" fmla="*/ 2147483647 w 78"/>
                <a:gd name="T57" fmla="*/ 2147483647 h 551"/>
                <a:gd name="T58" fmla="*/ 2147483647 w 78"/>
                <a:gd name="T59" fmla="*/ 2147483647 h 551"/>
                <a:gd name="T60" fmla="*/ 2147483647 w 78"/>
                <a:gd name="T61" fmla="*/ 2147483647 h 551"/>
                <a:gd name="T62" fmla="*/ 2147483647 w 78"/>
                <a:gd name="T63" fmla="*/ 2147483647 h 551"/>
                <a:gd name="T64" fmla="*/ 2147483647 w 78"/>
                <a:gd name="T65" fmla="*/ 2147483647 h 551"/>
                <a:gd name="T66" fmla="*/ 2147483647 w 78"/>
                <a:gd name="T67" fmla="*/ 2147483647 h 551"/>
                <a:gd name="T68" fmla="*/ 2147483647 w 78"/>
                <a:gd name="T69" fmla="*/ 2147483647 h 551"/>
                <a:gd name="T70" fmla="*/ 2147483647 w 78"/>
                <a:gd name="T71" fmla="*/ 2147483647 h 551"/>
                <a:gd name="T72" fmla="*/ 2147483647 w 78"/>
                <a:gd name="T73" fmla="*/ 2147483647 h 551"/>
                <a:gd name="T74" fmla="*/ 0 w 78"/>
                <a:gd name="T75" fmla="*/ 2147483647 h 551"/>
                <a:gd name="T76" fmla="*/ 0 w 78"/>
                <a:gd name="T77" fmla="*/ 2147483647 h 551"/>
                <a:gd name="T78" fmla="*/ 2147483647 w 78"/>
                <a:gd name="T79" fmla="*/ 2147483647 h 551"/>
                <a:gd name="T80" fmla="*/ 2147483647 w 78"/>
                <a:gd name="T81" fmla="*/ 0 h 551"/>
                <a:gd name="T82" fmla="*/ 2147483647 w 78"/>
                <a:gd name="T83" fmla="*/ 2147483647 h 551"/>
                <a:gd name="T84" fmla="*/ 2147483647 w 78"/>
                <a:gd name="T85" fmla="*/ 2147483647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551"/>
                <a:gd name="T131" fmla="*/ 78 w 78"/>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551">
                  <a:moveTo>
                    <a:pt x="28" y="11"/>
                  </a:moveTo>
                  <a:lnTo>
                    <a:pt x="28" y="19"/>
                  </a:lnTo>
                  <a:lnTo>
                    <a:pt x="30" y="26"/>
                  </a:lnTo>
                  <a:lnTo>
                    <a:pt x="32" y="34"/>
                  </a:lnTo>
                  <a:lnTo>
                    <a:pt x="36" y="40"/>
                  </a:lnTo>
                  <a:lnTo>
                    <a:pt x="36" y="45"/>
                  </a:lnTo>
                  <a:lnTo>
                    <a:pt x="38" y="53"/>
                  </a:lnTo>
                  <a:lnTo>
                    <a:pt x="42" y="59"/>
                  </a:lnTo>
                  <a:lnTo>
                    <a:pt x="42" y="64"/>
                  </a:lnTo>
                  <a:lnTo>
                    <a:pt x="43" y="70"/>
                  </a:lnTo>
                  <a:lnTo>
                    <a:pt x="47" y="76"/>
                  </a:lnTo>
                  <a:lnTo>
                    <a:pt x="49" y="83"/>
                  </a:lnTo>
                  <a:lnTo>
                    <a:pt x="51" y="91"/>
                  </a:lnTo>
                  <a:lnTo>
                    <a:pt x="53" y="97"/>
                  </a:lnTo>
                  <a:lnTo>
                    <a:pt x="55" y="104"/>
                  </a:lnTo>
                  <a:lnTo>
                    <a:pt x="57" y="112"/>
                  </a:lnTo>
                  <a:lnTo>
                    <a:pt x="59" y="120"/>
                  </a:lnTo>
                  <a:lnTo>
                    <a:pt x="62" y="150"/>
                  </a:lnTo>
                  <a:lnTo>
                    <a:pt x="66" y="180"/>
                  </a:lnTo>
                  <a:lnTo>
                    <a:pt x="70" y="205"/>
                  </a:lnTo>
                  <a:lnTo>
                    <a:pt x="72" y="232"/>
                  </a:lnTo>
                  <a:lnTo>
                    <a:pt x="74" y="257"/>
                  </a:lnTo>
                  <a:lnTo>
                    <a:pt x="76" y="281"/>
                  </a:lnTo>
                  <a:lnTo>
                    <a:pt x="76" y="304"/>
                  </a:lnTo>
                  <a:lnTo>
                    <a:pt x="78" y="327"/>
                  </a:lnTo>
                  <a:lnTo>
                    <a:pt x="76" y="348"/>
                  </a:lnTo>
                  <a:lnTo>
                    <a:pt x="76" y="371"/>
                  </a:lnTo>
                  <a:lnTo>
                    <a:pt x="74" y="393"/>
                  </a:lnTo>
                  <a:lnTo>
                    <a:pt x="74" y="418"/>
                  </a:lnTo>
                  <a:lnTo>
                    <a:pt x="72" y="443"/>
                  </a:lnTo>
                  <a:lnTo>
                    <a:pt x="70" y="471"/>
                  </a:lnTo>
                  <a:lnTo>
                    <a:pt x="68" y="500"/>
                  </a:lnTo>
                  <a:lnTo>
                    <a:pt x="66" y="532"/>
                  </a:lnTo>
                  <a:lnTo>
                    <a:pt x="64" y="536"/>
                  </a:lnTo>
                  <a:lnTo>
                    <a:pt x="64" y="540"/>
                  </a:lnTo>
                  <a:lnTo>
                    <a:pt x="61" y="542"/>
                  </a:lnTo>
                  <a:lnTo>
                    <a:pt x="59" y="546"/>
                  </a:lnTo>
                  <a:lnTo>
                    <a:pt x="51" y="549"/>
                  </a:lnTo>
                  <a:lnTo>
                    <a:pt x="43" y="551"/>
                  </a:lnTo>
                  <a:lnTo>
                    <a:pt x="36" y="548"/>
                  </a:lnTo>
                  <a:lnTo>
                    <a:pt x="30" y="544"/>
                  </a:lnTo>
                  <a:lnTo>
                    <a:pt x="26" y="542"/>
                  </a:lnTo>
                  <a:lnTo>
                    <a:pt x="24" y="536"/>
                  </a:lnTo>
                  <a:lnTo>
                    <a:pt x="24" y="532"/>
                  </a:lnTo>
                  <a:lnTo>
                    <a:pt x="24" y="529"/>
                  </a:lnTo>
                  <a:lnTo>
                    <a:pt x="26" y="494"/>
                  </a:lnTo>
                  <a:lnTo>
                    <a:pt x="28" y="466"/>
                  </a:lnTo>
                  <a:lnTo>
                    <a:pt x="30" y="439"/>
                  </a:lnTo>
                  <a:lnTo>
                    <a:pt x="30" y="416"/>
                  </a:lnTo>
                  <a:lnTo>
                    <a:pt x="30" y="392"/>
                  </a:lnTo>
                  <a:lnTo>
                    <a:pt x="32" y="371"/>
                  </a:lnTo>
                  <a:lnTo>
                    <a:pt x="32" y="350"/>
                  </a:lnTo>
                  <a:lnTo>
                    <a:pt x="34" y="329"/>
                  </a:lnTo>
                  <a:lnTo>
                    <a:pt x="32" y="308"/>
                  </a:lnTo>
                  <a:lnTo>
                    <a:pt x="32" y="287"/>
                  </a:lnTo>
                  <a:lnTo>
                    <a:pt x="30" y="264"/>
                  </a:lnTo>
                  <a:lnTo>
                    <a:pt x="30" y="241"/>
                  </a:lnTo>
                  <a:lnTo>
                    <a:pt x="26" y="217"/>
                  </a:lnTo>
                  <a:lnTo>
                    <a:pt x="24" y="190"/>
                  </a:lnTo>
                  <a:lnTo>
                    <a:pt x="19" y="160"/>
                  </a:lnTo>
                  <a:lnTo>
                    <a:pt x="17" y="129"/>
                  </a:lnTo>
                  <a:lnTo>
                    <a:pt x="13" y="118"/>
                  </a:lnTo>
                  <a:lnTo>
                    <a:pt x="13" y="112"/>
                  </a:lnTo>
                  <a:lnTo>
                    <a:pt x="13" y="104"/>
                  </a:lnTo>
                  <a:lnTo>
                    <a:pt x="11" y="97"/>
                  </a:lnTo>
                  <a:lnTo>
                    <a:pt x="9" y="91"/>
                  </a:lnTo>
                  <a:lnTo>
                    <a:pt x="9" y="83"/>
                  </a:lnTo>
                  <a:lnTo>
                    <a:pt x="7" y="78"/>
                  </a:lnTo>
                  <a:lnTo>
                    <a:pt x="7" y="72"/>
                  </a:lnTo>
                  <a:lnTo>
                    <a:pt x="7" y="64"/>
                  </a:lnTo>
                  <a:lnTo>
                    <a:pt x="5" y="59"/>
                  </a:lnTo>
                  <a:lnTo>
                    <a:pt x="5" y="53"/>
                  </a:lnTo>
                  <a:lnTo>
                    <a:pt x="4" y="45"/>
                  </a:lnTo>
                  <a:lnTo>
                    <a:pt x="2" y="38"/>
                  </a:lnTo>
                  <a:lnTo>
                    <a:pt x="2" y="30"/>
                  </a:lnTo>
                  <a:lnTo>
                    <a:pt x="0" y="23"/>
                  </a:lnTo>
                  <a:lnTo>
                    <a:pt x="0" y="17"/>
                  </a:lnTo>
                  <a:lnTo>
                    <a:pt x="0" y="9"/>
                  </a:lnTo>
                  <a:lnTo>
                    <a:pt x="2" y="5"/>
                  </a:lnTo>
                  <a:lnTo>
                    <a:pt x="7" y="2"/>
                  </a:lnTo>
                  <a:lnTo>
                    <a:pt x="13" y="0"/>
                  </a:lnTo>
                  <a:lnTo>
                    <a:pt x="17" y="0"/>
                  </a:lnTo>
                  <a:lnTo>
                    <a:pt x="21" y="2"/>
                  </a:lnTo>
                  <a:lnTo>
                    <a:pt x="24" y="5"/>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8" name="Freeform 277">
              <a:extLst>
                <a:ext uri="{FF2B5EF4-FFF2-40B4-BE49-F238E27FC236}">
                  <a16:creationId xmlns:a16="http://schemas.microsoft.com/office/drawing/2014/main" id="{0E780776-02E0-0C46-AE2E-39B9D5A42A3C}"/>
                </a:ext>
              </a:extLst>
            </p:cNvPr>
            <p:cNvSpPr>
              <a:spLocks/>
            </p:cNvSpPr>
            <p:nvPr/>
          </p:nvSpPr>
          <p:spPr bwMode="auto">
            <a:xfrm flipH="1">
              <a:off x="2734022" y="2829828"/>
              <a:ext cx="144463" cy="303213"/>
            </a:xfrm>
            <a:custGeom>
              <a:avLst/>
              <a:gdLst>
                <a:gd name="T0" fmla="*/ 0 w 180"/>
                <a:gd name="T1" fmla="*/ 2147483647 h 382"/>
                <a:gd name="T2" fmla="*/ 2147483647 w 180"/>
                <a:gd name="T3" fmla="*/ 2147483647 h 382"/>
                <a:gd name="T4" fmla="*/ 2147483647 w 180"/>
                <a:gd name="T5" fmla="*/ 2147483647 h 382"/>
                <a:gd name="T6" fmla="*/ 2147483647 w 180"/>
                <a:gd name="T7" fmla="*/ 2147483647 h 382"/>
                <a:gd name="T8" fmla="*/ 2147483647 w 180"/>
                <a:gd name="T9" fmla="*/ 2147483647 h 382"/>
                <a:gd name="T10" fmla="*/ 2147483647 w 180"/>
                <a:gd name="T11" fmla="*/ 2147483647 h 382"/>
                <a:gd name="T12" fmla="*/ 2147483647 w 180"/>
                <a:gd name="T13" fmla="*/ 2147483647 h 382"/>
                <a:gd name="T14" fmla="*/ 2147483647 w 180"/>
                <a:gd name="T15" fmla="*/ 2147483647 h 382"/>
                <a:gd name="T16" fmla="*/ 2147483647 w 180"/>
                <a:gd name="T17" fmla="*/ 2147483647 h 382"/>
                <a:gd name="T18" fmla="*/ 2147483647 w 180"/>
                <a:gd name="T19" fmla="*/ 2147483647 h 382"/>
                <a:gd name="T20" fmla="*/ 2147483647 w 180"/>
                <a:gd name="T21" fmla="*/ 2147483647 h 382"/>
                <a:gd name="T22" fmla="*/ 2147483647 w 180"/>
                <a:gd name="T23" fmla="*/ 2147483647 h 382"/>
                <a:gd name="T24" fmla="*/ 2147483647 w 180"/>
                <a:gd name="T25" fmla="*/ 2147483647 h 382"/>
                <a:gd name="T26" fmla="*/ 2147483647 w 180"/>
                <a:gd name="T27" fmla="*/ 2147483647 h 382"/>
                <a:gd name="T28" fmla="*/ 2147483647 w 180"/>
                <a:gd name="T29" fmla="*/ 2147483647 h 382"/>
                <a:gd name="T30" fmla="*/ 2147483647 w 180"/>
                <a:gd name="T31" fmla="*/ 2147483647 h 382"/>
                <a:gd name="T32" fmla="*/ 2147483647 w 180"/>
                <a:gd name="T33" fmla="*/ 2147483647 h 382"/>
                <a:gd name="T34" fmla="*/ 2147483647 w 180"/>
                <a:gd name="T35" fmla="*/ 0 h 382"/>
                <a:gd name="T36" fmla="*/ 2147483647 w 180"/>
                <a:gd name="T37" fmla="*/ 0 h 382"/>
                <a:gd name="T38" fmla="*/ 2147483647 w 180"/>
                <a:gd name="T39" fmla="*/ 2147483647 h 382"/>
                <a:gd name="T40" fmla="*/ 2147483647 w 180"/>
                <a:gd name="T41" fmla="*/ 2147483647 h 382"/>
                <a:gd name="T42" fmla="*/ 2147483647 w 180"/>
                <a:gd name="T43" fmla="*/ 2147483647 h 382"/>
                <a:gd name="T44" fmla="*/ 2147483647 w 180"/>
                <a:gd name="T45" fmla="*/ 2147483647 h 382"/>
                <a:gd name="T46" fmla="*/ 2147483647 w 180"/>
                <a:gd name="T47" fmla="*/ 2147483647 h 382"/>
                <a:gd name="T48" fmla="*/ 2147483647 w 180"/>
                <a:gd name="T49" fmla="*/ 2147483647 h 382"/>
                <a:gd name="T50" fmla="*/ 2147483647 w 180"/>
                <a:gd name="T51" fmla="*/ 2147483647 h 382"/>
                <a:gd name="T52" fmla="*/ 2147483647 w 180"/>
                <a:gd name="T53" fmla="*/ 2147483647 h 382"/>
                <a:gd name="T54" fmla="*/ 2147483647 w 180"/>
                <a:gd name="T55" fmla="*/ 2147483647 h 382"/>
                <a:gd name="T56" fmla="*/ 2147483647 w 180"/>
                <a:gd name="T57" fmla="*/ 2147483647 h 382"/>
                <a:gd name="T58" fmla="*/ 2147483647 w 180"/>
                <a:gd name="T59" fmla="*/ 2147483647 h 382"/>
                <a:gd name="T60" fmla="*/ 2147483647 w 180"/>
                <a:gd name="T61" fmla="*/ 2147483647 h 382"/>
                <a:gd name="T62" fmla="*/ 2147483647 w 180"/>
                <a:gd name="T63" fmla="*/ 2147483647 h 382"/>
                <a:gd name="T64" fmla="*/ 2147483647 w 180"/>
                <a:gd name="T65" fmla="*/ 2147483647 h 382"/>
                <a:gd name="T66" fmla="*/ 2147483647 w 180"/>
                <a:gd name="T67" fmla="*/ 2147483647 h 382"/>
                <a:gd name="T68" fmla="*/ 2147483647 w 180"/>
                <a:gd name="T69" fmla="*/ 2147483647 h 382"/>
                <a:gd name="T70" fmla="*/ 2147483647 w 180"/>
                <a:gd name="T71" fmla="*/ 2147483647 h 382"/>
                <a:gd name="T72" fmla="*/ 2147483647 w 180"/>
                <a:gd name="T73" fmla="*/ 2147483647 h 382"/>
                <a:gd name="T74" fmla="*/ 2147483647 w 180"/>
                <a:gd name="T75" fmla="*/ 2147483647 h 382"/>
                <a:gd name="T76" fmla="*/ 2147483647 w 180"/>
                <a:gd name="T77" fmla="*/ 2147483647 h 382"/>
                <a:gd name="T78" fmla="*/ 2147483647 w 180"/>
                <a:gd name="T79" fmla="*/ 2147483647 h 382"/>
                <a:gd name="T80" fmla="*/ 2147483647 w 180"/>
                <a:gd name="T81" fmla="*/ 2147483647 h 382"/>
                <a:gd name="T82" fmla="*/ 2147483647 w 180"/>
                <a:gd name="T83" fmla="*/ 2147483647 h 382"/>
                <a:gd name="T84" fmla="*/ 2147483647 w 180"/>
                <a:gd name="T85" fmla="*/ 2147483647 h 382"/>
                <a:gd name="T86" fmla="*/ 2147483647 w 180"/>
                <a:gd name="T87" fmla="*/ 2147483647 h 382"/>
                <a:gd name="T88" fmla="*/ 2147483647 w 180"/>
                <a:gd name="T89" fmla="*/ 2147483647 h 382"/>
                <a:gd name="T90" fmla="*/ 2147483647 w 180"/>
                <a:gd name="T91" fmla="*/ 2147483647 h 382"/>
                <a:gd name="T92" fmla="*/ 2147483647 w 180"/>
                <a:gd name="T93" fmla="*/ 2147483647 h 382"/>
                <a:gd name="T94" fmla="*/ 2147483647 w 180"/>
                <a:gd name="T95" fmla="*/ 2147483647 h 382"/>
                <a:gd name="T96" fmla="*/ 2147483647 w 180"/>
                <a:gd name="T97" fmla="*/ 2147483647 h 382"/>
                <a:gd name="T98" fmla="*/ 2147483647 w 180"/>
                <a:gd name="T99" fmla="*/ 2147483647 h 382"/>
                <a:gd name="T100" fmla="*/ 2147483647 w 180"/>
                <a:gd name="T101" fmla="*/ 2147483647 h 382"/>
                <a:gd name="T102" fmla="*/ 0 w 180"/>
                <a:gd name="T103" fmla="*/ 2147483647 h 382"/>
                <a:gd name="T104" fmla="*/ 0 w 180"/>
                <a:gd name="T105" fmla="*/ 2147483647 h 382"/>
                <a:gd name="T106" fmla="*/ 0 w 180"/>
                <a:gd name="T107" fmla="*/ 2147483647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0"/>
                <a:gd name="T163" fmla="*/ 0 h 382"/>
                <a:gd name="T164" fmla="*/ 180 w 1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0" h="382">
                  <a:moveTo>
                    <a:pt x="0" y="370"/>
                  </a:moveTo>
                  <a:lnTo>
                    <a:pt x="8" y="336"/>
                  </a:lnTo>
                  <a:lnTo>
                    <a:pt x="17" y="308"/>
                  </a:lnTo>
                  <a:lnTo>
                    <a:pt x="23" y="281"/>
                  </a:lnTo>
                  <a:lnTo>
                    <a:pt x="30" y="258"/>
                  </a:lnTo>
                  <a:lnTo>
                    <a:pt x="40" y="235"/>
                  </a:lnTo>
                  <a:lnTo>
                    <a:pt x="46" y="213"/>
                  </a:lnTo>
                  <a:lnTo>
                    <a:pt x="55" y="194"/>
                  </a:lnTo>
                  <a:lnTo>
                    <a:pt x="65" y="175"/>
                  </a:lnTo>
                  <a:lnTo>
                    <a:pt x="74" y="156"/>
                  </a:lnTo>
                  <a:lnTo>
                    <a:pt x="82" y="136"/>
                  </a:lnTo>
                  <a:lnTo>
                    <a:pt x="93" y="117"/>
                  </a:lnTo>
                  <a:lnTo>
                    <a:pt x="104" y="98"/>
                  </a:lnTo>
                  <a:lnTo>
                    <a:pt x="116" y="76"/>
                  </a:lnTo>
                  <a:lnTo>
                    <a:pt x="129" y="57"/>
                  </a:lnTo>
                  <a:lnTo>
                    <a:pt x="144" y="30"/>
                  </a:lnTo>
                  <a:lnTo>
                    <a:pt x="158" y="5"/>
                  </a:lnTo>
                  <a:lnTo>
                    <a:pt x="163" y="0"/>
                  </a:lnTo>
                  <a:lnTo>
                    <a:pt x="169" y="0"/>
                  </a:lnTo>
                  <a:lnTo>
                    <a:pt x="173" y="3"/>
                  </a:lnTo>
                  <a:lnTo>
                    <a:pt x="177" y="11"/>
                  </a:lnTo>
                  <a:lnTo>
                    <a:pt x="179" y="13"/>
                  </a:lnTo>
                  <a:lnTo>
                    <a:pt x="180" y="17"/>
                  </a:lnTo>
                  <a:lnTo>
                    <a:pt x="180" y="22"/>
                  </a:lnTo>
                  <a:lnTo>
                    <a:pt x="180" y="28"/>
                  </a:lnTo>
                  <a:lnTo>
                    <a:pt x="180" y="34"/>
                  </a:lnTo>
                  <a:lnTo>
                    <a:pt x="180" y="38"/>
                  </a:lnTo>
                  <a:lnTo>
                    <a:pt x="180" y="41"/>
                  </a:lnTo>
                  <a:lnTo>
                    <a:pt x="179" y="47"/>
                  </a:lnTo>
                  <a:lnTo>
                    <a:pt x="163" y="70"/>
                  </a:lnTo>
                  <a:lnTo>
                    <a:pt x="150" y="91"/>
                  </a:lnTo>
                  <a:lnTo>
                    <a:pt x="137" y="112"/>
                  </a:lnTo>
                  <a:lnTo>
                    <a:pt x="125" y="131"/>
                  </a:lnTo>
                  <a:lnTo>
                    <a:pt x="112" y="150"/>
                  </a:lnTo>
                  <a:lnTo>
                    <a:pt x="103" y="169"/>
                  </a:lnTo>
                  <a:lnTo>
                    <a:pt x="91" y="186"/>
                  </a:lnTo>
                  <a:lnTo>
                    <a:pt x="82" y="205"/>
                  </a:lnTo>
                  <a:lnTo>
                    <a:pt x="72" y="222"/>
                  </a:lnTo>
                  <a:lnTo>
                    <a:pt x="63" y="241"/>
                  </a:lnTo>
                  <a:lnTo>
                    <a:pt x="55" y="258"/>
                  </a:lnTo>
                  <a:lnTo>
                    <a:pt x="46" y="281"/>
                  </a:lnTo>
                  <a:lnTo>
                    <a:pt x="40" y="300"/>
                  </a:lnTo>
                  <a:lnTo>
                    <a:pt x="32" y="323"/>
                  </a:lnTo>
                  <a:lnTo>
                    <a:pt x="25" y="348"/>
                  </a:lnTo>
                  <a:lnTo>
                    <a:pt x="21" y="376"/>
                  </a:lnTo>
                  <a:lnTo>
                    <a:pt x="17" y="378"/>
                  </a:lnTo>
                  <a:lnTo>
                    <a:pt x="15" y="382"/>
                  </a:lnTo>
                  <a:lnTo>
                    <a:pt x="11" y="382"/>
                  </a:lnTo>
                  <a:lnTo>
                    <a:pt x="8" y="382"/>
                  </a:lnTo>
                  <a:lnTo>
                    <a:pt x="4" y="382"/>
                  </a:lnTo>
                  <a:lnTo>
                    <a:pt x="2" y="378"/>
                  </a:lnTo>
                  <a:lnTo>
                    <a:pt x="0" y="374"/>
                  </a:lnTo>
                  <a:lnTo>
                    <a:pt x="0" y="37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09" name="Freeform 278">
              <a:extLst>
                <a:ext uri="{FF2B5EF4-FFF2-40B4-BE49-F238E27FC236}">
                  <a16:creationId xmlns:a16="http://schemas.microsoft.com/office/drawing/2014/main" id="{CF988E00-3B15-FC41-B100-E3D27FE24D06}"/>
                </a:ext>
              </a:extLst>
            </p:cNvPr>
            <p:cNvSpPr>
              <a:spLocks/>
            </p:cNvSpPr>
            <p:nvPr/>
          </p:nvSpPr>
          <p:spPr bwMode="auto">
            <a:xfrm flipH="1">
              <a:off x="2645122" y="2736166"/>
              <a:ext cx="114300" cy="254000"/>
            </a:xfrm>
            <a:custGeom>
              <a:avLst/>
              <a:gdLst>
                <a:gd name="T0" fmla="*/ 2147483647 w 145"/>
                <a:gd name="T1" fmla="*/ 2147483647 h 319"/>
                <a:gd name="T2" fmla="*/ 2147483647 w 145"/>
                <a:gd name="T3" fmla="*/ 2147483647 h 319"/>
                <a:gd name="T4" fmla="*/ 2147483647 w 145"/>
                <a:gd name="T5" fmla="*/ 2147483647 h 319"/>
                <a:gd name="T6" fmla="*/ 2147483647 w 145"/>
                <a:gd name="T7" fmla="*/ 2147483647 h 319"/>
                <a:gd name="T8" fmla="*/ 2147483647 w 145"/>
                <a:gd name="T9" fmla="*/ 2147483647 h 319"/>
                <a:gd name="T10" fmla="*/ 2147483647 w 145"/>
                <a:gd name="T11" fmla="*/ 2147483647 h 319"/>
                <a:gd name="T12" fmla="*/ 2147483647 w 145"/>
                <a:gd name="T13" fmla="*/ 2147483647 h 319"/>
                <a:gd name="T14" fmla="*/ 2147483647 w 145"/>
                <a:gd name="T15" fmla="*/ 2147483647 h 319"/>
                <a:gd name="T16" fmla="*/ 2147483647 w 145"/>
                <a:gd name="T17" fmla="*/ 2147483647 h 319"/>
                <a:gd name="T18" fmla="*/ 2147483647 w 145"/>
                <a:gd name="T19" fmla="*/ 2147483647 h 319"/>
                <a:gd name="T20" fmla="*/ 2147483647 w 145"/>
                <a:gd name="T21" fmla="*/ 2147483647 h 319"/>
                <a:gd name="T22" fmla="*/ 2147483647 w 145"/>
                <a:gd name="T23" fmla="*/ 2147483647 h 319"/>
                <a:gd name="T24" fmla="*/ 2147483647 w 145"/>
                <a:gd name="T25" fmla="*/ 2147483647 h 319"/>
                <a:gd name="T26" fmla="*/ 2147483647 w 145"/>
                <a:gd name="T27" fmla="*/ 2147483647 h 319"/>
                <a:gd name="T28" fmla="*/ 2147483647 w 145"/>
                <a:gd name="T29" fmla="*/ 2147483647 h 319"/>
                <a:gd name="T30" fmla="*/ 2147483647 w 145"/>
                <a:gd name="T31" fmla="*/ 2147483647 h 319"/>
                <a:gd name="T32" fmla="*/ 2147483647 w 145"/>
                <a:gd name="T33" fmla="*/ 2147483647 h 319"/>
                <a:gd name="T34" fmla="*/ 2147483647 w 145"/>
                <a:gd name="T35" fmla="*/ 2147483647 h 319"/>
                <a:gd name="T36" fmla="*/ 2147483647 w 145"/>
                <a:gd name="T37" fmla="*/ 2147483647 h 319"/>
                <a:gd name="T38" fmla="*/ 2147483647 w 145"/>
                <a:gd name="T39" fmla="*/ 2147483647 h 319"/>
                <a:gd name="T40" fmla="*/ 2147483647 w 145"/>
                <a:gd name="T41" fmla="*/ 2147483647 h 319"/>
                <a:gd name="T42" fmla="*/ 2147483647 w 145"/>
                <a:gd name="T43" fmla="*/ 2147483647 h 319"/>
                <a:gd name="T44" fmla="*/ 2147483647 w 145"/>
                <a:gd name="T45" fmla="*/ 2147483647 h 319"/>
                <a:gd name="T46" fmla="*/ 2147483647 w 145"/>
                <a:gd name="T47" fmla="*/ 2147483647 h 319"/>
                <a:gd name="T48" fmla="*/ 2147483647 w 145"/>
                <a:gd name="T49" fmla="*/ 2147483647 h 319"/>
                <a:gd name="T50" fmla="*/ 2147483647 w 145"/>
                <a:gd name="T51" fmla="*/ 2147483647 h 319"/>
                <a:gd name="T52" fmla="*/ 2147483647 w 145"/>
                <a:gd name="T53" fmla="*/ 2147483647 h 319"/>
                <a:gd name="T54" fmla="*/ 2147483647 w 145"/>
                <a:gd name="T55" fmla="*/ 2147483647 h 319"/>
                <a:gd name="T56" fmla="*/ 2147483647 w 145"/>
                <a:gd name="T57" fmla="*/ 2147483647 h 319"/>
                <a:gd name="T58" fmla="*/ 2147483647 w 145"/>
                <a:gd name="T59" fmla="*/ 2147483647 h 319"/>
                <a:gd name="T60" fmla="*/ 2147483647 w 145"/>
                <a:gd name="T61" fmla="*/ 2147483647 h 319"/>
                <a:gd name="T62" fmla="*/ 2147483647 w 145"/>
                <a:gd name="T63" fmla="*/ 2147483647 h 319"/>
                <a:gd name="T64" fmla="*/ 2147483647 w 145"/>
                <a:gd name="T65" fmla="*/ 2147483647 h 319"/>
                <a:gd name="T66" fmla="*/ 2147483647 w 145"/>
                <a:gd name="T67" fmla="*/ 2147483647 h 319"/>
                <a:gd name="T68" fmla="*/ 2147483647 w 145"/>
                <a:gd name="T69" fmla="*/ 2147483647 h 319"/>
                <a:gd name="T70" fmla="*/ 2147483647 w 145"/>
                <a:gd name="T71" fmla="*/ 2147483647 h 319"/>
                <a:gd name="T72" fmla="*/ 2147483647 w 145"/>
                <a:gd name="T73" fmla="*/ 2147483647 h 319"/>
                <a:gd name="T74" fmla="*/ 2147483647 w 145"/>
                <a:gd name="T75" fmla="*/ 2147483647 h 319"/>
                <a:gd name="T76" fmla="*/ 2147483647 w 145"/>
                <a:gd name="T77" fmla="*/ 2147483647 h 319"/>
                <a:gd name="T78" fmla="*/ 2147483647 w 145"/>
                <a:gd name="T79" fmla="*/ 2147483647 h 319"/>
                <a:gd name="T80" fmla="*/ 2147483647 w 145"/>
                <a:gd name="T81" fmla="*/ 2147483647 h 319"/>
                <a:gd name="T82" fmla="*/ 2147483647 w 145"/>
                <a:gd name="T83" fmla="*/ 2147483647 h 319"/>
                <a:gd name="T84" fmla="*/ 2147483647 w 145"/>
                <a:gd name="T85" fmla="*/ 2147483647 h 319"/>
                <a:gd name="T86" fmla="*/ 2147483647 w 145"/>
                <a:gd name="T87" fmla="*/ 2147483647 h 319"/>
                <a:gd name="T88" fmla="*/ 2147483647 w 145"/>
                <a:gd name="T89" fmla="*/ 2147483647 h 319"/>
                <a:gd name="T90" fmla="*/ 2147483647 w 145"/>
                <a:gd name="T91" fmla="*/ 2147483647 h 319"/>
                <a:gd name="T92" fmla="*/ 2147483647 w 145"/>
                <a:gd name="T93" fmla="*/ 2147483647 h 319"/>
                <a:gd name="T94" fmla="*/ 0 w 145"/>
                <a:gd name="T95" fmla="*/ 2147483647 h 319"/>
                <a:gd name="T96" fmla="*/ 2147483647 w 145"/>
                <a:gd name="T97" fmla="*/ 2147483647 h 319"/>
                <a:gd name="T98" fmla="*/ 2147483647 w 145"/>
                <a:gd name="T99" fmla="*/ 2147483647 h 319"/>
                <a:gd name="T100" fmla="*/ 2147483647 w 145"/>
                <a:gd name="T101" fmla="*/ 2147483647 h 319"/>
                <a:gd name="T102" fmla="*/ 2147483647 w 145"/>
                <a:gd name="T103" fmla="*/ 0 h 319"/>
                <a:gd name="T104" fmla="*/ 2147483647 w 145"/>
                <a:gd name="T105" fmla="*/ 2147483647 h 319"/>
                <a:gd name="T106" fmla="*/ 2147483647 w 145"/>
                <a:gd name="T107" fmla="*/ 2147483647 h 319"/>
                <a:gd name="T108" fmla="*/ 2147483647 w 145"/>
                <a:gd name="T109" fmla="*/ 2147483647 h 319"/>
                <a:gd name="T110" fmla="*/ 2147483647 w 145"/>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
                <a:gd name="T169" fmla="*/ 0 h 319"/>
                <a:gd name="T170" fmla="*/ 145 w 145"/>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 h="319">
                  <a:moveTo>
                    <a:pt x="21" y="11"/>
                  </a:moveTo>
                  <a:lnTo>
                    <a:pt x="25" y="34"/>
                  </a:lnTo>
                  <a:lnTo>
                    <a:pt x="29" y="55"/>
                  </a:lnTo>
                  <a:lnTo>
                    <a:pt x="32" y="76"/>
                  </a:lnTo>
                  <a:lnTo>
                    <a:pt x="38" y="93"/>
                  </a:lnTo>
                  <a:lnTo>
                    <a:pt x="42" y="112"/>
                  </a:lnTo>
                  <a:lnTo>
                    <a:pt x="48" y="129"/>
                  </a:lnTo>
                  <a:lnTo>
                    <a:pt x="53" y="146"/>
                  </a:lnTo>
                  <a:lnTo>
                    <a:pt x="63" y="165"/>
                  </a:lnTo>
                  <a:lnTo>
                    <a:pt x="69" y="180"/>
                  </a:lnTo>
                  <a:lnTo>
                    <a:pt x="76" y="197"/>
                  </a:lnTo>
                  <a:lnTo>
                    <a:pt x="86" y="213"/>
                  </a:lnTo>
                  <a:lnTo>
                    <a:pt x="95" y="230"/>
                  </a:lnTo>
                  <a:lnTo>
                    <a:pt x="103" y="247"/>
                  </a:lnTo>
                  <a:lnTo>
                    <a:pt x="116" y="264"/>
                  </a:lnTo>
                  <a:lnTo>
                    <a:pt x="127" y="281"/>
                  </a:lnTo>
                  <a:lnTo>
                    <a:pt x="141" y="300"/>
                  </a:lnTo>
                  <a:lnTo>
                    <a:pt x="143" y="304"/>
                  </a:lnTo>
                  <a:lnTo>
                    <a:pt x="145" y="308"/>
                  </a:lnTo>
                  <a:lnTo>
                    <a:pt x="145" y="312"/>
                  </a:lnTo>
                  <a:lnTo>
                    <a:pt x="145" y="313"/>
                  </a:lnTo>
                  <a:lnTo>
                    <a:pt x="139" y="317"/>
                  </a:lnTo>
                  <a:lnTo>
                    <a:pt x="133" y="319"/>
                  </a:lnTo>
                  <a:lnTo>
                    <a:pt x="129" y="317"/>
                  </a:lnTo>
                  <a:lnTo>
                    <a:pt x="124" y="317"/>
                  </a:lnTo>
                  <a:lnTo>
                    <a:pt x="120" y="315"/>
                  </a:lnTo>
                  <a:lnTo>
                    <a:pt x="116" y="313"/>
                  </a:lnTo>
                  <a:lnTo>
                    <a:pt x="110" y="312"/>
                  </a:lnTo>
                  <a:lnTo>
                    <a:pt x="108" y="308"/>
                  </a:lnTo>
                  <a:lnTo>
                    <a:pt x="103" y="304"/>
                  </a:lnTo>
                  <a:lnTo>
                    <a:pt x="101" y="300"/>
                  </a:lnTo>
                  <a:lnTo>
                    <a:pt x="86" y="281"/>
                  </a:lnTo>
                  <a:lnTo>
                    <a:pt x="74" y="262"/>
                  </a:lnTo>
                  <a:lnTo>
                    <a:pt x="63" y="247"/>
                  </a:lnTo>
                  <a:lnTo>
                    <a:pt x="55" y="230"/>
                  </a:lnTo>
                  <a:lnTo>
                    <a:pt x="46" y="215"/>
                  </a:lnTo>
                  <a:lnTo>
                    <a:pt x="40" y="199"/>
                  </a:lnTo>
                  <a:lnTo>
                    <a:pt x="32" y="184"/>
                  </a:lnTo>
                  <a:lnTo>
                    <a:pt x="29" y="171"/>
                  </a:lnTo>
                  <a:lnTo>
                    <a:pt x="23" y="154"/>
                  </a:lnTo>
                  <a:lnTo>
                    <a:pt x="21" y="138"/>
                  </a:lnTo>
                  <a:lnTo>
                    <a:pt x="15" y="123"/>
                  </a:lnTo>
                  <a:lnTo>
                    <a:pt x="15" y="106"/>
                  </a:lnTo>
                  <a:lnTo>
                    <a:pt x="10" y="87"/>
                  </a:lnTo>
                  <a:lnTo>
                    <a:pt x="8" y="66"/>
                  </a:lnTo>
                  <a:lnTo>
                    <a:pt x="4" y="45"/>
                  </a:lnTo>
                  <a:lnTo>
                    <a:pt x="2" y="22"/>
                  </a:lnTo>
                  <a:lnTo>
                    <a:pt x="0" y="15"/>
                  </a:lnTo>
                  <a:lnTo>
                    <a:pt x="4" y="9"/>
                  </a:lnTo>
                  <a:lnTo>
                    <a:pt x="6" y="5"/>
                  </a:lnTo>
                  <a:lnTo>
                    <a:pt x="10" y="1"/>
                  </a:lnTo>
                  <a:lnTo>
                    <a:pt x="13" y="0"/>
                  </a:lnTo>
                  <a:lnTo>
                    <a:pt x="17" y="1"/>
                  </a:lnTo>
                  <a:lnTo>
                    <a:pt x="21" y="5"/>
                  </a:lnTo>
                  <a:lnTo>
                    <a:pt x="21" y="1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0" name="Freeform 279">
              <a:extLst>
                <a:ext uri="{FF2B5EF4-FFF2-40B4-BE49-F238E27FC236}">
                  <a16:creationId xmlns:a16="http://schemas.microsoft.com/office/drawing/2014/main" id="{A94217B5-CED3-1A4B-85D9-662FF443EA0C}"/>
                </a:ext>
              </a:extLst>
            </p:cNvPr>
            <p:cNvSpPr>
              <a:spLocks/>
            </p:cNvSpPr>
            <p:nvPr/>
          </p:nvSpPr>
          <p:spPr bwMode="auto">
            <a:xfrm flipH="1">
              <a:off x="2411760" y="2839353"/>
              <a:ext cx="269875" cy="161925"/>
            </a:xfrm>
            <a:custGeom>
              <a:avLst/>
              <a:gdLst>
                <a:gd name="T0" fmla="*/ 2147483647 w 340"/>
                <a:gd name="T1" fmla="*/ 2147483647 h 203"/>
                <a:gd name="T2" fmla="*/ 2147483647 w 340"/>
                <a:gd name="T3" fmla="*/ 2147483647 h 203"/>
                <a:gd name="T4" fmla="*/ 2147483647 w 340"/>
                <a:gd name="T5" fmla="*/ 2147483647 h 203"/>
                <a:gd name="T6" fmla="*/ 2147483647 w 340"/>
                <a:gd name="T7" fmla="*/ 2147483647 h 203"/>
                <a:gd name="T8" fmla="*/ 2147483647 w 340"/>
                <a:gd name="T9" fmla="*/ 2147483647 h 203"/>
                <a:gd name="T10" fmla="*/ 2147483647 w 340"/>
                <a:gd name="T11" fmla="*/ 2147483647 h 203"/>
                <a:gd name="T12" fmla="*/ 2147483647 w 340"/>
                <a:gd name="T13" fmla="*/ 2147483647 h 203"/>
                <a:gd name="T14" fmla="*/ 2147483647 w 340"/>
                <a:gd name="T15" fmla="*/ 2147483647 h 203"/>
                <a:gd name="T16" fmla="*/ 2147483647 w 340"/>
                <a:gd name="T17" fmla="*/ 2147483647 h 203"/>
                <a:gd name="T18" fmla="*/ 2147483647 w 340"/>
                <a:gd name="T19" fmla="*/ 2147483647 h 203"/>
                <a:gd name="T20" fmla="*/ 2147483647 w 340"/>
                <a:gd name="T21" fmla="*/ 2147483647 h 203"/>
                <a:gd name="T22" fmla="*/ 2147483647 w 340"/>
                <a:gd name="T23" fmla="*/ 2147483647 h 203"/>
                <a:gd name="T24" fmla="*/ 2147483647 w 340"/>
                <a:gd name="T25" fmla="*/ 2147483647 h 203"/>
                <a:gd name="T26" fmla="*/ 2147483647 w 340"/>
                <a:gd name="T27" fmla="*/ 2147483647 h 203"/>
                <a:gd name="T28" fmla="*/ 2147483647 w 340"/>
                <a:gd name="T29" fmla="*/ 2147483647 h 203"/>
                <a:gd name="T30" fmla="*/ 2147483647 w 340"/>
                <a:gd name="T31" fmla="*/ 2147483647 h 203"/>
                <a:gd name="T32" fmla="*/ 2147483647 w 340"/>
                <a:gd name="T33" fmla="*/ 2147483647 h 203"/>
                <a:gd name="T34" fmla="*/ 2147483647 w 340"/>
                <a:gd name="T35" fmla="*/ 0 h 203"/>
                <a:gd name="T36" fmla="*/ 2147483647 w 340"/>
                <a:gd name="T37" fmla="*/ 0 h 203"/>
                <a:gd name="T38" fmla="*/ 2147483647 w 340"/>
                <a:gd name="T39" fmla="*/ 2147483647 h 203"/>
                <a:gd name="T40" fmla="*/ 2147483647 w 340"/>
                <a:gd name="T41" fmla="*/ 2147483647 h 203"/>
                <a:gd name="T42" fmla="*/ 2147483647 w 340"/>
                <a:gd name="T43" fmla="*/ 2147483647 h 203"/>
                <a:gd name="T44" fmla="*/ 2147483647 w 340"/>
                <a:gd name="T45" fmla="*/ 2147483647 h 203"/>
                <a:gd name="T46" fmla="*/ 2147483647 w 340"/>
                <a:gd name="T47" fmla="*/ 2147483647 h 203"/>
                <a:gd name="T48" fmla="*/ 2147483647 w 340"/>
                <a:gd name="T49" fmla="*/ 2147483647 h 203"/>
                <a:gd name="T50" fmla="*/ 2147483647 w 340"/>
                <a:gd name="T51" fmla="*/ 2147483647 h 203"/>
                <a:gd name="T52" fmla="*/ 2147483647 w 340"/>
                <a:gd name="T53" fmla="*/ 2147483647 h 203"/>
                <a:gd name="T54" fmla="*/ 2147483647 w 340"/>
                <a:gd name="T55" fmla="*/ 2147483647 h 203"/>
                <a:gd name="T56" fmla="*/ 2147483647 w 340"/>
                <a:gd name="T57" fmla="*/ 2147483647 h 203"/>
                <a:gd name="T58" fmla="*/ 2147483647 w 340"/>
                <a:gd name="T59" fmla="*/ 2147483647 h 203"/>
                <a:gd name="T60" fmla="*/ 2147483647 w 340"/>
                <a:gd name="T61" fmla="*/ 2147483647 h 203"/>
                <a:gd name="T62" fmla="*/ 2147483647 w 340"/>
                <a:gd name="T63" fmla="*/ 2147483647 h 203"/>
                <a:gd name="T64" fmla="*/ 2147483647 w 340"/>
                <a:gd name="T65" fmla="*/ 2147483647 h 203"/>
                <a:gd name="T66" fmla="*/ 0 w 340"/>
                <a:gd name="T67" fmla="*/ 2147483647 h 203"/>
                <a:gd name="T68" fmla="*/ 2147483647 w 340"/>
                <a:gd name="T69" fmla="*/ 2147483647 h 203"/>
                <a:gd name="T70" fmla="*/ 2147483647 w 340"/>
                <a:gd name="T71" fmla="*/ 2147483647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203"/>
                <a:gd name="T110" fmla="*/ 340 w 340"/>
                <a:gd name="T111" fmla="*/ 203 h 2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203">
                  <a:moveTo>
                    <a:pt x="11" y="169"/>
                  </a:moveTo>
                  <a:lnTo>
                    <a:pt x="25" y="160"/>
                  </a:lnTo>
                  <a:lnTo>
                    <a:pt x="40" y="152"/>
                  </a:lnTo>
                  <a:lnTo>
                    <a:pt x="51" y="146"/>
                  </a:lnTo>
                  <a:lnTo>
                    <a:pt x="65" y="143"/>
                  </a:lnTo>
                  <a:lnTo>
                    <a:pt x="78" y="139"/>
                  </a:lnTo>
                  <a:lnTo>
                    <a:pt x="91" y="133"/>
                  </a:lnTo>
                  <a:lnTo>
                    <a:pt x="103" y="129"/>
                  </a:lnTo>
                  <a:lnTo>
                    <a:pt x="116" y="127"/>
                  </a:lnTo>
                  <a:lnTo>
                    <a:pt x="129" y="124"/>
                  </a:lnTo>
                  <a:lnTo>
                    <a:pt x="141" y="118"/>
                  </a:lnTo>
                  <a:lnTo>
                    <a:pt x="154" y="114"/>
                  </a:lnTo>
                  <a:lnTo>
                    <a:pt x="169" y="110"/>
                  </a:lnTo>
                  <a:lnTo>
                    <a:pt x="182" y="105"/>
                  </a:lnTo>
                  <a:lnTo>
                    <a:pt x="198" y="97"/>
                  </a:lnTo>
                  <a:lnTo>
                    <a:pt x="213" y="91"/>
                  </a:lnTo>
                  <a:lnTo>
                    <a:pt x="230" y="82"/>
                  </a:lnTo>
                  <a:lnTo>
                    <a:pt x="239" y="76"/>
                  </a:lnTo>
                  <a:lnTo>
                    <a:pt x="251" y="70"/>
                  </a:lnTo>
                  <a:lnTo>
                    <a:pt x="258" y="67"/>
                  </a:lnTo>
                  <a:lnTo>
                    <a:pt x="264" y="63"/>
                  </a:lnTo>
                  <a:lnTo>
                    <a:pt x="270" y="59"/>
                  </a:lnTo>
                  <a:lnTo>
                    <a:pt x="275" y="55"/>
                  </a:lnTo>
                  <a:lnTo>
                    <a:pt x="277" y="53"/>
                  </a:lnTo>
                  <a:lnTo>
                    <a:pt x="281" y="49"/>
                  </a:lnTo>
                  <a:lnTo>
                    <a:pt x="285" y="46"/>
                  </a:lnTo>
                  <a:lnTo>
                    <a:pt x="287" y="42"/>
                  </a:lnTo>
                  <a:lnTo>
                    <a:pt x="291" y="38"/>
                  </a:lnTo>
                  <a:lnTo>
                    <a:pt x="294" y="34"/>
                  </a:lnTo>
                  <a:lnTo>
                    <a:pt x="298" y="28"/>
                  </a:lnTo>
                  <a:lnTo>
                    <a:pt x="302" y="23"/>
                  </a:lnTo>
                  <a:lnTo>
                    <a:pt x="306" y="17"/>
                  </a:lnTo>
                  <a:lnTo>
                    <a:pt x="313" y="9"/>
                  </a:lnTo>
                  <a:lnTo>
                    <a:pt x="317" y="6"/>
                  </a:lnTo>
                  <a:lnTo>
                    <a:pt x="319" y="2"/>
                  </a:lnTo>
                  <a:lnTo>
                    <a:pt x="323" y="0"/>
                  </a:lnTo>
                  <a:lnTo>
                    <a:pt x="327" y="0"/>
                  </a:lnTo>
                  <a:lnTo>
                    <a:pt x="332" y="0"/>
                  </a:lnTo>
                  <a:lnTo>
                    <a:pt x="336" y="4"/>
                  </a:lnTo>
                  <a:lnTo>
                    <a:pt x="336" y="6"/>
                  </a:lnTo>
                  <a:lnTo>
                    <a:pt x="340" y="11"/>
                  </a:lnTo>
                  <a:lnTo>
                    <a:pt x="340" y="13"/>
                  </a:lnTo>
                  <a:lnTo>
                    <a:pt x="340" y="17"/>
                  </a:lnTo>
                  <a:lnTo>
                    <a:pt x="340" y="23"/>
                  </a:lnTo>
                  <a:lnTo>
                    <a:pt x="336" y="27"/>
                  </a:lnTo>
                  <a:lnTo>
                    <a:pt x="334" y="32"/>
                  </a:lnTo>
                  <a:lnTo>
                    <a:pt x="334" y="38"/>
                  </a:lnTo>
                  <a:lnTo>
                    <a:pt x="319" y="57"/>
                  </a:lnTo>
                  <a:lnTo>
                    <a:pt x="304" y="72"/>
                  </a:lnTo>
                  <a:lnTo>
                    <a:pt x="287" y="87"/>
                  </a:lnTo>
                  <a:lnTo>
                    <a:pt x="272" y="101"/>
                  </a:lnTo>
                  <a:lnTo>
                    <a:pt x="255" y="110"/>
                  </a:lnTo>
                  <a:lnTo>
                    <a:pt x="237" y="120"/>
                  </a:lnTo>
                  <a:lnTo>
                    <a:pt x="217" y="127"/>
                  </a:lnTo>
                  <a:lnTo>
                    <a:pt x="199" y="135"/>
                  </a:lnTo>
                  <a:lnTo>
                    <a:pt x="179" y="141"/>
                  </a:lnTo>
                  <a:lnTo>
                    <a:pt x="158" y="148"/>
                  </a:lnTo>
                  <a:lnTo>
                    <a:pt x="137" y="156"/>
                  </a:lnTo>
                  <a:lnTo>
                    <a:pt x="116" y="164"/>
                  </a:lnTo>
                  <a:lnTo>
                    <a:pt x="93" y="171"/>
                  </a:lnTo>
                  <a:lnTo>
                    <a:pt x="70" y="179"/>
                  </a:lnTo>
                  <a:lnTo>
                    <a:pt x="47" y="188"/>
                  </a:lnTo>
                  <a:lnTo>
                    <a:pt x="27" y="202"/>
                  </a:lnTo>
                  <a:lnTo>
                    <a:pt x="17" y="203"/>
                  </a:lnTo>
                  <a:lnTo>
                    <a:pt x="11" y="202"/>
                  </a:lnTo>
                  <a:lnTo>
                    <a:pt x="4" y="198"/>
                  </a:lnTo>
                  <a:lnTo>
                    <a:pt x="2" y="194"/>
                  </a:lnTo>
                  <a:lnTo>
                    <a:pt x="0" y="186"/>
                  </a:lnTo>
                  <a:lnTo>
                    <a:pt x="0" y="181"/>
                  </a:lnTo>
                  <a:lnTo>
                    <a:pt x="4" y="173"/>
                  </a:lnTo>
                  <a:lnTo>
                    <a:pt x="11" y="16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1" name="Freeform 280">
              <a:extLst>
                <a:ext uri="{FF2B5EF4-FFF2-40B4-BE49-F238E27FC236}">
                  <a16:creationId xmlns:a16="http://schemas.microsoft.com/office/drawing/2014/main" id="{BB3918D3-3395-8947-95EF-A9F9536376D4}"/>
                </a:ext>
              </a:extLst>
            </p:cNvPr>
            <p:cNvSpPr>
              <a:spLocks/>
            </p:cNvSpPr>
            <p:nvPr/>
          </p:nvSpPr>
          <p:spPr bwMode="auto">
            <a:xfrm flipH="1">
              <a:off x="2416522" y="2267853"/>
              <a:ext cx="274638" cy="592138"/>
            </a:xfrm>
            <a:custGeom>
              <a:avLst/>
              <a:gdLst>
                <a:gd name="T0" fmla="*/ 2147483647 w 345"/>
                <a:gd name="T1" fmla="*/ 2147483647 h 746"/>
                <a:gd name="T2" fmla="*/ 2147483647 w 345"/>
                <a:gd name="T3" fmla="*/ 2147483647 h 746"/>
                <a:gd name="T4" fmla="*/ 2147483647 w 345"/>
                <a:gd name="T5" fmla="*/ 2147483647 h 746"/>
                <a:gd name="T6" fmla="*/ 2147483647 w 345"/>
                <a:gd name="T7" fmla="*/ 2147483647 h 746"/>
                <a:gd name="T8" fmla="*/ 2147483647 w 345"/>
                <a:gd name="T9" fmla="*/ 2147483647 h 746"/>
                <a:gd name="T10" fmla="*/ 2147483647 w 345"/>
                <a:gd name="T11" fmla="*/ 2147483647 h 746"/>
                <a:gd name="T12" fmla="*/ 2147483647 w 345"/>
                <a:gd name="T13" fmla="*/ 2147483647 h 746"/>
                <a:gd name="T14" fmla="*/ 2147483647 w 345"/>
                <a:gd name="T15" fmla="*/ 2147483647 h 746"/>
                <a:gd name="T16" fmla="*/ 2147483647 w 345"/>
                <a:gd name="T17" fmla="*/ 2147483647 h 746"/>
                <a:gd name="T18" fmla="*/ 2147483647 w 345"/>
                <a:gd name="T19" fmla="*/ 2147483647 h 746"/>
                <a:gd name="T20" fmla="*/ 2147483647 w 345"/>
                <a:gd name="T21" fmla="*/ 2147483647 h 746"/>
                <a:gd name="T22" fmla="*/ 2147483647 w 345"/>
                <a:gd name="T23" fmla="*/ 2147483647 h 746"/>
                <a:gd name="T24" fmla="*/ 2147483647 w 345"/>
                <a:gd name="T25" fmla="*/ 2147483647 h 746"/>
                <a:gd name="T26" fmla="*/ 2147483647 w 345"/>
                <a:gd name="T27" fmla="*/ 2147483647 h 746"/>
                <a:gd name="T28" fmla="*/ 2147483647 w 345"/>
                <a:gd name="T29" fmla="*/ 2147483647 h 746"/>
                <a:gd name="T30" fmla="*/ 2147483647 w 345"/>
                <a:gd name="T31" fmla="*/ 2147483647 h 746"/>
                <a:gd name="T32" fmla="*/ 2147483647 w 345"/>
                <a:gd name="T33" fmla="*/ 2147483647 h 746"/>
                <a:gd name="T34" fmla="*/ 2147483647 w 345"/>
                <a:gd name="T35" fmla="*/ 2147483647 h 746"/>
                <a:gd name="T36" fmla="*/ 2147483647 w 345"/>
                <a:gd name="T37" fmla="*/ 2147483647 h 746"/>
                <a:gd name="T38" fmla="*/ 2147483647 w 345"/>
                <a:gd name="T39" fmla="*/ 2147483647 h 746"/>
                <a:gd name="T40" fmla="*/ 2147483647 w 345"/>
                <a:gd name="T41" fmla="*/ 2147483647 h 746"/>
                <a:gd name="T42" fmla="*/ 2147483647 w 345"/>
                <a:gd name="T43" fmla="*/ 2147483647 h 746"/>
                <a:gd name="T44" fmla="*/ 2147483647 w 345"/>
                <a:gd name="T45" fmla="*/ 2147483647 h 746"/>
                <a:gd name="T46" fmla="*/ 2147483647 w 345"/>
                <a:gd name="T47" fmla="*/ 2147483647 h 746"/>
                <a:gd name="T48" fmla="*/ 2147483647 w 345"/>
                <a:gd name="T49" fmla="*/ 2147483647 h 746"/>
                <a:gd name="T50" fmla="*/ 2147483647 w 345"/>
                <a:gd name="T51" fmla="*/ 2147483647 h 746"/>
                <a:gd name="T52" fmla="*/ 2147483647 w 345"/>
                <a:gd name="T53" fmla="*/ 2147483647 h 746"/>
                <a:gd name="T54" fmla="*/ 2147483647 w 345"/>
                <a:gd name="T55" fmla="*/ 2147483647 h 746"/>
                <a:gd name="T56" fmla="*/ 2147483647 w 345"/>
                <a:gd name="T57" fmla="*/ 2147483647 h 746"/>
                <a:gd name="T58" fmla="*/ 2147483647 w 345"/>
                <a:gd name="T59" fmla="*/ 2147483647 h 746"/>
                <a:gd name="T60" fmla="*/ 2147483647 w 345"/>
                <a:gd name="T61" fmla="*/ 2147483647 h 746"/>
                <a:gd name="T62" fmla="*/ 2147483647 w 345"/>
                <a:gd name="T63" fmla="*/ 2147483647 h 746"/>
                <a:gd name="T64" fmla="*/ 2147483647 w 345"/>
                <a:gd name="T65" fmla="*/ 2147483647 h 746"/>
                <a:gd name="T66" fmla="*/ 2147483647 w 345"/>
                <a:gd name="T67" fmla="*/ 2147483647 h 746"/>
                <a:gd name="T68" fmla="*/ 2147483647 w 345"/>
                <a:gd name="T69" fmla="*/ 2147483647 h 746"/>
                <a:gd name="T70" fmla="*/ 2147483647 w 345"/>
                <a:gd name="T71" fmla="*/ 2147483647 h 746"/>
                <a:gd name="T72" fmla="*/ 2147483647 w 345"/>
                <a:gd name="T73" fmla="*/ 2147483647 h 746"/>
                <a:gd name="T74" fmla="*/ 2147483647 w 345"/>
                <a:gd name="T75" fmla="*/ 2147483647 h 746"/>
                <a:gd name="T76" fmla="*/ 2147483647 w 345"/>
                <a:gd name="T77" fmla="*/ 2147483647 h 746"/>
                <a:gd name="T78" fmla="*/ 2147483647 w 345"/>
                <a:gd name="T79" fmla="*/ 2147483647 h 746"/>
                <a:gd name="T80" fmla="*/ 2147483647 w 345"/>
                <a:gd name="T81" fmla="*/ 2147483647 h 746"/>
                <a:gd name="T82" fmla="*/ 2147483647 w 345"/>
                <a:gd name="T83" fmla="*/ 2147483647 h 746"/>
                <a:gd name="T84" fmla="*/ 2147483647 w 345"/>
                <a:gd name="T85" fmla="*/ 2147483647 h 746"/>
                <a:gd name="T86" fmla="*/ 2147483647 w 345"/>
                <a:gd name="T87" fmla="*/ 2147483647 h 746"/>
                <a:gd name="T88" fmla="*/ 2147483647 w 345"/>
                <a:gd name="T89" fmla="*/ 2147483647 h 746"/>
                <a:gd name="T90" fmla="*/ 2147483647 w 345"/>
                <a:gd name="T91" fmla="*/ 2147483647 h 746"/>
                <a:gd name="T92" fmla="*/ 2147483647 w 345"/>
                <a:gd name="T93" fmla="*/ 2147483647 h 746"/>
                <a:gd name="T94" fmla="*/ 2147483647 w 345"/>
                <a:gd name="T95" fmla="*/ 2147483647 h 746"/>
                <a:gd name="T96" fmla="*/ 2147483647 w 345"/>
                <a:gd name="T97" fmla="*/ 2147483647 h 746"/>
                <a:gd name="T98" fmla="*/ 2147483647 w 345"/>
                <a:gd name="T99" fmla="*/ 2147483647 h 746"/>
                <a:gd name="T100" fmla="*/ 2147483647 w 345"/>
                <a:gd name="T101" fmla="*/ 2147483647 h 746"/>
                <a:gd name="T102" fmla="*/ 2147483647 w 345"/>
                <a:gd name="T103" fmla="*/ 2147483647 h 746"/>
                <a:gd name="T104" fmla="*/ 2147483647 w 345"/>
                <a:gd name="T105" fmla="*/ 2147483647 h 746"/>
                <a:gd name="T106" fmla="*/ 2147483647 w 345"/>
                <a:gd name="T107" fmla="*/ 2147483647 h 746"/>
                <a:gd name="T108" fmla="*/ 2147483647 w 345"/>
                <a:gd name="T109" fmla="*/ 2147483647 h 746"/>
                <a:gd name="T110" fmla="*/ 2147483647 w 345"/>
                <a:gd name="T111" fmla="*/ 2147483647 h 746"/>
                <a:gd name="T112" fmla="*/ 2147483647 w 345"/>
                <a:gd name="T113" fmla="*/ 2147483647 h 746"/>
                <a:gd name="T114" fmla="*/ 2147483647 w 345"/>
                <a:gd name="T115" fmla="*/ 2147483647 h 746"/>
                <a:gd name="T116" fmla="*/ 0 w 345"/>
                <a:gd name="T117" fmla="*/ 2147483647 h 746"/>
                <a:gd name="T118" fmla="*/ 2147483647 w 345"/>
                <a:gd name="T119" fmla="*/ 2147483647 h 746"/>
                <a:gd name="T120" fmla="*/ 2147483647 w 345"/>
                <a:gd name="T121" fmla="*/ 0 h 746"/>
                <a:gd name="T122" fmla="*/ 2147483647 w 345"/>
                <a:gd name="T123" fmla="*/ 0 h 7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5"/>
                <a:gd name="T187" fmla="*/ 0 h 746"/>
                <a:gd name="T188" fmla="*/ 345 w 345"/>
                <a:gd name="T189" fmla="*/ 746 h 7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5" h="746">
                  <a:moveTo>
                    <a:pt x="28" y="0"/>
                  </a:moveTo>
                  <a:lnTo>
                    <a:pt x="36" y="4"/>
                  </a:lnTo>
                  <a:lnTo>
                    <a:pt x="41" y="6"/>
                  </a:lnTo>
                  <a:lnTo>
                    <a:pt x="45" y="6"/>
                  </a:lnTo>
                  <a:lnTo>
                    <a:pt x="51" y="9"/>
                  </a:lnTo>
                  <a:lnTo>
                    <a:pt x="57" y="9"/>
                  </a:lnTo>
                  <a:lnTo>
                    <a:pt x="60" y="11"/>
                  </a:lnTo>
                  <a:lnTo>
                    <a:pt x="64" y="13"/>
                  </a:lnTo>
                  <a:lnTo>
                    <a:pt x="68" y="15"/>
                  </a:lnTo>
                  <a:lnTo>
                    <a:pt x="72" y="17"/>
                  </a:lnTo>
                  <a:lnTo>
                    <a:pt x="77" y="17"/>
                  </a:lnTo>
                  <a:lnTo>
                    <a:pt x="81" y="17"/>
                  </a:lnTo>
                  <a:lnTo>
                    <a:pt x="85" y="21"/>
                  </a:lnTo>
                  <a:lnTo>
                    <a:pt x="91" y="23"/>
                  </a:lnTo>
                  <a:lnTo>
                    <a:pt x="95" y="25"/>
                  </a:lnTo>
                  <a:lnTo>
                    <a:pt x="102" y="28"/>
                  </a:lnTo>
                  <a:lnTo>
                    <a:pt x="108" y="30"/>
                  </a:lnTo>
                  <a:lnTo>
                    <a:pt x="133" y="44"/>
                  </a:lnTo>
                  <a:lnTo>
                    <a:pt x="153" y="59"/>
                  </a:lnTo>
                  <a:lnTo>
                    <a:pt x="171" y="76"/>
                  </a:lnTo>
                  <a:lnTo>
                    <a:pt x="186" y="93"/>
                  </a:lnTo>
                  <a:lnTo>
                    <a:pt x="197" y="110"/>
                  </a:lnTo>
                  <a:lnTo>
                    <a:pt x="209" y="129"/>
                  </a:lnTo>
                  <a:lnTo>
                    <a:pt x="216" y="148"/>
                  </a:lnTo>
                  <a:lnTo>
                    <a:pt x="222" y="169"/>
                  </a:lnTo>
                  <a:lnTo>
                    <a:pt x="224" y="190"/>
                  </a:lnTo>
                  <a:lnTo>
                    <a:pt x="226" y="213"/>
                  </a:lnTo>
                  <a:lnTo>
                    <a:pt x="228" y="236"/>
                  </a:lnTo>
                  <a:lnTo>
                    <a:pt x="228" y="261"/>
                  </a:lnTo>
                  <a:lnTo>
                    <a:pt x="226" y="283"/>
                  </a:lnTo>
                  <a:lnTo>
                    <a:pt x="224" y="310"/>
                  </a:lnTo>
                  <a:lnTo>
                    <a:pt x="222" y="337"/>
                  </a:lnTo>
                  <a:lnTo>
                    <a:pt x="220" y="363"/>
                  </a:lnTo>
                  <a:lnTo>
                    <a:pt x="216" y="382"/>
                  </a:lnTo>
                  <a:lnTo>
                    <a:pt x="216" y="405"/>
                  </a:lnTo>
                  <a:lnTo>
                    <a:pt x="216" y="424"/>
                  </a:lnTo>
                  <a:lnTo>
                    <a:pt x="216" y="445"/>
                  </a:lnTo>
                  <a:lnTo>
                    <a:pt x="216" y="466"/>
                  </a:lnTo>
                  <a:lnTo>
                    <a:pt x="216" y="485"/>
                  </a:lnTo>
                  <a:lnTo>
                    <a:pt x="218" y="504"/>
                  </a:lnTo>
                  <a:lnTo>
                    <a:pt x="222" y="525"/>
                  </a:lnTo>
                  <a:lnTo>
                    <a:pt x="226" y="542"/>
                  </a:lnTo>
                  <a:lnTo>
                    <a:pt x="229" y="561"/>
                  </a:lnTo>
                  <a:lnTo>
                    <a:pt x="235" y="578"/>
                  </a:lnTo>
                  <a:lnTo>
                    <a:pt x="243" y="597"/>
                  </a:lnTo>
                  <a:lnTo>
                    <a:pt x="250" y="614"/>
                  </a:lnTo>
                  <a:lnTo>
                    <a:pt x="260" y="631"/>
                  </a:lnTo>
                  <a:lnTo>
                    <a:pt x="269" y="647"/>
                  </a:lnTo>
                  <a:lnTo>
                    <a:pt x="283" y="662"/>
                  </a:lnTo>
                  <a:lnTo>
                    <a:pt x="286" y="669"/>
                  </a:lnTo>
                  <a:lnTo>
                    <a:pt x="294" y="677"/>
                  </a:lnTo>
                  <a:lnTo>
                    <a:pt x="300" y="685"/>
                  </a:lnTo>
                  <a:lnTo>
                    <a:pt x="307" y="692"/>
                  </a:lnTo>
                  <a:lnTo>
                    <a:pt x="315" y="700"/>
                  </a:lnTo>
                  <a:lnTo>
                    <a:pt x="323" y="708"/>
                  </a:lnTo>
                  <a:lnTo>
                    <a:pt x="324" y="709"/>
                  </a:lnTo>
                  <a:lnTo>
                    <a:pt x="330" y="713"/>
                  </a:lnTo>
                  <a:lnTo>
                    <a:pt x="334" y="715"/>
                  </a:lnTo>
                  <a:lnTo>
                    <a:pt x="342" y="719"/>
                  </a:lnTo>
                  <a:lnTo>
                    <a:pt x="343" y="721"/>
                  </a:lnTo>
                  <a:lnTo>
                    <a:pt x="345" y="725"/>
                  </a:lnTo>
                  <a:lnTo>
                    <a:pt x="345" y="730"/>
                  </a:lnTo>
                  <a:lnTo>
                    <a:pt x="343" y="734"/>
                  </a:lnTo>
                  <a:lnTo>
                    <a:pt x="340" y="738"/>
                  </a:lnTo>
                  <a:lnTo>
                    <a:pt x="340" y="742"/>
                  </a:lnTo>
                  <a:lnTo>
                    <a:pt x="334" y="744"/>
                  </a:lnTo>
                  <a:lnTo>
                    <a:pt x="332" y="746"/>
                  </a:lnTo>
                  <a:lnTo>
                    <a:pt x="309" y="736"/>
                  </a:lnTo>
                  <a:lnTo>
                    <a:pt x="290" y="725"/>
                  </a:lnTo>
                  <a:lnTo>
                    <a:pt x="273" y="711"/>
                  </a:lnTo>
                  <a:lnTo>
                    <a:pt x="256" y="696"/>
                  </a:lnTo>
                  <a:lnTo>
                    <a:pt x="243" y="679"/>
                  </a:lnTo>
                  <a:lnTo>
                    <a:pt x="229" y="662"/>
                  </a:lnTo>
                  <a:lnTo>
                    <a:pt x="218" y="643"/>
                  </a:lnTo>
                  <a:lnTo>
                    <a:pt x="210" y="622"/>
                  </a:lnTo>
                  <a:lnTo>
                    <a:pt x="201" y="599"/>
                  </a:lnTo>
                  <a:lnTo>
                    <a:pt x="195" y="576"/>
                  </a:lnTo>
                  <a:lnTo>
                    <a:pt x="190" y="550"/>
                  </a:lnTo>
                  <a:lnTo>
                    <a:pt x="186" y="525"/>
                  </a:lnTo>
                  <a:lnTo>
                    <a:pt x="184" y="498"/>
                  </a:lnTo>
                  <a:lnTo>
                    <a:pt x="182" y="470"/>
                  </a:lnTo>
                  <a:lnTo>
                    <a:pt x="182" y="441"/>
                  </a:lnTo>
                  <a:lnTo>
                    <a:pt x="186" y="413"/>
                  </a:lnTo>
                  <a:lnTo>
                    <a:pt x="186" y="386"/>
                  </a:lnTo>
                  <a:lnTo>
                    <a:pt x="188" y="359"/>
                  </a:lnTo>
                  <a:lnTo>
                    <a:pt x="190" y="331"/>
                  </a:lnTo>
                  <a:lnTo>
                    <a:pt x="191" y="306"/>
                  </a:lnTo>
                  <a:lnTo>
                    <a:pt x="191" y="278"/>
                  </a:lnTo>
                  <a:lnTo>
                    <a:pt x="191" y="253"/>
                  </a:lnTo>
                  <a:lnTo>
                    <a:pt x="191" y="228"/>
                  </a:lnTo>
                  <a:lnTo>
                    <a:pt x="190" y="203"/>
                  </a:lnTo>
                  <a:lnTo>
                    <a:pt x="186" y="179"/>
                  </a:lnTo>
                  <a:lnTo>
                    <a:pt x="180" y="156"/>
                  </a:lnTo>
                  <a:lnTo>
                    <a:pt x="171" y="135"/>
                  </a:lnTo>
                  <a:lnTo>
                    <a:pt x="161" y="116"/>
                  </a:lnTo>
                  <a:lnTo>
                    <a:pt x="148" y="95"/>
                  </a:lnTo>
                  <a:lnTo>
                    <a:pt x="133" y="78"/>
                  </a:lnTo>
                  <a:lnTo>
                    <a:pt x="114" y="65"/>
                  </a:lnTo>
                  <a:lnTo>
                    <a:pt x="93" y="53"/>
                  </a:lnTo>
                  <a:lnTo>
                    <a:pt x="87" y="47"/>
                  </a:lnTo>
                  <a:lnTo>
                    <a:pt x="81" y="47"/>
                  </a:lnTo>
                  <a:lnTo>
                    <a:pt x="74" y="44"/>
                  </a:lnTo>
                  <a:lnTo>
                    <a:pt x="68" y="42"/>
                  </a:lnTo>
                  <a:lnTo>
                    <a:pt x="64" y="40"/>
                  </a:lnTo>
                  <a:lnTo>
                    <a:pt x="58" y="40"/>
                  </a:lnTo>
                  <a:lnTo>
                    <a:pt x="55" y="38"/>
                  </a:lnTo>
                  <a:lnTo>
                    <a:pt x="51" y="36"/>
                  </a:lnTo>
                  <a:lnTo>
                    <a:pt x="45" y="36"/>
                  </a:lnTo>
                  <a:lnTo>
                    <a:pt x="39" y="34"/>
                  </a:lnTo>
                  <a:lnTo>
                    <a:pt x="34" y="32"/>
                  </a:lnTo>
                  <a:lnTo>
                    <a:pt x="30" y="30"/>
                  </a:lnTo>
                  <a:lnTo>
                    <a:pt x="24" y="30"/>
                  </a:lnTo>
                  <a:lnTo>
                    <a:pt x="19" y="28"/>
                  </a:lnTo>
                  <a:lnTo>
                    <a:pt x="13" y="25"/>
                  </a:lnTo>
                  <a:lnTo>
                    <a:pt x="7" y="25"/>
                  </a:lnTo>
                  <a:lnTo>
                    <a:pt x="1" y="19"/>
                  </a:lnTo>
                  <a:lnTo>
                    <a:pt x="0" y="15"/>
                  </a:lnTo>
                  <a:lnTo>
                    <a:pt x="0" y="11"/>
                  </a:lnTo>
                  <a:lnTo>
                    <a:pt x="3" y="6"/>
                  </a:lnTo>
                  <a:lnTo>
                    <a:pt x="9" y="2"/>
                  </a:lnTo>
                  <a:lnTo>
                    <a:pt x="15" y="0"/>
                  </a:lnTo>
                  <a:lnTo>
                    <a:pt x="22"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2" name="Freeform 281">
              <a:extLst>
                <a:ext uri="{FF2B5EF4-FFF2-40B4-BE49-F238E27FC236}">
                  <a16:creationId xmlns:a16="http://schemas.microsoft.com/office/drawing/2014/main" id="{7D7C9A73-853A-5C45-AF09-24941ADD0ABD}"/>
                </a:ext>
              </a:extLst>
            </p:cNvPr>
            <p:cNvSpPr>
              <a:spLocks/>
            </p:cNvSpPr>
            <p:nvPr/>
          </p:nvSpPr>
          <p:spPr bwMode="auto">
            <a:xfrm flipH="1">
              <a:off x="2641947" y="2342466"/>
              <a:ext cx="357188" cy="309563"/>
            </a:xfrm>
            <a:custGeom>
              <a:avLst/>
              <a:gdLst>
                <a:gd name="T0" fmla="*/ 2147483647 w 450"/>
                <a:gd name="T1" fmla="*/ 2147483647 h 390"/>
                <a:gd name="T2" fmla="*/ 2147483647 w 450"/>
                <a:gd name="T3" fmla="*/ 2147483647 h 390"/>
                <a:gd name="T4" fmla="*/ 2147483647 w 450"/>
                <a:gd name="T5" fmla="*/ 2147483647 h 390"/>
                <a:gd name="T6" fmla="*/ 2147483647 w 450"/>
                <a:gd name="T7" fmla="*/ 2147483647 h 390"/>
                <a:gd name="T8" fmla="*/ 2147483647 w 450"/>
                <a:gd name="T9" fmla="*/ 2147483647 h 390"/>
                <a:gd name="T10" fmla="*/ 2147483647 w 450"/>
                <a:gd name="T11" fmla="*/ 2147483647 h 390"/>
                <a:gd name="T12" fmla="*/ 2147483647 w 450"/>
                <a:gd name="T13" fmla="*/ 2147483647 h 390"/>
                <a:gd name="T14" fmla="*/ 2147483647 w 450"/>
                <a:gd name="T15" fmla="*/ 2147483647 h 390"/>
                <a:gd name="T16" fmla="*/ 2147483647 w 450"/>
                <a:gd name="T17" fmla="*/ 2147483647 h 390"/>
                <a:gd name="T18" fmla="*/ 2147483647 w 450"/>
                <a:gd name="T19" fmla="*/ 2147483647 h 390"/>
                <a:gd name="T20" fmla="*/ 2147483647 w 450"/>
                <a:gd name="T21" fmla="*/ 2147483647 h 390"/>
                <a:gd name="T22" fmla="*/ 2147483647 w 450"/>
                <a:gd name="T23" fmla="*/ 2147483647 h 390"/>
                <a:gd name="T24" fmla="*/ 2147483647 w 450"/>
                <a:gd name="T25" fmla="*/ 2147483647 h 390"/>
                <a:gd name="T26" fmla="*/ 2147483647 w 450"/>
                <a:gd name="T27" fmla="*/ 2147483647 h 390"/>
                <a:gd name="T28" fmla="*/ 2147483647 w 450"/>
                <a:gd name="T29" fmla="*/ 2147483647 h 390"/>
                <a:gd name="T30" fmla="*/ 2147483647 w 450"/>
                <a:gd name="T31" fmla="*/ 2147483647 h 390"/>
                <a:gd name="T32" fmla="*/ 0 w 450"/>
                <a:gd name="T33" fmla="*/ 2147483647 h 390"/>
                <a:gd name="T34" fmla="*/ 2147483647 w 450"/>
                <a:gd name="T35" fmla="*/ 2147483647 h 390"/>
                <a:gd name="T36" fmla="*/ 2147483647 w 450"/>
                <a:gd name="T37" fmla="*/ 2147483647 h 390"/>
                <a:gd name="T38" fmla="*/ 2147483647 w 450"/>
                <a:gd name="T39" fmla="*/ 2147483647 h 390"/>
                <a:gd name="T40" fmla="*/ 2147483647 w 450"/>
                <a:gd name="T41" fmla="*/ 2147483647 h 390"/>
                <a:gd name="T42" fmla="*/ 2147483647 w 450"/>
                <a:gd name="T43" fmla="*/ 2147483647 h 390"/>
                <a:gd name="T44" fmla="*/ 2147483647 w 450"/>
                <a:gd name="T45" fmla="*/ 2147483647 h 390"/>
                <a:gd name="T46" fmla="*/ 2147483647 w 450"/>
                <a:gd name="T47" fmla="*/ 2147483647 h 390"/>
                <a:gd name="T48" fmla="*/ 2147483647 w 450"/>
                <a:gd name="T49" fmla="*/ 2147483647 h 390"/>
                <a:gd name="T50" fmla="*/ 2147483647 w 450"/>
                <a:gd name="T51" fmla="*/ 2147483647 h 390"/>
                <a:gd name="T52" fmla="*/ 2147483647 w 450"/>
                <a:gd name="T53" fmla="*/ 2147483647 h 390"/>
                <a:gd name="T54" fmla="*/ 2147483647 w 450"/>
                <a:gd name="T55" fmla="*/ 2147483647 h 390"/>
                <a:gd name="T56" fmla="*/ 2147483647 w 450"/>
                <a:gd name="T57" fmla="*/ 2147483647 h 390"/>
                <a:gd name="T58" fmla="*/ 2147483647 w 450"/>
                <a:gd name="T59" fmla="*/ 2147483647 h 390"/>
                <a:gd name="T60" fmla="*/ 2147483647 w 450"/>
                <a:gd name="T61" fmla="*/ 2147483647 h 390"/>
                <a:gd name="T62" fmla="*/ 2147483647 w 450"/>
                <a:gd name="T63" fmla="*/ 2147483647 h 390"/>
                <a:gd name="T64" fmla="*/ 2147483647 w 450"/>
                <a:gd name="T65" fmla="*/ 2147483647 h 390"/>
                <a:gd name="T66" fmla="*/ 2147483647 w 450"/>
                <a:gd name="T67" fmla="*/ 2147483647 h 390"/>
                <a:gd name="T68" fmla="*/ 2147483647 w 450"/>
                <a:gd name="T69" fmla="*/ 2147483647 h 390"/>
                <a:gd name="T70" fmla="*/ 2147483647 w 450"/>
                <a:gd name="T71" fmla="*/ 2147483647 h 390"/>
                <a:gd name="T72" fmla="*/ 2147483647 w 450"/>
                <a:gd name="T73" fmla="*/ 2147483647 h 390"/>
                <a:gd name="T74" fmla="*/ 2147483647 w 450"/>
                <a:gd name="T75" fmla="*/ 2147483647 h 390"/>
                <a:gd name="T76" fmla="*/ 2147483647 w 450"/>
                <a:gd name="T77" fmla="*/ 2147483647 h 390"/>
                <a:gd name="T78" fmla="*/ 2147483647 w 450"/>
                <a:gd name="T79" fmla="*/ 2147483647 h 390"/>
                <a:gd name="T80" fmla="*/ 2147483647 w 450"/>
                <a:gd name="T81" fmla="*/ 2147483647 h 390"/>
                <a:gd name="T82" fmla="*/ 2147483647 w 450"/>
                <a:gd name="T83" fmla="*/ 2147483647 h 390"/>
                <a:gd name="T84" fmla="*/ 2147483647 w 450"/>
                <a:gd name="T85" fmla="*/ 2147483647 h 390"/>
                <a:gd name="T86" fmla="*/ 2147483647 w 450"/>
                <a:gd name="T87" fmla="*/ 0 h 390"/>
                <a:gd name="T88" fmla="*/ 2147483647 w 450"/>
                <a:gd name="T89" fmla="*/ 2147483647 h 390"/>
                <a:gd name="T90" fmla="*/ 2147483647 w 450"/>
                <a:gd name="T91" fmla="*/ 2147483647 h 3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0"/>
                <a:gd name="T139" fmla="*/ 0 h 390"/>
                <a:gd name="T140" fmla="*/ 450 w 450"/>
                <a:gd name="T141" fmla="*/ 390 h 3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0" h="390">
                  <a:moveTo>
                    <a:pt x="447" y="10"/>
                  </a:moveTo>
                  <a:lnTo>
                    <a:pt x="428" y="17"/>
                  </a:lnTo>
                  <a:lnTo>
                    <a:pt x="414" y="27"/>
                  </a:lnTo>
                  <a:lnTo>
                    <a:pt x="403" y="36"/>
                  </a:lnTo>
                  <a:lnTo>
                    <a:pt x="393" y="48"/>
                  </a:lnTo>
                  <a:lnTo>
                    <a:pt x="384" y="61"/>
                  </a:lnTo>
                  <a:lnTo>
                    <a:pt x="380" y="72"/>
                  </a:lnTo>
                  <a:lnTo>
                    <a:pt x="376" y="86"/>
                  </a:lnTo>
                  <a:lnTo>
                    <a:pt x="372" y="101"/>
                  </a:lnTo>
                  <a:lnTo>
                    <a:pt x="371" y="114"/>
                  </a:lnTo>
                  <a:lnTo>
                    <a:pt x="369" y="131"/>
                  </a:lnTo>
                  <a:lnTo>
                    <a:pt x="365" y="147"/>
                  </a:lnTo>
                  <a:lnTo>
                    <a:pt x="365" y="164"/>
                  </a:lnTo>
                  <a:lnTo>
                    <a:pt x="363" y="179"/>
                  </a:lnTo>
                  <a:lnTo>
                    <a:pt x="361" y="196"/>
                  </a:lnTo>
                  <a:lnTo>
                    <a:pt x="359" y="215"/>
                  </a:lnTo>
                  <a:lnTo>
                    <a:pt x="353" y="234"/>
                  </a:lnTo>
                  <a:lnTo>
                    <a:pt x="350" y="240"/>
                  </a:lnTo>
                  <a:lnTo>
                    <a:pt x="348" y="249"/>
                  </a:lnTo>
                  <a:lnTo>
                    <a:pt x="342" y="261"/>
                  </a:lnTo>
                  <a:lnTo>
                    <a:pt x="338" y="272"/>
                  </a:lnTo>
                  <a:lnTo>
                    <a:pt x="333" y="284"/>
                  </a:lnTo>
                  <a:lnTo>
                    <a:pt x="325" y="299"/>
                  </a:lnTo>
                  <a:lnTo>
                    <a:pt x="317" y="314"/>
                  </a:lnTo>
                  <a:lnTo>
                    <a:pt x="312" y="325"/>
                  </a:lnTo>
                  <a:lnTo>
                    <a:pt x="302" y="339"/>
                  </a:lnTo>
                  <a:lnTo>
                    <a:pt x="293" y="350"/>
                  </a:lnTo>
                  <a:lnTo>
                    <a:pt x="283" y="362"/>
                  </a:lnTo>
                  <a:lnTo>
                    <a:pt x="274" y="373"/>
                  </a:lnTo>
                  <a:lnTo>
                    <a:pt x="260" y="379"/>
                  </a:lnTo>
                  <a:lnTo>
                    <a:pt x="249" y="386"/>
                  </a:lnTo>
                  <a:lnTo>
                    <a:pt x="236" y="390"/>
                  </a:lnTo>
                  <a:lnTo>
                    <a:pt x="222" y="390"/>
                  </a:lnTo>
                  <a:lnTo>
                    <a:pt x="200" y="390"/>
                  </a:lnTo>
                  <a:lnTo>
                    <a:pt x="181" y="390"/>
                  </a:lnTo>
                  <a:lnTo>
                    <a:pt x="163" y="390"/>
                  </a:lnTo>
                  <a:lnTo>
                    <a:pt x="148" y="388"/>
                  </a:lnTo>
                  <a:lnTo>
                    <a:pt x="135" y="386"/>
                  </a:lnTo>
                  <a:lnTo>
                    <a:pt x="124" y="384"/>
                  </a:lnTo>
                  <a:lnTo>
                    <a:pt x="114" y="382"/>
                  </a:lnTo>
                  <a:lnTo>
                    <a:pt x="105" y="381"/>
                  </a:lnTo>
                  <a:lnTo>
                    <a:pt x="93" y="377"/>
                  </a:lnTo>
                  <a:lnTo>
                    <a:pt x="86" y="373"/>
                  </a:lnTo>
                  <a:lnTo>
                    <a:pt x="74" y="369"/>
                  </a:lnTo>
                  <a:lnTo>
                    <a:pt x="65" y="365"/>
                  </a:lnTo>
                  <a:lnTo>
                    <a:pt x="53" y="362"/>
                  </a:lnTo>
                  <a:lnTo>
                    <a:pt x="38" y="356"/>
                  </a:lnTo>
                  <a:lnTo>
                    <a:pt x="23" y="350"/>
                  </a:lnTo>
                  <a:lnTo>
                    <a:pt x="6" y="346"/>
                  </a:lnTo>
                  <a:lnTo>
                    <a:pt x="0" y="343"/>
                  </a:lnTo>
                  <a:lnTo>
                    <a:pt x="0" y="337"/>
                  </a:lnTo>
                  <a:lnTo>
                    <a:pt x="6" y="333"/>
                  </a:lnTo>
                  <a:lnTo>
                    <a:pt x="11" y="333"/>
                  </a:lnTo>
                  <a:lnTo>
                    <a:pt x="17" y="337"/>
                  </a:lnTo>
                  <a:lnTo>
                    <a:pt x="23" y="337"/>
                  </a:lnTo>
                  <a:lnTo>
                    <a:pt x="29" y="339"/>
                  </a:lnTo>
                  <a:lnTo>
                    <a:pt x="34" y="341"/>
                  </a:lnTo>
                  <a:lnTo>
                    <a:pt x="38" y="343"/>
                  </a:lnTo>
                  <a:lnTo>
                    <a:pt x="42" y="343"/>
                  </a:lnTo>
                  <a:lnTo>
                    <a:pt x="48" y="346"/>
                  </a:lnTo>
                  <a:lnTo>
                    <a:pt x="53" y="348"/>
                  </a:lnTo>
                  <a:lnTo>
                    <a:pt x="59" y="348"/>
                  </a:lnTo>
                  <a:lnTo>
                    <a:pt x="63" y="350"/>
                  </a:lnTo>
                  <a:lnTo>
                    <a:pt x="68" y="352"/>
                  </a:lnTo>
                  <a:lnTo>
                    <a:pt x="74" y="354"/>
                  </a:lnTo>
                  <a:lnTo>
                    <a:pt x="78" y="354"/>
                  </a:lnTo>
                  <a:lnTo>
                    <a:pt x="84" y="356"/>
                  </a:lnTo>
                  <a:lnTo>
                    <a:pt x="91" y="358"/>
                  </a:lnTo>
                  <a:lnTo>
                    <a:pt x="97" y="360"/>
                  </a:lnTo>
                  <a:lnTo>
                    <a:pt x="106" y="360"/>
                  </a:lnTo>
                  <a:lnTo>
                    <a:pt x="114" y="360"/>
                  </a:lnTo>
                  <a:lnTo>
                    <a:pt x="124" y="360"/>
                  </a:lnTo>
                  <a:lnTo>
                    <a:pt x="131" y="360"/>
                  </a:lnTo>
                  <a:lnTo>
                    <a:pt x="139" y="358"/>
                  </a:lnTo>
                  <a:lnTo>
                    <a:pt x="146" y="358"/>
                  </a:lnTo>
                  <a:lnTo>
                    <a:pt x="152" y="358"/>
                  </a:lnTo>
                  <a:lnTo>
                    <a:pt x="162" y="358"/>
                  </a:lnTo>
                  <a:lnTo>
                    <a:pt x="169" y="356"/>
                  </a:lnTo>
                  <a:lnTo>
                    <a:pt x="175" y="354"/>
                  </a:lnTo>
                  <a:lnTo>
                    <a:pt x="182" y="354"/>
                  </a:lnTo>
                  <a:lnTo>
                    <a:pt x="190" y="354"/>
                  </a:lnTo>
                  <a:lnTo>
                    <a:pt x="198" y="354"/>
                  </a:lnTo>
                  <a:lnTo>
                    <a:pt x="205" y="352"/>
                  </a:lnTo>
                  <a:lnTo>
                    <a:pt x="217" y="352"/>
                  </a:lnTo>
                  <a:lnTo>
                    <a:pt x="224" y="354"/>
                  </a:lnTo>
                  <a:lnTo>
                    <a:pt x="232" y="352"/>
                  </a:lnTo>
                  <a:lnTo>
                    <a:pt x="241" y="348"/>
                  </a:lnTo>
                  <a:lnTo>
                    <a:pt x="249" y="343"/>
                  </a:lnTo>
                  <a:lnTo>
                    <a:pt x="258" y="337"/>
                  </a:lnTo>
                  <a:lnTo>
                    <a:pt x="264" y="327"/>
                  </a:lnTo>
                  <a:lnTo>
                    <a:pt x="274" y="320"/>
                  </a:lnTo>
                  <a:lnTo>
                    <a:pt x="281" y="308"/>
                  </a:lnTo>
                  <a:lnTo>
                    <a:pt x="289" y="297"/>
                  </a:lnTo>
                  <a:lnTo>
                    <a:pt x="295" y="285"/>
                  </a:lnTo>
                  <a:lnTo>
                    <a:pt x="300" y="274"/>
                  </a:lnTo>
                  <a:lnTo>
                    <a:pt x="306" y="261"/>
                  </a:lnTo>
                  <a:lnTo>
                    <a:pt x="312" y="251"/>
                  </a:lnTo>
                  <a:lnTo>
                    <a:pt x="317" y="240"/>
                  </a:lnTo>
                  <a:lnTo>
                    <a:pt x="321" y="230"/>
                  </a:lnTo>
                  <a:lnTo>
                    <a:pt x="323" y="221"/>
                  </a:lnTo>
                  <a:lnTo>
                    <a:pt x="329" y="215"/>
                  </a:lnTo>
                  <a:lnTo>
                    <a:pt x="329" y="206"/>
                  </a:lnTo>
                  <a:lnTo>
                    <a:pt x="333" y="196"/>
                  </a:lnTo>
                  <a:lnTo>
                    <a:pt x="334" y="185"/>
                  </a:lnTo>
                  <a:lnTo>
                    <a:pt x="334" y="173"/>
                  </a:lnTo>
                  <a:lnTo>
                    <a:pt x="334" y="164"/>
                  </a:lnTo>
                  <a:lnTo>
                    <a:pt x="336" y="154"/>
                  </a:lnTo>
                  <a:lnTo>
                    <a:pt x="336" y="145"/>
                  </a:lnTo>
                  <a:lnTo>
                    <a:pt x="338" y="137"/>
                  </a:lnTo>
                  <a:lnTo>
                    <a:pt x="338" y="126"/>
                  </a:lnTo>
                  <a:lnTo>
                    <a:pt x="340" y="116"/>
                  </a:lnTo>
                  <a:lnTo>
                    <a:pt x="342" y="107"/>
                  </a:lnTo>
                  <a:lnTo>
                    <a:pt x="344" y="95"/>
                  </a:lnTo>
                  <a:lnTo>
                    <a:pt x="348" y="88"/>
                  </a:lnTo>
                  <a:lnTo>
                    <a:pt x="350" y="78"/>
                  </a:lnTo>
                  <a:lnTo>
                    <a:pt x="355" y="69"/>
                  </a:lnTo>
                  <a:lnTo>
                    <a:pt x="361" y="61"/>
                  </a:lnTo>
                  <a:lnTo>
                    <a:pt x="365" y="53"/>
                  </a:lnTo>
                  <a:lnTo>
                    <a:pt x="369" y="48"/>
                  </a:lnTo>
                  <a:lnTo>
                    <a:pt x="371" y="42"/>
                  </a:lnTo>
                  <a:lnTo>
                    <a:pt x="376" y="38"/>
                  </a:lnTo>
                  <a:lnTo>
                    <a:pt x="382" y="31"/>
                  </a:lnTo>
                  <a:lnTo>
                    <a:pt x="390" y="25"/>
                  </a:lnTo>
                  <a:lnTo>
                    <a:pt x="393" y="23"/>
                  </a:lnTo>
                  <a:lnTo>
                    <a:pt x="397" y="19"/>
                  </a:lnTo>
                  <a:lnTo>
                    <a:pt x="401" y="15"/>
                  </a:lnTo>
                  <a:lnTo>
                    <a:pt x="405" y="13"/>
                  </a:lnTo>
                  <a:lnTo>
                    <a:pt x="410" y="12"/>
                  </a:lnTo>
                  <a:lnTo>
                    <a:pt x="416" y="8"/>
                  </a:lnTo>
                  <a:lnTo>
                    <a:pt x="422" y="6"/>
                  </a:lnTo>
                  <a:lnTo>
                    <a:pt x="429" y="2"/>
                  </a:lnTo>
                  <a:lnTo>
                    <a:pt x="433" y="0"/>
                  </a:lnTo>
                  <a:lnTo>
                    <a:pt x="439" y="0"/>
                  </a:lnTo>
                  <a:lnTo>
                    <a:pt x="443" y="0"/>
                  </a:lnTo>
                  <a:lnTo>
                    <a:pt x="447" y="2"/>
                  </a:lnTo>
                  <a:lnTo>
                    <a:pt x="450" y="2"/>
                  </a:lnTo>
                  <a:lnTo>
                    <a:pt x="450" y="4"/>
                  </a:lnTo>
                  <a:lnTo>
                    <a:pt x="448" y="8"/>
                  </a:lnTo>
                  <a:lnTo>
                    <a:pt x="447" y="1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3" name="Freeform 282">
              <a:extLst>
                <a:ext uri="{FF2B5EF4-FFF2-40B4-BE49-F238E27FC236}">
                  <a16:creationId xmlns:a16="http://schemas.microsoft.com/office/drawing/2014/main" id="{48298C1B-5C27-D94B-A952-C0AF8C09B015}"/>
                </a:ext>
              </a:extLst>
            </p:cNvPr>
            <p:cNvSpPr>
              <a:spLocks/>
            </p:cNvSpPr>
            <p:nvPr/>
          </p:nvSpPr>
          <p:spPr bwMode="auto">
            <a:xfrm flipH="1">
              <a:off x="2970560" y="2591703"/>
              <a:ext cx="47625" cy="138113"/>
            </a:xfrm>
            <a:custGeom>
              <a:avLst/>
              <a:gdLst>
                <a:gd name="T0" fmla="*/ 2147483647 w 59"/>
                <a:gd name="T1" fmla="*/ 2147483647 h 173"/>
                <a:gd name="T2" fmla="*/ 2147483647 w 59"/>
                <a:gd name="T3" fmla="*/ 2147483647 h 173"/>
                <a:gd name="T4" fmla="*/ 2147483647 w 59"/>
                <a:gd name="T5" fmla="*/ 2147483647 h 173"/>
                <a:gd name="T6" fmla="*/ 2147483647 w 59"/>
                <a:gd name="T7" fmla="*/ 2147483647 h 173"/>
                <a:gd name="T8" fmla="*/ 2147483647 w 59"/>
                <a:gd name="T9" fmla="*/ 2147483647 h 173"/>
                <a:gd name="T10" fmla="*/ 2147483647 w 59"/>
                <a:gd name="T11" fmla="*/ 2147483647 h 173"/>
                <a:gd name="T12" fmla="*/ 2147483647 w 59"/>
                <a:gd name="T13" fmla="*/ 2147483647 h 173"/>
                <a:gd name="T14" fmla="*/ 2147483647 w 59"/>
                <a:gd name="T15" fmla="*/ 2147483647 h 173"/>
                <a:gd name="T16" fmla="*/ 2147483647 w 59"/>
                <a:gd name="T17" fmla="*/ 2147483647 h 173"/>
                <a:gd name="T18" fmla="*/ 2147483647 w 59"/>
                <a:gd name="T19" fmla="*/ 2147483647 h 173"/>
                <a:gd name="T20" fmla="*/ 2147483647 w 59"/>
                <a:gd name="T21" fmla="*/ 2147483647 h 173"/>
                <a:gd name="T22" fmla="*/ 2147483647 w 59"/>
                <a:gd name="T23" fmla="*/ 2147483647 h 173"/>
                <a:gd name="T24" fmla="*/ 2147483647 w 59"/>
                <a:gd name="T25" fmla="*/ 2147483647 h 173"/>
                <a:gd name="T26" fmla="*/ 2147483647 w 59"/>
                <a:gd name="T27" fmla="*/ 2147483647 h 173"/>
                <a:gd name="T28" fmla="*/ 2147483647 w 59"/>
                <a:gd name="T29" fmla="*/ 2147483647 h 173"/>
                <a:gd name="T30" fmla="*/ 2147483647 w 59"/>
                <a:gd name="T31" fmla="*/ 2147483647 h 173"/>
                <a:gd name="T32" fmla="*/ 2147483647 w 59"/>
                <a:gd name="T33" fmla="*/ 2147483647 h 173"/>
                <a:gd name="T34" fmla="*/ 2147483647 w 59"/>
                <a:gd name="T35" fmla="*/ 2147483647 h 173"/>
                <a:gd name="T36" fmla="*/ 2147483647 w 59"/>
                <a:gd name="T37" fmla="*/ 2147483647 h 173"/>
                <a:gd name="T38" fmla="*/ 2147483647 w 59"/>
                <a:gd name="T39" fmla="*/ 2147483647 h 173"/>
                <a:gd name="T40" fmla="*/ 2147483647 w 59"/>
                <a:gd name="T41" fmla="*/ 2147483647 h 173"/>
                <a:gd name="T42" fmla="*/ 2147483647 w 59"/>
                <a:gd name="T43" fmla="*/ 2147483647 h 173"/>
                <a:gd name="T44" fmla="*/ 2147483647 w 59"/>
                <a:gd name="T45" fmla="*/ 2147483647 h 173"/>
                <a:gd name="T46" fmla="*/ 2147483647 w 59"/>
                <a:gd name="T47" fmla="*/ 2147483647 h 173"/>
                <a:gd name="T48" fmla="*/ 2147483647 w 59"/>
                <a:gd name="T49" fmla="*/ 2147483647 h 173"/>
                <a:gd name="T50" fmla="*/ 2147483647 w 59"/>
                <a:gd name="T51" fmla="*/ 2147483647 h 173"/>
                <a:gd name="T52" fmla="*/ 2147483647 w 59"/>
                <a:gd name="T53" fmla="*/ 2147483647 h 173"/>
                <a:gd name="T54" fmla="*/ 2147483647 w 59"/>
                <a:gd name="T55" fmla="*/ 2147483647 h 173"/>
                <a:gd name="T56" fmla="*/ 2147483647 w 59"/>
                <a:gd name="T57" fmla="*/ 2147483647 h 173"/>
                <a:gd name="T58" fmla="*/ 2147483647 w 59"/>
                <a:gd name="T59" fmla="*/ 2147483647 h 173"/>
                <a:gd name="T60" fmla="*/ 0 w 59"/>
                <a:gd name="T61" fmla="*/ 2147483647 h 173"/>
                <a:gd name="T62" fmla="*/ 0 w 59"/>
                <a:gd name="T63" fmla="*/ 2147483647 h 173"/>
                <a:gd name="T64" fmla="*/ 2147483647 w 59"/>
                <a:gd name="T65" fmla="*/ 2147483647 h 173"/>
                <a:gd name="T66" fmla="*/ 2147483647 w 59"/>
                <a:gd name="T67" fmla="*/ 2147483647 h 173"/>
                <a:gd name="T68" fmla="*/ 2147483647 w 59"/>
                <a:gd name="T69" fmla="*/ 2147483647 h 173"/>
                <a:gd name="T70" fmla="*/ 2147483647 w 59"/>
                <a:gd name="T71" fmla="*/ 2147483647 h 173"/>
                <a:gd name="T72" fmla="*/ 2147483647 w 59"/>
                <a:gd name="T73" fmla="*/ 2147483647 h 173"/>
                <a:gd name="T74" fmla="*/ 2147483647 w 59"/>
                <a:gd name="T75" fmla="*/ 2147483647 h 173"/>
                <a:gd name="T76" fmla="*/ 2147483647 w 59"/>
                <a:gd name="T77" fmla="*/ 2147483647 h 173"/>
                <a:gd name="T78" fmla="*/ 2147483647 w 59"/>
                <a:gd name="T79" fmla="*/ 2147483647 h 173"/>
                <a:gd name="T80" fmla="*/ 2147483647 w 59"/>
                <a:gd name="T81" fmla="*/ 2147483647 h 173"/>
                <a:gd name="T82" fmla="*/ 2147483647 w 59"/>
                <a:gd name="T83" fmla="*/ 2147483647 h 173"/>
                <a:gd name="T84" fmla="*/ 2147483647 w 59"/>
                <a:gd name="T85" fmla="*/ 0 h 173"/>
                <a:gd name="T86" fmla="*/ 2147483647 w 59"/>
                <a:gd name="T87" fmla="*/ 0 h 173"/>
                <a:gd name="T88" fmla="*/ 2147483647 w 59"/>
                <a:gd name="T89" fmla="*/ 2147483647 h 173"/>
                <a:gd name="T90" fmla="*/ 2147483647 w 59"/>
                <a:gd name="T91" fmla="*/ 2147483647 h 173"/>
                <a:gd name="T92" fmla="*/ 2147483647 w 59"/>
                <a:gd name="T93" fmla="*/ 2147483647 h 173"/>
                <a:gd name="T94" fmla="*/ 2147483647 w 59"/>
                <a:gd name="T95" fmla="*/ 2147483647 h 173"/>
                <a:gd name="T96" fmla="*/ 2147483647 w 59"/>
                <a:gd name="T97" fmla="*/ 2147483647 h 173"/>
                <a:gd name="T98" fmla="*/ 2147483647 w 59"/>
                <a:gd name="T99" fmla="*/ 2147483647 h 1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173"/>
                <a:gd name="T152" fmla="*/ 59 w 59"/>
                <a:gd name="T153" fmla="*/ 173 h 1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173">
                  <a:moveTo>
                    <a:pt x="57" y="23"/>
                  </a:moveTo>
                  <a:lnTo>
                    <a:pt x="52" y="30"/>
                  </a:lnTo>
                  <a:lnTo>
                    <a:pt x="46" y="38"/>
                  </a:lnTo>
                  <a:lnTo>
                    <a:pt x="40" y="46"/>
                  </a:lnTo>
                  <a:lnTo>
                    <a:pt x="40" y="53"/>
                  </a:lnTo>
                  <a:lnTo>
                    <a:pt x="36" y="59"/>
                  </a:lnTo>
                  <a:lnTo>
                    <a:pt x="34" y="67"/>
                  </a:lnTo>
                  <a:lnTo>
                    <a:pt x="34" y="74"/>
                  </a:lnTo>
                  <a:lnTo>
                    <a:pt x="34" y="82"/>
                  </a:lnTo>
                  <a:lnTo>
                    <a:pt x="34" y="89"/>
                  </a:lnTo>
                  <a:lnTo>
                    <a:pt x="34" y="99"/>
                  </a:lnTo>
                  <a:lnTo>
                    <a:pt x="36" y="107"/>
                  </a:lnTo>
                  <a:lnTo>
                    <a:pt x="38" y="114"/>
                  </a:lnTo>
                  <a:lnTo>
                    <a:pt x="40" y="124"/>
                  </a:lnTo>
                  <a:lnTo>
                    <a:pt x="44" y="129"/>
                  </a:lnTo>
                  <a:lnTo>
                    <a:pt x="48" y="139"/>
                  </a:lnTo>
                  <a:lnTo>
                    <a:pt x="52" y="148"/>
                  </a:lnTo>
                  <a:lnTo>
                    <a:pt x="52" y="156"/>
                  </a:lnTo>
                  <a:lnTo>
                    <a:pt x="52" y="162"/>
                  </a:lnTo>
                  <a:lnTo>
                    <a:pt x="48" y="167"/>
                  </a:lnTo>
                  <a:lnTo>
                    <a:pt x="44" y="171"/>
                  </a:lnTo>
                  <a:lnTo>
                    <a:pt x="36" y="173"/>
                  </a:lnTo>
                  <a:lnTo>
                    <a:pt x="29" y="171"/>
                  </a:lnTo>
                  <a:lnTo>
                    <a:pt x="23" y="169"/>
                  </a:lnTo>
                  <a:lnTo>
                    <a:pt x="19" y="164"/>
                  </a:lnTo>
                  <a:lnTo>
                    <a:pt x="14" y="152"/>
                  </a:lnTo>
                  <a:lnTo>
                    <a:pt x="10" y="143"/>
                  </a:lnTo>
                  <a:lnTo>
                    <a:pt x="6" y="131"/>
                  </a:lnTo>
                  <a:lnTo>
                    <a:pt x="4" y="122"/>
                  </a:lnTo>
                  <a:lnTo>
                    <a:pt x="2" y="112"/>
                  </a:lnTo>
                  <a:lnTo>
                    <a:pt x="0" y="101"/>
                  </a:lnTo>
                  <a:lnTo>
                    <a:pt x="0" y="91"/>
                  </a:lnTo>
                  <a:lnTo>
                    <a:pt x="2" y="82"/>
                  </a:lnTo>
                  <a:lnTo>
                    <a:pt x="4" y="70"/>
                  </a:lnTo>
                  <a:lnTo>
                    <a:pt x="6" y="61"/>
                  </a:lnTo>
                  <a:lnTo>
                    <a:pt x="8" y="53"/>
                  </a:lnTo>
                  <a:lnTo>
                    <a:pt x="14" y="44"/>
                  </a:lnTo>
                  <a:lnTo>
                    <a:pt x="17" y="34"/>
                  </a:lnTo>
                  <a:lnTo>
                    <a:pt x="23" y="25"/>
                  </a:lnTo>
                  <a:lnTo>
                    <a:pt x="29" y="15"/>
                  </a:lnTo>
                  <a:lnTo>
                    <a:pt x="36" y="6"/>
                  </a:lnTo>
                  <a:lnTo>
                    <a:pt x="40" y="2"/>
                  </a:lnTo>
                  <a:lnTo>
                    <a:pt x="46" y="0"/>
                  </a:lnTo>
                  <a:lnTo>
                    <a:pt x="50" y="0"/>
                  </a:lnTo>
                  <a:lnTo>
                    <a:pt x="53" y="4"/>
                  </a:lnTo>
                  <a:lnTo>
                    <a:pt x="57" y="8"/>
                  </a:lnTo>
                  <a:lnTo>
                    <a:pt x="59" y="11"/>
                  </a:lnTo>
                  <a:lnTo>
                    <a:pt x="59" y="17"/>
                  </a:lnTo>
                  <a:lnTo>
                    <a:pt x="57"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4" name="Freeform 283">
              <a:extLst>
                <a:ext uri="{FF2B5EF4-FFF2-40B4-BE49-F238E27FC236}">
                  <a16:creationId xmlns:a16="http://schemas.microsoft.com/office/drawing/2014/main" id="{CA0AA14E-1375-834B-821D-D4FDB944C4E6}"/>
                </a:ext>
              </a:extLst>
            </p:cNvPr>
            <p:cNvSpPr>
              <a:spLocks/>
            </p:cNvSpPr>
            <p:nvPr/>
          </p:nvSpPr>
          <p:spPr bwMode="auto">
            <a:xfrm flipH="1">
              <a:off x="2607022" y="2504391"/>
              <a:ext cx="381000" cy="244475"/>
            </a:xfrm>
            <a:custGeom>
              <a:avLst/>
              <a:gdLst>
                <a:gd name="T0" fmla="*/ 2147483647 w 479"/>
                <a:gd name="T1" fmla="*/ 2147483647 h 308"/>
                <a:gd name="T2" fmla="*/ 2147483647 w 479"/>
                <a:gd name="T3" fmla="*/ 2147483647 h 308"/>
                <a:gd name="T4" fmla="*/ 2147483647 w 479"/>
                <a:gd name="T5" fmla="*/ 2147483647 h 308"/>
                <a:gd name="T6" fmla="*/ 2147483647 w 479"/>
                <a:gd name="T7" fmla="*/ 2147483647 h 308"/>
                <a:gd name="T8" fmla="*/ 2147483647 w 479"/>
                <a:gd name="T9" fmla="*/ 2147483647 h 308"/>
                <a:gd name="T10" fmla="*/ 2147483647 w 479"/>
                <a:gd name="T11" fmla="*/ 2147483647 h 308"/>
                <a:gd name="T12" fmla="*/ 2147483647 w 479"/>
                <a:gd name="T13" fmla="*/ 2147483647 h 308"/>
                <a:gd name="T14" fmla="*/ 2147483647 w 479"/>
                <a:gd name="T15" fmla="*/ 2147483647 h 308"/>
                <a:gd name="T16" fmla="*/ 2147483647 w 479"/>
                <a:gd name="T17" fmla="*/ 2147483647 h 308"/>
                <a:gd name="T18" fmla="*/ 2147483647 w 479"/>
                <a:gd name="T19" fmla="*/ 2147483647 h 308"/>
                <a:gd name="T20" fmla="*/ 2147483647 w 479"/>
                <a:gd name="T21" fmla="*/ 2147483647 h 308"/>
                <a:gd name="T22" fmla="*/ 2147483647 w 479"/>
                <a:gd name="T23" fmla="*/ 2147483647 h 308"/>
                <a:gd name="T24" fmla="*/ 2147483647 w 479"/>
                <a:gd name="T25" fmla="*/ 2147483647 h 308"/>
                <a:gd name="T26" fmla="*/ 2147483647 w 479"/>
                <a:gd name="T27" fmla="*/ 2147483647 h 308"/>
                <a:gd name="T28" fmla="*/ 2147483647 w 479"/>
                <a:gd name="T29" fmla="*/ 2147483647 h 308"/>
                <a:gd name="T30" fmla="*/ 2147483647 w 479"/>
                <a:gd name="T31" fmla="*/ 2147483647 h 308"/>
                <a:gd name="T32" fmla="*/ 2147483647 w 479"/>
                <a:gd name="T33" fmla="*/ 0 h 308"/>
                <a:gd name="T34" fmla="*/ 2147483647 w 479"/>
                <a:gd name="T35" fmla="*/ 2147483647 h 308"/>
                <a:gd name="T36" fmla="*/ 2147483647 w 479"/>
                <a:gd name="T37" fmla="*/ 2147483647 h 308"/>
                <a:gd name="T38" fmla="*/ 2147483647 w 479"/>
                <a:gd name="T39" fmla="*/ 2147483647 h 308"/>
                <a:gd name="T40" fmla="*/ 2147483647 w 479"/>
                <a:gd name="T41" fmla="*/ 2147483647 h 308"/>
                <a:gd name="T42" fmla="*/ 2147483647 w 479"/>
                <a:gd name="T43" fmla="*/ 2147483647 h 308"/>
                <a:gd name="T44" fmla="*/ 2147483647 w 479"/>
                <a:gd name="T45" fmla="*/ 2147483647 h 308"/>
                <a:gd name="T46" fmla="*/ 2147483647 w 479"/>
                <a:gd name="T47" fmla="*/ 2147483647 h 308"/>
                <a:gd name="T48" fmla="*/ 2147483647 w 479"/>
                <a:gd name="T49" fmla="*/ 2147483647 h 308"/>
                <a:gd name="T50" fmla="*/ 2147483647 w 479"/>
                <a:gd name="T51" fmla="*/ 2147483647 h 308"/>
                <a:gd name="T52" fmla="*/ 2147483647 w 479"/>
                <a:gd name="T53" fmla="*/ 2147483647 h 308"/>
                <a:gd name="T54" fmla="*/ 2147483647 w 479"/>
                <a:gd name="T55" fmla="*/ 2147483647 h 308"/>
                <a:gd name="T56" fmla="*/ 2147483647 w 479"/>
                <a:gd name="T57" fmla="*/ 2147483647 h 308"/>
                <a:gd name="T58" fmla="*/ 2147483647 w 479"/>
                <a:gd name="T59" fmla="*/ 2147483647 h 308"/>
                <a:gd name="T60" fmla="*/ 2147483647 w 479"/>
                <a:gd name="T61" fmla="*/ 2147483647 h 308"/>
                <a:gd name="T62" fmla="*/ 2147483647 w 479"/>
                <a:gd name="T63" fmla="*/ 2147483647 h 308"/>
                <a:gd name="T64" fmla="*/ 2147483647 w 479"/>
                <a:gd name="T65" fmla="*/ 2147483647 h 308"/>
                <a:gd name="T66" fmla="*/ 2147483647 w 479"/>
                <a:gd name="T67" fmla="*/ 2147483647 h 308"/>
                <a:gd name="T68" fmla="*/ 2147483647 w 479"/>
                <a:gd name="T69" fmla="*/ 2147483647 h 308"/>
                <a:gd name="T70" fmla="*/ 0 w 479"/>
                <a:gd name="T71" fmla="*/ 2147483647 h 308"/>
                <a:gd name="T72" fmla="*/ 2147483647 w 479"/>
                <a:gd name="T73" fmla="*/ 2147483647 h 308"/>
                <a:gd name="T74" fmla="*/ 2147483647 w 479"/>
                <a:gd name="T75" fmla="*/ 2147483647 h 308"/>
                <a:gd name="T76" fmla="*/ 2147483647 w 479"/>
                <a:gd name="T77" fmla="*/ 2147483647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9"/>
                <a:gd name="T118" fmla="*/ 0 h 308"/>
                <a:gd name="T119" fmla="*/ 479 w 479"/>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9" h="308">
                  <a:moveTo>
                    <a:pt x="21" y="258"/>
                  </a:moveTo>
                  <a:lnTo>
                    <a:pt x="34" y="262"/>
                  </a:lnTo>
                  <a:lnTo>
                    <a:pt x="50" y="266"/>
                  </a:lnTo>
                  <a:lnTo>
                    <a:pt x="71" y="268"/>
                  </a:lnTo>
                  <a:lnTo>
                    <a:pt x="93" y="270"/>
                  </a:lnTo>
                  <a:lnTo>
                    <a:pt x="118" y="270"/>
                  </a:lnTo>
                  <a:lnTo>
                    <a:pt x="143" y="270"/>
                  </a:lnTo>
                  <a:lnTo>
                    <a:pt x="171" y="270"/>
                  </a:lnTo>
                  <a:lnTo>
                    <a:pt x="198" y="268"/>
                  </a:lnTo>
                  <a:lnTo>
                    <a:pt x="224" y="266"/>
                  </a:lnTo>
                  <a:lnTo>
                    <a:pt x="251" y="260"/>
                  </a:lnTo>
                  <a:lnTo>
                    <a:pt x="276" y="256"/>
                  </a:lnTo>
                  <a:lnTo>
                    <a:pt x="302" y="249"/>
                  </a:lnTo>
                  <a:lnTo>
                    <a:pt x="321" y="239"/>
                  </a:lnTo>
                  <a:lnTo>
                    <a:pt x="342" y="232"/>
                  </a:lnTo>
                  <a:lnTo>
                    <a:pt x="356" y="220"/>
                  </a:lnTo>
                  <a:lnTo>
                    <a:pt x="369" y="207"/>
                  </a:lnTo>
                  <a:lnTo>
                    <a:pt x="378" y="194"/>
                  </a:lnTo>
                  <a:lnTo>
                    <a:pt x="386" y="180"/>
                  </a:lnTo>
                  <a:lnTo>
                    <a:pt x="394" y="169"/>
                  </a:lnTo>
                  <a:lnTo>
                    <a:pt x="403" y="158"/>
                  </a:lnTo>
                  <a:lnTo>
                    <a:pt x="409" y="144"/>
                  </a:lnTo>
                  <a:lnTo>
                    <a:pt x="416" y="133"/>
                  </a:lnTo>
                  <a:lnTo>
                    <a:pt x="422" y="121"/>
                  </a:lnTo>
                  <a:lnTo>
                    <a:pt x="430" y="110"/>
                  </a:lnTo>
                  <a:lnTo>
                    <a:pt x="433" y="99"/>
                  </a:lnTo>
                  <a:lnTo>
                    <a:pt x="439" y="87"/>
                  </a:lnTo>
                  <a:lnTo>
                    <a:pt x="443" y="74"/>
                  </a:lnTo>
                  <a:lnTo>
                    <a:pt x="449" y="62"/>
                  </a:lnTo>
                  <a:lnTo>
                    <a:pt x="454" y="49"/>
                  </a:lnTo>
                  <a:lnTo>
                    <a:pt x="458" y="34"/>
                  </a:lnTo>
                  <a:lnTo>
                    <a:pt x="462" y="21"/>
                  </a:lnTo>
                  <a:lnTo>
                    <a:pt x="468" y="3"/>
                  </a:lnTo>
                  <a:lnTo>
                    <a:pt x="468" y="0"/>
                  </a:lnTo>
                  <a:lnTo>
                    <a:pt x="473" y="0"/>
                  </a:lnTo>
                  <a:lnTo>
                    <a:pt x="479" y="2"/>
                  </a:lnTo>
                  <a:lnTo>
                    <a:pt x="479" y="9"/>
                  </a:lnTo>
                  <a:lnTo>
                    <a:pt x="475" y="22"/>
                  </a:lnTo>
                  <a:lnTo>
                    <a:pt x="473" y="40"/>
                  </a:lnTo>
                  <a:lnTo>
                    <a:pt x="468" y="53"/>
                  </a:lnTo>
                  <a:lnTo>
                    <a:pt x="466" y="68"/>
                  </a:lnTo>
                  <a:lnTo>
                    <a:pt x="462" y="80"/>
                  </a:lnTo>
                  <a:lnTo>
                    <a:pt x="456" y="95"/>
                  </a:lnTo>
                  <a:lnTo>
                    <a:pt x="452" y="108"/>
                  </a:lnTo>
                  <a:lnTo>
                    <a:pt x="449" y="121"/>
                  </a:lnTo>
                  <a:lnTo>
                    <a:pt x="443" y="133"/>
                  </a:lnTo>
                  <a:lnTo>
                    <a:pt x="437" y="144"/>
                  </a:lnTo>
                  <a:lnTo>
                    <a:pt x="432" y="158"/>
                  </a:lnTo>
                  <a:lnTo>
                    <a:pt x="426" y="169"/>
                  </a:lnTo>
                  <a:lnTo>
                    <a:pt x="420" y="182"/>
                  </a:lnTo>
                  <a:lnTo>
                    <a:pt x="413" y="196"/>
                  </a:lnTo>
                  <a:lnTo>
                    <a:pt x="403" y="209"/>
                  </a:lnTo>
                  <a:lnTo>
                    <a:pt x="395" y="224"/>
                  </a:lnTo>
                  <a:lnTo>
                    <a:pt x="378" y="239"/>
                  </a:lnTo>
                  <a:lnTo>
                    <a:pt x="361" y="256"/>
                  </a:lnTo>
                  <a:lnTo>
                    <a:pt x="338" y="268"/>
                  </a:lnTo>
                  <a:lnTo>
                    <a:pt x="316" y="281"/>
                  </a:lnTo>
                  <a:lnTo>
                    <a:pt x="289" y="289"/>
                  </a:lnTo>
                  <a:lnTo>
                    <a:pt x="262" y="296"/>
                  </a:lnTo>
                  <a:lnTo>
                    <a:pt x="236" y="302"/>
                  </a:lnTo>
                  <a:lnTo>
                    <a:pt x="207" y="306"/>
                  </a:lnTo>
                  <a:lnTo>
                    <a:pt x="179" y="308"/>
                  </a:lnTo>
                  <a:lnTo>
                    <a:pt x="150" y="308"/>
                  </a:lnTo>
                  <a:lnTo>
                    <a:pt x="122" y="306"/>
                  </a:lnTo>
                  <a:lnTo>
                    <a:pt x="95" y="304"/>
                  </a:lnTo>
                  <a:lnTo>
                    <a:pt x="69" y="300"/>
                  </a:lnTo>
                  <a:lnTo>
                    <a:pt x="46" y="294"/>
                  </a:lnTo>
                  <a:lnTo>
                    <a:pt x="25" y="289"/>
                  </a:lnTo>
                  <a:lnTo>
                    <a:pt x="8" y="281"/>
                  </a:lnTo>
                  <a:lnTo>
                    <a:pt x="2" y="277"/>
                  </a:lnTo>
                  <a:lnTo>
                    <a:pt x="0" y="272"/>
                  </a:lnTo>
                  <a:lnTo>
                    <a:pt x="0" y="268"/>
                  </a:lnTo>
                  <a:lnTo>
                    <a:pt x="2" y="262"/>
                  </a:lnTo>
                  <a:lnTo>
                    <a:pt x="6" y="258"/>
                  </a:lnTo>
                  <a:lnTo>
                    <a:pt x="10" y="256"/>
                  </a:lnTo>
                  <a:lnTo>
                    <a:pt x="14" y="256"/>
                  </a:lnTo>
                  <a:lnTo>
                    <a:pt x="21" y="25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5" name="Freeform 284">
              <a:extLst>
                <a:ext uri="{FF2B5EF4-FFF2-40B4-BE49-F238E27FC236}">
                  <a16:creationId xmlns:a16="http://schemas.microsoft.com/office/drawing/2014/main" id="{2E74CB56-0B25-C543-AB8A-1CEE49D5E491}"/>
                </a:ext>
              </a:extLst>
            </p:cNvPr>
            <p:cNvSpPr>
              <a:spLocks/>
            </p:cNvSpPr>
            <p:nvPr/>
          </p:nvSpPr>
          <p:spPr bwMode="auto">
            <a:xfrm flipH="1">
              <a:off x="2781647" y="2425016"/>
              <a:ext cx="157163" cy="146050"/>
            </a:xfrm>
            <a:custGeom>
              <a:avLst/>
              <a:gdLst>
                <a:gd name="T0" fmla="*/ 2147483647 w 198"/>
                <a:gd name="T1" fmla="*/ 2147483647 h 182"/>
                <a:gd name="T2" fmla="*/ 2147483647 w 198"/>
                <a:gd name="T3" fmla="*/ 2147483647 h 182"/>
                <a:gd name="T4" fmla="*/ 2147483647 w 198"/>
                <a:gd name="T5" fmla="*/ 2147483647 h 182"/>
                <a:gd name="T6" fmla="*/ 2147483647 w 198"/>
                <a:gd name="T7" fmla="*/ 2147483647 h 182"/>
                <a:gd name="T8" fmla="*/ 2147483647 w 198"/>
                <a:gd name="T9" fmla="*/ 2147483647 h 182"/>
                <a:gd name="T10" fmla="*/ 2147483647 w 198"/>
                <a:gd name="T11" fmla="*/ 2147483647 h 182"/>
                <a:gd name="T12" fmla="*/ 2147483647 w 198"/>
                <a:gd name="T13" fmla="*/ 2147483647 h 182"/>
                <a:gd name="T14" fmla="*/ 2147483647 w 198"/>
                <a:gd name="T15" fmla="*/ 2147483647 h 182"/>
                <a:gd name="T16" fmla="*/ 2147483647 w 198"/>
                <a:gd name="T17" fmla="*/ 2147483647 h 182"/>
                <a:gd name="T18" fmla="*/ 2147483647 w 198"/>
                <a:gd name="T19" fmla="*/ 2147483647 h 182"/>
                <a:gd name="T20" fmla="*/ 2147483647 w 198"/>
                <a:gd name="T21" fmla="*/ 2147483647 h 182"/>
                <a:gd name="T22" fmla="*/ 2147483647 w 198"/>
                <a:gd name="T23" fmla="*/ 2147483647 h 182"/>
                <a:gd name="T24" fmla="*/ 2147483647 w 198"/>
                <a:gd name="T25" fmla="*/ 2147483647 h 182"/>
                <a:gd name="T26" fmla="*/ 2147483647 w 198"/>
                <a:gd name="T27" fmla="*/ 2147483647 h 182"/>
                <a:gd name="T28" fmla="*/ 2147483647 w 198"/>
                <a:gd name="T29" fmla="*/ 2147483647 h 182"/>
                <a:gd name="T30" fmla="*/ 2147483647 w 198"/>
                <a:gd name="T31" fmla="*/ 2147483647 h 182"/>
                <a:gd name="T32" fmla="*/ 0 w 198"/>
                <a:gd name="T33" fmla="*/ 2147483647 h 182"/>
                <a:gd name="T34" fmla="*/ 2147483647 w 198"/>
                <a:gd name="T35" fmla="*/ 2147483647 h 182"/>
                <a:gd name="T36" fmla="*/ 2147483647 w 198"/>
                <a:gd name="T37" fmla="*/ 2147483647 h 182"/>
                <a:gd name="T38" fmla="*/ 2147483647 w 198"/>
                <a:gd name="T39" fmla="*/ 2147483647 h 182"/>
                <a:gd name="T40" fmla="*/ 2147483647 w 198"/>
                <a:gd name="T41" fmla="*/ 2147483647 h 182"/>
                <a:gd name="T42" fmla="*/ 2147483647 w 198"/>
                <a:gd name="T43" fmla="*/ 2147483647 h 182"/>
                <a:gd name="T44" fmla="*/ 2147483647 w 198"/>
                <a:gd name="T45" fmla="*/ 2147483647 h 182"/>
                <a:gd name="T46" fmla="*/ 2147483647 w 198"/>
                <a:gd name="T47" fmla="*/ 2147483647 h 182"/>
                <a:gd name="T48" fmla="*/ 2147483647 w 198"/>
                <a:gd name="T49" fmla="*/ 2147483647 h 182"/>
                <a:gd name="T50" fmla="*/ 2147483647 w 198"/>
                <a:gd name="T51" fmla="*/ 2147483647 h 182"/>
                <a:gd name="T52" fmla="*/ 2147483647 w 198"/>
                <a:gd name="T53" fmla="*/ 2147483647 h 182"/>
                <a:gd name="T54" fmla="*/ 2147483647 w 198"/>
                <a:gd name="T55" fmla="*/ 2147483647 h 182"/>
                <a:gd name="T56" fmla="*/ 2147483647 w 198"/>
                <a:gd name="T57" fmla="*/ 2147483647 h 182"/>
                <a:gd name="T58" fmla="*/ 2147483647 w 198"/>
                <a:gd name="T59" fmla="*/ 2147483647 h 182"/>
                <a:gd name="T60" fmla="*/ 2147483647 w 198"/>
                <a:gd name="T61" fmla="*/ 2147483647 h 182"/>
                <a:gd name="T62" fmla="*/ 2147483647 w 198"/>
                <a:gd name="T63" fmla="*/ 2147483647 h 182"/>
                <a:gd name="T64" fmla="*/ 2147483647 w 198"/>
                <a:gd name="T65" fmla="*/ 2147483647 h 182"/>
                <a:gd name="T66" fmla="*/ 2147483647 w 198"/>
                <a:gd name="T67" fmla="*/ 2147483647 h 182"/>
                <a:gd name="T68" fmla="*/ 2147483647 w 198"/>
                <a:gd name="T69" fmla="*/ 2147483647 h 182"/>
                <a:gd name="T70" fmla="*/ 2147483647 w 198"/>
                <a:gd name="T71" fmla="*/ 0 h 182"/>
                <a:gd name="T72" fmla="*/ 2147483647 w 198"/>
                <a:gd name="T73" fmla="*/ 2147483647 h 182"/>
                <a:gd name="T74" fmla="*/ 2147483647 w 198"/>
                <a:gd name="T75" fmla="*/ 2147483647 h 182"/>
                <a:gd name="T76" fmla="*/ 2147483647 w 198"/>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
                <a:gd name="T118" fmla="*/ 0 h 182"/>
                <a:gd name="T119" fmla="*/ 198 w 198"/>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 h="182">
                  <a:moveTo>
                    <a:pt x="196" y="21"/>
                  </a:moveTo>
                  <a:lnTo>
                    <a:pt x="188" y="28"/>
                  </a:lnTo>
                  <a:lnTo>
                    <a:pt x="182" y="38"/>
                  </a:lnTo>
                  <a:lnTo>
                    <a:pt x="177" y="49"/>
                  </a:lnTo>
                  <a:lnTo>
                    <a:pt x="175" y="59"/>
                  </a:lnTo>
                  <a:lnTo>
                    <a:pt x="171" y="66"/>
                  </a:lnTo>
                  <a:lnTo>
                    <a:pt x="169" y="78"/>
                  </a:lnTo>
                  <a:lnTo>
                    <a:pt x="165" y="87"/>
                  </a:lnTo>
                  <a:lnTo>
                    <a:pt x="163" y="97"/>
                  </a:lnTo>
                  <a:lnTo>
                    <a:pt x="161" y="108"/>
                  </a:lnTo>
                  <a:lnTo>
                    <a:pt x="158" y="116"/>
                  </a:lnTo>
                  <a:lnTo>
                    <a:pt x="156" y="125"/>
                  </a:lnTo>
                  <a:lnTo>
                    <a:pt x="152" y="135"/>
                  </a:lnTo>
                  <a:lnTo>
                    <a:pt x="144" y="144"/>
                  </a:lnTo>
                  <a:lnTo>
                    <a:pt x="141" y="152"/>
                  </a:lnTo>
                  <a:lnTo>
                    <a:pt x="133" y="161"/>
                  </a:lnTo>
                  <a:lnTo>
                    <a:pt x="123" y="169"/>
                  </a:lnTo>
                  <a:lnTo>
                    <a:pt x="118" y="173"/>
                  </a:lnTo>
                  <a:lnTo>
                    <a:pt x="110" y="179"/>
                  </a:lnTo>
                  <a:lnTo>
                    <a:pt x="103" y="179"/>
                  </a:lnTo>
                  <a:lnTo>
                    <a:pt x="95" y="182"/>
                  </a:lnTo>
                  <a:lnTo>
                    <a:pt x="85" y="182"/>
                  </a:lnTo>
                  <a:lnTo>
                    <a:pt x="76" y="182"/>
                  </a:lnTo>
                  <a:lnTo>
                    <a:pt x="68" y="180"/>
                  </a:lnTo>
                  <a:lnTo>
                    <a:pt x="61" y="180"/>
                  </a:lnTo>
                  <a:lnTo>
                    <a:pt x="51" y="179"/>
                  </a:lnTo>
                  <a:lnTo>
                    <a:pt x="42" y="175"/>
                  </a:lnTo>
                  <a:lnTo>
                    <a:pt x="34" y="171"/>
                  </a:lnTo>
                  <a:lnTo>
                    <a:pt x="27" y="167"/>
                  </a:lnTo>
                  <a:lnTo>
                    <a:pt x="19" y="161"/>
                  </a:lnTo>
                  <a:lnTo>
                    <a:pt x="13" y="156"/>
                  </a:lnTo>
                  <a:lnTo>
                    <a:pt x="6" y="150"/>
                  </a:lnTo>
                  <a:lnTo>
                    <a:pt x="2" y="144"/>
                  </a:lnTo>
                  <a:lnTo>
                    <a:pt x="0" y="139"/>
                  </a:lnTo>
                  <a:lnTo>
                    <a:pt x="4" y="133"/>
                  </a:lnTo>
                  <a:lnTo>
                    <a:pt x="8" y="133"/>
                  </a:lnTo>
                  <a:lnTo>
                    <a:pt x="15" y="135"/>
                  </a:lnTo>
                  <a:lnTo>
                    <a:pt x="15" y="139"/>
                  </a:lnTo>
                  <a:lnTo>
                    <a:pt x="21" y="142"/>
                  </a:lnTo>
                  <a:lnTo>
                    <a:pt x="25" y="144"/>
                  </a:lnTo>
                  <a:lnTo>
                    <a:pt x="30" y="148"/>
                  </a:lnTo>
                  <a:lnTo>
                    <a:pt x="36" y="150"/>
                  </a:lnTo>
                  <a:lnTo>
                    <a:pt x="42" y="152"/>
                  </a:lnTo>
                  <a:lnTo>
                    <a:pt x="47" y="154"/>
                  </a:lnTo>
                  <a:lnTo>
                    <a:pt x="53" y="156"/>
                  </a:lnTo>
                  <a:lnTo>
                    <a:pt x="61" y="156"/>
                  </a:lnTo>
                  <a:lnTo>
                    <a:pt x="66" y="156"/>
                  </a:lnTo>
                  <a:lnTo>
                    <a:pt x="72" y="156"/>
                  </a:lnTo>
                  <a:lnTo>
                    <a:pt x="78" y="156"/>
                  </a:lnTo>
                  <a:lnTo>
                    <a:pt x="84" y="156"/>
                  </a:lnTo>
                  <a:lnTo>
                    <a:pt x="87" y="154"/>
                  </a:lnTo>
                  <a:lnTo>
                    <a:pt x="93" y="152"/>
                  </a:lnTo>
                  <a:lnTo>
                    <a:pt x="99" y="150"/>
                  </a:lnTo>
                  <a:lnTo>
                    <a:pt x="104" y="141"/>
                  </a:lnTo>
                  <a:lnTo>
                    <a:pt x="112" y="133"/>
                  </a:lnTo>
                  <a:lnTo>
                    <a:pt x="118" y="123"/>
                  </a:lnTo>
                  <a:lnTo>
                    <a:pt x="123" y="114"/>
                  </a:lnTo>
                  <a:lnTo>
                    <a:pt x="129" y="106"/>
                  </a:lnTo>
                  <a:lnTo>
                    <a:pt x="133" y="97"/>
                  </a:lnTo>
                  <a:lnTo>
                    <a:pt x="139" y="89"/>
                  </a:lnTo>
                  <a:lnTo>
                    <a:pt x="141" y="80"/>
                  </a:lnTo>
                  <a:lnTo>
                    <a:pt x="144" y="70"/>
                  </a:lnTo>
                  <a:lnTo>
                    <a:pt x="148" y="61"/>
                  </a:lnTo>
                  <a:lnTo>
                    <a:pt x="152" y="53"/>
                  </a:lnTo>
                  <a:lnTo>
                    <a:pt x="156" y="43"/>
                  </a:lnTo>
                  <a:lnTo>
                    <a:pt x="160" y="32"/>
                  </a:lnTo>
                  <a:lnTo>
                    <a:pt x="165" y="24"/>
                  </a:lnTo>
                  <a:lnTo>
                    <a:pt x="171" y="15"/>
                  </a:lnTo>
                  <a:lnTo>
                    <a:pt x="179" y="5"/>
                  </a:lnTo>
                  <a:lnTo>
                    <a:pt x="180" y="2"/>
                  </a:lnTo>
                  <a:lnTo>
                    <a:pt x="186" y="0"/>
                  </a:lnTo>
                  <a:lnTo>
                    <a:pt x="188" y="0"/>
                  </a:lnTo>
                  <a:lnTo>
                    <a:pt x="192" y="2"/>
                  </a:lnTo>
                  <a:lnTo>
                    <a:pt x="196" y="5"/>
                  </a:lnTo>
                  <a:lnTo>
                    <a:pt x="198" y="9"/>
                  </a:lnTo>
                  <a:lnTo>
                    <a:pt x="198" y="15"/>
                  </a:lnTo>
                  <a:lnTo>
                    <a:pt x="19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6" name="Freeform 287">
              <a:extLst>
                <a:ext uri="{FF2B5EF4-FFF2-40B4-BE49-F238E27FC236}">
                  <a16:creationId xmlns:a16="http://schemas.microsoft.com/office/drawing/2014/main" id="{F9245F1C-C5FC-BC47-B555-DAD9BC4CEFF4}"/>
                </a:ext>
              </a:extLst>
            </p:cNvPr>
            <p:cNvSpPr>
              <a:spLocks/>
            </p:cNvSpPr>
            <p:nvPr/>
          </p:nvSpPr>
          <p:spPr bwMode="auto">
            <a:xfrm flipH="1">
              <a:off x="2986434" y="2545666"/>
              <a:ext cx="122238" cy="92075"/>
            </a:xfrm>
            <a:custGeom>
              <a:avLst/>
              <a:gdLst>
                <a:gd name="T0" fmla="*/ 2147483647 w 154"/>
                <a:gd name="T1" fmla="*/ 2147483647 h 118"/>
                <a:gd name="T2" fmla="*/ 2147483647 w 154"/>
                <a:gd name="T3" fmla="*/ 2147483647 h 118"/>
                <a:gd name="T4" fmla="*/ 2147483647 w 154"/>
                <a:gd name="T5" fmla="*/ 2147483647 h 118"/>
                <a:gd name="T6" fmla="*/ 2147483647 w 154"/>
                <a:gd name="T7" fmla="*/ 2147483647 h 118"/>
                <a:gd name="T8" fmla="*/ 2147483647 w 154"/>
                <a:gd name="T9" fmla="*/ 2147483647 h 118"/>
                <a:gd name="T10" fmla="*/ 2147483647 w 154"/>
                <a:gd name="T11" fmla="*/ 2147483647 h 118"/>
                <a:gd name="T12" fmla="*/ 2147483647 w 154"/>
                <a:gd name="T13" fmla="*/ 2147483647 h 118"/>
                <a:gd name="T14" fmla="*/ 2147483647 w 154"/>
                <a:gd name="T15" fmla="*/ 2147483647 h 118"/>
                <a:gd name="T16" fmla="*/ 2147483647 w 154"/>
                <a:gd name="T17" fmla="*/ 2147483647 h 118"/>
                <a:gd name="T18" fmla="*/ 2147483647 w 154"/>
                <a:gd name="T19" fmla="*/ 2147483647 h 118"/>
                <a:gd name="T20" fmla="*/ 2147483647 w 154"/>
                <a:gd name="T21" fmla="*/ 2147483647 h 118"/>
                <a:gd name="T22" fmla="*/ 2147483647 w 154"/>
                <a:gd name="T23" fmla="*/ 2147483647 h 118"/>
                <a:gd name="T24" fmla="*/ 2147483647 w 154"/>
                <a:gd name="T25" fmla="*/ 2147483647 h 118"/>
                <a:gd name="T26" fmla="*/ 2147483647 w 154"/>
                <a:gd name="T27" fmla="*/ 2147483647 h 118"/>
                <a:gd name="T28" fmla="*/ 2147483647 w 154"/>
                <a:gd name="T29" fmla="*/ 2147483647 h 118"/>
                <a:gd name="T30" fmla="*/ 2147483647 w 154"/>
                <a:gd name="T31" fmla="*/ 2147483647 h 118"/>
                <a:gd name="T32" fmla="*/ 2147483647 w 154"/>
                <a:gd name="T33" fmla="*/ 2147483647 h 118"/>
                <a:gd name="T34" fmla="*/ 2147483647 w 154"/>
                <a:gd name="T35" fmla="*/ 2147483647 h 118"/>
                <a:gd name="T36" fmla="*/ 2147483647 w 154"/>
                <a:gd name="T37" fmla="*/ 2147483647 h 118"/>
                <a:gd name="T38" fmla="*/ 2147483647 w 154"/>
                <a:gd name="T39" fmla="*/ 2147483647 h 118"/>
                <a:gd name="T40" fmla="*/ 2147483647 w 154"/>
                <a:gd name="T41" fmla="*/ 2147483647 h 118"/>
                <a:gd name="T42" fmla="*/ 2147483647 w 154"/>
                <a:gd name="T43" fmla="*/ 2147483647 h 118"/>
                <a:gd name="T44" fmla="*/ 2147483647 w 154"/>
                <a:gd name="T45" fmla="*/ 2147483647 h 118"/>
                <a:gd name="T46" fmla="*/ 2147483647 w 154"/>
                <a:gd name="T47" fmla="*/ 2147483647 h 118"/>
                <a:gd name="T48" fmla="*/ 2147483647 w 154"/>
                <a:gd name="T49" fmla="*/ 2147483647 h 118"/>
                <a:gd name="T50" fmla="*/ 2147483647 w 154"/>
                <a:gd name="T51" fmla="*/ 2147483647 h 118"/>
                <a:gd name="T52" fmla="*/ 2147483647 w 154"/>
                <a:gd name="T53" fmla="*/ 2147483647 h 118"/>
                <a:gd name="T54" fmla="*/ 2147483647 w 154"/>
                <a:gd name="T55" fmla="*/ 2147483647 h 118"/>
                <a:gd name="T56" fmla="*/ 2147483647 w 154"/>
                <a:gd name="T57" fmla="*/ 2147483647 h 118"/>
                <a:gd name="T58" fmla="*/ 2147483647 w 154"/>
                <a:gd name="T59" fmla="*/ 2147483647 h 118"/>
                <a:gd name="T60" fmla="*/ 2147483647 w 154"/>
                <a:gd name="T61" fmla="*/ 2147483647 h 118"/>
                <a:gd name="T62" fmla="*/ 2147483647 w 154"/>
                <a:gd name="T63" fmla="*/ 2147483647 h 118"/>
                <a:gd name="T64" fmla="*/ 2147483647 w 154"/>
                <a:gd name="T65" fmla="*/ 2147483647 h 118"/>
                <a:gd name="T66" fmla="*/ 2147483647 w 154"/>
                <a:gd name="T67" fmla="*/ 2147483647 h 118"/>
                <a:gd name="T68" fmla="*/ 2147483647 w 154"/>
                <a:gd name="T69" fmla="*/ 2147483647 h 118"/>
                <a:gd name="T70" fmla="*/ 2147483647 w 154"/>
                <a:gd name="T71" fmla="*/ 2147483647 h 118"/>
                <a:gd name="T72" fmla="*/ 0 w 154"/>
                <a:gd name="T73" fmla="*/ 2147483647 h 118"/>
                <a:gd name="T74" fmla="*/ 2147483647 w 154"/>
                <a:gd name="T75" fmla="*/ 2147483647 h 118"/>
                <a:gd name="T76" fmla="*/ 2147483647 w 154"/>
                <a:gd name="T77" fmla="*/ 2147483647 h 118"/>
                <a:gd name="T78" fmla="*/ 2147483647 w 154"/>
                <a:gd name="T79" fmla="*/ 0 h 118"/>
                <a:gd name="T80" fmla="*/ 2147483647 w 154"/>
                <a:gd name="T81" fmla="*/ 2147483647 h 118"/>
                <a:gd name="T82" fmla="*/ 2147483647 w 154"/>
                <a:gd name="T83" fmla="*/ 2147483647 h 118"/>
                <a:gd name="T84" fmla="*/ 2147483647 w 154"/>
                <a:gd name="T85" fmla="*/ 2147483647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18"/>
                <a:gd name="T131" fmla="*/ 154 w 154"/>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18">
                  <a:moveTo>
                    <a:pt x="19" y="13"/>
                  </a:moveTo>
                  <a:lnTo>
                    <a:pt x="21" y="19"/>
                  </a:lnTo>
                  <a:lnTo>
                    <a:pt x="25" y="25"/>
                  </a:lnTo>
                  <a:lnTo>
                    <a:pt x="25" y="29"/>
                  </a:lnTo>
                  <a:lnTo>
                    <a:pt x="31" y="34"/>
                  </a:lnTo>
                  <a:lnTo>
                    <a:pt x="34" y="36"/>
                  </a:lnTo>
                  <a:lnTo>
                    <a:pt x="40" y="42"/>
                  </a:lnTo>
                  <a:lnTo>
                    <a:pt x="46" y="42"/>
                  </a:lnTo>
                  <a:lnTo>
                    <a:pt x="52" y="48"/>
                  </a:lnTo>
                  <a:lnTo>
                    <a:pt x="57" y="48"/>
                  </a:lnTo>
                  <a:lnTo>
                    <a:pt x="63" y="51"/>
                  </a:lnTo>
                  <a:lnTo>
                    <a:pt x="69" y="53"/>
                  </a:lnTo>
                  <a:lnTo>
                    <a:pt x="74" y="55"/>
                  </a:lnTo>
                  <a:lnTo>
                    <a:pt x="78" y="59"/>
                  </a:lnTo>
                  <a:lnTo>
                    <a:pt x="84" y="61"/>
                  </a:lnTo>
                  <a:lnTo>
                    <a:pt x="88" y="65"/>
                  </a:lnTo>
                  <a:lnTo>
                    <a:pt x="91" y="70"/>
                  </a:lnTo>
                  <a:lnTo>
                    <a:pt x="95" y="76"/>
                  </a:lnTo>
                  <a:lnTo>
                    <a:pt x="97" y="80"/>
                  </a:lnTo>
                  <a:lnTo>
                    <a:pt x="101" y="82"/>
                  </a:lnTo>
                  <a:lnTo>
                    <a:pt x="107" y="86"/>
                  </a:lnTo>
                  <a:lnTo>
                    <a:pt x="110" y="86"/>
                  </a:lnTo>
                  <a:lnTo>
                    <a:pt x="116" y="86"/>
                  </a:lnTo>
                  <a:lnTo>
                    <a:pt x="120" y="88"/>
                  </a:lnTo>
                  <a:lnTo>
                    <a:pt x="126" y="88"/>
                  </a:lnTo>
                  <a:lnTo>
                    <a:pt x="128" y="88"/>
                  </a:lnTo>
                  <a:lnTo>
                    <a:pt x="131" y="88"/>
                  </a:lnTo>
                  <a:lnTo>
                    <a:pt x="137" y="89"/>
                  </a:lnTo>
                  <a:lnTo>
                    <a:pt x="143" y="91"/>
                  </a:lnTo>
                  <a:lnTo>
                    <a:pt x="148" y="91"/>
                  </a:lnTo>
                  <a:lnTo>
                    <a:pt x="150" y="95"/>
                  </a:lnTo>
                  <a:lnTo>
                    <a:pt x="152" y="99"/>
                  </a:lnTo>
                  <a:lnTo>
                    <a:pt x="154" y="105"/>
                  </a:lnTo>
                  <a:lnTo>
                    <a:pt x="150" y="108"/>
                  </a:lnTo>
                  <a:lnTo>
                    <a:pt x="148" y="112"/>
                  </a:lnTo>
                  <a:lnTo>
                    <a:pt x="143" y="116"/>
                  </a:lnTo>
                  <a:lnTo>
                    <a:pt x="139" y="118"/>
                  </a:lnTo>
                  <a:lnTo>
                    <a:pt x="131" y="116"/>
                  </a:lnTo>
                  <a:lnTo>
                    <a:pt x="128" y="116"/>
                  </a:lnTo>
                  <a:lnTo>
                    <a:pt x="124" y="116"/>
                  </a:lnTo>
                  <a:lnTo>
                    <a:pt x="120" y="116"/>
                  </a:lnTo>
                  <a:lnTo>
                    <a:pt x="114" y="116"/>
                  </a:lnTo>
                  <a:lnTo>
                    <a:pt x="109" y="116"/>
                  </a:lnTo>
                  <a:lnTo>
                    <a:pt x="105" y="116"/>
                  </a:lnTo>
                  <a:lnTo>
                    <a:pt x="99" y="116"/>
                  </a:lnTo>
                  <a:lnTo>
                    <a:pt x="95" y="112"/>
                  </a:lnTo>
                  <a:lnTo>
                    <a:pt x="90" y="110"/>
                  </a:lnTo>
                  <a:lnTo>
                    <a:pt x="86" y="107"/>
                  </a:lnTo>
                  <a:lnTo>
                    <a:pt x="84" y="103"/>
                  </a:lnTo>
                  <a:lnTo>
                    <a:pt x="82" y="97"/>
                  </a:lnTo>
                  <a:lnTo>
                    <a:pt x="78" y="93"/>
                  </a:lnTo>
                  <a:lnTo>
                    <a:pt x="76" y="88"/>
                  </a:lnTo>
                  <a:lnTo>
                    <a:pt x="72" y="82"/>
                  </a:lnTo>
                  <a:lnTo>
                    <a:pt x="71" y="78"/>
                  </a:lnTo>
                  <a:lnTo>
                    <a:pt x="67" y="76"/>
                  </a:lnTo>
                  <a:lnTo>
                    <a:pt x="61" y="74"/>
                  </a:lnTo>
                  <a:lnTo>
                    <a:pt x="57" y="72"/>
                  </a:lnTo>
                  <a:lnTo>
                    <a:pt x="50" y="70"/>
                  </a:lnTo>
                  <a:lnTo>
                    <a:pt x="46" y="70"/>
                  </a:lnTo>
                  <a:lnTo>
                    <a:pt x="40" y="70"/>
                  </a:lnTo>
                  <a:lnTo>
                    <a:pt x="36" y="68"/>
                  </a:lnTo>
                  <a:lnTo>
                    <a:pt x="31" y="65"/>
                  </a:lnTo>
                  <a:lnTo>
                    <a:pt x="25" y="65"/>
                  </a:lnTo>
                  <a:lnTo>
                    <a:pt x="23" y="63"/>
                  </a:lnTo>
                  <a:lnTo>
                    <a:pt x="19" y="61"/>
                  </a:lnTo>
                  <a:lnTo>
                    <a:pt x="14" y="59"/>
                  </a:lnTo>
                  <a:lnTo>
                    <a:pt x="10" y="53"/>
                  </a:lnTo>
                  <a:lnTo>
                    <a:pt x="6" y="49"/>
                  </a:lnTo>
                  <a:lnTo>
                    <a:pt x="4" y="44"/>
                  </a:lnTo>
                  <a:lnTo>
                    <a:pt x="2" y="42"/>
                  </a:lnTo>
                  <a:lnTo>
                    <a:pt x="2" y="38"/>
                  </a:lnTo>
                  <a:lnTo>
                    <a:pt x="2" y="32"/>
                  </a:lnTo>
                  <a:lnTo>
                    <a:pt x="2" y="29"/>
                  </a:lnTo>
                  <a:lnTo>
                    <a:pt x="0" y="23"/>
                  </a:lnTo>
                  <a:lnTo>
                    <a:pt x="0" y="17"/>
                  </a:lnTo>
                  <a:lnTo>
                    <a:pt x="2" y="15"/>
                  </a:lnTo>
                  <a:lnTo>
                    <a:pt x="2" y="11"/>
                  </a:lnTo>
                  <a:lnTo>
                    <a:pt x="4" y="6"/>
                  </a:lnTo>
                  <a:lnTo>
                    <a:pt x="8" y="2"/>
                  </a:lnTo>
                  <a:lnTo>
                    <a:pt x="12" y="0"/>
                  </a:lnTo>
                  <a:lnTo>
                    <a:pt x="15" y="2"/>
                  </a:lnTo>
                  <a:lnTo>
                    <a:pt x="15" y="4"/>
                  </a:lnTo>
                  <a:lnTo>
                    <a:pt x="17" y="6"/>
                  </a:lnTo>
                  <a:lnTo>
                    <a:pt x="19" y="10"/>
                  </a:lnTo>
                  <a:lnTo>
                    <a:pt x="19"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7" name="Freeform 288">
              <a:extLst>
                <a:ext uri="{FF2B5EF4-FFF2-40B4-BE49-F238E27FC236}">
                  <a16:creationId xmlns:a16="http://schemas.microsoft.com/office/drawing/2014/main" id="{4A4F6382-39A9-DE4A-B52B-44A5A3DD2260}"/>
                </a:ext>
              </a:extLst>
            </p:cNvPr>
            <p:cNvSpPr>
              <a:spLocks/>
            </p:cNvSpPr>
            <p:nvPr/>
          </p:nvSpPr>
          <p:spPr bwMode="auto">
            <a:xfrm flipH="1">
              <a:off x="3062634" y="2575828"/>
              <a:ext cx="112713" cy="31750"/>
            </a:xfrm>
            <a:custGeom>
              <a:avLst/>
              <a:gdLst>
                <a:gd name="T0" fmla="*/ 2147483647 w 140"/>
                <a:gd name="T1" fmla="*/ 2147483647 h 40"/>
                <a:gd name="T2" fmla="*/ 2147483647 w 140"/>
                <a:gd name="T3" fmla="*/ 2147483647 h 40"/>
                <a:gd name="T4" fmla="*/ 2147483647 w 140"/>
                <a:gd name="T5" fmla="*/ 0 h 40"/>
                <a:gd name="T6" fmla="*/ 2147483647 w 140"/>
                <a:gd name="T7" fmla="*/ 0 h 40"/>
                <a:gd name="T8" fmla="*/ 2147483647 w 140"/>
                <a:gd name="T9" fmla="*/ 0 h 40"/>
                <a:gd name="T10" fmla="*/ 2147483647 w 140"/>
                <a:gd name="T11" fmla="*/ 0 h 40"/>
                <a:gd name="T12" fmla="*/ 2147483647 w 140"/>
                <a:gd name="T13" fmla="*/ 2147483647 h 40"/>
                <a:gd name="T14" fmla="*/ 2147483647 w 140"/>
                <a:gd name="T15" fmla="*/ 2147483647 h 40"/>
                <a:gd name="T16" fmla="*/ 2147483647 w 140"/>
                <a:gd name="T17" fmla="*/ 2147483647 h 40"/>
                <a:gd name="T18" fmla="*/ 2147483647 w 140"/>
                <a:gd name="T19" fmla="*/ 2147483647 h 40"/>
                <a:gd name="T20" fmla="*/ 2147483647 w 140"/>
                <a:gd name="T21" fmla="*/ 2147483647 h 40"/>
                <a:gd name="T22" fmla="*/ 2147483647 w 140"/>
                <a:gd name="T23" fmla="*/ 2147483647 h 40"/>
                <a:gd name="T24" fmla="*/ 2147483647 w 140"/>
                <a:gd name="T25" fmla="*/ 2147483647 h 40"/>
                <a:gd name="T26" fmla="*/ 2147483647 w 140"/>
                <a:gd name="T27" fmla="*/ 2147483647 h 40"/>
                <a:gd name="T28" fmla="*/ 2147483647 w 140"/>
                <a:gd name="T29" fmla="*/ 2147483647 h 40"/>
                <a:gd name="T30" fmla="*/ 2147483647 w 140"/>
                <a:gd name="T31" fmla="*/ 2147483647 h 40"/>
                <a:gd name="T32" fmla="*/ 2147483647 w 140"/>
                <a:gd name="T33" fmla="*/ 2147483647 h 40"/>
                <a:gd name="T34" fmla="*/ 2147483647 w 140"/>
                <a:gd name="T35" fmla="*/ 2147483647 h 40"/>
                <a:gd name="T36" fmla="*/ 2147483647 w 140"/>
                <a:gd name="T37" fmla="*/ 2147483647 h 40"/>
                <a:gd name="T38" fmla="*/ 2147483647 w 140"/>
                <a:gd name="T39" fmla="*/ 2147483647 h 40"/>
                <a:gd name="T40" fmla="*/ 2147483647 w 140"/>
                <a:gd name="T41" fmla="*/ 2147483647 h 40"/>
                <a:gd name="T42" fmla="*/ 2147483647 w 140"/>
                <a:gd name="T43" fmla="*/ 2147483647 h 40"/>
                <a:gd name="T44" fmla="*/ 2147483647 w 140"/>
                <a:gd name="T45" fmla="*/ 2147483647 h 40"/>
                <a:gd name="T46" fmla="*/ 2147483647 w 140"/>
                <a:gd name="T47" fmla="*/ 2147483647 h 40"/>
                <a:gd name="T48" fmla="*/ 2147483647 w 140"/>
                <a:gd name="T49" fmla="*/ 2147483647 h 40"/>
                <a:gd name="T50" fmla="*/ 2147483647 w 140"/>
                <a:gd name="T51" fmla="*/ 2147483647 h 40"/>
                <a:gd name="T52" fmla="*/ 2147483647 w 140"/>
                <a:gd name="T53" fmla="*/ 2147483647 h 40"/>
                <a:gd name="T54" fmla="*/ 2147483647 w 140"/>
                <a:gd name="T55" fmla="*/ 2147483647 h 40"/>
                <a:gd name="T56" fmla="*/ 2147483647 w 140"/>
                <a:gd name="T57" fmla="*/ 2147483647 h 40"/>
                <a:gd name="T58" fmla="*/ 2147483647 w 140"/>
                <a:gd name="T59" fmla="*/ 2147483647 h 40"/>
                <a:gd name="T60" fmla="*/ 2147483647 w 140"/>
                <a:gd name="T61" fmla="*/ 2147483647 h 40"/>
                <a:gd name="T62" fmla="*/ 2147483647 w 140"/>
                <a:gd name="T63" fmla="*/ 2147483647 h 40"/>
                <a:gd name="T64" fmla="*/ 2147483647 w 140"/>
                <a:gd name="T65" fmla="*/ 2147483647 h 40"/>
                <a:gd name="T66" fmla="*/ 2147483647 w 140"/>
                <a:gd name="T67" fmla="*/ 2147483647 h 40"/>
                <a:gd name="T68" fmla="*/ 2147483647 w 140"/>
                <a:gd name="T69" fmla="*/ 2147483647 h 40"/>
                <a:gd name="T70" fmla="*/ 2147483647 w 140"/>
                <a:gd name="T71" fmla="*/ 2147483647 h 40"/>
                <a:gd name="T72" fmla="*/ 2147483647 w 140"/>
                <a:gd name="T73" fmla="*/ 2147483647 h 40"/>
                <a:gd name="T74" fmla="*/ 2147483647 w 140"/>
                <a:gd name="T75" fmla="*/ 2147483647 h 40"/>
                <a:gd name="T76" fmla="*/ 2147483647 w 140"/>
                <a:gd name="T77" fmla="*/ 2147483647 h 40"/>
                <a:gd name="T78" fmla="*/ 2147483647 w 140"/>
                <a:gd name="T79" fmla="*/ 2147483647 h 40"/>
                <a:gd name="T80" fmla="*/ 2147483647 w 140"/>
                <a:gd name="T81" fmla="*/ 2147483647 h 40"/>
                <a:gd name="T82" fmla="*/ 2147483647 w 140"/>
                <a:gd name="T83" fmla="*/ 2147483647 h 40"/>
                <a:gd name="T84" fmla="*/ 2147483647 w 140"/>
                <a:gd name="T85" fmla="*/ 2147483647 h 40"/>
                <a:gd name="T86" fmla="*/ 2147483647 w 140"/>
                <a:gd name="T87" fmla="*/ 2147483647 h 40"/>
                <a:gd name="T88" fmla="*/ 2147483647 w 140"/>
                <a:gd name="T89" fmla="*/ 2147483647 h 40"/>
                <a:gd name="T90" fmla="*/ 2147483647 w 140"/>
                <a:gd name="T91" fmla="*/ 2147483647 h 40"/>
                <a:gd name="T92" fmla="*/ 2147483647 w 140"/>
                <a:gd name="T93" fmla="*/ 2147483647 h 40"/>
                <a:gd name="T94" fmla="*/ 2147483647 w 140"/>
                <a:gd name="T95" fmla="*/ 2147483647 h 40"/>
                <a:gd name="T96" fmla="*/ 2147483647 w 140"/>
                <a:gd name="T97" fmla="*/ 2147483647 h 40"/>
                <a:gd name="T98" fmla="*/ 2147483647 w 140"/>
                <a:gd name="T99" fmla="*/ 2147483647 h 40"/>
                <a:gd name="T100" fmla="*/ 0 w 140"/>
                <a:gd name="T101" fmla="*/ 2147483647 h 40"/>
                <a:gd name="T102" fmla="*/ 0 w 140"/>
                <a:gd name="T103" fmla="*/ 2147483647 h 40"/>
                <a:gd name="T104" fmla="*/ 0 w 140"/>
                <a:gd name="T105" fmla="*/ 2147483647 h 40"/>
                <a:gd name="T106" fmla="*/ 2147483647 w 140"/>
                <a:gd name="T107" fmla="*/ 2147483647 h 40"/>
                <a:gd name="T108" fmla="*/ 2147483647 w 140"/>
                <a:gd name="T109" fmla="*/ 2147483647 h 40"/>
                <a:gd name="T110" fmla="*/ 2147483647 w 140"/>
                <a:gd name="T111" fmla="*/ 2147483647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0"/>
                <a:gd name="T169" fmla="*/ 0 h 40"/>
                <a:gd name="T170" fmla="*/ 140 w 140"/>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0" h="40">
                  <a:moveTo>
                    <a:pt x="7" y="4"/>
                  </a:moveTo>
                  <a:lnTo>
                    <a:pt x="13" y="2"/>
                  </a:lnTo>
                  <a:lnTo>
                    <a:pt x="21" y="0"/>
                  </a:lnTo>
                  <a:lnTo>
                    <a:pt x="28" y="0"/>
                  </a:lnTo>
                  <a:lnTo>
                    <a:pt x="38" y="0"/>
                  </a:lnTo>
                  <a:lnTo>
                    <a:pt x="43" y="0"/>
                  </a:lnTo>
                  <a:lnTo>
                    <a:pt x="49" y="2"/>
                  </a:lnTo>
                  <a:lnTo>
                    <a:pt x="57" y="6"/>
                  </a:lnTo>
                  <a:lnTo>
                    <a:pt x="64" y="9"/>
                  </a:lnTo>
                  <a:lnTo>
                    <a:pt x="72" y="13"/>
                  </a:lnTo>
                  <a:lnTo>
                    <a:pt x="79" y="17"/>
                  </a:lnTo>
                  <a:lnTo>
                    <a:pt x="89" y="19"/>
                  </a:lnTo>
                  <a:lnTo>
                    <a:pt x="97" y="19"/>
                  </a:lnTo>
                  <a:lnTo>
                    <a:pt x="104" y="19"/>
                  </a:lnTo>
                  <a:lnTo>
                    <a:pt x="114" y="19"/>
                  </a:lnTo>
                  <a:lnTo>
                    <a:pt x="117" y="19"/>
                  </a:lnTo>
                  <a:lnTo>
                    <a:pt x="121" y="17"/>
                  </a:lnTo>
                  <a:lnTo>
                    <a:pt x="127" y="13"/>
                  </a:lnTo>
                  <a:lnTo>
                    <a:pt x="131" y="13"/>
                  </a:lnTo>
                  <a:lnTo>
                    <a:pt x="136" y="13"/>
                  </a:lnTo>
                  <a:lnTo>
                    <a:pt x="140" y="19"/>
                  </a:lnTo>
                  <a:lnTo>
                    <a:pt x="140" y="23"/>
                  </a:lnTo>
                  <a:lnTo>
                    <a:pt x="136" y="28"/>
                  </a:lnTo>
                  <a:lnTo>
                    <a:pt x="131" y="30"/>
                  </a:lnTo>
                  <a:lnTo>
                    <a:pt x="125" y="32"/>
                  </a:lnTo>
                  <a:lnTo>
                    <a:pt x="119" y="34"/>
                  </a:lnTo>
                  <a:lnTo>
                    <a:pt x="114" y="36"/>
                  </a:lnTo>
                  <a:lnTo>
                    <a:pt x="108" y="36"/>
                  </a:lnTo>
                  <a:lnTo>
                    <a:pt x="102" y="36"/>
                  </a:lnTo>
                  <a:lnTo>
                    <a:pt x="98" y="38"/>
                  </a:lnTo>
                  <a:lnTo>
                    <a:pt x="95" y="40"/>
                  </a:lnTo>
                  <a:lnTo>
                    <a:pt x="89" y="40"/>
                  </a:lnTo>
                  <a:lnTo>
                    <a:pt x="83" y="40"/>
                  </a:lnTo>
                  <a:lnTo>
                    <a:pt x="78" y="38"/>
                  </a:lnTo>
                  <a:lnTo>
                    <a:pt x="72" y="38"/>
                  </a:lnTo>
                  <a:lnTo>
                    <a:pt x="66" y="36"/>
                  </a:lnTo>
                  <a:lnTo>
                    <a:pt x="62" y="36"/>
                  </a:lnTo>
                  <a:lnTo>
                    <a:pt x="57" y="32"/>
                  </a:lnTo>
                  <a:lnTo>
                    <a:pt x="53" y="30"/>
                  </a:lnTo>
                  <a:lnTo>
                    <a:pt x="47" y="28"/>
                  </a:lnTo>
                  <a:lnTo>
                    <a:pt x="43" y="25"/>
                  </a:lnTo>
                  <a:lnTo>
                    <a:pt x="38" y="23"/>
                  </a:lnTo>
                  <a:lnTo>
                    <a:pt x="32" y="21"/>
                  </a:lnTo>
                  <a:lnTo>
                    <a:pt x="28" y="19"/>
                  </a:lnTo>
                  <a:lnTo>
                    <a:pt x="22" y="19"/>
                  </a:lnTo>
                  <a:lnTo>
                    <a:pt x="17" y="19"/>
                  </a:lnTo>
                  <a:lnTo>
                    <a:pt x="11" y="23"/>
                  </a:lnTo>
                  <a:lnTo>
                    <a:pt x="7" y="23"/>
                  </a:lnTo>
                  <a:lnTo>
                    <a:pt x="3" y="21"/>
                  </a:lnTo>
                  <a:lnTo>
                    <a:pt x="2" y="19"/>
                  </a:lnTo>
                  <a:lnTo>
                    <a:pt x="0" y="15"/>
                  </a:lnTo>
                  <a:lnTo>
                    <a:pt x="0" y="11"/>
                  </a:lnTo>
                  <a:lnTo>
                    <a:pt x="0" y="8"/>
                  </a:lnTo>
                  <a:lnTo>
                    <a:pt x="2" y="6"/>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8" name="Freeform 289">
              <a:extLst>
                <a:ext uri="{FF2B5EF4-FFF2-40B4-BE49-F238E27FC236}">
                  <a16:creationId xmlns:a16="http://schemas.microsoft.com/office/drawing/2014/main" id="{F059B1D0-C9E5-CF46-A6C5-A923AE974239}"/>
                </a:ext>
              </a:extLst>
            </p:cNvPr>
            <p:cNvSpPr>
              <a:spLocks/>
            </p:cNvSpPr>
            <p:nvPr/>
          </p:nvSpPr>
          <p:spPr bwMode="auto">
            <a:xfrm flipH="1">
              <a:off x="3130897" y="2607578"/>
              <a:ext cx="42863" cy="60325"/>
            </a:xfrm>
            <a:custGeom>
              <a:avLst/>
              <a:gdLst>
                <a:gd name="T0" fmla="*/ 2147483647 w 53"/>
                <a:gd name="T1" fmla="*/ 2147483647 h 78"/>
                <a:gd name="T2" fmla="*/ 2147483647 w 53"/>
                <a:gd name="T3" fmla="*/ 2147483647 h 78"/>
                <a:gd name="T4" fmla="*/ 2147483647 w 53"/>
                <a:gd name="T5" fmla="*/ 2147483647 h 78"/>
                <a:gd name="T6" fmla="*/ 2147483647 w 53"/>
                <a:gd name="T7" fmla="*/ 2147483647 h 78"/>
                <a:gd name="T8" fmla="*/ 2147483647 w 53"/>
                <a:gd name="T9" fmla="*/ 2147483647 h 78"/>
                <a:gd name="T10" fmla="*/ 2147483647 w 53"/>
                <a:gd name="T11" fmla="*/ 2147483647 h 78"/>
                <a:gd name="T12" fmla="*/ 2147483647 w 53"/>
                <a:gd name="T13" fmla="*/ 2147483647 h 78"/>
                <a:gd name="T14" fmla="*/ 2147483647 w 53"/>
                <a:gd name="T15" fmla="*/ 2147483647 h 78"/>
                <a:gd name="T16" fmla="*/ 2147483647 w 53"/>
                <a:gd name="T17" fmla="*/ 2147483647 h 78"/>
                <a:gd name="T18" fmla="*/ 2147483647 w 53"/>
                <a:gd name="T19" fmla="*/ 2147483647 h 78"/>
                <a:gd name="T20" fmla="*/ 2147483647 w 53"/>
                <a:gd name="T21" fmla="*/ 2147483647 h 78"/>
                <a:gd name="T22" fmla="*/ 2147483647 w 53"/>
                <a:gd name="T23" fmla="*/ 2147483647 h 78"/>
                <a:gd name="T24" fmla="*/ 2147483647 w 53"/>
                <a:gd name="T25" fmla="*/ 2147483647 h 78"/>
                <a:gd name="T26" fmla="*/ 2147483647 w 53"/>
                <a:gd name="T27" fmla="*/ 2147483647 h 78"/>
                <a:gd name="T28" fmla="*/ 2147483647 w 53"/>
                <a:gd name="T29" fmla="*/ 2147483647 h 78"/>
                <a:gd name="T30" fmla="*/ 2147483647 w 53"/>
                <a:gd name="T31" fmla="*/ 2147483647 h 78"/>
                <a:gd name="T32" fmla="*/ 2147483647 w 53"/>
                <a:gd name="T33" fmla="*/ 2147483647 h 78"/>
                <a:gd name="T34" fmla="*/ 2147483647 w 53"/>
                <a:gd name="T35" fmla="*/ 2147483647 h 78"/>
                <a:gd name="T36" fmla="*/ 2147483647 w 53"/>
                <a:gd name="T37" fmla="*/ 2147483647 h 78"/>
                <a:gd name="T38" fmla="*/ 2147483647 w 53"/>
                <a:gd name="T39" fmla="*/ 2147483647 h 78"/>
                <a:gd name="T40" fmla="*/ 2147483647 w 53"/>
                <a:gd name="T41" fmla="*/ 2147483647 h 78"/>
                <a:gd name="T42" fmla="*/ 2147483647 w 53"/>
                <a:gd name="T43" fmla="*/ 2147483647 h 78"/>
                <a:gd name="T44" fmla="*/ 2147483647 w 53"/>
                <a:gd name="T45" fmla="*/ 2147483647 h 78"/>
                <a:gd name="T46" fmla="*/ 2147483647 w 53"/>
                <a:gd name="T47" fmla="*/ 2147483647 h 78"/>
                <a:gd name="T48" fmla="*/ 2147483647 w 53"/>
                <a:gd name="T49" fmla="*/ 2147483647 h 78"/>
                <a:gd name="T50" fmla="*/ 2147483647 w 53"/>
                <a:gd name="T51" fmla="*/ 2147483647 h 78"/>
                <a:gd name="T52" fmla="*/ 2147483647 w 53"/>
                <a:gd name="T53" fmla="*/ 2147483647 h 78"/>
                <a:gd name="T54" fmla="*/ 0 w 53"/>
                <a:gd name="T55" fmla="*/ 2147483647 h 78"/>
                <a:gd name="T56" fmla="*/ 0 w 53"/>
                <a:gd name="T57" fmla="*/ 2147483647 h 78"/>
                <a:gd name="T58" fmla="*/ 0 w 53"/>
                <a:gd name="T59" fmla="*/ 2147483647 h 78"/>
                <a:gd name="T60" fmla="*/ 2147483647 w 53"/>
                <a:gd name="T61" fmla="*/ 0 h 78"/>
                <a:gd name="T62" fmla="*/ 2147483647 w 53"/>
                <a:gd name="T63" fmla="*/ 0 h 78"/>
                <a:gd name="T64" fmla="*/ 2147483647 w 53"/>
                <a:gd name="T65" fmla="*/ 2147483647 h 78"/>
                <a:gd name="T66" fmla="*/ 2147483647 w 53"/>
                <a:gd name="T67" fmla="*/ 2147483647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
                <a:gd name="T103" fmla="*/ 0 h 78"/>
                <a:gd name="T104" fmla="*/ 53 w 5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 h="78">
                  <a:moveTo>
                    <a:pt x="13" y="6"/>
                  </a:moveTo>
                  <a:lnTo>
                    <a:pt x="17" y="13"/>
                  </a:lnTo>
                  <a:lnTo>
                    <a:pt x="19" y="21"/>
                  </a:lnTo>
                  <a:lnTo>
                    <a:pt x="24" y="27"/>
                  </a:lnTo>
                  <a:lnTo>
                    <a:pt x="28" y="32"/>
                  </a:lnTo>
                  <a:lnTo>
                    <a:pt x="32" y="38"/>
                  </a:lnTo>
                  <a:lnTo>
                    <a:pt x="38" y="44"/>
                  </a:lnTo>
                  <a:lnTo>
                    <a:pt x="41" y="49"/>
                  </a:lnTo>
                  <a:lnTo>
                    <a:pt x="49" y="55"/>
                  </a:lnTo>
                  <a:lnTo>
                    <a:pt x="53" y="61"/>
                  </a:lnTo>
                  <a:lnTo>
                    <a:pt x="53" y="65"/>
                  </a:lnTo>
                  <a:lnTo>
                    <a:pt x="53" y="70"/>
                  </a:lnTo>
                  <a:lnTo>
                    <a:pt x="51" y="74"/>
                  </a:lnTo>
                  <a:lnTo>
                    <a:pt x="45" y="76"/>
                  </a:lnTo>
                  <a:lnTo>
                    <a:pt x="41" y="78"/>
                  </a:lnTo>
                  <a:lnTo>
                    <a:pt x="36" y="78"/>
                  </a:lnTo>
                  <a:lnTo>
                    <a:pt x="32" y="74"/>
                  </a:lnTo>
                  <a:lnTo>
                    <a:pt x="24" y="67"/>
                  </a:lnTo>
                  <a:lnTo>
                    <a:pt x="19" y="59"/>
                  </a:lnTo>
                  <a:lnTo>
                    <a:pt x="13" y="51"/>
                  </a:lnTo>
                  <a:lnTo>
                    <a:pt x="9" y="46"/>
                  </a:lnTo>
                  <a:lnTo>
                    <a:pt x="7" y="40"/>
                  </a:lnTo>
                  <a:lnTo>
                    <a:pt x="5" y="36"/>
                  </a:lnTo>
                  <a:lnTo>
                    <a:pt x="5" y="32"/>
                  </a:lnTo>
                  <a:lnTo>
                    <a:pt x="3" y="29"/>
                  </a:lnTo>
                  <a:lnTo>
                    <a:pt x="1" y="23"/>
                  </a:lnTo>
                  <a:lnTo>
                    <a:pt x="1" y="19"/>
                  </a:lnTo>
                  <a:lnTo>
                    <a:pt x="0" y="15"/>
                  </a:lnTo>
                  <a:lnTo>
                    <a:pt x="0" y="10"/>
                  </a:lnTo>
                  <a:lnTo>
                    <a:pt x="0" y="4"/>
                  </a:lnTo>
                  <a:lnTo>
                    <a:pt x="3" y="0"/>
                  </a:lnTo>
                  <a:lnTo>
                    <a:pt x="9" y="0"/>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19" name="Freeform 290">
              <a:extLst>
                <a:ext uri="{FF2B5EF4-FFF2-40B4-BE49-F238E27FC236}">
                  <a16:creationId xmlns:a16="http://schemas.microsoft.com/office/drawing/2014/main" id="{FB797ED5-8CE8-C049-81C7-2BE5F968686D}"/>
                </a:ext>
              </a:extLst>
            </p:cNvPr>
            <p:cNvSpPr>
              <a:spLocks/>
            </p:cNvSpPr>
            <p:nvPr/>
          </p:nvSpPr>
          <p:spPr bwMode="auto">
            <a:xfrm flipH="1">
              <a:off x="3011835" y="2653616"/>
              <a:ext cx="133350" cy="31750"/>
            </a:xfrm>
            <a:custGeom>
              <a:avLst/>
              <a:gdLst>
                <a:gd name="T0" fmla="*/ 2147483647 w 167"/>
                <a:gd name="T1" fmla="*/ 2147483647 h 40"/>
                <a:gd name="T2" fmla="*/ 2147483647 w 167"/>
                <a:gd name="T3" fmla="*/ 2147483647 h 40"/>
                <a:gd name="T4" fmla="*/ 2147483647 w 167"/>
                <a:gd name="T5" fmla="*/ 2147483647 h 40"/>
                <a:gd name="T6" fmla="*/ 2147483647 w 167"/>
                <a:gd name="T7" fmla="*/ 2147483647 h 40"/>
                <a:gd name="T8" fmla="*/ 2147483647 w 167"/>
                <a:gd name="T9" fmla="*/ 2147483647 h 40"/>
                <a:gd name="T10" fmla="*/ 2147483647 w 167"/>
                <a:gd name="T11" fmla="*/ 2147483647 h 40"/>
                <a:gd name="T12" fmla="*/ 2147483647 w 167"/>
                <a:gd name="T13" fmla="*/ 2147483647 h 40"/>
                <a:gd name="T14" fmla="*/ 2147483647 w 167"/>
                <a:gd name="T15" fmla="*/ 2147483647 h 40"/>
                <a:gd name="T16" fmla="*/ 2147483647 w 167"/>
                <a:gd name="T17" fmla="*/ 2147483647 h 40"/>
                <a:gd name="T18" fmla="*/ 2147483647 w 167"/>
                <a:gd name="T19" fmla="*/ 2147483647 h 40"/>
                <a:gd name="T20" fmla="*/ 2147483647 w 167"/>
                <a:gd name="T21" fmla="*/ 2147483647 h 40"/>
                <a:gd name="T22" fmla="*/ 2147483647 w 167"/>
                <a:gd name="T23" fmla="*/ 2147483647 h 40"/>
                <a:gd name="T24" fmla="*/ 2147483647 w 167"/>
                <a:gd name="T25" fmla="*/ 2147483647 h 40"/>
                <a:gd name="T26" fmla="*/ 2147483647 w 167"/>
                <a:gd name="T27" fmla="*/ 2147483647 h 40"/>
                <a:gd name="T28" fmla="*/ 2147483647 w 167"/>
                <a:gd name="T29" fmla="*/ 2147483647 h 40"/>
                <a:gd name="T30" fmla="*/ 2147483647 w 167"/>
                <a:gd name="T31" fmla="*/ 2147483647 h 40"/>
                <a:gd name="T32" fmla="*/ 2147483647 w 167"/>
                <a:gd name="T33" fmla="*/ 2147483647 h 40"/>
                <a:gd name="T34" fmla="*/ 2147483647 w 167"/>
                <a:gd name="T35" fmla="*/ 2147483647 h 40"/>
                <a:gd name="T36" fmla="*/ 2147483647 w 167"/>
                <a:gd name="T37" fmla="*/ 2147483647 h 40"/>
                <a:gd name="T38" fmla="*/ 2147483647 w 167"/>
                <a:gd name="T39" fmla="*/ 2147483647 h 40"/>
                <a:gd name="T40" fmla="*/ 2147483647 w 167"/>
                <a:gd name="T41" fmla="*/ 2147483647 h 40"/>
                <a:gd name="T42" fmla="*/ 2147483647 w 167"/>
                <a:gd name="T43" fmla="*/ 2147483647 h 40"/>
                <a:gd name="T44" fmla="*/ 2147483647 w 167"/>
                <a:gd name="T45" fmla="*/ 2147483647 h 40"/>
                <a:gd name="T46" fmla="*/ 2147483647 w 167"/>
                <a:gd name="T47" fmla="*/ 2147483647 h 40"/>
                <a:gd name="T48" fmla="*/ 2147483647 w 167"/>
                <a:gd name="T49" fmla="*/ 2147483647 h 40"/>
                <a:gd name="T50" fmla="*/ 2147483647 w 167"/>
                <a:gd name="T51" fmla="*/ 2147483647 h 40"/>
                <a:gd name="T52" fmla="*/ 2147483647 w 167"/>
                <a:gd name="T53" fmla="*/ 2147483647 h 40"/>
                <a:gd name="T54" fmla="*/ 2147483647 w 167"/>
                <a:gd name="T55" fmla="*/ 2147483647 h 40"/>
                <a:gd name="T56" fmla="*/ 2147483647 w 167"/>
                <a:gd name="T57" fmla="*/ 2147483647 h 40"/>
                <a:gd name="T58" fmla="*/ 2147483647 w 167"/>
                <a:gd name="T59" fmla="*/ 2147483647 h 40"/>
                <a:gd name="T60" fmla="*/ 2147483647 w 167"/>
                <a:gd name="T61" fmla="*/ 2147483647 h 40"/>
                <a:gd name="T62" fmla="*/ 2147483647 w 167"/>
                <a:gd name="T63" fmla="*/ 2147483647 h 40"/>
                <a:gd name="T64" fmla="*/ 2147483647 w 167"/>
                <a:gd name="T65" fmla="*/ 2147483647 h 40"/>
                <a:gd name="T66" fmla="*/ 2147483647 w 167"/>
                <a:gd name="T67" fmla="*/ 2147483647 h 40"/>
                <a:gd name="T68" fmla="*/ 2147483647 w 167"/>
                <a:gd name="T69" fmla="*/ 2147483647 h 40"/>
                <a:gd name="T70" fmla="*/ 2147483647 w 167"/>
                <a:gd name="T71" fmla="*/ 2147483647 h 40"/>
                <a:gd name="T72" fmla="*/ 2147483647 w 167"/>
                <a:gd name="T73" fmla="*/ 2147483647 h 40"/>
                <a:gd name="T74" fmla="*/ 2147483647 w 167"/>
                <a:gd name="T75" fmla="*/ 2147483647 h 40"/>
                <a:gd name="T76" fmla="*/ 2147483647 w 167"/>
                <a:gd name="T77" fmla="*/ 2147483647 h 40"/>
                <a:gd name="T78" fmla="*/ 2147483647 w 167"/>
                <a:gd name="T79" fmla="*/ 2147483647 h 40"/>
                <a:gd name="T80" fmla="*/ 2147483647 w 167"/>
                <a:gd name="T81" fmla="*/ 2147483647 h 40"/>
                <a:gd name="T82" fmla="*/ 0 w 167"/>
                <a:gd name="T83" fmla="*/ 2147483647 h 40"/>
                <a:gd name="T84" fmla="*/ 2147483647 w 167"/>
                <a:gd name="T85" fmla="*/ 2147483647 h 40"/>
                <a:gd name="T86" fmla="*/ 2147483647 w 167"/>
                <a:gd name="T87" fmla="*/ 2147483647 h 40"/>
                <a:gd name="T88" fmla="*/ 2147483647 w 167"/>
                <a:gd name="T89" fmla="*/ 2147483647 h 40"/>
                <a:gd name="T90" fmla="*/ 2147483647 w 167"/>
                <a:gd name="T91" fmla="*/ 0 h 40"/>
                <a:gd name="T92" fmla="*/ 2147483647 w 167"/>
                <a:gd name="T93" fmla="*/ 2147483647 h 40"/>
                <a:gd name="T94" fmla="*/ 2147483647 w 167"/>
                <a:gd name="T95" fmla="*/ 2147483647 h 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
                <a:gd name="T145" fmla="*/ 0 h 40"/>
                <a:gd name="T146" fmla="*/ 167 w 167"/>
                <a:gd name="T147" fmla="*/ 40 h 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 h="40">
                  <a:moveTo>
                    <a:pt x="17" y="2"/>
                  </a:moveTo>
                  <a:lnTo>
                    <a:pt x="22" y="2"/>
                  </a:lnTo>
                  <a:lnTo>
                    <a:pt x="30" y="4"/>
                  </a:lnTo>
                  <a:lnTo>
                    <a:pt x="40" y="4"/>
                  </a:lnTo>
                  <a:lnTo>
                    <a:pt x="47" y="8"/>
                  </a:lnTo>
                  <a:lnTo>
                    <a:pt x="57" y="8"/>
                  </a:lnTo>
                  <a:lnTo>
                    <a:pt x="64" y="9"/>
                  </a:lnTo>
                  <a:lnTo>
                    <a:pt x="76" y="9"/>
                  </a:lnTo>
                  <a:lnTo>
                    <a:pt x="83" y="11"/>
                  </a:lnTo>
                  <a:lnTo>
                    <a:pt x="93" y="11"/>
                  </a:lnTo>
                  <a:lnTo>
                    <a:pt x="102" y="11"/>
                  </a:lnTo>
                  <a:lnTo>
                    <a:pt x="110" y="11"/>
                  </a:lnTo>
                  <a:lnTo>
                    <a:pt x="119" y="13"/>
                  </a:lnTo>
                  <a:lnTo>
                    <a:pt x="127" y="11"/>
                  </a:lnTo>
                  <a:lnTo>
                    <a:pt x="135" y="11"/>
                  </a:lnTo>
                  <a:lnTo>
                    <a:pt x="142" y="9"/>
                  </a:lnTo>
                  <a:lnTo>
                    <a:pt x="152" y="9"/>
                  </a:lnTo>
                  <a:lnTo>
                    <a:pt x="157" y="8"/>
                  </a:lnTo>
                  <a:lnTo>
                    <a:pt x="161" y="9"/>
                  </a:lnTo>
                  <a:lnTo>
                    <a:pt x="165" y="13"/>
                  </a:lnTo>
                  <a:lnTo>
                    <a:pt x="167" y="19"/>
                  </a:lnTo>
                  <a:lnTo>
                    <a:pt x="167" y="23"/>
                  </a:lnTo>
                  <a:lnTo>
                    <a:pt x="165" y="29"/>
                  </a:lnTo>
                  <a:lnTo>
                    <a:pt x="163" y="34"/>
                  </a:lnTo>
                  <a:lnTo>
                    <a:pt x="157" y="36"/>
                  </a:lnTo>
                  <a:lnTo>
                    <a:pt x="148" y="38"/>
                  </a:lnTo>
                  <a:lnTo>
                    <a:pt x="140" y="40"/>
                  </a:lnTo>
                  <a:lnTo>
                    <a:pt x="131" y="40"/>
                  </a:lnTo>
                  <a:lnTo>
                    <a:pt x="121" y="40"/>
                  </a:lnTo>
                  <a:lnTo>
                    <a:pt x="112" y="40"/>
                  </a:lnTo>
                  <a:lnTo>
                    <a:pt x="100" y="38"/>
                  </a:lnTo>
                  <a:lnTo>
                    <a:pt x="91" y="36"/>
                  </a:lnTo>
                  <a:lnTo>
                    <a:pt x="81" y="36"/>
                  </a:lnTo>
                  <a:lnTo>
                    <a:pt x="70" y="34"/>
                  </a:lnTo>
                  <a:lnTo>
                    <a:pt x="59" y="32"/>
                  </a:lnTo>
                  <a:lnTo>
                    <a:pt x="49" y="29"/>
                  </a:lnTo>
                  <a:lnTo>
                    <a:pt x="40" y="29"/>
                  </a:lnTo>
                  <a:lnTo>
                    <a:pt x="28" y="27"/>
                  </a:lnTo>
                  <a:lnTo>
                    <a:pt x="21" y="23"/>
                  </a:lnTo>
                  <a:lnTo>
                    <a:pt x="11" y="21"/>
                  </a:lnTo>
                  <a:lnTo>
                    <a:pt x="3" y="19"/>
                  </a:lnTo>
                  <a:lnTo>
                    <a:pt x="0" y="15"/>
                  </a:lnTo>
                  <a:lnTo>
                    <a:pt x="2" y="8"/>
                  </a:lnTo>
                  <a:lnTo>
                    <a:pt x="5" y="4"/>
                  </a:lnTo>
                  <a:lnTo>
                    <a:pt x="9" y="2"/>
                  </a:lnTo>
                  <a:lnTo>
                    <a:pt x="13" y="0"/>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0" name="Freeform 291">
              <a:extLst>
                <a:ext uri="{FF2B5EF4-FFF2-40B4-BE49-F238E27FC236}">
                  <a16:creationId xmlns:a16="http://schemas.microsoft.com/office/drawing/2014/main" id="{683FACEA-F29E-3D43-AF93-D55647C97829}"/>
                </a:ext>
              </a:extLst>
            </p:cNvPr>
            <p:cNvSpPr>
              <a:spLocks/>
            </p:cNvSpPr>
            <p:nvPr/>
          </p:nvSpPr>
          <p:spPr bwMode="auto">
            <a:xfrm flipH="1">
              <a:off x="2951510" y="2452003"/>
              <a:ext cx="53975" cy="61913"/>
            </a:xfrm>
            <a:custGeom>
              <a:avLst/>
              <a:gdLst>
                <a:gd name="T0" fmla="*/ 2147483647 w 69"/>
                <a:gd name="T1" fmla="*/ 0 h 76"/>
                <a:gd name="T2" fmla="*/ 2147483647 w 69"/>
                <a:gd name="T3" fmla="*/ 0 h 76"/>
                <a:gd name="T4" fmla="*/ 2147483647 w 69"/>
                <a:gd name="T5" fmla="*/ 2147483647 h 76"/>
                <a:gd name="T6" fmla="*/ 2147483647 w 69"/>
                <a:gd name="T7" fmla="*/ 2147483647 h 76"/>
                <a:gd name="T8" fmla="*/ 2147483647 w 69"/>
                <a:gd name="T9" fmla="*/ 2147483647 h 76"/>
                <a:gd name="T10" fmla="*/ 2147483647 w 69"/>
                <a:gd name="T11" fmla="*/ 2147483647 h 76"/>
                <a:gd name="T12" fmla="*/ 2147483647 w 69"/>
                <a:gd name="T13" fmla="*/ 2147483647 h 76"/>
                <a:gd name="T14" fmla="*/ 2147483647 w 69"/>
                <a:gd name="T15" fmla="*/ 2147483647 h 76"/>
                <a:gd name="T16" fmla="*/ 2147483647 w 69"/>
                <a:gd name="T17" fmla="*/ 2147483647 h 76"/>
                <a:gd name="T18" fmla="*/ 2147483647 w 69"/>
                <a:gd name="T19" fmla="*/ 2147483647 h 76"/>
                <a:gd name="T20" fmla="*/ 2147483647 w 69"/>
                <a:gd name="T21" fmla="*/ 2147483647 h 76"/>
                <a:gd name="T22" fmla="*/ 2147483647 w 69"/>
                <a:gd name="T23" fmla="*/ 2147483647 h 76"/>
                <a:gd name="T24" fmla="*/ 2147483647 w 69"/>
                <a:gd name="T25" fmla="*/ 2147483647 h 76"/>
                <a:gd name="T26" fmla="*/ 2147483647 w 69"/>
                <a:gd name="T27" fmla="*/ 2147483647 h 76"/>
                <a:gd name="T28" fmla="*/ 2147483647 w 69"/>
                <a:gd name="T29" fmla="*/ 2147483647 h 76"/>
                <a:gd name="T30" fmla="*/ 2147483647 w 69"/>
                <a:gd name="T31" fmla="*/ 2147483647 h 76"/>
                <a:gd name="T32" fmla="*/ 2147483647 w 69"/>
                <a:gd name="T33" fmla="*/ 2147483647 h 76"/>
                <a:gd name="T34" fmla="*/ 2147483647 w 69"/>
                <a:gd name="T35" fmla="*/ 2147483647 h 76"/>
                <a:gd name="T36" fmla="*/ 2147483647 w 69"/>
                <a:gd name="T37" fmla="*/ 2147483647 h 76"/>
                <a:gd name="T38" fmla="*/ 2147483647 w 69"/>
                <a:gd name="T39" fmla="*/ 2147483647 h 76"/>
                <a:gd name="T40" fmla="*/ 2147483647 w 69"/>
                <a:gd name="T41" fmla="*/ 2147483647 h 76"/>
                <a:gd name="T42" fmla="*/ 2147483647 w 69"/>
                <a:gd name="T43" fmla="*/ 2147483647 h 76"/>
                <a:gd name="T44" fmla="*/ 2147483647 w 69"/>
                <a:gd name="T45" fmla="*/ 2147483647 h 76"/>
                <a:gd name="T46" fmla="*/ 2147483647 w 69"/>
                <a:gd name="T47" fmla="*/ 2147483647 h 76"/>
                <a:gd name="T48" fmla="*/ 2147483647 w 69"/>
                <a:gd name="T49" fmla="*/ 2147483647 h 76"/>
                <a:gd name="T50" fmla="*/ 2147483647 w 69"/>
                <a:gd name="T51" fmla="*/ 2147483647 h 76"/>
                <a:gd name="T52" fmla="*/ 2147483647 w 69"/>
                <a:gd name="T53" fmla="*/ 2147483647 h 76"/>
                <a:gd name="T54" fmla="*/ 2147483647 w 69"/>
                <a:gd name="T55" fmla="*/ 2147483647 h 76"/>
                <a:gd name="T56" fmla="*/ 2147483647 w 69"/>
                <a:gd name="T57" fmla="*/ 2147483647 h 76"/>
                <a:gd name="T58" fmla="*/ 2147483647 w 69"/>
                <a:gd name="T59" fmla="*/ 2147483647 h 76"/>
                <a:gd name="T60" fmla="*/ 2147483647 w 69"/>
                <a:gd name="T61" fmla="*/ 2147483647 h 76"/>
                <a:gd name="T62" fmla="*/ 2147483647 w 69"/>
                <a:gd name="T63" fmla="*/ 2147483647 h 76"/>
                <a:gd name="T64" fmla="*/ 2147483647 w 69"/>
                <a:gd name="T65" fmla="*/ 2147483647 h 76"/>
                <a:gd name="T66" fmla="*/ 2147483647 w 69"/>
                <a:gd name="T67" fmla="*/ 2147483647 h 76"/>
                <a:gd name="T68" fmla="*/ 2147483647 w 69"/>
                <a:gd name="T69" fmla="*/ 2147483647 h 76"/>
                <a:gd name="T70" fmla="*/ 2147483647 w 69"/>
                <a:gd name="T71" fmla="*/ 2147483647 h 76"/>
                <a:gd name="T72" fmla="*/ 2147483647 w 69"/>
                <a:gd name="T73" fmla="*/ 2147483647 h 76"/>
                <a:gd name="T74" fmla="*/ 2147483647 w 69"/>
                <a:gd name="T75" fmla="*/ 2147483647 h 76"/>
                <a:gd name="T76" fmla="*/ 2147483647 w 69"/>
                <a:gd name="T77" fmla="*/ 2147483647 h 76"/>
                <a:gd name="T78" fmla="*/ 2147483647 w 69"/>
                <a:gd name="T79" fmla="*/ 2147483647 h 76"/>
                <a:gd name="T80" fmla="*/ 0 w 69"/>
                <a:gd name="T81" fmla="*/ 2147483647 h 76"/>
                <a:gd name="T82" fmla="*/ 2147483647 w 69"/>
                <a:gd name="T83" fmla="*/ 0 h 76"/>
                <a:gd name="T84" fmla="*/ 2147483647 w 69"/>
                <a:gd name="T85" fmla="*/ 0 h 76"/>
                <a:gd name="T86" fmla="*/ 2147483647 w 69"/>
                <a:gd name="T87" fmla="*/ 0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76"/>
                <a:gd name="T134" fmla="*/ 69 w 69"/>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76">
                  <a:moveTo>
                    <a:pt x="10" y="0"/>
                  </a:moveTo>
                  <a:lnTo>
                    <a:pt x="18" y="0"/>
                  </a:lnTo>
                  <a:lnTo>
                    <a:pt x="25" y="2"/>
                  </a:lnTo>
                  <a:lnTo>
                    <a:pt x="33" y="4"/>
                  </a:lnTo>
                  <a:lnTo>
                    <a:pt x="42" y="8"/>
                  </a:lnTo>
                  <a:lnTo>
                    <a:pt x="46" y="9"/>
                  </a:lnTo>
                  <a:lnTo>
                    <a:pt x="52" y="15"/>
                  </a:lnTo>
                  <a:lnTo>
                    <a:pt x="54" y="17"/>
                  </a:lnTo>
                  <a:lnTo>
                    <a:pt x="56" y="21"/>
                  </a:lnTo>
                  <a:lnTo>
                    <a:pt x="57" y="25"/>
                  </a:lnTo>
                  <a:lnTo>
                    <a:pt x="59" y="30"/>
                  </a:lnTo>
                  <a:lnTo>
                    <a:pt x="59" y="34"/>
                  </a:lnTo>
                  <a:lnTo>
                    <a:pt x="61" y="40"/>
                  </a:lnTo>
                  <a:lnTo>
                    <a:pt x="61" y="44"/>
                  </a:lnTo>
                  <a:lnTo>
                    <a:pt x="63" y="46"/>
                  </a:lnTo>
                  <a:lnTo>
                    <a:pt x="63" y="51"/>
                  </a:lnTo>
                  <a:lnTo>
                    <a:pt x="65" y="55"/>
                  </a:lnTo>
                  <a:lnTo>
                    <a:pt x="67" y="59"/>
                  </a:lnTo>
                  <a:lnTo>
                    <a:pt x="69" y="65"/>
                  </a:lnTo>
                  <a:lnTo>
                    <a:pt x="69" y="72"/>
                  </a:lnTo>
                  <a:lnTo>
                    <a:pt x="65" y="76"/>
                  </a:lnTo>
                  <a:lnTo>
                    <a:pt x="57" y="76"/>
                  </a:lnTo>
                  <a:lnTo>
                    <a:pt x="56" y="74"/>
                  </a:lnTo>
                  <a:lnTo>
                    <a:pt x="50" y="67"/>
                  </a:lnTo>
                  <a:lnTo>
                    <a:pt x="48" y="63"/>
                  </a:lnTo>
                  <a:lnTo>
                    <a:pt x="46" y="57"/>
                  </a:lnTo>
                  <a:lnTo>
                    <a:pt x="44" y="53"/>
                  </a:lnTo>
                  <a:lnTo>
                    <a:pt x="42" y="48"/>
                  </a:lnTo>
                  <a:lnTo>
                    <a:pt x="42" y="44"/>
                  </a:lnTo>
                  <a:lnTo>
                    <a:pt x="38" y="38"/>
                  </a:lnTo>
                  <a:lnTo>
                    <a:pt x="38" y="32"/>
                  </a:lnTo>
                  <a:lnTo>
                    <a:pt x="37" y="27"/>
                  </a:lnTo>
                  <a:lnTo>
                    <a:pt x="35" y="23"/>
                  </a:lnTo>
                  <a:lnTo>
                    <a:pt x="31" y="21"/>
                  </a:lnTo>
                  <a:lnTo>
                    <a:pt x="27" y="19"/>
                  </a:lnTo>
                  <a:lnTo>
                    <a:pt x="21" y="17"/>
                  </a:lnTo>
                  <a:lnTo>
                    <a:pt x="18" y="15"/>
                  </a:lnTo>
                  <a:lnTo>
                    <a:pt x="12" y="15"/>
                  </a:lnTo>
                  <a:lnTo>
                    <a:pt x="8" y="15"/>
                  </a:lnTo>
                  <a:lnTo>
                    <a:pt x="2" y="9"/>
                  </a:lnTo>
                  <a:lnTo>
                    <a:pt x="0" y="6"/>
                  </a:lnTo>
                  <a:lnTo>
                    <a:pt x="2"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1" name="Freeform 293">
              <a:extLst>
                <a:ext uri="{FF2B5EF4-FFF2-40B4-BE49-F238E27FC236}">
                  <a16:creationId xmlns:a16="http://schemas.microsoft.com/office/drawing/2014/main" id="{F84CABDD-CC0A-9C47-9A50-23C923DA5546}"/>
                </a:ext>
              </a:extLst>
            </p:cNvPr>
            <p:cNvSpPr>
              <a:spLocks/>
            </p:cNvSpPr>
            <p:nvPr/>
          </p:nvSpPr>
          <p:spPr bwMode="auto">
            <a:xfrm flipH="1">
              <a:off x="2895947" y="2582178"/>
              <a:ext cx="47625" cy="34925"/>
            </a:xfrm>
            <a:custGeom>
              <a:avLst/>
              <a:gdLst>
                <a:gd name="T0" fmla="*/ 0 w 61"/>
                <a:gd name="T1" fmla="*/ 2147483647 h 43"/>
                <a:gd name="T2" fmla="*/ 0 w 61"/>
                <a:gd name="T3" fmla="*/ 2147483647 h 43"/>
                <a:gd name="T4" fmla="*/ 0 w 61"/>
                <a:gd name="T5" fmla="*/ 2147483647 h 43"/>
                <a:gd name="T6" fmla="*/ 0 w 61"/>
                <a:gd name="T7" fmla="*/ 2147483647 h 43"/>
                <a:gd name="T8" fmla="*/ 2147483647 w 61"/>
                <a:gd name="T9" fmla="*/ 2147483647 h 43"/>
                <a:gd name="T10" fmla="*/ 2147483647 w 61"/>
                <a:gd name="T11" fmla="*/ 2147483647 h 43"/>
                <a:gd name="T12" fmla="*/ 2147483647 w 61"/>
                <a:gd name="T13" fmla="*/ 2147483647 h 43"/>
                <a:gd name="T14" fmla="*/ 2147483647 w 61"/>
                <a:gd name="T15" fmla="*/ 2147483647 h 43"/>
                <a:gd name="T16" fmla="*/ 2147483647 w 61"/>
                <a:gd name="T17" fmla="*/ 2147483647 h 43"/>
                <a:gd name="T18" fmla="*/ 2147483647 w 61"/>
                <a:gd name="T19" fmla="*/ 2147483647 h 43"/>
                <a:gd name="T20" fmla="*/ 2147483647 w 61"/>
                <a:gd name="T21" fmla="*/ 2147483647 h 43"/>
                <a:gd name="T22" fmla="*/ 2147483647 w 61"/>
                <a:gd name="T23" fmla="*/ 2147483647 h 43"/>
                <a:gd name="T24" fmla="*/ 2147483647 w 61"/>
                <a:gd name="T25" fmla="*/ 2147483647 h 43"/>
                <a:gd name="T26" fmla="*/ 2147483647 w 61"/>
                <a:gd name="T27" fmla="*/ 2147483647 h 43"/>
                <a:gd name="T28" fmla="*/ 2147483647 w 61"/>
                <a:gd name="T29" fmla="*/ 2147483647 h 43"/>
                <a:gd name="T30" fmla="*/ 2147483647 w 61"/>
                <a:gd name="T31" fmla="*/ 0 h 43"/>
                <a:gd name="T32" fmla="*/ 2147483647 w 61"/>
                <a:gd name="T33" fmla="*/ 2147483647 h 43"/>
                <a:gd name="T34" fmla="*/ 2147483647 w 61"/>
                <a:gd name="T35" fmla="*/ 2147483647 h 43"/>
                <a:gd name="T36" fmla="*/ 2147483647 w 61"/>
                <a:gd name="T37" fmla="*/ 2147483647 h 43"/>
                <a:gd name="T38" fmla="*/ 0 w 61"/>
                <a:gd name="T39" fmla="*/ 2147483647 h 43"/>
                <a:gd name="T40" fmla="*/ 0 w 61"/>
                <a:gd name="T41" fmla="*/ 2147483647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43"/>
                <a:gd name="T65" fmla="*/ 61 w 61"/>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43">
                  <a:moveTo>
                    <a:pt x="0" y="43"/>
                  </a:moveTo>
                  <a:lnTo>
                    <a:pt x="0" y="38"/>
                  </a:lnTo>
                  <a:lnTo>
                    <a:pt x="0" y="34"/>
                  </a:lnTo>
                  <a:lnTo>
                    <a:pt x="0" y="28"/>
                  </a:lnTo>
                  <a:lnTo>
                    <a:pt x="2" y="28"/>
                  </a:lnTo>
                  <a:lnTo>
                    <a:pt x="8" y="22"/>
                  </a:lnTo>
                  <a:lnTo>
                    <a:pt x="16" y="17"/>
                  </a:lnTo>
                  <a:lnTo>
                    <a:pt x="17" y="15"/>
                  </a:lnTo>
                  <a:lnTo>
                    <a:pt x="23" y="11"/>
                  </a:lnTo>
                  <a:lnTo>
                    <a:pt x="27" y="11"/>
                  </a:lnTo>
                  <a:lnTo>
                    <a:pt x="33" y="9"/>
                  </a:lnTo>
                  <a:lnTo>
                    <a:pt x="36" y="5"/>
                  </a:lnTo>
                  <a:lnTo>
                    <a:pt x="40" y="5"/>
                  </a:lnTo>
                  <a:lnTo>
                    <a:pt x="44" y="3"/>
                  </a:lnTo>
                  <a:lnTo>
                    <a:pt x="48" y="1"/>
                  </a:lnTo>
                  <a:lnTo>
                    <a:pt x="54" y="0"/>
                  </a:lnTo>
                  <a:lnTo>
                    <a:pt x="59" y="3"/>
                  </a:lnTo>
                  <a:lnTo>
                    <a:pt x="61" y="9"/>
                  </a:lnTo>
                  <a:lnTo>
                    <a:pt x="59" y="15"/>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2" name="Freeform 294">
              <a:extLst>
                <a:ext uri="{FF2B5EF4-FFF2-40B4-BE49-F238E27FC236}">
                  <a16:creationId xmlns:a16="http://schemas.microsoft.com/office/drawing/2014/main" id="{5F9D2F1A-95CB-3B44-B9F2-CE84CC7CE433}"/>
                </a:ext>
              </a:extLst>
            </p:cNvPr>
            <p:cNvSpPr>
              <a:spLocks/>
            </p:cNvSpPr>
            <p:nvPr/>
          </p:nvSpPr>
          <p:spPr bwMode="auto">
            <a:xfrm flipH="1">
              <a:off x="2559397" y="2759978"/>
              <a:ext cx="85725" cy="111125"/>
            </a:xfrm>
            <a:custGeom>
              <a:avLst/>
              <a:gdLst>
                <a:gd name="T0" fmla="*/ 2147483647 w 108"/>
                <a:gd name="T1" fmla="*/ 2147483647 h 141"/>
                <a:gd name="T2" fmla="*/ 2147483647 w 108"/>
                <a:gd name="T3" fmla="*/ 2147483647 h 141"/>
                <a:gd name="T4" fmla="*/ 2147483647 w 108"/>
                <a:gd name="T5" fmla="*/ 2147483647 h 141"/>
                <a:gd name="T6" fmla="*/ 2147483647 w 108"/>
                <a:gd name="T7" fmla="*/ 2147483647 h 141"/>
                <a:gd name="T8" fmla="*/ 2147483647 w 108"/>
                <a:gd name="T9" fmla="*/ 2147483647 h 141"/>
                <a:gd name="T10" fmla="*/ 2147483647 w 108"/>
                <a:gd name="T11" fmla="*/ 2147483647 h 141"/>
                <a:gd name="T12" fmla="*/ 2147483647 w 108"/>
                <a:gd name="T13" fmla="*/ 2147483647 h 141"/>
                <a:gd name="T14" fmla="*/ 2147483647 w 108"/>
                <a:gd name="T15" fmla="*/ 2147483647 h 141"/>
                <a:gd name="T16" fmla="*/ 2147483647 w 108"/>
                <a:gd name="T17" fmla="*/ 2147483647 h 141"/>
                <a:gd name="T18" fmla="*/ 2147483647 w 108"/>
                <a:gd name="T19" fmla="*/ 2147483647 h 141"/>
                <a:gd name="T20" fmla="*/ 2147483647 w 108"/>
                <a:gd name="T21" fmla="*/ 2147483647 h 141"/>
                <a:gd name="T22" fmla="*/ 2147483647 w 108"/>
                <a:gd name="T23" fmla="*/ 2147483647 h 141"/>
                <a:gd name="T24" fmla="*/ 2147483647 w 108"/>
                <a:gd name="T25" fmla="*/ 2147483647 h 141"/>
                <a:gd name="T26" fmla="*/ 2147483647 w 108"/>
                <a:gd name="T27" fmla="*/ 2147483647 h 141"/>
                <a:gd name="T28" fmla="*/ 2147483647 w 108"/>
                <a:gd name="T29" fmla="*/ 2147483647 h 141"/>
                <a:gd name="T30" fmla="*/ 2147483647 w 108"/>
                <a:gd name="T31" fmla="*/ 2147483647 h 141"/>
                <a:gd name="T32" fmla="*/ 2147483647 w 108"/>
                <a:gd name="T33" fmla="*/ 2147483647 h 141"/>
                <a:gd name="T34" fmla="*/ 2147483647 w 108"/>
                <a:gd name="T35" fmla="*/ 2147483647 h 141"/>
                <a:gd name="T36" fmla="*/ 2147483647 w 108"/>
                <a:gd name="T37" fmla="*/ 2147483647 h 141"/>
                <a:gd name="T38" fmla="*/ 2147483647 w 108"/>
                <a:gd name="T39" fmla="*/ 2147483647 h 141"/>
                <a:gd name="T40" fmla="*/ 2147483647 w 108"/>
                <a:gd name="T41" fmla="*/ 2147483647 h 141"/>
                <a:gd name="T42" fmla="*/ 2147483647 w 108"/>
                <a:gd name="T43" fmla="*/ 2147483647 h 141"/>
                <a:gd name="T44" fmla="*/ 2147483647 w 108"/>
                <a:gd name="T45" fmla="*/ 2147483647 h 141"/>
                <a:gd name="T46" fmla="*/ 2147483647 w 108"/>
                <a:gd name="T47" fmla="*/ 2147483647 h 141"/>
                <a:gd name="T48" fmla="*/ 2147483647 w 108"/>
                <a:gd name="T49" fmla="*/ 2147483647 h 141"/>
                <a:gd name="T50" fmla="*/ 2147483647 w 108"/>
                <a:gd name="T51" fmla="*/ 2147483647 h 141"/>
                <a:gd name="T52" fmla="*/ 2147483647 w 108"/>
                <a:gd name="T53" fmla="*/ 2147483647 h 141"/>
                <a:gd name="T54" fmla="*/ 2147483647 w 108"/>
                <a:gd name="T55" fmla="*/ 2147483647 h 141"/>
                <a:gd name="T56" fmla="*/ 2147483647 w 108"/>
                <a:gd name="T57" fmla="*/ 2147483647 h 141"/>
                <a:gd name="T58" fmla="*/ 2147483647 w 108"/>
                <a:gd name="T59" fmla="*/ 2147483647 h 141"/>
                <a:gd name="T60" fmla="*/ 2147483647 w 108"/>
                <a:gd name="T61" fmla="*/ 2147483647 h 141"/>
                <a:gd name="T62" fmla="*/ 2147483647 w 108"/>
                <a:gd name="T63" fmla="*/ 2147483647 h 141"/>
                <a:gd name="T64" fmla="*/ 2147483647 w 108"/>
                <a:gd name="T65" fmla="*/ 2147483647 h 141"/>
                <a:gd name="T66" fmla="*/ 2147483647 w 108"/>
                <a:gd name="T67" fmla="*/ 2147483647 h 141"/>
                <a:gd name="T68" fmla="*/ 2147483647 w 108"/>
                <a:gd name="T69" fmla="*/ 2147483647 h 141"/>
                <a:gd name="T70" fmla="*/ 2147483647 w 108"/>
                <a:gd name="T71" fmla="*/ 2147483647 h 141"/>
                <a:gd name="T72" fmla="*/ 2147483647 w 108"/>
                <a:gd name="T73" fmla="*/ 2147483647 h 141"/>
                <a:gd name="T74" fmla="*/ 2147483647 w 108"/>
                <a:gd name="T75" fmla="*/ 2147483647 h 141"/>
                <a:gd name="T76" fmla="*/ 2147483647 w 108"/>
                <a:gd name="T77" fmla="*/ 2147483647 h 141"/>
                <a:gd name="T78" fmla="*/ 2147483647 w 108"/>
                <a:gd name="T79" fmla="*/ 2147483647 h 141"/>
                <a:gd name="T80" fmla="*/ 0 w 108"/>
                <a:gd name="T81" fmla="*/ 2147483647 h 141"/>
                <a:gd name="T82" fmla="*/ 0 w 108"/>
                <a:gd name="T83" fmla="*/ 2147483647 h 141"/>
                <a:gd name="T84" fmla="*/ 0 w 108"/>
                <a:gd name="T85" fmla="*/ 2147483647 h 141"/>
                <a:gd name="T86" fmla="*/ 2147483647 w 108"/>
                <a:gd name="T87" fmla="*/ 0 h 141"/>
                <a:gd name="T88" fmla="*/ 2147483647 w 108"/>
                <a:gd name="T89" fmla="*/ 0 h 141"/>
                <a:gd name="T90" fmla="*/ 2147483647 w 108"/>
                <a:gd name="T91" fmla="*/ 0 h 141"/>
                <a:gd name="T92" fmla="*/ 2147483647 w 108"/>
                <a:gd name="T93" fmla="*/ 2147483647 h 141"/>
                <a:gd name="T94" fmla="*/ 2147483647 w 108"/>
                <a:gd name="T95" fmla="*/ 2147483647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141"/>
                <a:gd name="T146" fmla="*/ 108 w 108"/>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141">
                  <a:moveTo>
                    <a:pt x="17" y="6"/>
                  </a:moveTo>
                  <a:lnTo>
                    <a:pt x="17" y="15"/>
                  </a:lnTo>
                  <a:lnTo>
                    <a:pt x="20" y="25"/>
                  </a:lnTo>
                  <a:lnTo>
                    <a:pt x="22" y="32"/>
                  </a:lnTo>
                  <a:lnTo>
                    <a:pt x="24" y="42"/>
                  </a:lnTo>
                  <a:lnTo>
                    <a:pt x="28" y="48"/>
                  </a:lnTo>
                  <a:lnTo>
                    <a:pt x="32" y="55"/>
                  </a:lnTo>
                  <a:lnTo>
                    <a:pt x="36" y="63"/>
                  </a:lnTo>
                  <a:lnTo>
                    <a:pt x="41" y="71"/>
                  </a:lnTo>
                  <a:lnTo>
                    <a:pt x="47" y="74"/>
                  </a:lnTo>
                  <a:lnTo>
                    <a:pt x="51" y="82"/>
                  </a:lnTo>
                  <a:lnTo>
                    <a:pt x="58" y="86"/>
                  </a:lnTo>
                  <a:lnTo>
                    <a:pt x="64" y="91"/>
                  </a:lnTo>
                  <a:lnTo>
                    <a:pt x="70" y="95"/>
                  </a:lnTo>
                  <a:lnTo>
                    <a:pt x="79" y="99"/>
                  </a:lnTo>
                  <a:lnTo>
                    <a:pt x="89" y="103"/>
                  </a:lnTo>
                  <a:lnTo>
                    <a:pt x="96" y="107"/>
                  </a:lnTo>
                  <a:lnTo>
                    <a:pt x="102" y="109"/>
                  </a:lnTo>
                  <a:lnTo>
                    <a:pt x="106" y="114"/>
                  </a:lnTo>
                  <a:lnTo>
                    <a:pt x="108" y="120"/>
                  </a:lnTo>
                  <a:lnTo>
                    <a:pt x="108" y="128"/>
                  </a:lnTo>
                  <a:lnTo>
                    <a:pt x="106" y="131"/>
                  </a:lnTo>
                  <a:lnTo>
                    <a:pt x="100" y="137"/>
                  </a:lnTo>
                  <a:lnTo>
                    <a:pt x="95" y="139"/>
                  </a:lnTo>
                  <a:lnTo>
                    <a:pt x="89" y="141"/>
                  </a:lnTo>
                  <a:lnTo>
                    <a:pt x="76" y="137"/>
                  </a:lnTo>
                  <a:lnTo>
                    <a:pt x="66" y="131"/>
                  </a:lnTo>
                  <a:lnTo>
                    <a:pt x="57" y="126"/>
                  </a:lnTo>
                  <a:lnTo>
                    <a:pt x="49" y="120"/>
                  </a:lnTo>
                  <a:lnTo>
                    <a:pt x="41" y="114"/>
                  </a:lnTo>
                  <a:lnTo>
                    <a:pt x="36" y="107"/>
                  </a:lnTo>
                  <a:lnTo>
                    <a:pt x="30" y="99"/>
                  </a:lnTo>
                  <a:lnTo>
                    <a:pt x="24" y="91"/>
                  </a:lnTo>
                  <a:lnTo>
                    <a:pt x="20" y="82"/>
                  </a:lnTo>
                  <a:lnTo>
                    <a:pt x="17" y="72"/>
                  </a:lnTo>
                  <a:lnTo>
                    <a:pt x="11" y="63"/>
                  </a:lnTo>
                  <a:lnTo>
                    <a:pt x="9" y="53"/>
                  </a:lnTo>
                  <a:lnTo>
                    <a:pt x="5" y="42"/>
                  </a:lnTo>
                  <a:lnTo>
                    <a:pt x="3" y="31"/>
                  </a:lnTo>
                  <a:lnTo>
                    <a:pt x="1" y="21"/>
                  </a:lnTo>
                  <a:lnTo>
                    <a:pt x="0" y="12"/>
                  </a:lnTo>
                  <a:lnTo>
                    <a:pt x="0" y="6"/>
                  </a:lnTo>
                  <a:lnTo>
                    <a:pt x="0" y="2"/>
                  </a:lnTo>
                  <a:lnTo>
                    <a:pt x="3" y="0"/>
                  </a:lnTo>
                  <a:lnTo>
                    <a:pt x="5" y="0"/>
                  </a:lnTo>
                  <a:lnTo>
                    <a:pt x="11" y="0"/>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3" name="Freeform 295">
              <a:extLst>
                <a:ext uri="{FF2B5EF4-FFF2-40B4-BE49-F238E27FC236}">
                  <a16:creationId xmlns:a16="http://schemas.microsoft.com/office/drawing/2014/main" id="{9D677F5F-749E-7144-B4AA-08FD48093D8C}"/>
                </a:ext>
              </a:extLst>
            </p:cNvPr>
            <p:cNvSpPr>
              <a:spLocks/>
            </p:cNvSpPr>
            <p:nvPr/>
          </p:nvSpPr>
          <p:spPr bwMode="auto">
            <a:xfrm flipH="1">
              <a:off x="2789584" y="2748866"/>
              <a:ext cx="65088" cy="165100"/>
            </a:xfrm>
            <a:custGeom>
              <a:avLst/>
              <a:gdLst>
                <a:gd name="T0" fmla="*/ 2147483647 w 82"/>
                <a:gd name="T1" fmla="*/ 2147483647 h 207"/>
                <a:gd name="T2" fmla="*/ 2147483647 w 82"/>
                <a:gd name="T3" fmla="*/ 2147483647 h 207"/>
                <a:gd name="T4" fmla="*/ 2147483647 w 82"/>
                <a:gd name="T5" fmla="*/ 2147483647 h 207"/>
                <a:gd name="T6" fmla="*/ 2147483647 w 82"/>
                <a:gd name="T7" fmla="*/ 2147483647 h 207"/>
                <a:gd name="T8" fmla="*/ 2147483647 w 82"/>
                <a:gd name="T9" fmla="*/ 2147483647 h 207"/>
                <a:gd name="T10" fmla="*/ 2147483647 w 82"/>
                <a:gd name="T11" fmla="*/ 2147483647 h 207"/>
                <a:gd name="T12" fmla="*/ 2147483647 w 82"/>
                <a:gd name="T13" fmla="*/ 2147483647 h 207"/>
                <a:gd name="T14" fmla="*/ 2147483647 w 82"/>
                <a:gd name="T15" fmla="*/ 2147483647 h 207"/>
                <a:gd name="T16" fmla="*/ 2147483647 w 82"/>
                <a:gd name="T17" fmla="*/ 2147483647 h 207"/>
                <a:gd name="T18" fmla="*/ 2147483647 w 82"/>
                <a:gd name="T19" fmla="*/ 2147483647 h 207"/>
                <a:gd name="T20" fmla="*/ 2147483647 w 82"/>
                <a:gd name="T21" fmla="*/ 2147483647 h 207"/>
                <a:gd name="T22" fmla="*/ 2147483647 w 82"/>
                <a:gd name="T23" fmla="*/ 2147483647 h 207"/>
                <a:gd name="T24" fmla="*/ 2147483647 w 82"/>
                <a:gd name="T25" fmla="*/ 2147483647 h 207"/>
                <a:gd name="T26" fmla="*/ 2147483647 w 82"/>
                <a:gd name="T27" fmla="*/ 2147483647 h 207"/>
                <a:gd name="T28" fmla="*/ 2147483647 w 82"/>
                <a:gd name="T29" fmla="*/ 2147483647 h 207"/>
                <a:gd name="T30" fmla="*/ 2147483647 w 82"/>
                <a:gd name="T31" fmla="*/ 2147483647 h 207"/>
                <a:gd name="T32" fmla="*/ 2147483647 w 82"/>
                <a:gd name="T33" fmla="*/ 2147483647 h 207"/>
                <a:gd name="T34" fmla="*/ 2147483647 w 82"/>
                <a:gd name="T35" fmla="*/ 2147483647 h 207"/>
                <a:gd name="T36" fmla="*/ 2147483647 w 82"/>
                <a:gd name="T37" fmla="*/ 2147483647 h 207"/>
                <a:gd name="T38" fmla="*/ 0 w 82"/>
                <a:gd name="T39" fmla="*/ 2147483647 h 207"/>
                <a:gd name="T40" fmla="*/ 0 w 82"/>
                <a:gd name="T41" fmla="*/ 2147483647 h 207"/>
                <a:gd name="T42" fmla="*/ 2147483647 w 82"/>
                <a:gd name="T43" fmla="*/ 2147483647 h 207"/>
                <a:gd name="T44" fmla="*/ 2147483647 w 82"/>
                <a:gd name="T45" fmla="*/ 2147483647 h 207"/>
                <a:gd name="T46" fmla="*/ 2147483647 w 82"/>
                <a:gd name="T47" fmla="*/ 2147483647 h 207"/>
                <a:gd name="T48" fmla="*/ 2147483647 w 82"/>
                <a:gd name="T49" fmla="*/ 2147483647 h 207"/>
                <a:gd name="T50" fmla="*/ 2147483647 w 82"/>
                <a:gd name="T51" fmla="*/ 2147483647 h 207"/>
                <a:gd name="T52" fmla="*/ 2147483647 w 82"/>
                <a:gd name="T53" fmla="*/ 2147483647 h 207"/>
                <a:gd name="T54" fmla="*/ 2147483647 w 82"/>
                <a:gd name="T55" fmla="*/ 2147483647 h 207"/>
                <a:gd name="T56" fmla="*/ 2147483647 w 82"/>
                <a:gd name="T57" fmla="*/ 2147483647 h 207"/>
                <a:gd name="T58" fmla="*/ 2147483647 w 82"/>
                <a:gd name="T59" fmla="*/ 2147483647 h 207"/>
                <a:gd name="T60" fmla="*/ 2147483647 w 82"/>
                <a:gd name="T61" fmla="*/ 2147483647 h 207"/>
                <a:gd name="T62" fmla="*/ 2147483647 w 82"/>
                <a:gd name="T63" fmla="*/ 2147483647 h 207"/>
                <a:gd name="T64" fmla="*/ 2147483647 w 82"/>
                <a:gd name="T65" fmla="*/ 2147483647 h 207"/>
                <a:gd name="T66" fmla="*/ 2147483647 w 82"/>
                <a:gd name="T67" fmla="*/ 2147483647 h 207"/>
                <a:gd name="T68" fmla="*/ 2147483647 w 82"/>
                <a:gd name="T69" fmla="*/ 2147483647 h 207"/>
                <a:gd name="T70" fmla="*/ 2147483647 w 82"/>
                <a:gd name="T71" fmla="*/ 2147483647 h 207"/>
                <a:gd name="T72" fmla="*/ 2147483647 w 82"/>
                <a:gd name="T73" fmla="*/ 2147483647 h 207"/>
                <a:gd name="T74" fmla="*/ 2147483647 w 82"/>
                <a:gd name="T75" fmla="*/ 2147483647 h 207"/>
                <a:gd name="T76" fmla="*/ 2147483647 w 82"/>
                <a:gd name="T77" fmla="*/ 2147483647 h 207"/>
                <a:gd name="T78" fmla="*/ 2147483647 w 82"/>
                <a:gd name="T79" fmla="*/ 2147483647 h 207"/>
                <a:gd name="T80" fmla="*/ 2147483647 w 82"/>
                <a:gd name="T81" fmla="*/ 2147483647 h 207"/>
                <a:gd name="T82" fmla="*/ 2147483647 w 82"/>
                <a:gd name="T83" fmla="*/ 2147483647 h 207"/>
                <a:gd name="T84" fmla="*/ 2147483647 w 82"/>
                <a:gd name="T85" fmla="*/ 2147483647 h 207"/>
                <a:gd name="T86" fmla="*/ 2147483647 w 82"/>
                <a:gd name="T87" fmla="*/ 2147483647 h 207"/>
                <a:gd name="T88" fmla="*/ 2147483647 w 82"/>
                <a:gd name="T89" fmla="*/ 2147483647 h 207"/>
                <a:gd name="T90" fmla="*/ 2147483647 w 82"/>
                <a:gd name="T91" fmla="*/ 2147483647 h 207"/>
                <a:gd name="T92" fmla="*/ 2147483647 w 82"/>
                <a:gd name="T93" fmla="*/ 2147483647 h 207"/>
                <a:gd name="T94" fmla="*/ 2147483647 w 82"/>
                <a:gd name="T95" fmla="*/ 2147483647 h 207"/>
                <a:gd name="T96" fmla="*/ 2147483647 w 82"/>
                <a:gd name="T97" fmla="*/ 2147483647 h 207"/>
                <a:gd name="T98" fmla="*/ 2147483647 w 82"/>
                <a:gd name="T99" fmla="*/ 2147483647 h 207"/>
                <a:gd name="T100" fmla="*/ 2147483647 w 82"/>
                <a:gd name="T101" fmla="*/ 2147483647 h 207"/>
                <a:gd name="T102" fmla="*/ 2147483647 w 82"/>
                <a:gd name="T103" fmla="*/ 2147483647 h 207"/>
                <a:gd name="T104" fmla="*/ 2147483647 w 82"/>
                <a:gd name="T105" fmla="*/ 2147483647 h 207"/>
                <a:gd name="T106" fmla="*/ 2147483647 w 82"/>
                <a:gd name="T107" fmla="*/ 2147483647 h 207"/>
                <a:gd name="T108" fmla="*/ 2147483647 w 82"/>
                <a:gd name="T109" fmla="*/ 2147483647 h 207"/>
                <a:gd name="T110" fmla="*/ 2147483647 w 82"/>
                <a:gd name="T111" fmla="*/ 0 h 207"/>
                <a:gd name="T112" fmla="*/ 2147483647 w 82"/>
                <a:gd name="T113" fmla="*/ 2147483647 h 207"/>
                <a:gd name="T114" fmla="*/ 2147483647 w 82"/>
                <a:gd name="T115" fmla="*/ 2147483647 h 207"/>
                <a:gd name="T116" fmla="*/ 2147483647 w 82"/>
                <a:gd name="T117" fmla="*/ 2147483647 h 207"/>
                <a:gd name="T118" fmla="*/ 2147483647 w 82"/>
                <a:gd name="T119" fmla="*/ 2147483647 h 207"/>
                <a:gd name="T120" fmla="*/ 2147483647 w 82"/>
                <a:gd name="T121" fmla="*/ 2147483647 h 207"/>
                <a:gd name="T122" fmla="*/ 2147483647 w 82"/>
                <a:gd name="T123" fmla="*/ 2147483647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207"/>
                <a:gd name="T188" fmla="*/ 82 w 82"/>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207">
                  <a:moveTo>
                    <a:pt x="78" y="17"/>
                  </a:moveTo>
                  <a:lnTo>
                    <a:pt x="78" y="25"/>
                  </a:lnTo>
                  <a:lnTo>
                    <a:pt x="78" y="36"/>
                  </a:lnTo>
                  <a:lnTo>
                    <a:pt x="80" y="44"/>
                  </a:lnTo>
                  <a:lnTo>
                    <a:pt x="82" y="53"/>
                  </a:lnTo>
                  <a:lnTo>
                    <a:pt x="82" y="61"/>
                  </a:lnTo>
                  <a:lnTo>
                    <a:pt x="82" y="66"/>
                  </a:lnTo>
                  <a:lnTo>
                    <a:pt x="82" y="74"/>
                  </a:lnTo>
                  <a:lnTo>
                    <a:pt x="82" y="84"/>
                  </a:lnTo>
                  <a:lnTo>
                    <a:pt x="78" y="93"/>
                  </a:lnTo>
                  <a:lnTo>
                    <a:pt x="75" y="103"/>
                  </a:lnTo>
                  <a:lnTo>
                    <a:pt x="71" y="114"/>
                  </a:lnTo>
                  <a:lnTo>
                    <a:pt x="65" y="127"/>
                  </a:lnTo>
                  <a:lnTo>
                    <a:pt x="57" y="142"/>
                  </a:lnTo>
                  <a:lnTo>
                    <a:pt x="48" y="160"/>
                  </a:lnTo>
                  <a:lnTo>
                    <a:pt x="35" y="179"/>
                  </a:lnTo>
                  <a:lnTo>
                    <a:pt x="19" y="201"/>
                  </a:lnTo>
                  <a:lnTo>
                    <a:pt x="14" y="205"/>
                  </a:lnTo>
                  <a:lnTo>
                    <a:pt x="6" y="207"/>
                  </a:lnTo>
                  <a:lnTo>
                    <a:pt x="0" y="205"/>
                  </a:lnTo>
                  <a:lnTo>
                    <a:pt x="0" y="201"/>
                  </a:lnTo>
                  <a:lnTo>
                    <a:pt x="4" y="194"/>
                  </a:lnTo>
                  <a:lnTo>
                    <a:pt x="6" y="186"/>
                  </a:lnTo>
                  <a:lnTo>
                    <a:pt x="8" y="179"/>
                  </a:lnTo>
                  <a:lnTo>
                    <a:pt x="12" y="173"/>
                  </a:lnTo>
                  <a:lnTo>
                    <a:pt x="12" y="167"/>
                  </a:lnTo>
                  <a:lnTo>
                    <a:pt x="14" y="161"/>
                  </a:lnTo>
                  <a:lnTo>
                    <a:pt x="18" y="156"/>
                  </a:lnTo>
                  <a:lnTo>
                    <a:pt x="18" y="150"/>
                  </a:lnTo>
                  <a:lnTo>
                    <a:pt x="19" y="144"/>
                  </a:lnTo>
                  <a:lnTo>
                    <a:pt x="23" y="139"/>
                  </a:lnTo>
                  <a:lnTo>
                    <a:pt x="25" y="131"/>
                  </a:lnTo>
                  <a:lnTo>
                    <a:pt x="27" y="127"/>
                  </a:lnTo>
                  <a:lnTo>
                    <a:pt x="29" y="120"/>
                  </a:lnTo>
                  <a:lnTo>
                    <a:pt x="31" y="114"/>
                  </a:lnTo>
                  <a:lnTo>
                    <a:pt x="35" y="108"/>
                  </a:lnTo>
                  <a:lnTo>
                    <a:pt x="37" y="101"/>
                  </a:lnTo>
                  <a:lnTo>
                    <a:pt x="38" y="95"/>
                  </a:lnTo>
                  <a:lnTo>
                    <a:pt x="40" y="89"/>
                  </a:lnTo>
                  <a:lnTo>
                    <a:pt x="40" y="84"/>
                  </a:lnTo>
                  <a:lnTo>
                    <a:pt x="42" y="78"/>
                  </a:lnTo>
                  <a:lnTo>
                    <a:pt x="44" y="72"/>
                  </a:lnTo>
                  <a:lnTo>
                    <a:pt x="44" y="66"/>
                  </a:lnTo>
                  <a:lnTo>
                    <a:pt x="46" y="61"/>
                  </a:lnTo>
                  <a:lnTo>
                    <a:pt x="46" y="57"/>
                  </a:lnTo>
                  <a:lnTo>
                    <a:pt x="46" y="51"/>
                  </a:lnTo>
                  <a:lnTo>
                    <a:pt x="48" y="45"/>
                  </a:lnTo>
                  <a:lnTo>
                    <a:pt x="48" y="40"/>
                  </a:lnTo>
                  <a:lnTo>
                    <a:pt x="48" y="34"/>
                  </a:lnTo>
                  <a:lnTo>
                    <a:pt x="48" y="28"/>
                  </a:lnTo>
                  <a:lnTo>
                    <a:pt x="50" y="23"/>
                  </a:lnTo>
                  <a:lnTo>
                    <a:pt x="52" y="17"/>
                  </a:lnTo>
                  <a:lnTo>
                    <a:pt x="54" y="11"/>
                  </a:lnTo>
                  <a:lnTo>
                    <a:pt x="54" y="6"/>
                  </a:lnTo>
                  <a:lnTo>
                    <a:pt x="59" y="2"/>
                  </a:lnTo>
                  <a:lnTo>
                    <a:pt x="61" y="0"/>
                  </a:lnTo>
                  <a:lnTo>
                    <a:pt x="67" y="2"/>
                  </a:lnTo>
                  <a:lnTo>
                    <a:pt x="71" y="2"/>
                  </a:lnTo>
                  <a:lnTo>
                    <a:pt x="75" y="6"/>
                  </a:lnTo>
                  <a:lnTo>
                    <a:pt x="76" y="9"/>
                  </a:lnTo>
                  <a:lnTo>
                    <a:pt x="78" y="1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4" name="Freeform 296">
              <a:extLst>
                <a:ext uri="{FF2B5EF4-FFF2-40B4-BE49-F238E27FC236}">
                  <a16:creationId xmlns:a16="http://schemas.microsoft.com/office/drawing/2014/main" id="{65358B28-A1FE-CF45-94CA-98EBE3D8E46C}"/>
                </a:ext>
              </a:extLst>
            </p:cNvPr>
            <p:cNvSpPr>
              <a:spLocks/>
            </p:cNvSpPr>
            <p:nvPr/>
          </p:nvSpPr>
          <p:spPr bwMode="auto">
            <a:xfrm flipH="1">
              <a:off x="2667347" y="2264678"/>
              <a:ext cx="95250" cy="222250"/>
            </a:xfrm>
            <a:custGeom>
              <a:avLst/>
              <a:gdLst>
                <a:gd name="T0" fmla="*/ 2147483647 w 120"/>
                <a:gd name="T1" fmla="*/ 2147483647 h 282"/>
                <a:gd name="T2" fmla="*/ 2147483647 w 120"/>
                <a:gd name="T3" fmla="*/ 2147483647 h 282"/>
                <a:gd name="T4" fmla="*/ 2147483647 w 120"/>
                <a:gd name="T5" fmla="*/ 2147483647 h 282"/>
                <a:gd name="T6" fmla="*/ 2147483647 w 120"/>
                <a:gd name="T7" fmla="*/ 2147483647 h 282"/>
                <a:gd name="T8" fmla="*/ 2147483647 w 120"/>
                <a:gd name="T9" fmla="*/ 2147483647 h 282"/>
                <a:gd name="T10" fmla="*/ 2147483647 w 120"/>
                <a:gd name="T11" fmla="*/ 2147483647 h 282"/>
                <a:gd name="T12" fmla="*/ 2147483647 w 120"/>
                <a:gd name="T13" fmla="*/ 2147483647 h 282"/>
                <a:gd name="T14" fmla="*/ 2147483647 w 120"/>
                <a:gd name="T15" fmla="*/ 2147483647 h 282"/>
                <a:gd name="T16" fmla="*/ 2147483647 w 120"/>
                <a:gd name="T17" fmla="*/ 2147483647 h 282"/>
                <a:gd name="T18" fmla="*/ 2147483647 w 120"/>
                <a:gd name="T19" fmla="*/ 2147483647 h 282"/>
                <a:gd name="T20" fmla="*/ 2147483647 w 120"/>
                <a:gd name="T21" fmla="*/ 2147483647 h 282"/>
                <a:gd name="T22" fmla="*/ 2147483647 w 120"/>
                <a:gd name="T23" fmla="*/ 2147483647 h 282"/>
                <a:gd name="T24" fmla="*/ 2147483647 w 120"/>
                <a:gd name="T25" fmla="*/ 2147483647 h 282"/>
                <a:gd name="T26" fmla="*/ 2147483647 w 120"/>
                <a:gd name="T27" fmla="*/ 2147483647 h 282"/>
                <a:gd name="T28" fmla="*/ 2147483647 w 120"/>
                <a:gd name="T29" fmla="*/ 2147483647 h 282"/>
                <a:gd name="T30" fmla="*/ 2147483647 w 120"/>
                <a:gd name="T31" fmla="*/ 2147483647 h 282"/>
                <a:gd name="T32" fmla="*/ 2147483647 w 120"/>
                <a:gd name="T33" fmla="*/ 2147483647 h 282"/>
                <a:gd name="T34" fmla="*/ 2147483647 w 120"/>
                <a:gd name="T35" fmla="*/ 2147483647 h 282"/>
                <a:gd name="T36" fmla="*/ 2147483647 w 120"/>
                <a:gd name="T37" fmla="*/ 2147483647 h 282"/>
                <a:gd name="T38" fmla="*/ 2147483647 w 120"/>
                <a:gd name="T39" fmla="*/ 2147483647 h 282"/>
                <a:gd name="T40" fmla="*/ 0 w 120"/>
                <a:gd name="T41" fmla="*/ 2147483647 h 282"/>
                <a:gd name="T42" fmla="*/ 2147483647 w 120"/>
                <a:gd name="T43" fmla="*/ 2147483647 h 282"/>
                <a:gd name="T44" fmla="*/ 2147483647 w 120"/>
                <a:gd name="T45" fmla="*/ 2147483647 h 282"/>
                <a:gd name="T46" fmla="*/ 2147483647 w 120"/>
                <a:gd name="T47" fmla="*/ 2147483647 h 282"/>
                <a:gd name="T48" fmla="*/ 2147483647 w 120"/>
                <a:gd name="T49" fmla="*/ 2147483647 h 282"/>
                <a:gd name="T50" fmla="*/ 2147483647 w 120"/>
                <a:gd name="T51" fmla="*/ 2147483647 h 282"/>
                <a:gd name="T52" fmla="*/ 2147483647 w 120"/>
                <a:gd name="T53" fmla="*/ 2147483647 h 282"/>
                <a:gd name="T54" fmla="*/ 2147483647 w 120"/>
                <a:gd name="T55" fmla="*/ 2147483647 h 282"/>
                <a:gd name="T56" fmla="*/ 2147483647 w 120"/>
                <a:gd name="T57" fmla="*/ 2147483647 h 282"/>
                <a:gd name="T58" fmla="*/ 2147483647 w 120"/>
                <a:gd name="T59" fmla="*/ 2147483647 h 282"/>
                <a:gd name="T60" fmla="*/ 2147483647 w 120"/>
                <a:gd name="T61" fmla="*/ 2147483647 h 282"/>
                <a:gd name="T62" fmla="*/ 2147483647 w 120"/>
                <a:gd name="T63" fmla="*/ 2147483647 h 282"/>
                <a:gd name="T64" fmla="*/ 2147483647 w 120"/>
                <a:gd name="T65" fmla="*/ 2147483647 h 282"/>
                <a:gd name="T66" fmla="*/ 2147483647 w 120"/>
                <a:gd name="T67" fmla="*/ 2147483647 h 282"/>
                <a:gd name="T68" fmla="*/ 2147483647 w 120"/>
                <a:gd name="T69" fmla="*/ 2147483647 h 282"/>
                <a:gd name="T70" fmla="*/ 2147483647 w 120"/>
                <a:gd name="T71" fmla="*/ 2147483647 h 282"/>
                <a:gd name="T72" fmla="*/ 2147483647 w 120"/>
                <a:gd name="T73" fmla="*/ 2147483647 h 282"/>
                <a:gd name="T74" fmla="*/ 2147483647 w 120"/>
                <a:gd name="T75" fmla="*/ 2147483647 h 282"/>
                <a:gd name="T76" fmla="*/ 2147483647 w 120"/>
                <a:gd name="T77" fmla="*/ 0 h 282"/>
                <a:gd name="T78" fmla="*/ 2147483647 w 120"/>
                <a:gd name="T79" fmla="*/ 0 h 282"/>
                <a:gd name="T80" fmla="*/ 2147483647 w 120"/>
                <a:gd name="T81" fmla="*/ 0 h 282"/>
                <a:gd name="T82" fmla="*/ 2147483647 w 120"/>
                <a:gd name="T83" fmla="*/ 2147483647 h 282"/>
                <a:gd name="T84" fmla="*/ 2147483647 w 120"/>
                <a:gd name="T85" fmla="*/ 2147483647 h 282"/>
                <a:gd name="T86" fmla="*/ 2147483647 w 120"/>
                <a:gd name="T87" fmla="*/ 2147483647 h 282"/>
                <a:gd name="T88" fmla="*/ 2147483647 w 120"/>
                <a:gd name="T89" fmla="*/ 2147483647 h 282"/>
                <a:gd name="T90" fmla="*/ 2147483647 w 120"/>
                <a:gd name="T91" fmla="*/ 2147483647 h 282"/>
                <a:gd name="T92" fmla="*/ 2147483647 w 120"/>
                <a:gd name="T93" fmla="*/ 2147483647 h 282"/>
                <a:gd name="T94" fmla="*/ 2147483647 w 120"/>
                <a:gd name="T95" fmla="*/ 2147483647 h 282"/>
                <a:gd name="T96" fmla="*/ 2147483647 w 120"/>
                <a:gd name="T97" fmla="*/ 2147483647 h 282"/>
                <a:gd name="T98" fmla="*/ 2147483647 w 120"/>
                <a:gd name="T99" fmla="*/ 2147483647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0"/>
                <a:gd name="T151" fmla="*/ 0 h 282"/>
                <a:gd name="T152" fmla="*/ 120 w 120"/>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0" h="282">
                  <a:moveTo>
                    <a:pt x="111" y="40"/>
                  </a:moveTo>
                  <a:lnTo>
                    <a:pt x="95" y="52"/>
                  </a:lnTo>
                  <a:lnTo>
                    <a:pt x="84" y="63"/>
                  </a:lnTo>
                  <a:lnTo>
                    <a:pt x="73" y="74"/>
                  </a:lnTo>
                  <a:lnTo>
                    <a:pt x="63" y="88"/>
                  </a:lnTo>
                  <a:lnTo>
                    <a:pt x="55" y="101"/>
                  </a:lnTo>
                  <a:lnTo>
                    <a:pt x="50" y="114"/>
                  </a:lnTo>
                  <a:lnTo>
                    <a:pt x="42" y="128"/>
                  </a:lnTo>
                  <a:lnTo>
                    <a:pt x="38" y="141"/>
                  </a:lnTo>
                  <a:lnTo>
                    <a:pt x="35" y="156"/>
                  </a:lnTo>
                  <a:lnTo>
                    <a:pt x="31" y="171"/>
                  </a:lnTo>
                  <a:lnTo>
                    <a:pt x="25" y="189"/>
                  </a:lnTo>
                  <a:lnTo>
                    <a:pt x="25" y="206"/>
                  </a:lnTo>
                  <a:lnTo>
                    <a:pt x="21" y="221"/>
                  </a:lnTo>
                  <a:lnTo>
                    <a:pt x="19" y="238"/>
                  </a:lnTo>
                  <a:lnTo>
                    <a:pt x="17" y="257"/>
                  </a:lnTo>
                  <a:lnTo>
                    <a:pt x="14" y="276"/>
                  </a:lnTo>
                  <a:lnTo>
                    <a:pt x="12" y="280"/>
                  </a:lnTo>
                  <a:lnTo>
                    <a:pt x="6" y="282"/>
                  </a:lnTo>
                  <a:lnTo>
                    <a:pt x="2" y="278"/>
                  </a:lnTo>
                  <a:lnTo>
                    <a:pt x="0" y="274"/>
                  </a:lnTo>
                  <a:lnTo>
                    <a:pt x="2" y="253"/>
                  </a:lnTo>
                  <a:lnTo>
                    <a:pt x="4" y="234"/>
                  </a:lnTo>
                  <a:lnTo>
                    <a:pt x="6" y="215"/>
                  </a:lnTo>
                  <a:lnTo>
                    <a:pt x="8" y="196"/>
                  </a:lnTo>
                  <a:lnTo>
                    <a:pt x="12" y="177"/>
                  </a:lnTo>
                  <a:lnTo>
                    <a:pt x="14" y="160"/>
                  </a:lnTo>
                  <a:lnTo>
                    <a:pt x="16" y="141"/>
                  </a:lnTo>
                  <a:lnTo>
                    <a:pt x="21" y="124"/>
                  </a:lnTo>
                  <a:lnTo>
                    <a:pt x="25" y="107"/>
                  </a:lnTo>
                  <a:lnTo>
                    <a:pt x="31" y="92"/>
                  </a:lnTo>
                  <a:lnTo>
                    <a:pt x="36" y="74"/>
                  </a:lnTo>
                  <a:lnTo>
                    <a:pt x="46" y="61"/>
                  </a:lnTo>
                  <a:lnTo>
                    <a:pt x="55" y="46"/>
                  </a:lnTo>
                  <a:lnTo>
                    <a:pt x="67" y="33"/>
                  </a:lnTo>
                  <a:lnTo>
                    <a:pt x="80" y="19"/>
                  </a:lnTo>
                  <a:lnTo>
                    <a:pt x="95" y="6"/>
                  </a:lnTo>
                  <a:lnTo>
                    <a:pt x="101" y="2"/>
                  </a:lnTo>
                  <a:lnTo>
                    <a:pt x="105" y="0"/>
                  </a:lnTo>
                  <a:lnTo>
                    <a:pt x="107" y="0"/>
                  </a:lnTo>
                  <a:lnTo>
                    <a:pt x="112" y="0"/>
                  </a:lnTo>
                  <a:lnTo>
                    <a:pt x="116" y="4"/>
                  </a:lnTo>
                  <a:lnTo>
                    <a:pt x="120" y="12"/>
                  </a:lnTo>
                  <a:lnTo>
                    <a:pt x="120" y="14"/>
                  </a:lnTo>
                  <a:lnTo>
                    <a:pt x="120" y="17"/>
                  </a:lnTo>
                  <a:lnTo>
                    <a:pt x="120" y="23"/>
                  </a:lnTo>
                  <a:lnTo>
                    <a:pt x="118" y="27"/>
                  </a:lnTo>
                  <a:lnTo>
                    <a:pt x="114" y="34"/>
                  </a:lnTo>
                  <a:lnTo>
                    <a:pt x="111"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5" name="Freeform 297">
              <a:extLst>
                <a:ext uri="{FF2B5EF4-FFF2-40B4-BE49-F238E27FC236}">
                  <a16:creationId xmlns:a16="http://schemas.microsoft.com/office/drawing/2014/main" id="{C9C516A5-11AF-114B-BF8D-8990FB94169F}"/>
                </a:ext>
              </a:extLst>
            </p:cNvPr>
            <p:cNvSpPr>
              <a:spLocks/>
            </p:cNvSpPr>
            <p:nvPr/>
          </p:nvSpPr>
          <p:spPr bwMode="auto">
            <a:xfrm flipH="1">
              <a:off x="2681635" y="2128153"/>
              <a:ext cx="187325" cy="219075"/>
            </a:xfrm>
            <a:custGeom>
              <a:avLst/>
              <a:gdLst>
                <a:gd name="T0" fmla="*/ 2147483647 w 236"/>
                <a:gd name="T1" fmla="*/ 2147483647 h 276"/>
                <a:gd name="T2" fmla="*/ 2147483647 w 236"/>
                <a:gd name="T3" fmla="*/ 2147483647 h 276"/>
                <a:gd name="T4" fmla="*/ 2147483647 w 236"/>
                <a:gd name="T5" fmla="*/ 2147483647 h 276"/>
                <a:gd name="T6" fmla="*/ 2147483647 w 236"/>
                <a:gd name="T7" fmla="*/ 2147483647 h 276"/>
                <a:gd name="T8" fmla="*/ 2147483647 w 236"/>
                <a:gd name="T9" fmla="*/ 2147483647 h 276"/>
                <a:gd name="T10" fmla="*/ 2147483647 w 236"/>
                <a:gd name="T11" fmla="*/ 2147483647 h 276"/>
                <a:gd name="T12" fmla="*/ 2147483647 w 236"/>
                <a:gd name="T13" fmla="*/ 2147483647 h 276"/>
                <a:gd name="T14" fmla="*/ 2147483647 w 236"/>
                <a:gd name="T15" fmla="*/ 2147483647 h 276"/>
                <a:gd name="T16" fmla="*/ 2147483647 w 236"/>
                <a:gd name="T17" fmla="*/ 2147483647 h 276"/>
                <a:gd name="T18" fmla="*/ 0 w 236"/>
                <a:gd name="T19" fmla="*/ 2147483647 h 276"/>
                <a:gd name="T20" fmla="*/ 2147483647 w 236"/>
                <a:gd name="T21" fmla="*/ 2147483647 h 276"/>
                <a:gd name="T22" fmla="*/ 2147483647 w 236"/>
                <a:gd name="T23" fmla="*/ 2147483647 h 276"/>
                <a:gd name="T24" fmla="*/ 2147483647 w 236"/>
                <a:gd name="T25" fmla="*/ 2147483647 h 276"/>
                <a:gd name="T26" fmla="*/ 2147483647 w 236"/>
                <a:gd name="T27" fmla="*/ 2147483647 h 276"/>
                <a:gd name="T28" fmla="*/ 2147483647 w 236"/>
                <a:gd name="T29" fmla="*/ 2147483647 h 276"/>
                <a:gd name="T30" fmla="*/ 2147483647 w 236"/>
                <a:gd name="T31" fmla="*/ 2147483647 h 276"/>
                <a:gd name="T32" fmla="*/ 2147483647 w 236"/>
                <a:gd name="T33" fmla="*/ 2147483647 h 276"/>
                <a:gd name="T34" fmla="*/ 2147483647 w 236"/>
                <a:gd name="T35" fmla="*/ 2147483647 h 276"/>
                <a:gd name="T36" fmla="*/ 2147483647 w 236"/>
                <a:gd name="T37" fmla="*/ 2147483647 h 276"/>
                <a:gd name="T38" fmla="*/ 2147483647 w 236"/>
                <a:gd name="T39" fmla="*/ 2147483647 h 276"/>
                <a:gd name="T40" fmla="*/ 2147483647 w 236"/>
                <a:gd name="T41" fmla="*/ 2147483647 h 276"/>
                <a:gd name="T42" fmla="*/ 2147483647 w 236"/>
                <a:gd name="T43" fmla="*/ 2147483647 h 276"/>
                <a:gd name="T44" fmla="*/ 2147483647 w 236"/>
                <a:gd name="T45" fmla="*/ 2147483647 h 276"/>
                <a:gd name="T46" fmla="*/ 2147483647 w 236"/>
                <a:gd name="T47" fmla="*/ 2147483647 h 276"/>
                <a:gd name="T48" fmla="*/ 2147483647 w 236"/>
                <a:gd name="T49" fmla="*/ 2147483647 h 276"/>
                <a:gd name="T50" fmla="*/ 2147483647 w 236"/>
                <a:gd name="T51" fmla="*/ 2147483647 h 276"/>
                <a:gd name="T52" fmla="*/ 2147483647 w 236"/>
                <a:gd name="T53" fmla="*/ 2147483647 h 276"/>
                <a:gd name="T54" fmla="*/ 2147483647 w 236"/>
                <a:gd name="T55" fmla="*/ 2147483647 h 276"/>
                <a:gd name="T56" fmla="*/ 2147483647 w 236"/>
                <a:gd name="T57" fmla="*/ 2147483647 h 276"/>
                <a:gd name="T58" fmla="*/ 2147483647 w 236"/>
                <a:gd name="T59" fmla="*/ 2147483647 h 276"/>
                <a:gd name="T60" fmla="*/ 2147483647 w 236"/>
                <a:gd name="T61" fmla="*/ 2147483647 h 276"/>
                <a:gd name="T62" fmla="*/ 2147483647 w 236"/>
                <a:gd name="T63" fmla="*/ 2147483647 h 276"/>
                <a:gd name="T64" fmla="*/ 2147483647 w 236"/>
                <a:gd name="T65" fmla="*/ 2147483647 h 276"/>
                <a:gd name="T66" fmla="*/ 2147483647 w 236"/>
                <a:gd name="T67" fmla="*/ 2147483647 h 276"/>
                <a:gd name="T68" fmla="*/ 2147483647 w 236"/>
                <a:gd name="T69" fmla="*/ 2147483647 h 276"/>
                <a:gd name="T70" fmla="*/ 2147483647 w 236"/>
                <a:gd name="T71" fmla="*/ 2147483647 h 276"/>
                <a:gd name="T72" fmla="*/ 2147483647 w 236"/>
                <a:gd name="T73" fmla="*/ 2147483647 h 276"/>
                <a:gd name="T74" fmla="*/ 2147483647 w 236"/>
                <a:gd name="T75" fmla="*/ 2147483647 h 276"/>
                <a:gd name="T76" fmla="*/ 2147483647 w 236"/>
                <a:gd name="T77" fmla="*/ 2147483647 h 276"/>
                <a:gd name="T78" fmla="*/ 2147483647 w 236"/>
                <a:gd name="T79" fmla="*/ 2147483647 h 276"/>
                <a:gd name="T80" fmla="*/ 2147483647 w 236"/>
                <a:gd name="T81" fmla="*/ 2147483647 h 276"/>
                <a:gd name="T82" fmla="*/ 2147483647 w 236"/>
                <a:gd name="T83" fmla="*/ 2147483647 h 276"/>
                <a:gd name="T84" fmla="*/ 2147483647 w 236"/>
                <a:gd name="T85" fmla="*/ 2147483647 h 276"/>
                <a:gd name="T86" fmla="*/ 2147483647 w 236"/>
                <a:gd name="T87" fmla="*/ 2147483647 h 276"/>
                <a:gd name="T88" fmla="*/ 2147483647 w 236"/>
                <a:gd name="T89" fmla="*/ 2147483647 h 276"/>
                <a:gd name="T90" fmla="*/ 2147483647 w 236"/>
                <a:gd name="T91" fmla="*/ 2147483647 h 276"/>
                <a:gd name="T92" fmla="*/ 2147483647 w 236"/>
                <a:gd name="T93" fmla="*/ 2147483647 h 276"/>
                <a:gd name="T94" fmla="*/ 2147483647 w 236"/>
                <a:gd name="T95" fmla="*/ 2147483647 h 276"/>
                <a:gd name="T96" fmla="*/ 2147483647 w 236"/>
                <a:gd name="T97" fmla="*/ 2147483647 h 276"/>
                <a:gd name="T98" fmla="*/ 2147483647 w 236"/>
                <a:gd name="T99" fmla="*/ 2147483647 h 276"/>
                <a:gd name="T100" fmla="*/ 2147483647 w 236"/>
                <a:gd name="T101" fmla="*/ 2147483647 h 276"/>
                <a:gd name="T102" fmla="*/ 2147483647 w 236"/>
                <a:gd name="T103" fmla="*/ 2147483647 h 2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6"/>
                <a:gd name="T157" fmla="*/ 0 h 276"/>
                <a:gd name="T158" fmla="*/ 236 w 236"/>
                <a:gd name="T159" fmla="*/ 276 h 2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6" h="276">
                  <a:moveTo>
                    <a:pt x="139" y="226"/>
                  </a:moveTo>
                  <a:lnTo>
                    <a:pt x="131" y="236"/>
                  </a:lnTo>
                  <a:lnTo>
                    <a:pt x="126" y="242"/>
                  </a:lnTo>
                  <a:lnTo>
                    <a:pt x="118" y="249"/>
                  </a:lnTo>
                  <a:lnTo>
                    <a:pt x="111" y="255"/>
                  </a:lnTo>
                  <a:lnTo>
                    <a:pt x="105" y="259"/>
                  </a:lnTo>
                  <a:lnTo>
                    <a:pt x="103" y="261"/>
                  </a:lnTo>
                  <a:lnTo>
                    <a:pt x="99" y="264"/>
                  </a:lnTo>
                  <a:lnTo>
                    <a:pt x="93" y="266"/>
                  </a:lnTo>
                  <a:lnTo>
                    <a:pt x="88" y="268"/>
                  </a:lnTo>
                  <a:lnTo>
                    <a:pt x="84" y="272"/>
                  </a:lnTo>
                  <a:lnTo>
                    <a:pt x="80" y="272"/>
                  </a:lnTo>
                  <a:lnTo>
                    <a:pt x="76" y="276"/>
                  </a:lnTo>
                  <a:lnTo>
                    <a:pt x="71" y="276"/>
                  </a:lnTo>
                  <a:lnTo>
                    <a:pt x="67" y="276"/>
                  </a:lnTo>
                  <a:lnTo>
                    <a:pt x="63" y="274"/>
                  </a:lnTo>
                  <a:lnTo>
                    <a:pt x="57" y="274"/>
                  </a:lnTo>
                  <a:lnTo>
                    <a:pt x="54" y="272"/>
                  </a:lnTo>
                  <a:lnTo>
                    <a:pt x="48" y="272"/>
                  </a:lnTo>
                  <a:lnTo>
                    <a:pt x="46" y="268"/>
                  </a:lnTo>
                  <a:lnTo>
                    <a:pt x="40" y="266"/>
                  </a:lnTo>
                  <a:lnTo>
                    <a:pt x="36" y="263"/>
                  </a:lnTo>
                  <a:lnTo>
                    <a:pt x="33" y="259"/>
                  </a:lnTo>
                  <a:lnTo>
                    <a:pt x="29" y="253"/>
                  </a:lnTo>
                  <a:lnTo>
                    <a:pt x="27" y="247"/>
                  </a:lnTo>
                  <a:lnTo>
                    <a:pt x="23" y="242"/>
                  </a:lnTo>
                  <a:lnTo>
                    <a:pt x="21" y="236"/>
                  </a:lnTo>
                  <a:lnTo>
                    <a:pt x="17" y="228"/>
                  </a:lnTo>
                  <a:lnTo>
                    <a:pt x="17" y="221"/>
                  </a:lnTo>
                  <a:lnTo>
                    <a:pt x="14" y="215"/>
                  </a:lnTo>
                  <a:lnTo>
                    <a:pt x="12" y="207"/>
                  </a:lnTo>
                  <a:lnTo>
                    <a:pt x="12" y="198"/>
                  </a:lnTo>
                  <a:lnTo>
                    <a:pt x="10" y="190"/>
                  </a:lnTo>
                  <a:lnTo>
                    <a:pt x="8" y="181"/>
                  </a:lnTo>
                  <a:lnTo>
                    <a:pt x="6" y="171"/>
                  </a:lnTo>
                  <a:lnTo>
                    <a:pt x="4" y="160"/>
                  </a:lnTo>
                  <a:lnTo>
                    <a:pt x="4" y="148"/>
                  </a:lnTo>
                  <a:lnTo>
                    <a:pt x="0" y="135"/>
                  </a:lnTo>
                  <a:lnTo>
                    <a:pt x="0" y="124"/>
                  </a:lnTo>
                  <a:lnTo>
                    <a:pt x="0" y="110"/>
                  </a:lnTo>
                  <a:lnTo>
                    <a:pt x="0" y="99"/>
                  </a:lnTo>
                  <a:lnTo>
                    <a:pt x="0" y="88"/>
                  </a:lnTo>
                  <a:lnTo>
                    <a:pt x="2" y="76"/>
                  </a:lnTo>
                  <a:lnTo>
                    <a:pt x="4" y="65"/>
                  </a:lnTo>
                  <a:lnTo>
                    <a:pt x="8" y="55"/>
                  </a:lnTo>
                  <a:lnTo>
                    <a:pt x="10" y="49"/>
                  </a:lnTo>
                  <a:lnTo>
                    <a:pt x="12" y="46"/>
                  </a:lnTo>
                  <a:lnTo>
                    <a:pt x="14" y="40"/>
                  </a:lnTo>
                  <a:lnTo>
                    <a:pt x="17" y="36"/>
                  </a:lnTo>
                  <a:lnTo>
                    <a:pt x="19" y="30"/>
                  </a:lnTo>
                  <a:lnTo>
                    <a:pt x="23" y="29"/>
                  </a:lnTo>
                  <a:lnTo>
                    <a:pt x="29" y="25"/>
                  </a:lnTo>
                  <a:lnTo>
                    <a:pt x="33" y="25"/>
                  </a:lnTo>
                  <a:lnTo>
                    <a:pt x="36" y="19"/>
                  </a:lnTo>
                  <a:lnTo>
                    <a:pt x="40" y="17"/>
                  </a:lnTo>
                  <a:lnTo>
                    <a:pt x="46" y="15"/>
                  </a:lnTo>
                  <a:lnTo>
                    <a:pt x="52" y="13"/>
                  </a:lnTo>
                  <a:lnTo>
                    <a:pt x="55" y="11"/>
                  </a:lnTo>
                  <a:lnTo>
                    <a:pt x="63" y="8"/>
                  </a:lnTo>
                  <a:lnTo>
                    <a:pt x="67" y="6"/>
                  </a:lnTo>
                  <a:lnTo>
                    <a:pt x="73" y="6"/>
                  </a:lnTo>
                  <a:lnTo>
                    <a:pt x="78" y="4"/>
                  </a:lnTo>
                  <a:lnTo>
                    <a:pt x="86" y="4"/>
                  </a:lnTo>
                  <a:lnTo>
                    <a:pt x="92" y="2"/>
                  </a:lnTo>
                  <a:lnTo>
                    <a:pt x="99" y="2"/>
                  </a:lnTo>
                  <a:lnTo>
                    <a:pt x="107" y="0"/>
                  </a:lnTo>
                  <a:lnTo>
                    <a:pt x="116" y="0"/>
                  </a:lnTo>
                  <a:lnTo>
                    <a:pt x="124" y="2"/>
                  </a:lnTo>
                  <a:lnTo>
                    <a:pt x="133" y="4"/>
                  </a:lnTo>
                  <a:lnTo>
                    <a:pt x="141" y="4"/>
                  </a:lnTo>
                  <a:lnTo>
                    <a:pt x="149" y="6"/>
                  </a:lnTo>
                  <a:lnTo>
                    <a:pt x="156" y="8"/>
                  </a:lnTo>
                  <a:lnTo>
                    <a:pt x="162" y="11"/>
                  </a:lnTo>
                  <a:lnTo>
                    <a:pt x="169" y="15"/>
                  </a:lnTo>
                  <a:lnTo>
                    <a:pt x="173" y="19"/>
                  </a:lnTo>
                  <a:lnTo>
                    <a:pt x="179" y="25"/>
                  </a:lnTo>
                  <a:lnTo>
                    <a:pt x="183" y="30"/>
                  </a:lnTo>
                  <a:lnTo>
                    <a:pt x="185" y="36"/>
                  </a:lnTo>
                  <a:lnTo>
                    <a:pt x="188" y="42"/>
                  </a:lnTo>
                  <a:lnTo>
                    <a:pt x="190" y="48"/>
                  </a:lnTo>
                  <a:lnTo>
                    <a:pt x="192" y="53"/>
                  </a:lnTo>
                  <a:lnTo>
                    <a:pt x="194" y="59"/>
                  </a:lnTo>
                  <a:lnTo>
                    <a:pt x="194" y="65"/>
                  </a:lnTo>
                  <a:lnTo>
                    <a:pt x="194" y="70"/>
                  </a:lnTo>
                  <a:lnTo>
                    <a:pt x="196" y="76"/>
                  </a:lnTo>
                  <a:lnTo>
                    <a:pt x="196" y="82"/>
                  </a:lnTo>
                  <a:lnTo>
                    <a:pt x="196" y="88"/>
                  </a:lnTo>
                  <a:lnTo>
                    <a:pt x="194" y="95"/>
                  </a:lnTo>
                  <a:lnTo>
                    <a:pt x="194" y="103"/>
                  </a:lnTo>
                  <a:lnTo>
                    <a:pt x="194" y="108"/>
                  </a:lnTo>
                  <a:lnTo>
                    <a:pt x="192" y="118"/>
                  </a:lnTo>
                  <a:lnTo>
                    <a:pt x="188" y="126"/>
                  </a:lnTo>
                  <a:lnTo>
                    <a:pt x="188" y="135"/>
                  </a:lnTo>
                  <a:lnTo>
                    <a:pt x="192" y="141"/>
                  </a:lnTo>
                  <a:lnTo>
                    <a:pt x="194" y="143"/>
                  </a:lnTo>
                  <a:lnTo>
                    <a:pt x="200" y="146"/>
                  </a:lnTo>
                  <a:lnTo>
                    <a:pt x="202" y="148"/>
                  </a:lnTo>
                  <a:lnTo>
                    <a:pt x="206" y="154"/>
                  </a:lnTo>
                  <a:lnTo>
                    <a:pt x="215" y="160"/>
                  </a:lnTo>
                  <a:lnTo>
                    <a:pt x="223" y="169"/>
                  </a:lnTo>
                  <a:lnTo>
                    <a:pt x="228" y="177"/>
                  </a:lnTo>
                  <a:lnTo>
                    <a:pt x="236" y="183"/>
                  </a:lnTo>
                  <a:lnTo>
                    <a:pt x="236" y="188"/>
                  </a:lnTo>
                  <a:lnTo>
                    <a:pt x="232" y="190"/>
                  </a:lnTo>
                  <a:lnTo>
                    <a:pt x="226" y="190"/>
                  </a:lnTo>
                  <a:lnTo>
                    <a:pt x="223" y="188"/>
                  </a:lnTo>
                  <a:lnTo>
                    <a:pt x="219" y="190"/>
                  </a:lnTo>
                  <a:lnTo>
                    <a:pt x="213" y="188"/>
                  </a:lnTo>
                  <a:lnTo>
                    <a:pt x="211" y="186"/>
                  </a:lnTo>
                  <a:lnTo>
                    <a:pt x="206" y="183"/>
                  </a:lnTo>
                  <a:lnTo>
                    <a:pt x="202" y="183"/>
                  </a:lnTo>
                  <a:lnTo>
                    <a:pt x="198" y="179"/>
                  </a:lnTo>
                  <a:lnTo>
                    <a:pt x="194" y="175"/>
                  </a:lnTo>
                  <a:lnTo>
                    <a:pt x="188" y="171"/>
                  </a:lnTo>
                  <a:lnTo>
                    <a:pt x="183" y="169"/>
                  </a:lnTo>
                  <a:lnTo>
                    <a:pt x="181" y="165"/>
                  </a:lnTo>
                  <a:lnTo>
                    <a:pt x="171" y="158"/>
                  </a:lnTo>
                  <a:lnTo>
                    <a:pt x="168" y="150"/>
                  </a:lnTo>
                  <a:lnTo>
                    <a:pt x="166" y="145"/>
                  </a:lnTo>
                  <a:lnTo>
                    <a:pt x="169" y="137"/>
                  </a:lnTo>
                  <a:lnTo>
                    <a:pt x="169" y="133"/>
                  </a:lnTo>
                  <a:lnTo>
                    <a:pt x="169" y="129"/>
                  </a:lnTo>
                  <a:lnTo>
                    <a:pt x="169" y="124"/>
                  </a:lnTo>
                  <a:lnTo>
                    <a:pt x="168" y="118"/>
                  </a:lnTo>
                  <a:lnTo>
                    <a:pt x="162" y="110"/>
                  </a:lnTo>
                  <a:lnTo>
                    <a:pt x="158" y="103"/>
                  </a:lnTo>
                  <a:lnTo>
                    <a:pt x="154" y="95"/>
                  </a:lnTo>
                  <a:lnTo>
                    <a:pt x="152" y="91"/>
                  </a:lnTo>
                  <a:lnTo>
                    <a:pt x="150" y="88"/>
                  </a:lnTo>
                  <a:lnTo>
                    <a:pt x="149" y="84"/>
                  </a:lnTo>
                  <a:lnTo>
                    <a:pt x="147" y="80"/>
                  </a:lnTo>
                  <a:lnTo>
                    <a:pt x="147" y="78"/>
                  </a:lnTo>
                  <a:lnTo>
                    <a:pt x="145" y="72"/>
                  </a:lnTo>
                  <a:lnTo>
                    <a:pt x="143" y="68"/>
                  </a:lnTo>
                  <a:lnTo>
                    <a:pt x="141" y="65"/>
                  </a:lnTo>
                  <a:lnTo>
                    <a:pt x="141" y="63"/>
                  </a:lnTo>
                  <a:lnTo>
                    <a:pt x="139" y="59"/>
                  </a:lnTo>
                  <a:lnTo>
                    <a:pt x="137" y="55"/>
                  </a:lnTo>
                  <a:lnTo>
                    <a:pt x="133" y="48"/>
                  </a:lnTo>
                  <a:lnTo>
                    <a:pt x="130" y="44"/>
                  </a:lnTo>
                  <a:lnTo>
                    <a:pt x="124" y="40"/>
                  </a:lnTo>
                  <a:lnTo>
                    <a:pt x="118" y="38"/>
                  </a:lnTo>
                  <a:lnTo>
                    <a:pt x="112" y="36"/>
                  </a:lnTo>
                  <a:lnTo>
                    <a:pt x="107" y="36"/>
                  </a:lnTo>
                  <a:lnTo>
                    <a:pt x="101" y="36"/>
                  </a:lnTo>
                  <a:lnTo>
                    <a:pt x="95" y="36"/>
                  </a:lnTo>
                  <a:lnTo>
                    <a:pt x="88" y="40"/>
                  </a:lnTo>
                  <a:lnTo>
                    <a:pt x="78" y="42"/>
                  </a:lnTo>
                  <a:lnTo>
                    <a:pt x="71" y="46"/>
                  </a:lnTo>
                  <a:lnTo>
                    <a:pt x="65" y="49"/>
                  </a:lnTo>
                  <a:lnTo>
                    <a:pt x="57" y="53"/>
                  </a:lnTo>
                  <a:lnTo>
                    <a:pt x="52" y="59"/>
                  </a:lnTo>
                  <a:lnTo>
                    <a:pt x="46" y="65"/>
                  </a:lnTo>
                  <a:lnTo>
                    <a:pt x="40" y="70"/>
                  </a:lnTo>
                  <a:lnTo>
                    <a:pt x="35" y="76"/>
                  </a:lnTo>
                  <a:lnTo>
                    <a:pt x="33" y="84"/>
                  </a:lnTo>
                  <a:lnTo>
                    <a:pt x="29" y="91"/>
                  </a:lnTo>
                  <a:lnTo>
                    <a:pt x="25" y="97"/>
                  </a:lnTo>
                  <a:lnTo>
                    <a:pt x="21" y="105"/>
                  </a:lnTo>
                  <a:lnTo>
                    <a:pt x="19" y="112"/>
                  </a:lnTo>
                  <a:lnTo>
                    <a:pt x="17" y="120"/>
                  </a:lnTo>
                  <a:lnTo>
                    <a:pt x="17" y="129"/>
                  </a:lnTo>
                  <a:lnTo>
                    <a:pt x="17" y="133"/>
                  </a:lnTo>
                  <a:lnTo>
                    <a:pt x="17" y="137"/>
                  </a:lnTo>
                  <a:lnTo>
                    <a:pt x="17" y="143"/>
                  </a:lnTo>
                  <a:lnTo>
                    <a:pt x="19" y="150"/>
                  </a:lnTo>
                  <a:lnTo>
                    <a:pt x="19" y="156"/>
                  </a:lnTo>
                  <a:lnTo>
                    <a:pt x="21" y="164"/>
                  </a:lnTo>
                  <a:lnTo>
                    <a:pt x="21" y="171"/>
                  </a:lnTo>
                  <a:lnTo>
                    <a:pt x="23" y="177"/>
                  </a:lnTo>
                  <a:lnTo>
                    <a:pt x="23" y="183"/>
                  </a:lnTo>
                  <a:lnTo>
                    <a:pt x="23" y="188"/>
                  </a:lnTo>
                  <a:lnTo>
                    <a:pt x="23" y="194"/>
                  </a:lnTo>
                  <a:lnTo>
                    <a:pt x="25" y="200"/>
                  </a:lnTo>
                  <a:lnTo>
                    <a:pt x="25" y="204"/>
                  </a:lnTo>
                  <a:lnTo>
                    <a:pt x="27" y="207"/>
                  </a:lnTo>
                  <a:lnTo>
                    <a:pt x="29" y="209"/>
                  </a:lnTo>
                  <a:lnTo>
                    <a:pt x="29" y="215"/>
                  </a:lnTo>
                  <a:lnTo>
                    <a:pt x="29" y="219"/>
                  </a:lnTo>
                  <a:lnTo>
                    <a:pt x="31" y="224"/>
                  </a:lnTo>
                  <a:lnTo>
                    <a:pt x="33" y="230"/>
                  </a:lnTo>
                  <a:lnTo>
                    <a:pt x="36" y="236"/>
                  </a:lnTo>
                  <a:lnTo>
                    <a:pt x="42" y="243"/>
                  </a:lnTo>
                  <a:lnTo>
                    <a:pt x="48" y="247"/>
                  </a:lnTo>
                  <a:lnTo>
                    <a:pt x="57" y="253"/>
                  </a:lnTo>
                  <a:lnTo>
                    <a:pt x="61" y="253"/>
                  </a:lnTo>
                  <a:lnTo>
                    <a:pt x="65" y="253"/>
                  </a:lnTo>
                  <a:lnTo>
                    <a:pt x="71" y="253"/>
                  </a:lnTo>
                  <a:lnTo>
                    <a:pt x="76" y="253"/>
                  </a:lnTo>
                  <a:lnTo>
                    <a:pt x="82" y="249"/>
                  </a:lnTo>
                  <a:lnTo>
                    <a:pt x="90" y="243"/>
                  </a:lnTo>
                  <a:lnTo>
                    <a:pt x="99" y="238"/>
                  </a:lnTo>
                  <a:lnTo>
                    <a:pt x="105" y="232"/>
                  </a:lnTo>
                  <a:lnTo>
                    <a:pt x="112" y="224"/>
                  </a:lnTo>
                  <a:lnTo>
                    <a:pt x="120" y="217"/>
                  </a:lnTo>
                  <a:lnTo>
                    <a:pt x="124" y="207"/>
                  </a:lnTo>
                  <a:lnTo>
                    <a:pt x="130" y="202"/>
                  </a:lnTo>
                  <a:lnTo>
                    <a:pt x="133" y="202"/>
                  </a:lnTo>
                  <a:lnTo>
                    <a:pt x="139" y="205"/>
                  </a:lnTo>
                  <a:lnTo>
                    <a:pt x="141" y="207"/>
                  </a:lnTo>
                  <a:lnTo>
                    <a:pt x="143" y="213"/>
                  </a:lnTo>
                  <a:lnTo>
                    <a:pt x="141" y="215"/>
                  </a:lnTo>
                  <a:lnTo>
                    <a:pt x="141" y="219"/>
                  </a:lnTo>
                  <a:lnTo>
                    <a:pt x="141" y="223"/>
                  </a:lnTo>
                  <a:lnTo>
                    <a:pt x="139" y="22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6" name="Freeform 305">
              <a:extLst>
                <a:ext uri="{FF2B5EF4-FFF2-40B4-BE49-F238E27FC236}">
                  <a16:creationId xmlns:a16="http://schemas.microsoft.com/office/drawing/2014/main" id="{7EC954AD-86EF-374E-A61D-0C5BE77E838A}"/>
                </a:ext>
              </a:extLst>
            </p:cNvPr>
            <p:cNvSpPr>
              <a:spLocks/>
            </p:cNvSpPr>
            <p:nvPr/>
          </p:nvSpPr>
          <p:spPr bwMode="auto">
            <a:xfrm flipH="1">
              <a:off x="2727672" y="2137678"/>
              <a:ext cx="133350" cy="109538"/>
            </a:xfrm>
            <a:custGeom>
              <a:avLst/>
              <a:gdLst>
                <a:gd name="T0" fmla="*/ 0 w 169"/>
                <a:gd name="T1" fmla="*/ 2147483647 h 139"/>
                <a:gd name="T2" fmla="*/ 2147483647 w 169"/>
                <a:gd name="T3" fmla="*/ 2147483647 h 139"/>
                <a:gd name="T4" fmla="*/ 2147483647 w 169"/>
                <a:gd name="T5" fmla="*/ 2147483647 h 139"/>
                <a:gd name="T6" fmla="*/ 2147483647 w 169"/>
                <a:gd name="T7" fmla="*/ 2147483647 h 139"/>
                <a:gd name="T8" fmla="*/ 2147483647 w 169"/>
                <a:gd name="T9" fmla="*/ 2147483647 h 139"/>
                <a:gd name="T10" fmla="*/ 2147483647 w 169"/>
                <a:gd name="T11" fmla="*/ 2147483647 h 139"/>
                <a:gd name="T12" fmla="*/ 2147483647 w 169"/>
                <a:gd name="T13" fmla="*/ 2147483647 h 139"/>
                <a:gd name="T14" fmla="*/ 2147483647 w 169"/>
                <a:gd name="T15" fmla="*/ 2147483647 h 139"/>
                <a:gd name="T16" fmla="*/ 2147483647 w 169"/>
                <a:gd name="T17" fmla="*/ 2147483647 h 139"/>
                <a:gd name="T18" fmla="*/ 2147483647 w 169"/>
                <a:gd name="T19" fmla="*/ 2147483647 h 139"/>
                <a:gd name="T20" fmla="*/ 2147483647 w 169"/>
                <a:gd name="T21" fmla="*/ 2147483647 h 139"/>
                <a:gd name="T22" fmla="*/ 2147483647 w 169"/>
                <a:gd name="T23" fmla="*/ 2147483647 h 139"/>
                <a:gd name="T24" fmla="*/ 2147483647 w 169"/>
                <a:gd name="T25" fmla="*/ 2147483647 h 139"/>
                <a:gd name="T26" fmla="*/ 2147483647 w 169"/>
                <a:gd name="T27" fmla="*/ 2147483647 h 139"/>
                <a:gd name="T28" fmla="*/ 2147483647 w 169"/>
                <a:gd name="T29" fmla="*/ 2147483647 h 139"/>
                <a:gd name="T30" fmla="*/ 2147483647 w 169"/>
                <a:gd name="T31" fmla="*/ 2147483647 h 139"/>
                <a:gd name="T32" fmla="*/ 2147483647 w 169"/>
                <a:gd name="T33" fmla="*/ 2147483647 h 139"/>
                <a:gd name="T34" fmla="*/ 2147483647 w 169"/>
                <a:gd name="T35" fmla="*/ 2147483647 h 139"/>
                <a:gd name="T36" fmla="*/ 2147483647 w 169"/>
                <a:gd name="T37" fmla="*/ 2147483647 h 139"/>
                <a:gd name="T38" fmla="*/ 2147483647 w 169"/>
                <a:gd name="T39" fmla="*/ 2147483647 h 139"/>
                <a:gd name="T40" fmla="*/ 2147483647 w 169"/>
                <a:gd name="T41" fmla="*/ 2147483647 h 139"/>
                <a:gd name="T42" fmla="*/ 2147483647 w 169"/>
                <a:gd name="T43" fmla="*/ 2147483647 h 139"/>
                <a:gd name="T44" fmla="*/ 2147483647 w 169"/>
                <a:gd name="T45" fmla="*/ 2147483647 h 139"/>
                <a:gd name="T46" fmla="*/ 2147483647 w 169"/>
                <a:gd name="T47" fmla="*/ 2147483647 h 139"/>
                <a:gd name="T48" fmla="*/ 2147483647 w 169"/>
                <a:gd name="T49" fmla="*/ 2147483647 h 139"/>
                <a:gd name="T50" fmla="*/ 2147483647 w 169"/>
                <a:gd name="T51" fmla="*/ 2147483647 h 139"/>
                <a:gd name="T52" fmla="*/ 2147483647 w 169"/>
                <a:gd name="T53" fmla="*/ 2147483647 h 139"/>
                <a:gd name="T54" fmla="*/ 2147483647 w 169"/>
                <a:gd name="T55" fmla="*/ 2147483647 h 139"/>
                <a:gd name="T56" fmla="*/ 2147483647 w 169"/>
                <a:gd name="T57" fmla="*/ 2147483647 h 139"/>
                <a:gd name="T58" fmla="*/ 2147483647 w 169"/>
                <a:gd name="T59" fmla="*/ 2147483647 h 139"/>
                <a:gd name="T60" fmla="*/ 2147483647 w 169"/>
                <a:gd name="T61" fmla="*/ 2147483647 h 139"/>
                <a:gd name="T62" fmla="*/ 2147483647 w 169"/>
                <a:gd name="T63" fmla="*/ 2147483647 h 139"/>
                <a:gd name="T64" fmla="*/ 2147483647 w 169"/>
                <a:gd name="T65" fmla="*/ 2147483647 h 139"/>
                <a:gd name="T66" fmla="*/ 2147483647 w 169"/>
                <a:gd name="T67" fmla="*/ 2147483647 h 139"/>
                <a:gd name="T68" fmla="*/ 2147483647 w 169"/>
                <a:gd name="T69" fmla="*/ 2147483647 h 139"/>
                <a:gd name="T70" fmla="*/ 2147483647 w 169"/>
                <a:gd name="T71" fmla="*/ 2147483647 h 139"/>
                <a:gd name="T72" fmla="*/ 2147483647 w 169"/>
                <a:gd name="T73" fmla="*/ 2147483647 h 139"/>
                <a:gd name="T74" fmla="*/ 2147483647 w 169"/>
                <a:gd name="T75" fmla="*/ 2147483647 h 139"/>
                <a:gd name="T76" fmla="*/ 2147483647 w 169"/>
                <a:gd name="T77" fmla="*/ 2147483647 h 139"/>
                <a:gd name="T78" fmla="*/ 2147483647 w 169"/>
                <a:gd name="T79" fmla="*/ 0 h 139"/>
                <a:gd name="T80" fmla="*/ 2147483647 w 169"/>
                <a:gd name="T81" fmla="*/ 0 h 139"/>
                <a:gd name="T82" fmla="*/ 0 w 169"/>
                <a:gd name="T83" fmla="*/ 2147483647 h 1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9"/>
                <a:gd name="T127" fmla="*/ 0 h 139"/>
                <a:gd name="T128" fmla="*/ 169 w 169"/>
                <a:gd name="T129" fmla="*/ 139 h 1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9" h="139">
                  <a:moveTo>
                    <a:pt x="0" y="59"/>
                  </a:moveTo>
                  <a:lnTo>
                    <a:pt x="0" y="61"/>
                  </a:lnTo>
                  <a:lnTo>
                    <a:pt x="2" y="67"/>
                  </a:lnTo>
                  <a:lnTo>
                    <a:pt x="4" y="71"/>
                  </a:lnTo>
                  <a:lnTo>
                    <a:pt x="7" y="75"/>
                  </a:lnTo>
                  <a:lnTo>
                    <a:pt x="7" y="78"/>
                  </a:lnTo>
                  <a:lnTo>
                    <a:pt x="13" y="84"/>
                  </a:lnTo>
                  <a:lnTo>
                    <a:pt x="15" y="88"/>
                  </a:lnTo>
                  <a:lnTo>
                    <a:pt x="19" y="92"/>
                  </a:lnTo>
                  <a:lnTo>
                    <a:pt x="25" y="96"/>
                  </a:lnTo>
                  <a:lnTo>
                    <a:pt x="28" y="97"/>
                  </a:lnTo>
                  <a:lnTo>
                    <a:pt x="32" y="99"/>
                  </a:lnTo>
                  <a:lnTo>
                    <a:pt x="36" y="101"/>
                  </a:lnTo>
                  <a:lnTo>
                    <a:pt x="42" y="103"/>
                  </a:lnTo>
                  <a:lnTo>
                    <a:pt x="49" y="103"/>
                  </a:lnTo>
                  <a:lnTo>
                    <a:pt x="55" y="101"/>
                  </a:lnTo>
                  <a:lnTo>
                    <a:pt x="61" y="97"/>
                  </a:lnTo>
                  <a:lnTo>
                    <a:pt x="64" y="96"/>
                  </a:lnTo>
                  <a:lnTo>
                    <a:pt x="68" y="96"/>
                  </a:lnTo>
                  <a:lnTo>
                    <a:pt x="76" y="90"/>
                  </a:lnTo>
                  <a:lnTo>
                    <a:pt x="83" y="86"/>
                  </a:lnTo>
                  <a:lnTo>
                    <a:pt x="87" y="84"/>
                  </a:lnTo>
                  <a:lnTo>
                    <a:pt x="93" y="82"/>
                  </a:lnTo>
                  <a:lnTo>
                    <a:pt x="97" y="82"/>
                  </a:lnTo>
                  <a:lnTo>
                    <a:pt x="102" y="84"/>
                  </a:lnTo>
                  <a:lnTo>
                    <a:pt x="106" y="88"/>
                  </a:lnTo>
                  <a:lnTo>
                    <a:pt x="108" y="96"/>
                  </a:lnTo>
                  <a:lnTo>
                    <a:pt x="108" y="99"/>
                  </a:lnTo>
                  <a:lnTo>
                    <a:pt x="108" y="103"/>
                  </a:lnTo>
                  <a:lnTo>
                    <a:pt x="108" y="109"/>
                  </a:lnTo>
                  <a:lnTo>
                    <a:pt x="108" y="115"/>
                  </a:lnTo>
                  <a:lnTo>
                    <a:pt x="106" y="118"/>
                  </a:lnTo>
                  <a:lnTo>
                    <a:pt x="106" y="122"/>
                  </a:lnTo>
                  <a:lnTo>
                    <a:pt x="104" y="126"/>
                  </a:lnTo>
                  <a:lnTo>
                    <a:pt x="102" y="132"/>
                  </a:lnTo>
                  <a:lnTo>
                    <a:pt x="101" y="137"/>
                  </a:lnTo>
                  <a:lnTo>
                    <a:pt x="101" y="139"/>
                  </a:lnTo>
                  <a:lnTo>
                    <a:pt x="118" y="135"/>
                  </a:lnTo>
                  <a:lnTo>
                    <a:pt x="118" y="134"/>
                  </a:lnTo>
                  <a:lnTo>
                    <a:pt x="118" y="132"/>
                  </a:lnTo>
                  <a:lnTo>
                    <a:pt x="120" y="124"/>
                  </a:lnTo>
                  <a:lnTo>
                    <a:pt x="121" y="120"/>
                  </a:lnTo>
                  <a:lnTo>
                    <a:pt x="123" y="115"/>
                  </a:lnTo>
                  <a:lnTo>
                    <a:pt x="129" y="109"/>
                  </a:lnTo>
                  <a:lnTo>
                    <a:pt x="135" y="107"/>
                  </a:lnTo>
                  <a:lnTo>
                    <a:pt x="142" y="105"/>
                  </a:lnTo>
                  <a:lnTo>
                    <a:pt x="148" y="103"/>
                  </a:lnTo>
                  <a:lnTo>
                    <a:pt x="154" y="103"/>
                  </a:lnTo>
                  <a:lnTo>
                    <a:pt x="158" y="105"/>
                  </a:lnTo>
                  <a:lnTo>
                    <a:pt x="161" y="107"/>
                  </a:lnTo>
                  <a:lnTo>
                    <a:pt x="165" y="113"/>
                  </a:lnTo>
                  <a:lnTo>
                    <a:pt x="167" y="115"/>
                  </a:lnTo>
                  <a:lnTo>
                    <a:pt x="167" y="113"/>
                  </a:lnTo>
                  <a:lnTo>
                    <a:pt x="167" y="107"/>
                  </a:lnTo>
                  <a:lnTo>
                    <a:pt x="167" y="103"/>
                  </a:lnTo>
                  <a:lnTo>
                    <a:pt x="167" y="97"/>
                  </a:lnTo>
                  <a:lnTo>
                    <a:pt x="167" y="94"/>
                  </a:lnTo>
                  <a:lnTo>
                    <a:pt x="167" y="86"/>
                  </a:lnTo>
                  <a:lnTo>
                    <a:pt x="169" y="80"/>
                  </a:lnTo>
                  <a:lnTo>
                    <a:pt x="167" y="73"/>
                  </a:lnTo>
                  <a:lnTo>
                    <a:pt x="167" y="65"/>
                  </a:lnTo>
                  <a:lnTo>
                    <a:pt x="165" y="59"/>
                  </a:lnTo>
                  <a:lnTo>
                    <a:pt x="165" y="52"/>
                  </a:lnTo>
                  <a:lnTo>
                    <a:pt x="163" y="44"/>
                  </a:lnTo>
                  <a:lnTo>
                    <a:pt x="161" y="38"/>
                  </a:lnTo>
                  <a:lnTo>
                    <a:pt x="159" y="31"/>
                  </a:lnTo>
                  <a:lnTo>
                    <a:pt x="158" y="27"/>
                  </a:lnTo>
                  <a:lnTo>
                    <a:pt x="152" y="23"/>
                  </a:lnTo>
                  <a:lnTo>
                    <a:pt x="148" y="19"/>
                  </a:lnTo>
                  <a:lnTo>
                    <a:pt x="142" y="16"/>
                  </a:lnTo>
                  <a:lnTo>
                    <a:pt x="137" y="14"/>
                  </a:lnTo>
                  <a:lnTo>
                    <a:pt x="131" y="10"/>
                  </a:lnTo>
                  <a:lnTo>
                    <a:pt x="125" y="8"/>
                  </a:lnTo>
                  <a:lnTo>
                    <a:pt x="118" y="6"/>
                  </a:lnTo>
                  <a:lnTo>
                    <a:pt x="112" y="6"/>
                  </a:lnTo>
                  <a:lnTo>
                    <a:pt x="104" y="2"/>
                  </a:lnTo>
                  <a:lnTo>
                    <a:pt x="99" y="2"/>
                  </a:lnTo>
                  <a:lnTo>
                    <a:pt x="93" y="0"/>
                  </a:lnTo>
                  <a:lnTo>
                    <a:pt x="89" y="0"/>
                  </a:lnTo>
                  <a:lnTo>
                    <a:pt x="83" y="0"/>
                  </a:lnTo>
                  <a:lnTo>
                    <a:pt x="82" y="0"/>
                  </a:lnTo>
                  <a:lnTo>
                    <a:pt x="80" y="0"/>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7" name="Freeform 310">
              <a:extLst>
                <a:ext uri="{FF2B5EF4-FFF2-40B4-BE49-F238E27FC236}">
                  <a16:creationId xmlns:a16="http://schemas.microsoft.com/office/drawing/2014/main" id="{1DC32B75-A1FD-E74B-9A7B-333EBF1C4D12}"/>
                </a:ext>
              </a:extLst>
            </p:cNvPr>
            <p:cNvSpPr>
              <a:spLocks/>
            </p:cNvSpPr>
            <p:nvPr/>
          </p:nvSpPr>
          <p:spPr bwMode="auto">
            <a:xfrm flipH="1">
              <a:off x="2759422" y="2353578"/>
              <a:ext cx="47625" cy="277813"/>
            </a:xfrm>
            <a:custGeom>
              <a:avLst/>
              <a:gdLst>
                <a:gd name="T0" fmla="*/ 2147483647 w 59"/>
                <a:gd name="T1" fmla="*/ 2147483647 h 350"/>
                <a:gd name="T2" fmla="*/ 2147483647 w 59"/>
                <a:gd name="T3" fmla="*/ 2147483647 h 350"/>
                <a:gd name="T4" fmla="*/ 2147483647 w 59"/>
                <a:gd name="T5" fmla="*/ 2147483647 h 350"/>
                <a:gd name="T6" fmla="*/ 2147483647 w 59"/>
                <a:gd name="T7" fmla="*/ 2147483647 h 350"/>
                <a:gd name="T8" fmla="*/ 2147483647 w 59"/>
                <a:gd name="T9" fmla="*/ 2147483647 h 350"/>
                <a:gd name="T10" fmla="*/ 2147483647 w 59"/>
                <a:gd name="T11" fmla="*/ 2147483647 h 350"/>
                <a:gd name="T12" fmla="*/ 2147483647 w 59"/>
                <a:gd name="T13" fmla="*/ 2147483647 h 350"/>
                <a:gd name="T14" fmla="*/ 2147483647 w 59"/>
                <a:gd name="T15" fmla="*/ 2147483647 h 350"/>
                <a:gd name="T16" fmla="*/ 2147483647 w 59"/>
                <a:gd name="T17" fmla="*/ 2147483647 h 350"/>
                <a:gd name="T18" fmla="*/ 2147483647 w 59"/>
                <a:gd name="T19" fmla="*/ 2147483647 h 350"/>
                <a:gd name="T20" fmla="*/ 2147483647 w 59"/>
                <a:gd name="T21" fmla="*/ 2147483647 h 350"/>
                <a:gd name="T22" fmla="*/ 2147483647 w 59"/>
                <a:gd name="T23" fmla="*/ 2147483647 h 350"/>
                <a:gd name="T24" fmla="*/ 2147483647 w 59"/>
                <a:gd name="T25" fmla="*/ 2147483647 h 350"/>
                <a:gd name="T26" fmla="*/ 2147483647 w 59"/>
                <a:gd name="T27" fmla="*/ 2147483647 h 350"/>
                <a:gd name="T28" fmla="*/ 2147483647 w 59"/>
                <a:gd name="T29" fmla="*/ 2147483647 h 350"/>
                <a:gd name="T30" fmla="*/ 2147483647 w 59"/>
                <a:gd name="T31" fmla="*/ 2147483647 h 350"/>
                <a:gd name="T32" fmla="*/ 2147483647 w 59"/>
                <a:gd name="T33" fmla="*/ 2147483647 h 350"/>
                <a:gd name="T34" fmla="*/ 2147483647 w 59"/>
                <a:gd name="T35" fmla="*/ 2147483647 h 350"/>
                <a:gd name="T36" fmla="*/ 2147483647 w 59"/>
                <a:gd name="T37" fmla="*/ 2147483647 h 350"/>
                <a:gd name="T38" fmla="*/ 2147483647 w 59"/>
                <a:gd name="T39" fmla="*/ 2147483647 h 350"/>
                <a:gd name="T40" fmla="*/ 2147483647 w 59"/>
                <a:gd name="T41" fmla="*/ 2147483647 h 350"/>
                <a:gd name="T42" fmla="*/ 2147483647 w 59"/>
                <a:gd name="T43" fmla="*/ 2147483647 h 350"/>
                <a:gd name="T44" fmla="*/ 2147483647 w 59"/>
                <a:gd name="T45" fmla="*/ 2147483647 h 350"/>
                <a:gd name="T46" fmla="*/ 2147483647 w 59"/>
                <a:gd name="T47" fmla="*/ 2147483647 h 350"/>
                <a:gd name="T48" fmla="*/ 2147483647 w 59"/>
                <a:gd name="T49" fmla="*/ 2147483647 h 350"/>
                <a:gd name="T50" fmla="*/ 2147483647 w 59"/>
                <a:gd name="T51" fmla="*/ 2147483647 h 350"/>
                <a:gd name="T52" fmla="*/ 2147483647 w 59"/>
                <a:gd name="T53" fmla="*/ 2147483647 h 350"/>
                <a:gd name="T54" fmla="*/ 2147483647 w 59"/>
                <a:gd name="T55" fmla="*/ 2147483647 h 350"/>
                <a:gd name="T56" fmla="*/ 2147483647 w 59"/>
                <a:gd name="T57" fmla="*/ 2147483647 h 350"/>
                <a:gd name="T58" fmla="*/ 2147483647 w 59"/>
                <a:gd name="T59" fmla="*/ 2147483647 h 350"/>
                <a:gd name="T60" fmla="*/ 0 w 59"/>
                <a:gd name="T61" fmla="*/ 2147483647 h 350"/>
                <a:gd name="T62" fmla="*/ 0 w 59"/>
                <a:gd name="T63" fmla="*/ 2147483647 h 350"/>
                <a:gd name="T64" fmla="*/ 2147483647 w 59"/>
                <a:gd name="T65" fmla="*/ 2147483647 h 350"/>
                <a:gd name="T66" fmla="*/ 2147483647 w 59"/>
                <a:gd name="T67" fmla="*/ 2147483647 h 350"/>
                <a:gd name="T68" fmla="*/ 2147483647 w 59"/>
                <a:gd name="T69" fmla="*/ 2147483647 h 350"/>
                <a:gd name="T70" fmla="*/ 2147483647 w 59"/>
                <a:gd name="T71" fmla="*/ 2147483647 h 350"/>
                <a:gd name="T72" fmla="*/ 2147483647 w 59"/>
                <a:gd name="T73" fmla="*/ 2147483647 h 350"/>
                <a:gd name="T74" fmla="*/ 2147483647 w 59"/>
                <a:gd name="T75" fmla="*/ 2147483647 h 350"/>
                <a:gd name="T76" fmla="*/ 2147483647 w 59"/>
                <a:gd name="T77" fmla="*/ 2147483647 h 350"/>
                <a:gd name="T78" fmla="*/ 2147483647 w 59"/>
                <a:gd name="T79" fmla="*/ 2147483647 h 350"/>
                <a:gd name="T80" fmla="*/ 2147483647 w 59"/>
                <a:gd name="T81" fmla="*/ 2147483647 h 350"/>
                <a:gd name="T82" fmla="*/ 2147483647 w 59"/>
                <a:gd name="T83" fmla="*/ 2147483647 h 350"/>
                <a:gd name="T84" fmla="*/ 2147483647 w 59"/>
                <a:gd name="T85" fmla="*/ 0 h 350"/>
                <a:gd name="T86" fmla="*/ 2147483647 w 59"/>
                <a:gd name="T87" fmla="*/ 0 h 350"/>
                <a:gd name="T88" fmla="*/ 2147483647 w 59"/>
                <a:gd name="T89" fmla="*/ 2147483647 h 350"/>
                <a:gd name="T90" fmla="*/ 2147483647 w 59"/>
                <a:gd name="T91" fmla="*/ 2147483647 h 350"/>
                <a:gd name="T92" fmla="*/ 2147483647 w 59"/>
                <a:gd name="T93" fmla="*/ 2147483647 h 350"/>
                <a:gd name="T94" fmla="*/ 2147483647 w 59"/>
                <a:gd name="T95" fmla="*/ 2147483647 h 350"/>
                <a:gd name="T96" fmla="*/ 2147483647 w 59"/>
                <a:gd name="T97" fmla="*/ 2147483647 h 350"/>
                <a:gd name="T98" fmla="*/ 2147483647 w 59"/>
                <a:gd name="T99" fmla="*/ 2147483647 h 3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350"/>
                <a:gd name="T152" fmla="*/ 59 w 59"/>
                <a:gd name="T153" fmla="*/ 350 h 3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350">
                  <a:moveTo>
                    <a:pt x="57" y="19"/>
                  </a:moveTo>
                  <a:lnTo>
                    <a:pt x="52" y="31"/>
                  </a:lnTo>
                  <a:lnTo>
                    <a:pt x="46" y="48"/>
                  </a:lnTo>
                  <a:lnTo>
                    <a:pt x="40" y="65"/>
                  </a:lnTo>
                  <a:lnTo>
                    <a:pt x="36" y="86"/>
                  </a:lnTo>
                  <a:lnTo>
                    <a:pt x="33" y="107"/>
                  </a:lnTo>
                  <a:lnTo>
                    <a:pt x="29" y="130"/>
                  </a:lnTo>
                  <a:lnTo>
                    <a:pt x="27" y="155"/>
                  </a:lnTo>
                  <a:lnTo>
                    <a:pt x="25" y="179"/>
                  </a:lnTo>
                  <a:lnTo>
                    <a:pt x="23" y="202"/>
                  </a:lnTo>
                  <a:lnTo>
                    <a:pt x="21" y="225"/>
                  </a:lnTo>
                  <a:lnTo>
                    <a:pt x="21" y="248"/>
                  </a:lnTo>
                  <a:lnTo>
                    <a:pt x="21" y="271"/>
                  </a:lnTo>
                  <a:lnTo>
                    <a:pt x="21" y="290"/>
                  </a:lnTo>
                  <a:lnTo>
                    <a:pt x="19" y="307"/>
                  </a:lnTo>
                  <a:lnTo>
                    <a:pt x="19" y="320"/>
                  </a:lnTo>
                  <a:lnTo>
                    <a:pt x="19" y="333"/>
                  </a:lnTo>
                  <a:lnTo>
                    <a:pt x="17" y="339"/>
                  </a:lnTo>
                  <a:lnTo>
                    <a:pt x="15" y="345"/>
                  </a:lnTo>
                  <a:lnTo>
                    <a:pt x="14" y="349"/>
                  </a:lnTo>
                  <a:lnTo>
                    <a:pt x="10" y="350"/>
                  </a:lnTo>
                  <a:lnTo>
                    <a:pt x="8" y="350"/>
                  </a:lnTo>
                  <a:lnTo>
                    <a:pt x="6" y="349"/>
                  </a:lnTo>
                  <a:lnTo>
                    <a:pt x="4" y="347"/>
                  </a:lnTo>
                  <a:lnTo>
                    <a:pt x="4" y="341"/>
                  </a:lnTo>
                  <a:lnTo>
                    <a:pt x="4" y="326"/>
                  </a:lnTo>
                  <a:lnTo>
                    <a:pt x="4" y="310"/>
                  </a:lnTo>
                  <a:lnTo>
                    <a:pt x="2" y="290"/>
                  </a:lnTo>
                  <a:lnTo>
                    <a:pt x="2" y="269"/>
                  </a:lnTo>
                  <a:lnTo>
                    <a:pt x="2" y="244"/>
                  </a:lnTo>
                  <a:lnTo>
                    <a:pt x="0" y="217"/>
                  </a:lnTo>
                  <a:lnTo>
                    <a:pt x="0" y="193"/>
                  </a:lnTo>
                  <a:lnTo>
                    <a:pt x="2" y="166"/>
                  </a:lnTo>
                  <a:lnTo>
                    <a:pt x="2" y="139"/>
                  </a:lnTo>
                  <a:lnTo>
                    <a:pt x="4" y="113"/>
                  </a:lnTo>
                  <a:lnTo>
                    <a:pt x="8" y="88"/>
                  </a:lnTo>
                  <a:lnTo>
                    <a:pt x="12" y="67"/>
                  </a:lnTo>
                  <a:lnTo>
                    <a:pt x="15" y="46"/>
                  </a:lnTo>
                  <a:lnTo>
                    <a:pt x="23" y="29"/>
                  </a:lnTo>
                  <a:lnTo>
                    <a:pt x="31" y="14"/>
                  </a:lnTo>
                  <a:lnTo>
                    <a:pt x="42" y="6"/>
                  </a:lnTo>
                  <a:lnTo>
                    <a:pt x="46" y="2"/>
                  </a:lnTo>
                  <a:lnTo>
                    <a:pt x="50" y="0"/>
                  </a:lnTo>
                  <a:lnTo>
                    <a:pt x="53" y="0"/>
                  </a:lnTo>
                  <a:lnTo>
                    <a:pt x="57" y="4"/>
                  </a:lnTo>
                  <a:lnTo>
                    <a:pt x="57" y="6"/>
                  </a:lnTo>
                  <a:lnTo>
                    <a:pt x="59" y="10"/>
                  </a:lnTo>
                  <a:lnTo>
                    <a:pt x="59" y="14"/>
                  </a:lnTo>
                  <a:lnTo>
                    <a:pt x="57"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28" name="Freeform 311">
              <a:extLst>
                <a:ext uri="{FF2B5EF4-FFF2-40B4-BE49-F238E27FC236}">
                  <a16:creationId xmlns:a16="http://schemas.microsoft.com/office/drawing/2014/main" id="{BF9F5D33-7C16-CD41-9694-8D5803E58F85}"/>
                </a:ext>
              </a:extLst>
            </p:cNvPr>
            <p:cNvSpPr>
              <a:spLocks/>
            </p:cNvSpPr>
            <p:nvPr/>
          </p:nvSpPr>
          <p:spPr bwMode="auto">
            <a:xfrm flipH="1">
              <a:off x="2514947" y="2706003"/>
              <a:ext cx="130175" cy="50800"/>
            </a:xfrm>
            <a:custGeom>
              <a:avLst/>
              <a:gdLst>
                <a:gd name="T0" fmla="*/ 2147483647 w 165"/>
                <a:gd name="T1" fmla="*/ 2147483647 h 62"/>
                <a:gd name="T2" fmla="*/ 2147483647 w 165"/>
                <a:gd name="T3" fmla="*/ 2147483647 h 62"/>
                <a:gd name="T4" fmla="*/ 2147483647 w 165"/>
                <a:gd name="T5" fmla="*/ 2147483647 h 62"/>
                <a:gd name="T6" fmla="*/ 2147483647 w 165"/>
                <a:gd name="T7" fmla="*/ 2147483647 h 62"/>
                <a:gd name="T8" fmla="*/ 2147483647 w 165"/>
                <a:gd name="T9" fmla="*/ 2147483647 h 62"/>
                <a:gd name="T10" fmla="*/ 2147483647 w 165"/>
                <a:gd name="T11" fmla="*/ 2147483647 h 62"/>
                <a:gd name="T12" fmla="*/ 2147483647 w 165"/>
                <a:gd name="T13" fmla="*/ 2147483647 h 62"/>
                <a:gd name="T14" fmla="*/ 2147483647 w 165"/>
                <a:gd name="T15" fmla="*/ 2147483647 h 62"/>
                <a:gd name="T16" fmla="*/ 2147483647 w 165"/>
                <a:gd name="T17" fmla="*/ 2147483647 h 62"/>
                <a:gd name="T18" fmla="*/ 2147483647 w 165"/>
                <a:gd name="T19" fmla="*/ 2147483647 h 62"/>
                <a:gd name="T20" fmla="*/ 2147483647 w 165"/>
                <a:gd name="T21" fmla="*/ 2147483647 h 62"/>
                <a:gd name="T22" fmla="*/ 2147483647 w 165"/>
                <a:gd name="T23" fmla="*/ 2147483647 h 62"/>
                <a:gd name="T24" fmla="*/ 2147483647 w 165"/>
                <a:gd name="T25" fmla="*/ 2147483647 h 62"/>
                <a:gd name="T26" fmla="*/ 2147483647 w 165"/>
                <a:gd name="T27" fmla="*/ 2147483647 h 62"/>
                <a:gd name="T28" fmla="*/ 2147483647 w 165"/>
                <a:gd name="T29" fmla="*/ 2147483647 h 62"/>
                <a:gd name="T30" fmla="*/ 2147483647 w 165"/>
                <a:gd name="T31" fmla="*/ 2147483647 h 62"/>
                <a:gd name="T32" fmla="*/ 2147483647 w 165"/>
                <a:gd name="T33" fmla="*/ 2147483647 h 62"/>
                <a:gd name="T34" fmla="*/ 2147483647 w 165"/>
                <a:gd name="T35" fmla="*/ 2147483647 h 62"/>
                <a:gd name="T36" fmla="*/ 2147483647 w 165"/>
                <a:gd name="T37" fmla="*/ 2147483647 h 62"/>
                <a:gd name="T38" fmla="*/ 2147483647 w 165"/>
                <a:gd name="T39" fmla="*/ 2147483647 h 62"/>
                <a:gd name="T40" fmla="*/ 2147483647 w 165"/>
                <a:gd name="T41" fmla="*/ 2147483647 h 62"/>
                <a:gd name="T42" fmla="*/ 2147483647 w 165"/>
                <a:gd name="T43" fmla="*/ 0 h 62"/>
                <a:gd name="T44" fmla="*/ 2147483647 w 165"/>
                <a:gd name="T45" fmla="*/ 0 h 62"/>
                <a:gd name="T46" fmla="*/ 2147483647 w 165"/>
                <a:gd name="T47" fmla="*/ 0 h 62"/>
                <a:gd name="T48" fmla="*/ 2147483647 w 165"/>
                <a:gd name="T49" fmla="*/ 2147483647 h 62"/>
                <a:gd name="T50" fmla="*/ 2147483647 w 165"/>
                <a:gd name="T51" fmla="*/ 2147483647 h 62"/>
                <a:gd name="T52" fmla="*/ 2147483647 w 165"/>
                <a:gd name="T53" fmla="*/ 2147483647 h 62"/>
                <a:gd name="T54" fmla="*/ 2147483647 w 165"/>
                <a:gd name="T55" fmla="*/ 2147483647 h 62"/>
                <a:gd name="T56" fmla="*/ 2147483647 w 165"/>
                <a:gd name="T57" fmla="*/ 2147483647 h 62"/>
                <a:gd name="T58" fmla="*/ 2147483647 w 165"/>
                <a:gd name="T59" fmla="*/ 2147483647 h 62"/>
                <a:gd name="T60" fmla="*/ 2147483647 w 165"/>
                <a:gd name="T61" fmla="*/ 2147483647 h 62"/>
                <a:gd name="T62" fmla="*/ 2147483647 w 165"/>
                <a:gd name="T63" fmla="*/ 2147483647 h 62"/>
                <a:gd name="T64" fmla="*/ 2147483647 w 165"/>
                <a:gd name="T65" fmla="*/ 2147483647 h 62"/>
                <a:gd name="T66" fmla="*/ 2147483647 w 165"/>
                <a:gd name="T67" fmla="*/ 2147483647 h 62"/>
                <a:gd name="T68" fmla="*/ 2147483647 w 165"/>
                <a:gd name="T69" fmla="*/ 2147483647 h 62"/>
                <a:gd name="T70" fmla="*/ 2147483647 w 165"/>
                <a:gd name="T71" fmla="*/ 2147483647 h 62"/>
                <a:gd name="T72" fmla="*/ 2147483647 w 165"/>
                <a:gd name="T73" fmla="*/ 2147483647 h 62"/>
                <a:gd name="T74" fmla="*/ 2147483647 w 165"/>
                <a:gd name="T75" fmla="*/ 2147483647 h 62"/>
                <a:gd name="T76" fmla="*/ 2147483647 w 165"/>
                <a:gd name="T77" fmla="*/ 2147483647 h 62"/>
                <a:gd name="T78" fmla="*/ 2147483647 w 165"/>
                <a:gd name="T79" fmla="*/ 2147483647 h 62"/>
                <a:gd name="T80" fmla="*/ 2147483647 w 165"/>
                <a:gd name="T81" fmla="*/ 2147483647 h 62"/>
                <a:gd name="T82" fmla="*/ 2147483647 w 165"/>
                <a:gd name="T83" fmla="*/ 2147483647 h 62"/>
                <a:gd name="T84" fmla="*/ 2147483647 w 165"/>
                <a:gd name="T85" fmla="*/ 2147483647 h 62"/>
                <a:gd name="T86" fmla="*/ 2147483647 w 165"/>
                <a:gd name="T87" fmla="*/ 2147483647 h 62"/>
                <a:gd name="T88" fmla="*/ 2147483647 w 165"/>
                <a:gd name="T89" fmla="*/ 2147483647 h 62"/>
                <a:gd name="T90" fmla="*/ 2147483647 w 165"/>
                <a:gd name="T91" fmla="*/ 2147483647 h 62"/>
                <a:gd name="T92" fmla="*/ 2147483647 w 165"/>
                <a:gd name="T93" fmla="*/ 2147483647 h 62"/>
                <a:gd name="T94" fmla="*/ 2147483647 w 165"/>
                <a:gd name="T95" fmla="*/ 2147483647 h 62"/>
                <a:gd name="T96" fmla="*/ 2147483647 w 165"/>
                <a:gd name="T97" fmla="*/ 2147483647 h 62"/>
                <a:gd name="T98" fmla="*/ 0 w 165"/>
                <a:gd name="T99" fmla="*/ 2147483647 h 62"/>
                <a:gd name="T100" fmla="*/ 0 w 165"/>
                <a:gd name="T101" fmla="*/ 2147483647 h 62"/>
                <a:gd name="T102" fmla="*/ 2147483647 w 165"/>
                <a:gd name="T103" fmla="*/ 2147483647 h 62"/>
                <a:gd name="T104" fmla="*/ 2147483647 w 165"/>
                <a:gd name="T105" fmla="*/ 2147483647 h 62"/>
                <a:gd name="T106" fmla="*/ 2147483647 w 165"/>
                <a:gd name="T107" fmla="*/ 2147483647 h 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5"/>
                <a:gd name="T163" fmla="*/ 0 h 62"/>
                <a:gd name="T164" fmla="*/ 165 w 165"/>
                <a:gd name="T165" fmla="*/ 62 h 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5" h="62">
                  <a:moveTo>
                    <a:pt x="7" y="43"/>
                  </a:moveTo>
                  <a:lnTo>
                    <a:pt x="11" y="43"/>
                  </a:lnTo>
                  <a:lnTo>
                    <a:pt x="17" y="43"/>
                  </a:lnTo>
                  <a:lnTo>
                    <a:pt x="22" y="43"/>
                  </a:lnTo>
                  <a:lnTo>
                    <a:pt x="28" y="45"/>
                  </a:lnTo>
                  <a:lnTo>
                    <a:pt x="36" y="43"/>
                  </a:lnTo>
                  <a:lnTo>
                    <a:pt x="45" y="43"/>
                  </a:lnTo>
                  <a:lnTo>
                    <a:pt x="53" y="43"/>
                  </a:lnTo>
                  <a:lnTo>
                    <a:pt x="60" y="41"/>
                  </a:lnTo>
                  <a:lnTo>
                    <a:pt x="68" y="39"/>
                  </a:lnTo>
                  <a:lnTo>
                    <a:pt x="76" y="38"/>
                  </a:lnTo>
                  <a:lnTo>
                    <a:pt x="83" y="38"/>
                  </a:lnTo>
                  <a:lnTo>
                    <a:pt x="91" y="36"/>
                  </a:lnTo>
                  <a:lnTo>
                    <a:pt x="98" y="32"/>
                  </a:lnTo>
                  <a:lnTo>
                    <a:pt x="104" y="28"/>
                  </a:lnTo>
                  <a:lnTo>
                    <a:pt x="112" y="24"/>
                  </a:lnTo>
                  <a:lnTo>
                    <a:pt x="117" y="20"/>
                  </a:lnTo>
                  <a:lnTo>
                    <a:pt x="123" y="17"/>
                  </a:lnTo>
                  <a:lnTo>
                    <a:pt x="131" y="13"/>
                  </a:lnTo>
                  <a:lnTo>
                    <a:pt x="138" y="7"/>
                  </a:lnTo>
                  <a:lnTo>
                    <a:pt x="146" y="1"/>
                  </a:lnTo>
                  <a:lnTo>
                    <a:pt x="150" y="0"/>
                  </a:lnTo>
                  <a:lnTo>
                    <a:pt x="155" y="0"/>
                  </a:lnTo>
                  <a:lnTo>
                    <a:pt x="159" y="0"/>
                  </a:lnTo>
                  <a:lnTo>
                    <a:pt x="163" y="1"/>
                  </a:lnTo>
                  <a:lnTo>
                    <a:pt x="165" y="7"/>
                  </a:lnTo>
                  <a:lnTo>
                    <a:pt x="165" y="11"/>
                  </a:lnTo>
                  <a:lnTo>
                    <a:pt x="165" y="15"/>
                  </a:lnTo>
                  <a:lnTo>
                    <a:pt x="161" y="20"/>
                  </a:lnTo>
                  <a:lnTo>
                    <a:pt x="153" y="26"/>
                  </a:lnTo>
                  <a:lnTo>
                    <a:pt x="146" y="32"/>
                  </a:lnTo>
                  <a:lnTo>
                    <a:pt x="136" y="38"/>
                  </a:lnTo>
                  <a:lnTo>
                    <a:pt x="129" y="41"/>
                  </a:lnTo>
                  <a:lnTo>
                    <a:pt x="123" y="43"/>
                  </a:lnTo>
                  <a:lnTo>
                    <a:pt x="114" y="49"/>
                  </a:lnTo>
                  <a:lnTo>
                    <a:pt x="106" y="51"/>
                  </a:lnTo>
                  <a:lnTo>
                    <a:pt x="100" y="55"/>
                  </a:lnTo>
                  <a:lnTo>
                    <a:pt x="91" y="55"/>
                  </a:lnTo>
                  <a:lnTo>
                    <a:pt x="83" y="59"/>
                  </a:lnTo>
                  <a:lnTo>
                    <a:pt x="74" y="60"/>
                  </a:lnTo>
                  <a:lnTo>
                    <a:pt x="64" y="60"/>
                  </a:lnTo>
                  <a:lnTo>
                    <a:pt x="55" y="60"/>
                  </a:lnTo>
                  <a:lnTo>
                    <a:pt x="47" y="62"/>
                  </a:lnTo>
                  <a:lnTo>
                    <a:pt x="36" y="62"/>
                  </a:lnTo>
                  <a:lnTo>
                    <a:pt x="28" y="62"/>
                  </a:lnTo>
                  <a:lnTo>
                    <a:pt x="22" y="60"/>
                  </a:lnTo>
                  <a:lnTo>
                    <a:pt x="17" y="60"/>
                  </a:lnTo>
                  <a:lnTo>
                    <a:pt x="11" y="60"/>
                  </a:lnTo>
                  <a:lnTo>
                    <a:pt x="7" y="60"/>
                  </a:lnTo>
                  <a:lnTo>
                    <a:pt x="0" y="57"/>
                  </a:lnTo>
                  <a:lnTo>
                    <a:pt x="0" y="51"/>
                  </a:lnTo>
                  <a:lnTo>
                    <a:pt x="1" y="45"/>
                  </a:lnTo>
                  <a:lnTo>
                    <a:pt x="7"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52" name="Oval Callout 251">
            <a:extLst>
              <a:ext uri="{FF2B5EF4-FFF2-40B4-BE49-F238E27FC236}">
                <a16:creationId xmlns:a16="http://schemas.microsoft.com/office/drawing/2014/main" id="{284047F7-DC63-E946-A5D8-A647DCA96420}"/>
              </a:ext>
            </a:extLst>
          </p:cNvPr>
          <p:cNvSpPr/>
          <p:nvPr/>
        </p:nvSpPr>
        <p:spPr>
          <a:xfrm>
            <a:off x="1706563" y="2465388"/>
            <a:ext cx="1846262" cy="1062037"/>
          </a:xfrm>
          <a:prstGeom prst="wedgeEllipseCallout">
            <a:avLst>
              <a:gd name="adj1" fmla="val -42161"/>
              <a:gd name="adj2" fmla="val 5347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rPr>
              <a:t>Can I get access?</a:t>
            </a:r>
          </a:p>
        </p:txBody>
      </p:sp>
      <p:sp>
        <p:nvSpPr>
          <p:cNvPr id="28684" name="Freeform 16">
            <a:extLst>
              <a:ext uri="{FF2B5EF4-FFF2-40B4-BE49-F238E27FC236}">
                <a16:creationId xmlns:a16="http://schemas.microsoft.com/office/drawing/2014/main" id="{FF3BB984-1287-FE4A-946D-070E82538518}"/>
              </a:ext>
            </a:extLst>
          </p:cNvPr>
          <p:cNvSpPr>
            <a:spLocks/>
          </p:cNvSpPr>
          <p:nvPr/>
        </p:nvSpPr>
        <p:spPr bwMode="auto">
          <a:xfrm>
            <a:off x="3006725" y="1603375"/>
            <a:ext cx="3265488" cy="4568825"/>
          </a:xfrm>
          <a:custGeom>
            <a:avLst/>
            <a:gdLst>
              <a:gd name="T0" fmla="*/ 2147483647 w 1532"/>
              <a:gd name="T1" fmla="*/ 0 h 2008"/>
              <a:gd name="T2" fmla="*/ 2147483647 w 1532"/>
              <a:gd name="T3" fmla="*/ 2147483647 h 2008"/>
              <a:gd name="T4" fmla="*/ 2147483647 w 1532"/>
              <a:gd name="T5" fmla="*/ 2147483647 h 2008"/>
              <a:gd name="T6" fmla="*/ 2147483647 w 1532"/>
              <a:gd name="T7" fmla="*/ 2147483647 h 2008"/>
              <a:gd name="T8" fmla="*/ 2147483647 w 1532"/>
              <a:gd name="T9" fmla="*/ 2147483647 h 2008"/>
              <a:gd name="T10" fmla="*/ 2147483647 w 1532"/>
              <a:gd name="T11" fmla="*/ 2147483647 h 2008"/>
              <a:gd name="T12" fmla="*/ 2147483647 w 1532"/>
              <a:gd name="T13" fmla="*/ 2147483647 h 2008"/>
              <a:gd name="T14" fmla="*/ 2147483647 w 1532"/>
              <a:gd name="T15" fmla="*/ 2147483647 h 2008"/>
              <a:gd name="T16" fmla="*/ 2147483647 w 1532"/>
              <a:gd name="T17" fmla="*/ 2147483647 h 2008"/>
              <a:gd name="T18" fmla="*/ 2147483647 w 1532"/>
              <a:gd name="T19" fmla="*/ 2147483647 h 2008"/>
              <a:gd name="T20" fmla="*/ 0 w 1532"/>
              <a:gd name="T21" fmla="*/ 2147483647 h 2008"/>
              <a:gd name="T22" fmla="*/ 0 w 1532"/>
              <a:gd name="T23" fmla="*/ 2147483647 h 2008"/>
              <a:gd name="T24" fmla="*/ 0 w 1532"/>
              <a:gd name="T25" fmla="*/ 2147483647 h 2008"/>
              <a:gd name="T26" fmla="*/ 0 w 1532"/>
              <a:gd name="T27" fmla="*/ 2147483647 h 2008"/>
              <a:gd name="T28" fmla="*/ 0 w 1532"/>
              <a:gd name="T29" fmla="*/ 2147483647 h 2008"/>
              <a:gd name="T30" fmla="*/ 2147483647 w 1532"/>
              <a:gd name="T31" fmla="*/ 2147483647 h 2008"/>
              <a:gd name="T32" fmla="*/ 2147483647 w 1532"/>
              <a:gd name="T33" fmla="*/ 2147483647 h 2008"/>
              <a:gd name="T34" fmla="*/ 2147483647 w 1532"/>
              <a:gd name="T35" fmla="*/ 2147483647 h 2008"/>
              <a:gd name="T36" fmla="*/ 2147483647 w 1532"/>
              <a:gd name="T37" fmla="*/ 2147483647 h 2008"/>
              <a:gd name="T38" fmla="*/ 2147483647 w 1532"/>
              <a:gd name="T39" fmla="*/ 2147483647 h 2008"/>
              <a:gd name="T40" fmla="*/ 2147483647 w 1532"/>
              <a:gd name="T41" fmla="*/ 2147483647 h 2008"/>
              <a:gd name="T42" fmla="*/ 2147483647 w 1532"/>
              <a:gd name="T43" fmla="*/ 2147483647 h 2008"/>
              <a:gd name="T44" fmla="*/ 2147483647 w 1532"/>
              <a:gd name="T45" fmla="*/ 2147483647 h 2008"/>
              <a:gd name="T46" fmla="*/ 2147483647 w 1532"/>
              <a:gd name="T47" fmla="*/ 2147483647 h 2008"/>
              <a:gd name="T48" fmla="*/ 2147483647 w 1532"/>
              <a:gd name="T49" fmla="*/ 2147483647 h 2008"/>
              <a:gd name="T50" fmla="*/ 2147483647 w 1532"/>
              <a:gd name="T51" fmla="*/ 2147483647 h 2008"/>
              <a:gd name="T52" fmla="*/ 2147483647 w 1532"/>
              <a:gd name="T53" fmla="*/ 2147483647 h 2008"/>
              <a:gd name="T54" fmla="*/ 2147483647 w 1532"/>
              <a:gd name="T55" fmla="*/ 2147483647 h 2008"/>
              <a:gd name="T56" fmla="*/ 2147483647 w 1532"/>
              <a:gd name="T57" fmla="*/ 2147483647 h 2008"/>
              <a:gd name="T58" fmla="*/ 2147483647 w 1532"/>
              <a:gd name="T59" fmla="*/ 2147483647 h 2008"/>
              <a:gd name="T60" fmla="*/ 2147483647 w 1532"/>
              <a:gd name="T61" fmla="*/ 2147483647 h 2008"/>
              <a:gd name="T62" fmla="*/ 2147483647 w 1532"/>
              <a:gd name="T63" fmla="*/ 2147483647 h 2008"/>
              <a:gd name="T64" fmla="*/ 2147483647 w 1532"/>
              <a:gd name="T65" fmla="*/ 2147483647 h 2008"/>
              <a:gd name="T66" fmla="*/ 2147483647 w 1532"/>
              <a:gd name="T67" fmla="*/ 2147483647 h 2008"/>
              <a:gd name="T68" fmla="*/ 2147483647 w 1532"/>
              <a:gd name="T69" fmla="*/ 2147483647 h 2008"/>
              <a:gd name="T70" fmla="*/ 2147483647 w 1532"/>
              <a:gd name="T71" fmla="*/ 2147483647 h 2008"/>
              <a:gd name="T72" fmla="*/ 2147483647 w 1532"/>
              <a:gd name="T73" fmla="*/ 2147483647 h 2008"/>
              <a:gd name="T74" fmla="*/ 2147483647 w 1532"/>
              <a:gd name="T75" fmla="*/ 2147483647 h 2008"/>
              <a:gd name="T76" fmla="*/ 2147483647 w 1532"/>
              <a:gd name="T77" fmla="*/ 2147483647 h 2008"/>
              <a:gd name="T78" fmla="*/ 2147483647 w 1532"/>
              <a:gd name="T79" fmla="*/ 2147483647 h 2008"/>
              <a:gd name="T80" fmla="*/ 2147483647 w 1532"/>
              <a:gd name="T81" fmla="*/ 2147483647 h 2008"/>
              <a:gd name="T82" fmla="*/ 2147483647 w 1532"/>
              <a:gd name="T83" fmla="*/ 2147483647 h 2008"/>
              <a:gd name="T84" fmla="*/ 2147483647 w 1532"/>
              <a:gd name="T85" fmla="*/ 2147483647 h 2008"/>
              <a:gd name="T86" fmla="*/ 2147483647 w 1532"/>
              <a:gd name="T87" fmla="*/ 2147483647 h 2008"/>
              <a:gd name="T88" fmla="*/ 2147483647 w 1532"/>
              <a:gd name="T89" fmla="*/ 2147483647 h 2008"/>
              <a:gd name="T90" fmla="*/ 2147483647 w 1532"/>
              <a:gd name="T91" fmla="*/ 2147483647 h 2008"/>
              <a:gd name="T92" fmla="*/ 2147483647 w 1532"/>
              <a:gd name="T93" fmla="*/ 2147483647 h 2008"/>
              <a:gd name="T94" fmla="*/ 2147483647 w 1532"/>
              <a:gd name="T95" fmla="*/ 2147483647 h 2008"/>
              <a:gd name="T96" fmla="*/ 2147483647 w 1532"/>
              <a:gd name="T97" fmla="*/ 2147483647 h 2008"/>
              <a:gd name="T98" fmla="*/ 2147483647 w 1532"/>
              <a:gd name="T99" fmla="*/ 2147483647 h 2008"/>
              <a:gd name="T100" fmla="*/ 2147483647 w 1532"/>
              <a:gd name="T101" fmla="*/ 2147483647 h 2008"/>
              <a:gd name="T102" fmla="*/ 2147483647 w 1532"/>
              <a:gd name="T103" fmla="*/ 2147483647 h 2008"/>
              <a:gd name="T104" fmla="*/ 2147483647 w 1532"/>
              <a:gd name="T105" fmla="*/ 2147483647 h 2008"/>
              <a:gd name="T106" fmla="*/ 2147483647 w 1532"/>
              <a:gd name="T107" fmla="*/ 2147483647 h 2008"/>
              <a:gd name="T108" fmla="*/ 2147483647 w 1532"/>
              <a:gd name="T109" fmla="*/ 2147483647 h 2008"/>
              <a:gd name="T110" fmla="*/ 2147483647 w 1532"/>
              <a:gd name="T111" fmla="*/ 2147483647 h 2008"/>
              <a:gd name="T112" fmla="*/ 2147483647 w 1532"/>
              <a:gd name="T113" fmla="*/ 2147483647 h 20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32"/>
              <a:gd name="T172" fmla="*/ 0 h 2008"/>
              <a:gd name="T173" fmla="*/ 1532 w 1532"/>
              <a:gd name="T174" fmla="*/ 2008 h 20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32" h="2008">
                <a:moveTo>
                  <a:pt x="1532" y="325"/>
                </a:moveTo>
                <a:lnTo>
                  <a:pt x="1526" y="234"/>
                </a:lnTo>
                <a:lnTo>
                  <a:pt x="1051" y="0"/>
                </a:lnTo>
                <a:lnTo>
                  <a:pt x="281" y="190"/>
                </a:lnTo>
                <a:lnTo>
                  <a:pt x="271" y="368"/>
                </a:lnTo>
                <a:lnTo>
                  <a:pt x="271" y="425"/>
                </a:lnTo>
                <a:lnTo>
                  <a:pt x="366" y="402"/>
                </a:lnTo>
                <a:lnTo>
                  <a:pt x="352" y="1298"/>
                </a:lnTo>
                <a:lnTo>
                  <a:pt x="9" y="1565"/>
                </a:lnTo>
                <a:lnTo>
                  <a:pt x="7" y="1566"/>
                </a:lnTo>
                <a:lnTo>
                  <a:pt x="7" y="1571"/>
                </a:lnTo>
                <a:lnTo>
                  <a:pt x="6" y="1575"/>
                </a:lnTo>
                <a:lnTo>
                  <a:pt x="6" y="1581"/>
                </a:lnTo>
                <a:lnTo>
                  <a:pt x="6" y="1586"/>
                </a:lnTo>
                <a:lnTo>
                  <a:pt x="6" y="1593"/>
                </a:lnTo>
                <a:lnTo>
                  <a:pt x="6" y="1599"/>
                </a:lnTo>
                <a:lnTo>
                  <a:pt x="4" y="1606"/>
                </a:lnTo>
                <a:lnTo>
                  <a:pt x="4" y="1615"/>
                </a:lnTo>
                <a:lnTo>
                  <a:pt x="4" y="1622"/>
                </a:lnTo>
                <a:lnTo>
                  <a:pt x="3" y="1626"/>
                </a:lnTo>
                <a:lnTo>
                  <a:pt x="3" y="1630"/>
                </a:lnTo>
                <a:lnTo>
                  <a:pt x="3" y="1636"/>
                </a:lnTo>
                <a:lnTo>
                  <a:pt x="3" y="1640"/>
                </a:lnTo>
                <a:lnTo>
                  <a:pt x="3" y="1644"/>
                </a:lnTo>
                <a:lnTo>
                  <a:pt x="3" y="1650"/>
                </a:lnTo>
                <a:lnTo>
                  <a:pt x="3" y="1654"/>
                </a:lnTo>
                <a:lnTo>
                  <a:pt x="3" y="1659"/>
                </a:lnTo>
                <a:lnTo>
                  <a:pt x="1" y="1663"/>
                </a:lnTo>
                <a:lnTo>
                  <a:pt x="1" y="1669"/>
                </a:lnTo>
                <a:lnTo>
                  <a:pt x="1" y="1673"/>
                </a:lnTo>
                <a:lnTo>
                  <a:pt x="1" y="1677"/>
                </a:lnTo>
                <a:lnTo>
                  <a:pt x="0" y="1683"/>
                </a:lnTo>
                <a:lnTo>
                  <a:pt x="0" y="1687"/>
                </a:lnTo>
                <a:lnTo>
                  <a:pt x="0" y="1691"/>
                </a:lnTo>
                <a:lnTo>
                  <a:pt x="0" y="1696"/>
                </a:lnTo>
                <a:lnTo>
                  <a:pt x="0" y="1700"/>
                </a:lnTo>
                <a:lnTo>
                  <a:pt x="0" y="1704"/>
                </a:lnTo>
                <a:lnTo>
                  <a:pt x="0" y="1710"/>
                </a:lnTo>
                <a:lnTo>
                  <a:pt x="0" y="1714"/>
                </a:lnTo>
                <a:lnTo>
                  <a:pt x="0" y="1718"/>
                </a:lnTo>
                <a:lnTo>
                  <a:pt x="0" y="1722"/>
                </a:lnTo>
                <a:lnTo>
                  <a:pt x="0" y="1728"/>
                </a:lnTo>
                <a:lnTo>
                  <a:pt x="0" y="1732"/>
                </a:lnTo>
                <a:lnTo>
                  <a:pt x="0" y="1741"/>
                </a:lnTo>
                <a:lnTo>
                  <a:pt x="0" y="1748"/>
                </a:lnTo>
                <a:lnTo>
                  <a:pt x="0" y="1755"/>
                </a:lnTo>
                <a:lnTo>
                  <a:pt x="1" y="1762"/>
                </a:lnTo>
                <a:lnTo>
                  <a:pt x="1" y="1768"/>
                </a:lnTo>
                <a:lnTo>
                  <a:pt x="3" y="1775"/>
                </a:lnTo>
                <a:lnTo>
                  <a:pt x="3" y="1779"/>
                </a:lnTo>
                <a:lnTo>
                  <a:pt x="4" y="1783"/>
                </a:lnTo>
                <a:lnTo>
                  <a:pt x="7" y="1791"/>
                </a:lnTo>
                <a:lnTo>
                  <a:pt x="13" y="1796"/>
                </a:lnTo>
                <a:lnTo>
                  <a:pt x="16" y="1799"/>
                </a:lnTo>
                <a:lnTo>
                  <a:pt x="20" y="1803"/>
                </a:lnTo>
                <a:lnTo>
                  <a:pt x="24" y="1805"/>
                </a:lnTo>
                <a:lnTo>
                  <a:pt x="30" y="1809"/>
                </a:lnTo>
                <a:lnTo>
                  <a:pt x="34" y="1812"/>
                </a:lnTo>
                <a:lnTo>
                  <a:pt x="40" y="1815"/>
                </a:lnTo>
                <a:lnTo>
                  <a:pt x="45" y="1818"/>
                </a:lnTo>
                <a:lnTo>
                  <a:pt x="51" y="1820"/>
                </a:lnTo>
                <a:lnTo>
                  <a:pt x="57" y="1823"/>
                </a:lnTo>
                <a:lnTo>
                  <a:pt x="64" y="1826"/>
                </a:lnTo>
                <a:lnTo>
                  <a:pt x="70" y="1827"/>
                </a:lnTo>
                <a:lnTo>
                  <a:pt x="77" y="1830"/>
                </a:lnTo>
                <a:lnTo>
                  <a:pt x="82" y="1833"/>
                </a:lnTo>
                <a:lnTo>
                  <a:pt x="88" y="1835"/>
                </a:lnTo>
                <a:lnTo>
                  <a:pt x="94" y="1836"/>
                </a:lnTo>
                <a:lnTo>
                  <a:pt x="99" y="1837"/>
                </a:lnTo>
                <a:lnTo>
                  <a:pt x="105" y="1839"/>
                </a:lnTo>
                <a:lnTo>
                  <a:pt x="111" y="1842"/>
                </a:lnTo>
                <a:lnTo>
                  <a:pt x="116" y="1843"/>
                </a:lnTo>
                <a:lnTo>
                  <a:pt x="122" y="1844"/>
                </a:lnTo>
                <a:lnTo>
                  <a:pt x="125" y="1846"/>
                </a:lnTo>
                <a:lnTo>
                  <a:pt x="129" y="1846"/>
                </a:lnTo>
                <a:lnTo>
                  <a:pt x="132" y="1847"/>
                </a:lnTo>
                <a:lnTo>
                  <a:pt x="136" y="1849"/>
                </a:lnTo>
                <a:lnTo>
                  <a:pt x="141" y="1850"/>
                </a:lnTo>
                <a:lnTo>
                  <a:pt x="142" y="1850"/>
                </a:lnTo>
                <a:lnTo>
                  <a:pt x="145" y="1850"/>
                </a:lnTo>
                <a:lnTo>
                  <a:pt x="148" y="1850"/>
                </a:lnTo>
                <a:lnTo>
                  <a:pt x="153" y="1852"/>
                </a:lnTo>
                <a:lnTo>
                  <a:pt x="158" y="1852"/>
                </a:lnTo>
                <a:lnTo>
                  <a:pt x="165" y="1853"/>
                </a:lnTo>
                <a:lnTo>
                  <a:pt x="172" y="1854"/>
                </a:lnTo>
                <a:lnTo>
                  <a:pt x="182" y="1857"/>
                </a:lnTo>
                <a:lnTo>
                  <a:pt x="192" y="1859"/>
                </a:lnTo>
                <a:lnTo>
                  <a:pt x="202" y="1860"/>
                </a:lnTo>
                <a:lnTo>
                  <a:pt x="214" y="1863"/>
                </a:lnTo>
                <a:lnTo>
                  <a:pt x="227" y="1864"/>
                </a:lnTo>
                <a:lnTo>
                  <a:pt x="241" y="1867"/>
                </a:lnTo>
                <a:lnTo>
                  <a:pt x="255" y="1870"/>
                </a:lnTo>
                <a:lnTo>
                  <a:pt x="271" y="1873"/>
                </a:lnTo>
                <a:lnTo>
                  <a:pt x="288" y="1876"/>
                </a:lnTo>
                <a:lnTo>
                  <a:pt x="304" y="1879"/>
                </a:lnTo>
                <a:lnTo>
                  <a:pt x="321" y="1880"/>
                </a:lnTo>
                <a:lnTo>
                  <a:pt x="339" y="1884"/>
                </a:lnTo>
                <a:lnTo>
                  <a:pt x="359" y="1887"/>
                </a:lnTo>
                <a:lnTo>
                  <a:pt x="377" y="1891"/>
                </a:lnTo>
                <a:lnTo>
                  <a:pt x="397" y="1894"/>
                </a:lnTo>
                <a:lnTo>
                  <a:pt x="417" y="1897"/>
                </a:lnTo>
                <a:lnTo>
                  <a:pt x="438" y="1901"/>
                </a:lnTo>
                <a:lnTo>
                  <a:pt x="458" y="1904"/>
                </a:lnTo>
                <a:lnTo>
                  <a:pt x="480" y="1908"/>
                </a:lnTo>
                <a:lnTo>
                  <a:pt x="501" y="1911"/>
                </a:lnTo>
                <a:lnTo>
                  <a:pt x="524" y="1917"/>
                </a:lnTo>
                <a:lnTo>
                  <a:pt x="545" y="1920"/>
                </a:lnTo>
                <a:lnTo>
                  <a:pt x="567" y="1923"/>
                </a:lnTo>
                <a:lnTo>
                  <a:pt x="589" y="1927"/>
                </a:lnTo>
                <a:lnTo>
                  <a:pt x="613" y="1931"/>
                </a:lnTo>
                <a:lnTo>
                  <a:pt x="634" y="1935"/>
                </a:lnTo>
                <a:lnTo>
                  <a:pt x="657" y="1938"/>
                </a:lnTo>
                <a:lnTo>
                  <a:pt x="678" y="1942"/>
                </a:lnTo>
                <a:lnTo>
                  <a:pt x="701" y="1945"/>
                </a:lnTo>
                <a:lnTo>
                  <a:pt x="722" y="1948"/>
                </a:lnTo>
                <a:lnTo>
                  <a:pt x="743" y="1952"/>
                </a:lnTo>
                <a:lnTo>
                  <a:pt x="766" y="1957"/>
                </a:lnTo>
                <a:lnTo>
                  <a:pt x="787" y="1961"/>
                </a:lnTo>
                <a:lnTo>
                  <a:pt x="809" y="1964"/>
                </a:lnTo>
                <a:lnTo>
                  <a:pt x="829" y="1966"/>
                </a:lnTo>
                <a:lnTo>
                  <a:pt x="850" y="1969"/>
                </a:lnTo>
                <a:lnTo>
                  <a:pt x="870" y="1974"/>
                </a:lnTo>
                <a:lnTo>
                  <a:pt x="888" y="1976"/>
                </a:lnTo>
                <a:lnTo>
                  <a:pt x="908" y="1979"/>
                </a:lnTo>
                <a:lnTo>
                  <a:pt x="926" y="1982"/>
                </a:lnTo>
                <a:lnTo>
                  <a:pt x="945" y="1986"/>
                </a:lnTo>
                <a:lnTo>
                  <a:pt x="962" y="1988"/>
                </a:lnTo>
                <a:lnTo>
                  <a:pt x="979" y="1991"/>
                </a:lnTo>
                <a:lnTo>
                  <a:pt x="994" y="1993"/>
                </a:lnTo>
                <a:lnTo>
                  <a:pt x="1010" y="1995"/>
                </a:lnTo>
                <a:lnTo>
                  <a:pt x="1023" y="1996"/>
                </a:lnTo>
                <a:lnTo>
                  <a:pt x="1037" y="1999"/>
                </a:lnTo>
                <a:lnTo>
                  <a:pt x="1050" y="2001"/>
                </a:lnTo>
                <a:lnTo>
                  <a:pt x="1063" y="2002"/>
                </a:lnTo>
                <a:lnTo>
                  <a:pt x="1073" y="2003"/>
                </a:lnTo>
                <a:lnTo>
                  <a:pt x="1082" y="2003"/>
                </a:lnTo>
                <a:lnTo>
                  <a:pt x="1091" y="2005"/>
                </a:lnTo>
                <a:lnTo>
                  <a:pt x="1099" y="2006"/>
                </a:lnTo>
                <a:lnTo>
                  <a:pt x="1105" y="2006"/>
                </a:lnTo>
                <a:lnTo>
                  <a:pt x="1111" y="2006"/>
                </a:lnTo>
                <a:lnTo>
                  <a:pt x="1115" y="2006"/>
                </a:lnTo>
                <a:lnTo>
                  <a:pt x="1118" y="2008"/>
                </a:lnTo>
                <a:lnTo>
                  <a:pt x="1122" y="2006"/>
                </a:lnTo>
                <a:lnTo>
                  <a:pt x="1126" y="2005"/>
                </a:lnTo>
                <a:lnTo>
                  <a:pt x="1132" y="2002"/>
                </a:lnTo>
                <a:lnTo>
                  <a:pt x="1138" y="2001"/>
                </a:lnTo>
                <a:lnTo>
                  <a:pt x="1142" y="1996"/>
                </a:lnTo>
                <a:lnTo>
                  <a:pt x="1148" y="1993"/>
                </a:lnTo>
                <a:lnTo>
                  <a:pt x="1152" y="1989"/>
                </a:lnTo>
                <a:lnTo>
                  <a:pt x="1158" y="1986"/>
                </a:lnTo>
                <a:lnTo>
                  <a:pt x="1163" y="1982"/>
                </a:lnTo>
                <a:lnTo>
                  <a:pt x="1168" y="1978"/>
                </a:lnTo>
                <a:lnTo>
                  <a:pt x="1173" y="1974"/>
                </a:lnTo>
                <a:lnTo>
                  <a:pt x="1179" y="1969"/>
                </a:lnTo>
                <a:lnTo>
                  <a:pt x="1183" y="1965"/>
                </a:lnTo>
                <a:lnTo>
                  <a:pt x="1189" y="1961"/>
                </a:lnTo>
                <a:lnTo>
                  <a:pt x="1194" y="1955"/>
                </a:lnTo>
                <a:lnTo>
                  <a:pt x="1200" y="1951"/>
                </a:lnTo>
                <a:lnTo>
                  <a:pt x="1203" y="1947"/>
                </a:lnTo>
                <a:lnTo>
                  <a:pt x="1209" y="1942"/>
                </a:lnTo>
                <a:lnTo>
                  <a:pt x="1213" y="1937"/>
                </a:lnTo>
                <a:lnTo>
                  <a:pt x="1217" y="1932"/>
                </a:lnTo>
                <a:lnTo>
                  <a:pt x="1221" y="1928"/>
                </a:lnTo>
                <a:lnTo>
                  <a:pt x="1226" y="1924"/>
                </a:lnTo>
                <a:lnTo>
                  <a:pt x="1229" y="1920"/>
                </a:lnTo>
                <a:lnTo>
                  <a:pt x="1233" y="1917"/>
                </a:lnTo>
                <a:lnTo>
                  <a:pt x="1238" y="1910"/>
                </a:lnTo>
                <a:lnTo>
                  <a:pt x="1243" y="1905"/>
                </a:lnTo>
                <a:lnTo>
                  <a:pt x="1246" y="1903"/>
                </a:lnTo>
                <a:lnTo>
                  <a:pt x="1247" y="1903"/>
                </a:lnTo>
                <a:lnTo>
                  <a:pt x="1185" y="295"/>
                </a:lnTo>
                <a:lnTo>
                  <a:pt x="1532" y="325"/>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85" name="Freeform 17">
            <a:extLst>
              <a:ext uri="{FF2B5EF4-FFF2-40B4-BE49-F238E27FC236}">
                <a16:creationId xmlns:a16="http://schemas.microsoft.com/office/drawing/2014/main" id="{B179010B-C972-1244-B398-4F3C6EE1E4CA}"/>
              </a:ext>
            </a:extLst>
          </p:cNvPr>
          <p:cNvSpPr>
            <a:spLocks/>
          </p:cNvSpPr>
          <p:nvPr/>
        </p:nvSpPr>
        <p:spPr bwMode="auto">
          <a:xfrm>
            <a:off x="4630738" y="2257425"/>
            <a:ext cx="3125787" cy="3792538"/>
          </a:xfrm>
          <a:custGeom>
            <a:avLst/>
            <a:gdLst>
              <a:gd name="T0" fmla="*/ 2147483647 w 1467"/>
              <a:gd name="T1" fmla="*/ 2147483647 h 1667"/>
              <a:gd name="T2" fmla="*/ 2147483647 w 1467"/>
              <a:gd name="T3" fmla="*/ 2147483647 h 1667"/>
              <a:gd name="T4" fmla="*/ 2147483647 w 1467"/>
              <a:gd name="T5" fmla="*/ 2147483647 h 1667"/>
              <a:gd name="T6" fmla="*/ 2147483647 w 1467"/>
              <a:gd name="T7" fmla="*/ 2147483647 h 1667"/>
              <a:gd name="T8" fmla="*/ 2147483647 w 1467"/>
              <a:gd name="T9" fmla="*/ 2147483647 h 1667"/>
              <a:gd name="T10" fmla="*/ 2147483647 w 1467"/>
              <a:gd name="T11" fmla="*/ 2147483647 h 1667"/>
              <a:gd name="T12" fmla="*/ 2147483647 w 1467"/>
              <a:gd name="T13" fmla="*/ 2147483647 h 1667"/>
              <a:gd name="T14" fmla="*/ 2147483647 w 1467"/>
              <a:gd name="T15" fmla="*/ 2147483647 h 1667"/>
              <a:gd name="T16" fmla="*/ 2147483647 w 1467"/>
              <a:gd name="T17" fmla="*/ 2147483647 h 1667"/>
              <a:gd name="T18" fmla="*/ 2147483647 w 1467"/>
              <a:gd name="T19" fmla="*/ 2147483647 h 1667"/>
              <a:gd name="T20" fmla="*/ 2147483647 w 1467"/>
              <a:gd name="T21" fmla="*/ 2147483647 h 1667"/>
              <a:gd name="T22" fmla="*/ 2147483647 w 1467"/>
              <a:gd name="T23" fmla="*/ 2147483647 h 1667"/>
              <a:gd name="T24" fmla="*/ 2147483647 w 1467"/>
              <a:gd name="T25" fmla="*/ 2147483647 h 1667"/>
              <a:gd name="T26" fmla="*/ 2147483647 w 1467"/>
              <a:gd name="T27" fmla="*/ 2147483647 h 1667"/>
              <a:gd name="T28" fmla="*/ 2147483647 w 1467"/>
              <a:gd name="T29" fmla="*/ 2147483647 h 1667"/>
              <a:gd name="T30" fmla="*/ 2147483647 w 1467"/>
              <a:gd name="T31" fmla="*/ 2147483647 h 1667"/>
              <a:gd name="T32" fmla="*/ 2147483647 w 1467"/>
              <a:gd name="T33" fmla="*/ 2147483647 h 1667"/>
              <a:gd name="T34" fmla="*/ 2147483647 w 1467"/>
              <a:gd name="T35" fmla="*/ 2147483647 h 1667"/>
              <a:gd name="T36" fmla="*/ 2147483647 w 1467"/>
              <a:gd name="T37" fmla="*/ 2147483647 h 1667"/>
              <a:gd name="T38" fmla="*/ 2147483647 w 1467"/>
              <a:gd name="T39" fmla="*/ 2147483647 h 1667"/>
              <a:gd name="T40" fmla="*/ 2147483647 w 1467"/>
              <a:gd name="T41" fmla="*/ 2147483647 h 1667"/>
              <a:gd name="T42" fmla="*/ 2147483647 w 1467"/>
              <a:gd name="T43" fmla="*/ 2147483647 h 1667"/>
              <a:gd name="T44" fmla="*/ 2147483647 w 1467"/>
              <a:gd name="T45" fmla="*/ 2147483647 h 1667"/>
              <a:gd name="T46" fmla="*/ 2147483647 w 1467"/>
              <a:gd name="T47" fmla="*/ 2147483647 h 1667"/>
              <a:gd name="T48" fmla="*/ 2147483647 w 1467"/>
              <a:gd name="T49" fmla="*/ 2147483647 h 1667"/>
              <a:gd name="T50" fmla="*/ 2147483647 w 1467"/>
              <a:gd name="T51" fmla="*/ 2147483647 h 1667"/>
              <a:gd name="T52" fmla="*/ 2147483647 w 1467"/>
              <a:gd name="T53" fmla="*/ 2147483647 h 1667"/>
              <a:gd name="T54" fmla="*/ 2147483647 w 1467"/>
              <a:gd name="T55" fmla="*/ 2147483647 h 1667"/>
              <a:gd name="T56" fmla="*/ 2147483647 w 1467"/>
              <a:gd name="T57" fmla="*/ 2147483647 h 1667"/>
              <a:gd name="T58" fmla="*/ 2147483647 w 1467"/>
              <a:gd name="T59" fmla="*/ 2147483647 h 1667"/>
              <a:gd name="T60" fmla="*/ 2147483647 w 1467"/>
              <a:gd name="T61" fmla="*/ 2147483647 h 1667"/>
              <a:gd name="T62" fmla="*/ 2147483647 w 1467"/>
              <a:gd name="T63" fmla="*/ 2147483647 h 1667"/>
              <a:gd name="T64" fmla="*/ 2147483647 w 1467"/>
              <a:gd name="T65" fmla="*/ 2147483647 h 1667"/>
              <a:gd name="T66" fmla="*/ 2147483647 w 1467"/>
              <a:gd name="T67" fmla="*/ 2147483647 h 1667"/>
              <a:gd name="T68" fmla="*/ 2147483647 w 1467"/>
              <a:gd name="T69" fmla="*/ 2147483647 h 1667"/>
              <a:gd name="T70" fmla="*/ 2147483647 w 1467"/>
              <a:gd name="T71" fmla="*/ 2147483647 h 1667"/>
              <a:gd name="T72" fmla="*/ 2147483647 w 1467"/>
              <a:gd name="T73" fmla="*/ 2147483647 h 1667"/>
              <a:gd name="T74" fmla="*/ 2147483647 w 1467"/>
              <a:gd name="T75" fmla="*/ 2147483647 h 1667"/>
              <a:gd name="T76" fmla="*/ 2147483647 w 1467"/>
              <a:gd name="T77" fmla="*/ 2147483647 h 1667"/>
              <a:gd name="T78" fmla="*/ 2147483647 w 1467"/>
              <a:gd name="T79" fmla="*/ 2147483647 h 1667"/>
              <a:gd name="T80" fmla="*/ 2147483647 w 1467"/>
              <a:gd name="T81" fmla="*/ 2147483647 h 1667"/>
              <a:gd name="T82" fmla="*/ 2147483647 w 1467"/>
              <a:gd name="T83" fmla="*/ 0 h 1667"/>
              <a:gd name="T84" fmla="*/ 2147483647 w 1467"/>
              <a:gd name="T85" fmla="*/ 2147483647 h 1667"/>
              <a:gd name="T86" fmla="*/ 2147483647 w 1467"/>
              <a:gd name="T87" fmla="*/ 2147483647 h 1667"/>
              <a:gd name="T88" fmla="*/ 2147483647 w 1467"/>
              <a:gd name="T89" fmla="*/ 2147483647 h 1667"/>
              <a:gd name="T90" fmla="*/ 2147483647 w 1467"/>
              <a:gd name="T91" fmla="*/ 2147483647 h 1667"/>
              <a:gd name="T92" fmla="*/ 2147483647 w 1467"/>
              <a:gd name="T93" fmla="*/ 2147483647 h 1667"/>
              <a:gd name="T94" fmla="*/ 2147483647 w 1467"/>
              <a:gd name="T95" fmla="*/ 2147483647 h 1667"/>
              <a:gd name="T96" fmla="*/ 2147483647 w 1467"/>
              <a:gd name="T97" fmla="*/ 2147483647 h 1667"/>
              <a:gd name="T98" fmla="*/ 2147483647 w 1467"/>
              <a:gd name="T99" fmla="*/ 2147483647 h 1667"/>
              <a:gd name="T100" fmla="*/ 2147483647 w 1467"/>
              <a:gd name="T101" fmla="*/ 2147483647 h 1667"/>
              <a:gd name="T102" fmla="*/ 2147483647 w 1467"/>
              <a:gd name="T103" fmla="*/ 2147483647 h 1667"/>
              <a:gd name="T104" fmla="*/ 2147483647 w 1467"/>
              <a:gd name="T105" fmla="*/ 2147483647 h 1667"/>
              <a:gd name="T106" fmla="*/ 2147483647 w 1467"/>
              <a:gd name="T107" fmla="*/ 2147483647 h 1667"/>
              <a:gd name="T108" fmla="*/ 2147483647 w 1467"/>
              <a:gd name="T109" fmla="*/ 2147483647 h 1667"/>
              <a:gd name="T110" fmla="*/ 2147483647 w 1467"/>
              <a:gd name="T111" fmla="*/ 2147483647 h 1667"/>
              <a:gd name="T112" fmla="*/ 2147483647 w 1467"/>
              <a:gd name="T113" fmla="*/ 2147483647 h 1667"/>
              <a:gd name="T114" fmla="*/ 2147483647 w 1467"/>
              <a:gd name="T115" fmla="*/ 2147483647 h 1667"/>
              <a:gd name="T116" fmla="*/ 0 w 1467"/>
              <a:gd name="T117" fmla="*/ 2147483647 h 16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7"/>
              <a:gd name="T178" fmla="*/ 0 h 1667"/>
              <a:gd name="T179" fmla="*/ 1467 w 1467"/>
              <a:gd name="T180" fmla="*/ 1667 h 16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7" h="1667">
                <a:moveTo>
                  <a:pt x="328" y="1667"/>
                </a:moveTo>
                <a:lnTo>
                  <a:pt x="328" y="1667"/>
                </a:lnTo>
                <a:lnTo>
                  <a:pt x="330" y="1665"/>
                </a:lnTo>
                <a:lnTo>
                  <a:pt x="336" y="1664"/>
                </a:lnTo>
                <a:lnTo>
                  <a:pt x="343" y="1662"/>
                </a:lnTo>
                <a:lnTo>
                  <a:pt x="346" y="1661"/>
                </a:lnTo>
                <a:lnTo>
                  <a:pt x="352" y="1660"/>
                </a:lnTo>
                <a:lnTo>
                  <a:pt x="356" y="1658"/>
                </a:lnTo>
                <a:lnTo>
                  <a:pt x="360" y="1658"/>
                </a:lnTo>
                <a:lnTo>
                  <a:pt x="364" y="1657"/>
                </a:lnTo>
                <a:lnTo>
                  <a:pt x="371" y="1655"/>
                </a:lnTo>
                <a:lnTo>
                  <a:pt x="377" y="1654"/>
                </a:lnTo>
                <a:lnTo>
                  <a:pt x="383" y="1653"/>
                </a:lnTo>
                <a:lnTo>
                  <a:pt x="389" y="1650"/>
                </a:lnTo>
                <a:lnTo>
                  <a:pt x="394" y="1648"/>
                </a:lnTo>
                <a:lnTo>
                  <a:pt x="400" y="1647"/>
                </a:lnTo>
                <a:lnTo>
                  <a:pt x="407" y="1645"/>
                </a:lnTo>
                <a:lnTo>
                  <a:pt x="413" y="1643"/>
                </a:lnTo>
                <a:lnTo>
                  <a:pt x="418" y="1641"/>
                </a:lnTo>
                <a:lnTo>
                  <a:pt x="424" y="1640"/>
                </a:lnTo>
                <a:lnTo>
                  <a:pt x="431" y="1638"/>
                </a:lnTo>
                <a:lnTo>
                  <a:pt x="437" y="1636"/>
                </a:lnTo>
                <a:lnTo>
                  <a:pt x="442" y="1634"/>
                </a:lnTo>
                <a:lnTo>
                  <a:pt x="448" y="1633"/>
                </a:lnTo>
                <a:lnTo>
                  <a:pt x="454" y="1631"/>
                </a:lnTo>
                <a:lnTo>
                  <a:pt x="459" y="1630"/>
                </a:lnTo>
                <a:lnTo>
                  <a:pt x="465" y="1627"/>
                </a:lnTo>
                <a:lnTo>
                  <a:pt x="469" y="1626"/>
                </a:lnTo>
                <a:lnTo>
                  <a:pt x="475" y="1624"/>
                </a:lnTo>
                <a:lnTo>
                  <a:pt x="479" y="1621"/>
                </a:lnTo>
                <a:lnTo>
                  <a:pt x="488" y="1617"/>
                </a:lnTo>
                <a:lnTo>
                  <a:pt x="491" y="1614"/>
                </a:lnTo>
                <a:lnTo>
                  <a:pt x="496" y="1610"/>
                </a:lnTo>
                <a:lnTo>
                  <a:pt x="501" y="1607"/>
                </a:lnTo>
                <a:lnTo>
                  <a:pt x="508" y="1604"/>
                </a:lnTo>
                <a:lnTo>
                  <a:pt x="513" y="1599"/>
                </a:lnTo>
                <a:lnTo>
                  <a:pt x="520" y="1594"/>
                </a:lnTo>
                <a:lnTo>
                  <a:pt x="528" y="1589"/>
                </a:lnTo>
                <a:lnTo>
                  <a:pt x="535" y="1584"/>
                </a:lnTo>
                <a:lnTo>
                  <a:pt x="542" y="1577"/>
                </a:lnTo>
                <a:lnTo>
                  <a:pt x="550" y="1573"/>
                </a:lnTo>
                <a:lnTo>
                  <a:pt x="559" y="1566"/>
                </a:lnTo>
                <a:lnTo>
                  <a:pt x="569" y="1560"/>
                </a:lnTo>
                <a:lnTo>
                  <a:pt x="577" y="1555"/>
                </a:lnTo>
                <a:lnTo>
                  <a:pt x="586" y="1548"/>
                </a:lnTo>
                <a:lnTo>
                  <a:pt x="596" y="1540"/>
                </a:lnTo>
                <a:lnTo>
                  <a:pt x="606" y="1533"/>
                </a:lnTo>
                <a:lnTo>
                  <a:pt x="614" y="1525"/>
                </a:lnTo>
                <a:lnTo>
                  <a:pt x="625" y="1518"/>
                </a:lnTo>
                <a:lnTo>
                  <a:pt x="635" y="1511"/>
                </a:lnTo>
                <a:lnTo>
                  <a:pt x="645" y="1504"/>
                </a:lnTo>
                <a:lnTo>
                  <a:pt x="655" y="1495"/>
                </a:lnTo>
                <a:lnTo>
                  <a:pt x="667" y="1488"/>
                </a:lnTo>
                <a:lnTo>
                  <a:pt x="676" y="1479"/>
                </a:lnTo>
                <a:lnTo>
                  <a:pt x="686" y="1472"/>
                </a:lnTo>
                <a:lnTo>
                  <a:pt x="696" y="1464"/>
                </a:lnTo>
                <a:lnTo>
                  <a:pt x="709" y="1457"/>
                </a:lnTo>
                <a:lnTo>
                  <a:pt x="719" y="1448"/>
                </a:lnTo>
                <a:lnTo>
                  <a:pt x="730" y="1441"/>
                </a:lnTo>
                <a:lnTo>
                  <a:pt x="740" y="1433"/>
                </a:lnTo>
                <a:lnTo>
                  <a:pt x="750" y="1424"/>
                </a:lnTo>
                <a:lnTo>
                  <a:pt x="760" y="1416"/>
                </a:lnTo>
                <a:lnTo>
                  <a:pt x="772" y="1409"/>
                </a:lnTo>
                <a:lnTo>
                  <a:pt x="781" y="1400"/>
                </a:lnTo>
                <a:lnTo>
                  <a:pt x="791" y="1392"/>
                </a:lnTo>
                <a:lnTo>
                  <a:pt x="801" y="1384"/>
                </a:lnTo>
                <a:lnTo>
                  <a:pt x="813" y="1377"/>
                </a:lnTo>
                <a:lnTo>
                  <a:pt x="821" y="1370"/>
                </a:lnTo>
                <a:lnTo>
                  <a:pt x="830" y="1363"/>
                </a:lnTo>
                <a:lnTo>
                  <a:pt x="840" y="1356"/>
                </a:lnTo>
                <a:lnTo>
                  <a:pt x="848" y="1349"/>
                </a:lnTo>
                <a:lnTo>
                  <a:pt x="857" y="1342"/>
                </a:lnTo>
                <a:lnTo>
                  <a:pt x="865" y="1335"/>
                </a:lnTo>
                <a:lnTo>
                  <a:pt x="874" y="1329"/>
                </a:lnTo>
                <a:lnTo>
                  <a:pt x="882" y="1323"/>
                </a:lnTo>
                <a:lnTo>
                  <a:pt x="889" y="1316"/>
                </a:lnTo>
                <a:lnTo>
                  <a:pt x="896" y="1312"/>
                </a:lnTo>
                <a:lnTo>
                  <a:pt x="903" y="1306"/>
                </a:lnTo>
                <a:lnTo>
                  <a:pt x="911" y="1301"/>
                </a:lnTo>
                <a:lnTo>
                  <a:pt x="915" y="1296"/>
                </a:lnTo>
                <a:lnTo>
                  <a:pt x="922" y="1292"/>
                </a:lnTo>
                <a:lnTo>
                  <a:pt x="926" y="1288"/>
                </a:lnTo>
                <a:lnTo>
                  <a:pt x="932" y="1285"/>
                </a:lnTo>
                <a:lnTo>
                  <a:pt x="936" y="1282"/>
                </a:lnTo>
                <a:lnTo>
                  <a:pt x="939" y="1279"/>
                </a:lnTo>
                <a:lnTo>
                  <a:pt x="942" y="1277"/>
                </a:lnTo>
                <a:lnTo>
                  <a:pt x="946" y="1275"/>
                </a:lnTo>
                <a:lnTo>
                  <a:pt x="949" y="1272"/>
                </a:lnTo>
                <a:lnTo>
                  <a:pt x="950" y="1272"/>
                </a:lnTo>
                <a:lnTo>
                  <a:pt x="892" y="1101"/>
                </a:lnTo>
                <a:lnTo>
                  <a:pt x="699" y="1024"/>
                </a:lnTo>
                <a:lnTo>
                  <a:pt x="703" y="986"/>
                </a:lnTo>
                <a:lnTo>
                  <a:pt x="705" y="986"/>
                </a:lnTo>
                <a:lnTo>
                  <a:pt x="711" y="983"/>
                </a:lnTo>
                <a:lnTo>
                  <a:pt x="715" y="982"/>
                </a:lnTo>
                <a:lnTo>
                  <a:pt x="719" y="982"/>
                </a:lnTo>
                <a:lnTo>
                  <a:pt x="726" y="980"/>
                </a:lnTo>
                <a:lnTo>
                  <a:pt x="733" y="979"/>
                </a:lnTo>
                <a:lnTo>
                  <a:pt x="740" y="977"/>
                </a:lnTo>
                <a:lnTo>
                  <a:pt x="750" y="974"/>
                </a:lnTo>
                <a:lnTo>
                  <a:pt x="759" y="973"/>
                </a:lnTo>
                <a:lnTo>
                  <a:pt x="769" y="972"/>
                </a:lnTo>
                <a:lnTo>
                  <a:pt x="779" y="970"/>
                </a:lnTo>
                <a:lnTo>
                  <a:pt x="791" y="967"/>
                </a:lnTo>
                <a:lnTo>
                  <a:pt x="803" y="965"/>
                </a:lnTo>
                <a:lnTo>
                  <a:pt x="816" y="963"/>
                </a:lnTo>
                <a:lnTo>
                  <a:pt x="828" y="960"/>
                </a:lnTo>
                <a:lnTo>
                  <a:pt x="841" y="957"/>
                </a:lnTo>
                <a:lnTo>
                  <a:pt x="855" y="955"/>
                </a:lnTo>
                <a:lnTo>
                  <a:pt x="869" y="952"/>
                </a:lnTo>
                <a:lnTo>
                  <a:pt x="885" y="948"/>
                </a:lnTo>
                <a:lnTo>
                  <a:pt x="899" y="946"/>
                </a:lnTo>
                <a:lnTo>
                  <a:pt x="915" y="942"/>
                </a:lnTo>
                <a:lnTo>
                  <a:pt x="932" y="939"/>
                </a:lnTo>
                <a:lnTo>
                  <a:pt x="947" y="936"/>
                </a:lnTo>
                <a:lnTo>
                  <a:pt x="964" y="932"/>
                </a:lnTo>
                <a:lnTo>
                  <a:pt x="980" y="929"/>
                </a:lnTo>
                <a:lnTo>
                  <a:pt x="999" y="925"/>
                </a:lnTo>
                <a:lnTo>
                  <a:pt x="1014" y="922"/>
                </a:lnTo>
                <a:lnTo>
                  <a:pt x="1033" y="919"/>
                </a:lnTo>
                <a:lnTo>
                  <a:pt x="1050" y="915"/>
                </a:lnTo>
                <a:lnTo>
                  <a:pt x="1067" y="912"/>
                </a:lnTo>
                <a:lnTo>
                  <a:pt x="1084" y="906"/>
                </a:lnTo>
                <a:lnTo>
                  <a:pt x="1101" y="904"/>
                </a:lnTo>
                <a:lnTo>
                  <a:pt x="1118" y="899"/>
                </a:lnTo>
                <a:lnTo>
                  <a:pt x="1135" y="896"/>
                </a:lnTo>
                <a:lnTo>
                  <a:pt x="1152" y="892"/>
                </a:lnTo>
                <a:lnTo>
                  <a:pt x="1169" y="888"/>
                </a:lnTo>
                <a:lnTo>
                  <a:pt x="1186" y="885"/>
                </a:lnTo>
                <a:lnTo>
                  <a:pt x="1203" y="881"/>
                </a:lnTo>
                <a:lnTo>
                  <a:pt x="1218" y="877"/>
                </a:lnTo>
                <a:lnTo>
                  <a:pt x="1235" y="874"/>
                </a:lnTo>
                <a:lnTo>
                  <a:pt x="1251" y="869"/>
                </a:lnTo>
                <a:lnTo>
                  <a:pt x="1267" y="867"/>
                </a:lnTo>
                <a:lnTo>
                  <a:pt x="1281" y="862"/>
                </a:lnTo>
                <a:lnTo>
                  <a:pt x="1296" y="860"/>
                </a:lnTo>
                <a:lnTo>
                  <a:pt x="1311" y="855"/>
                </a:lnTo>
                <a:lnTo>
                  <a:pt x="1326" y="852"/>
                </a:lnTo>
                <a:lnTo>
                  <a:pt x="1338" y="848"/>
                </a:lnTo>
                <a:lnTo>
                  <a:pt x="1352" y="845"/>
                </a:lnTo>
                <a:lnTo>
                  <a:pt x="1363" y="843"/>
                </a:lnTo>
                <a:lnTo>
                  <a:pt x="1374" y="838"/>
                </a:lnTo>
                <a:lnTo>
                  <a:pt x="1386" y="835"/>
                </a:lnTo>
                <a:lnTo>
                  <a:pt x="1397" y="833"/>
                </a:lnTo>
                <a:lnTo>
                  <a:pt x="1406" y="830"/>
                </a:lnTo>
                <a:lnTo>
                  <a:pt x="1416" y="827"/>
                </a:lnTo>
                <a:lnTo>
                  <a:pt x="1424" y="824"/>
                </a:lnTo>
                <a:lnTo>
                  <a:pt x="1431" y="821"/>
                </a:lnTo>
                <a:lnTo>
                  <a:pt x="1438" y="820"/>
                </a:lnTo>
                <a:lnTo>
                  <a:pt x="1445" y="817"/>
                </a:lnTo>
                <a:lnTo>
                  <a:pt x="1448" y="814"/>
                </a:lnTo>
                <a:lnTo>
                  <a:pt x="1454" y="813"/>
                </a:lnTo>
                <a:lnTo>
                  <a:pt x="1457" y="811"/>
                </a:lnTo>
                <a:lnTo>
                  <a:pt x="1460" y="810"/>
                </a:lnTo>
                <a:lnTo>
                  <a:pt x="1462" y="804"/>
                </a:lnTo>
                <a:lnTo>
                  <a:pt x="1465" y="800"/>
                </a:lnTo>
                <a:lnTo>
                  <a:pt x="1465" y="794"/>
                </a:lnTo>
                <a:lnTo>
                  <a:pt x="1467" y="789"/>
                </a:lnTo>
                <a:lnTo>
                  <a:pt x="1465" y="782"/>
                </a:lnTo>
                <a:lnTo>
                  <a:pt x="1464" y="774"/>
                </a:lnTo>
                <a:lnTo>
                  <a:pt x="1462" y="767"/>
                </a:lnTo>
                <a:lnTo>
                  <a:pt x="1460" y="759"/>
                </a:lnTo>
                <a:lnTo>
                  <a:pt x="1457" y="755"/>
                </a:lnTo>
                <a:lnTo>
                  <a:pt x="1455" y="749"/>
                </a:lnTo>
                <a:lnTo>
                  <a:pt x="1454" y="745"/>
                </a:lnTo>
                <a:lnTo>
                  <a:pt x="1451" y="740"/>
                </a:lnTo>
                <a:lnTo>
                  <a:pt x="1450" y="736"/>
                </a:lnTo>
                <a:lnTo>
                  <a:pt x="1447" y="733"/>
                </a:lnTo>
                <a:lnTo>
                  <a:pt x="1445" y="728"/>
                </a:lnTo>
                <a:lnTo>
                  <a:pt x="1443" y="725"/>
                </a:lnTo>
                <a:lnTo>
                  <a:pt x="1440" y="719"/>
                </a:lnTo>
                <a:lnTo>
                  <a:pt x="1437" y="715"/>
                </a:lnTo>
                <a:lnTo>
                  <a:pt x="1434" y="711"/>
                </a:lnTo>
                <a:lnTo>
                  <a:pt x="1431" y="705"/>
                </a:lnTo>
                <a:lnTo>
                  <a:pt x="1428" y="701"/>
                </a:lnTo>
                <a:lnTo>
                  <a:pt x="1425" y="696"/>
                </a:lnTo>
                <a:lnTo>
                  <a:pt x="1423" y="692"/>
                </a:lnTo>
                <a:lnTo>
                  <a:pt x="1420" y="688"/>
                </a:lnTo>
                <a:lnTo>
                  <a:pt x="1416" y="684"/>
                </a:lnTo>
                <a:lnTo>
                  <a:pt x="1413" y="678"/>
                </a:lnTo>
                <a:lnTo>
                  <a:pt x="1408" y="674"/>
                </a:lnTo>
                <a:lnTo>
                  <a:pt x="1406" y="669"/>
                </a:lnTo>
                <a:lnTo>
                  <a:pt x="1403" y="664"/>
                </a:lnTo>
                <a:lnTo>
                  <a:pt x="1399" y="660"/>
                </a:lnTo>
                <a:lnTo>
                  <a:pt x="1396" y="655"/>
                </a:lnTo>
                <a:lnTo>
                  <a:pt x="1391" y="651"/>
                </a:lnTo>
                <a:lnTo>
                  <a:pt x="1386" y="643"/>
                </a:lnTo>
                <a:lnTo>
                  <a:pt x="1379" y="635"/>
                </a:lnTo>
                <a:lnTo>
                  <a:pt x="1372" y="627"/>
                </a:lnTo>
                <a:lnTo>
                  <a:pt x="1364" y="621"/>
                </a:lnTo>
                <a:lnTo>
                  <a:pt x="1357" y="614"/>
                </a:lnTo>
                <a:lnTo>
                  <a:pt x="1352" y="608"/>
                </a:lnTo>
                <a:lnTo>
                  <a:pt x="1345" y="603"/>
                </a:lnTo>
                <a:lnTo>
                  <a:pt x="1340" y="599"/>
                </a:lnTo>
                <a:lnTo>
                  <a:pt x="1335" y="594"/>
                </a:lnTo>
                <a:lnTo>
                  <a:pt x="1330" y="593"/>
                </a:lnTo>
                <a:lnTo>
                  <a:pt x="1326" y="591"/>
                </a:lnTo>
                <a:lnTo>
                  <a:pt x="1322" y="591"/>
                </a:lnTo>
                <a:lnTo>
                  <a:pt x="1319" y="590"/>
                </a:lnTo>
                <a:lnTo>
                  <a:pt x="1316" y="590"/>
                </a:lnTo>
                <a:lnTo>
                  <a:pt x="1312" y="590"/>
                </a:lnTo>
                <a:lnTo>
                  <a:pt x="1309" y="591"/>
                </a:lnTo>
                <a:lnTo>
                  <a:pt x="1302" y="591"/>
                </a:lnTo>
                <a:lnTo>
                  <a:pt x="1296" y="593"/>
                </a:lnTo>
                <a:lnTo>
                  <a:pt x="1289" y="593"/>
                </a:lnTo>
                <a:lnTo>
                  <a:pt x="1284" y="594"/>
                </a:lnTo>
                <a:lnTo>
                  <a:pt x="1275" y="596"/>
                </a:lnTo>
                <a:lnTo>
                  <a:pt x="1268" y="597"/>
                </a:lnTo>
                <a:lnTo>
                  <a:pt x="1258" y="599"/>
                </a:lnTo>
                <a:lnTo>
                  <a:pt x="1250" y="601"/>
                </a:lnTo>
                <a:lnTo>
                  <a:pt x="1238" y="603"/>
                </a:lnTo>
                <a:lnTo>
                  <a:pt x="1228" y="604"/>
                </a:lnTo>
                <a:lnTo>
                  <a:pt x="1218" y="607"/>
                </a:lnTo>
                <a:lnTo>
                  <a:pt x="1208" y="610"/>
                </a:lnTo>
                <a:lnTo>
                  <a:pt x="1196" y="613"/>
                </a:lnTo>
                <a:lnTo>
                  <a:pt x="1184" y="614"/>
                </a:lnTo>
                <a:lnTo>
                  <a:pt x="1172" y="617"/>
                </a:lnTo>
                <a:lnTo>
                  <a:pt x="1159" y="620"/>
                </a:lnTo>
                <a:lnTo>
                  <a:pt x="1146" y="621"/>
                </a:lnTo>
                <a:lnTo>
                  <a:pt x="1133" y="626"/>
                </a:lnTo>
                <a:lnTo>
                  <a:pt x="1119" y="628"/>
                </a:lnTo>
                <a:lnTo>
                  <a:pt x="1108" y="631"/>
                </a:lnTo>
                <a:lnTo>
                  <a:pt x="1094" y="634"/>
                </a:lnTo>
                <a:lnTo>
                  <a:pt x="1079" y="637"/>
                </a:lnTo>
                <a:lnTo>
                  <a:pt x="1065" y="640"/>
                </a:lnTo>
                <a:lnTo>
                  <a:pt x="1051" y="644"/>
                </a:lnTo>
                <a:lnTo>
                  <a:pt x="1038" y="647"/>
                </a:lnTo>
                <a:lnTo>
                  <a:pt x="1024" y="651"/>
                </a:lnTo>
                <a:lnTo>
                  <a:pt x="1010" y="654"/>
                </a:lnTo>
                <a:lnTo>
                  <a:pt x="996" y="657"/>
                </a:lnTo>
                <a:lnTo>
                  <a:pt x="981" y="660"/>
                </a:lnTo>
                <a:lnTo>
                  <a:pt x="967" y="664"/>
                </a:lnTo>
                <a:lnTo>
                  <a:pt x="953" y="667"/>
                </a:lnTo>
                <a:lnTo>
                  <a:pt x="939" y="669"/>
                </a:lnTo>
                <a:lnTo>
                  <a:pt x="925" y="672"/>
                </a:lnTo>
                <a:lnTo>
                  <a:pt x="912" y="677"/>
                </a:lnTo>
                <a:lnTo>
                  <a:pt x="898" y="679"/>
                </a:lnTo>
                <a:lnTo>
                  <a:pt x="885" y="684"/>
                </a:lnTo>
                <a:lnTo>
                  <a:pt x="871" y="685"/>
                </a:lnTo>
                <a:lnTo>
                  <a:pt x="859" y="688"/>
                </a:lnTo>
                <a:lnTo>
                  <a:pt x="847" y="692"/>
                </a:lnTo>
                <a:lnTo>
                  <a:pt x="835" y="695"/>
                </a:lnTo>
                <a:lnTo>
                  <a:pt x="823" y="696"/>
                </a:lnTo>
                <a:lnTo>
                  <a:pt x="811" y="701"/>
                </a:lnTo>
                <a:lnTo>
                  <a:pt x="800" y="704"/>
                </a:lnTo>
                <a:lnTo>
                  <a:pt x="791" y="706"/>
                </a:lnTo>
                <a:lnTo>
                  <a:pt x="780" y="708"/>
                </a:lnTo>
                <a:lnTo>
                  <a:pt x="770" y="711"/>
                </a:lnTo>
                <a:lnTo>
                  <a:pt x="760" y="712"/>
                </a:lnTo>
                <a:lnTo>
                  <a:pt x="753" y="715"/>
                </a:lnTo>
                <a:lnTo>
                  <a:pt x="745" y="716"/>
                </a:lnTo>
                <a:lnTo>
                  <a:pt x="737" y="718"/>
                </a:lnTo>
                <a:lnTo>
                  <a:pt x="729" y="719"/>
                </a:lnTo>
                <a:lnTo>
                  <a:pt x="725" y="722"/>
                </a:lnTo>
                <a:lnTo>
                  <a:pt x="718" y="722"/>
                </a:lnTo>
                <a:lnTo>
                  <a:pt x="712" y="725"/>
                </a:lnTo>
                <a:lnTo>
                  <a:pt x="708" y="725"/>
                </a:lnTo>
                <a:lnTo>
                  <a:pt x="706" y="726"/>
                </a:lnTo>
                <a:lnTo>
                  <a:pt x="701" y="728"/>
                </a:lnTo>
                <a:lnTo>
                  <a:pt x="699" y="729"/>
                </a:lnTo>
                <a:lnTo>
                  <a:pt x="694" y="162"/>
                </a:lnTo>
                <a:lnTo>
                  <a:pt x="696" y="162"/>
                </a:lnTo>
                <a:lnTo>
                  <a:pt x="699" y="160"/>
                </a:lnTo>
                <a:lnTo>
                  <a:pt x="703" y="160"/>
                </a:lnTo>
                <a:lnTo>
                  <a:pt x="708" y="159"/>
                </a:lnTo>
                <a:lnTo>
                  <a:pt x="713" y="157"/>
                </a:lnTo>
                <a:lnTo>
                  <a:pt x="719" y="155"/>
                </a:lnTo>
                <a:lnTo>
                  <a:pt x="726" y="153"/>
                </a:lnTo>
                <a:lnTo>
                  <a:pt x="730" y="150"/>
                </a:lnTo>
                <a:lnTo>
                  <a:pt x="737" y="146"/>
                </a:lnTo>
                <a:lnTo>
                  <a:pt x="743" y="143"/>
                </a:lnTo>
                <a:lnTo>
                  <a:pt x="749" y="140"/>
                </a:lnTo>
                <a:lnTo>
                  <a:pt x="753" y="135"/>
                </a:lnTo>
                <a:lnTo>
                  <a:pt x="759" y="130"/>
                </a:lnTo>
                <a:lnTo>
                  <a:pt x="762" y="125"/>
                </a:lnTo>
                <a:lnTo>
                  <a:pt x="764" y="119"/>
                </a:lnTo>
                <a:lnTo>
                  <a:pt x="766" y="112"/>
                </a:lnTo>
                <a:lnTo>
                  <a:pt x="767" y="105"/>
                </a:lnTo>
                <a:lnTo>
                  <a:pt x="770" y="98"/>
                </a:lnTo>
                <a:lnTo>
                  <a:pt x="772" y="89"/>
                </a:lnTo>
                <a:lnTo>
                  <a:pt x="773" y="81"/>
                </a:lnTo>
                <a:lnTo>
                  <a:pt x="776" y="74"/>
                </a:lnTo>
                <a:lnTo>
                  <a:pt x="777" y="65"/>
                </a:lnTo>
                <a:lnTo>
                  <a:pt x="780" y="58"/>
                </a:lnTo>
                <a:lnTo>
                  <a:pt x="781" y="51"/>
                </a:lnTo>
                <a:lnTo>
                  <a:pt x="783" y="44"/>
                </a:lnTo>
                <a:lnTo>
                  <a:pt x="784" y="38"/>
                </a:lnTo>
                <a:lnTo>
                  <a:pt x="786" y="34"/>
                </a:lnTo>
                <a:lnTo>
                  <a:pt x="787" y="28"/>
                </a:lnTo>
                <a:lnTo>
                  <a:pt x="787" y="27"/>
                </a:lnTo>
                <a:lnTo>
                  <a:pt x="789" y="24"/>
                </a:lnTo>
                <a:lnTo>
                  <a:pt x="699" y="0"/>
                </a:lnTo>
                <a:lnTo>
                  <a:pt x="698" y="0"/>
                </a:lnTo>
                <a:lnTo>
                  <a:pt x="695" y="0"/>
                </a:lnTo>
                <a:lnTo>
                  <a:pt x="691" y="0"/>
                </a:lnTo>
                <a:lnTo>
                  <a:pt x="685" y="3"/>
                </a:lnTo>
                <a:lnTo>
                  <a:pt x="679" y="3"/>
                </a:lnTo>
                <a:lnTo>
                  <a:pt x="676" y="6"/>
                </a:lnTo>
                <a:lnTo>
                  <a:pt x="672" y="6"/>
                </a:lnTo>
                <a:lnTo>
                  <a:pt x="668" y="7"/>
                </a:lnTo>
                <a:lnTo>
                  <a:pt x="662" y="8"/>
                </a:lnTo>
                <a:lnTo>
                  <a:pt x="658" y="10"/>
                </a:lnTo>
                <a:lnTo>
                  <a:pt x="652" y="11"/>
                </a:lnTo>
                <a:lnTo>
                  <a:pt x="647" y="14"/>
                </a:lnTo>
                <a:lnTo>
                  <a:pt x="640" y="14"/>
                </a:lnTo>
                <a:lnTo>
                  <a:pt x="634" y="16"/>
                </a:lnTo>
                <a:lnTo>
                  <a:pt x="627" y="17"/>
                </a:lnTo>
                <a:lnTo>
                  <a:pt x="620" y="20"/>
                </a:lnTo>
                <a:lnTo>
                  <a:pt x="614" y="21"/>
                </a:lnTo>
                <a:lnTo>
                  <a:pt x="607" y="24"/>
                </a:lnTo>
                <a:lnTo>
                  <a:pt x="600" y="25"/>
                </a:lnTo>
                <a:lnTo>
                  <a:pt x="593" y="28"/>
                </a:lnTo>
                <a:lnTo>
                  <a:pt x="584" y="30"/>
                </a:lnTo>
                <a:lnTo>
                  <a:pt x="577" y="33"/>
                </a:lnTo>
                <a:lnTo>
                  <a:pt x="569" y="34"/>
                </a:lnTo>
                <a:lnTo>
                  <a:pt x="562" y="35"/>
                </a:lnTo>
                <a:lnTo>
                  <a:pt x="553" y="38"/>
                </a:lnTo>
                <a:lnTo>
                  <a:pt x="546" y="41"/>
                </a:lnTo>
                <a:lnTo>
                  <a:pt x="537" y="42"/>
                </a:lnTo>
                <a:lnTo>
                  <a:pt x="530" y="45"/>
                </a:lnTo>
                <a:lnTo>
                  <a:pt x="522" y="47"/>
                </a:lnTo>
                <a:lnTo>
                  <a:pt x="513" y="50"/>
                </a:lnTo>
                <a:lnTo>
                  <a:pt x="505" y="51"/>
                </a:lnTo>
                <a:lnTo>
                  <a:pt x="496" y="54"/>
                </a:lnTo>
                <a:lnTo>
                  <a:pt x="488" y="55"/>
                </a:lnTo>
                <a:lnTo>
                  <a:pt x="481" y="58"/>
                </a:lnTo>
                <a:lnTo>
                  <a:pt x="472" y="59"/>
                </a:lnTo>
                <a:lnTo>
                  <a:pt x="465" y="62"/>
                </a:lnTo>
                <a:lnTo>
                  <a:pt x="457" y="64"/>
                </a:lnTo>
                <a:lnTo>
                  <a:pt x="448" y="67"/>
                </a:lnTo>
                <a:lnTo>
                  <a:pt x="441" y="68"/>
                </a:lnTo>
                <a:lnTo>
                  <a:pt x="435" y="71"/>
                </a:lnTo>
                <a:lnTo>
                  <a:pt x="427" y="72"/>
                </a:lnTo>
                <a:lnTo>
                  <a:pt x="420" y="75"/>
                </a:lnTo>
                <a:lnTo>
                  <a:pt x="413" y="77"/>
                </a:lnTo>
                <a:lnTo>
                  <a:pt x="407" y="79"/>
                </a:lnTo>
                <a:lnTo>
                  <a:pt x="400" y="81"/>
                </a:lnTo>
                <a:lnTo>
                  <a:pt x="393" y="82"/>
                </a:lnTo>
                <a:lnTo>
                  <a:pt x="387" y="84"/>
                </a:lnTo>
                <a:lnTo>
                  <a:pt x="381" y="85"/>
                </a:lnTo>
                <a:lnTo>
                  <a:pt x="376" y="86"/>
                </a:lnTo>
                <a:lnTo>
                  <a:pt x="370" y="88"/>
                </a:lnTo>
                <a:lnTo>
                  <a:pt x="366" y="89"/>
                </a:lnTo>
                <a:lnTo>
                  <a:pt x="362" y="92"/>
                </a:lnTo>
                <a:lnTo>
                  <a:pt x="356" y="92"/>
                </a:lnTo>
                <a:lnTo>
                  <a:pt x="353" y="94"/>
                </a:lnTo>
                <a:lnTo>
                  <a:pt x="349" y="94"/>
                </a:lnTo>
                <a:lnTo>
                  <a:pt x="346" y="95"/>
                </a:lnTo>
                <a:lnTo>
                  <a:pt x="340" y="98"/>
                </a:lnTo>
                <a:lnTo>
                  <a:pt x="337" y="99"/>
                </a:lnTo>
                <a:lnTo>
                  <a:pt x="335" y="101"/>
                </a:lnTo>
                <a:lnTo>
                  <a:pt x="333" y="103"/>
                </a:lnTo>
                <a:lnTo>
                  <a:pt x="329" y="108"/>
                </a:lnTo>
                <a:lnTo>
                  <a:pt x="328" y="116"/>
                </a:lnTo>
                <a:lnTo>
                  <a:pt x="323" y="123"/>
                </a:lnTo>
                <a:lnTo>
                  <a:pt x="320" y="135"/>
                </a:lnTo>
                <a:lnTo>
                  <a:pt x="316" y="146"/>
                </a:lnTo>
                <a:lnTo>
                  <a:pt x="312" y="160"/>
                </a:lnTo>
                <a:lnTo>
                  <a:pt x="306" y="174"/>
                </a:lnTo>
                <a:lnTo>
                  <a:pt x="302" y="191"/>
                </a:lnTo>
                <a:lnTo>
                  <a:pt x="296" y="208"/>
                </a:lnTo>
                <a:lnTo>
                  <a:pt x="292" y="228"/>
                </a:lnTo>
                <a:lnTo>
                  <a:pt x="286" y="248"/>
                </a:lnTo>
                <a:lnTo>
                  <a:pt x="281" y="269"/>
                </a:lnTo>
                <a:lnTo>
                  <a:pt x="275" y="292"/>
                </a:lnTo>
                <a:lnTo>
                  <a:pt x="269" y="316"/>
                </a:lnTo>
                <a:lnTo>
                  <a:pt x="262" y="340"/>
                </a:lnTo>
                <a:lnTo>
                  <a:pt x="255" y="366"/>
                </a:lnTo>
                <a:lnTo>
                  <a:pt x="250" y="391"/>
                </a:lnTo>
                <a:lnTo>
                  <a:pt x="242" y="420"/>
                </a:lnTo>
                <a:lnTo>
                  <a:pt x="235" y="447"/>
                </a:lnTo>
                <a:lnTo>
                  <a:pt x="228" y="477"/>
                </a:lnTo>
                <a:lnTo>
                  <a:pt x="221" y="505"/>
                </a:lnTo>
                <a:lnTo>
                  <a:pt x="215" y="536"/>
                </a:lnTo>
                <a:lnTo>
                  <a:pt x="207" y="565"/>
                </a:lnTo>
                <a:lnTo>
                  <a:pt x="200" y="596"/>
                </a:lnTo>
                <a:lnTo>
                  <a:pt x="191" y="627"/>
                </a:lnTo>
                <a:lnTo>
                  <a:pt x="184" y="660"/>
                </a:lnTo>
                <a:lnTo>
                  <a:pt x="177" y="689"/>
                </a:lnTo>
                <a:lnTo>
                  <a:pt x="170" y="722"/>
                </a:lnTo>
                <a:lnTo>
                  <a:pt x="163" y="755"/>
                </a:lnTo>
                <a:lnTo>
                  <a:pt x="156" y="787"/>
                </a:lnTo>
                <a:lnTo>
                  <a:pt x="147" y="818"/>
                </a:lnTo>
                <a:lnTo>
                  <a:pt x="140" y="850"/>
                </a:lnTo>
                <a:lnTo>
                  <a:pt x="132" y="881"/>
                </a:lnTo>
                <a:lnTo>
                  <a:pt x="125" y="913"/>
                </a:lnTo>
                <a:lnTo>
                  <a:pt x="118" y="945"/>
                </a:lnTo>
                <a:lnTo>
                  <a:pt x="110" y="974"/>
                </a:lnTo>
                <a:lnTo>
                  <a:pt x="103" y="1006"/>
                </a:lnTo>
                <a:lnTo>
                  <a:pt x="96" y="1037"/>
                </a:lnTo>
                <a:lnTo>
                  <a:pt x="89" y="1065"/>
                </a:lnTo>
                <a:lnTo>
                  <a:pt x="82" y="1095"/>
                </a:lnTo>
                <a:lnTo>
                  <a:pt x="76" y="1122"/>
                </a:lnTo>
                <a:lnTo>
                  <a:pt x="71" y="1150"/>
                </a:lnTo>
                <a:lnTo>
                  <a:pt x="64" y="1177"/>
                </a:lnTo>
                <a:lnTo>
                  <a:pt x="58" y="1204"/>
                </a:lnTo>
                <a:lnTo>
                  <a:pt x="51" y="1230"/>
                </a:lnTo>
                <a:lnTo>
                  <a:pt x="47" y="1254"/>
                </a:lnTo>
                <a:lnTo>
                  <a:pt x="41" y="1277"/>
                </a:lnTo>
                <a:lnTo>
                  <a:pt x="35" y="1299"/>
                </a:lnTo>
                <a:lnTo>
                  <a:pt x="31" y="1321"/>
                </a:lnTo>
                <a:lnTo>
                  <a:pt x="27" y="1340"/>
                </a:lnTo>
                <a:lnTo>
                  <a:pt x="23" y="1359"/>
                </a:lnTo>
                <a:lnTo>
                  <a:pt x="18" y="1376"/>
                </a:lnTo>
                <a:lnTo>
                  <a:pt x="14" y="1393"/>
                </a:lnTo>
                <a:lnTo>
                  <a:pt x="13" y="1409"/>
                </a:lnTo>
                <a:lnTo>
                  <a:pt x="8" y="1421"/>
                </a:lnTo>
                <a:lnTo>
                  <a:pt x="7" y="1433"/>
                </a:lnTo>
                <a:lnTo>
                  <a:pt x="4" y="1443"/>
                </a:lnTo>
                <a:lnTo>
                  <a:pt x="3" y="1451"/>
                </a:lnTo>
                <a:lnTo>
                  <a:pt x="0" y="1458"/>
                </a:lnTo>
                <a:lnTo>
                  <a:pt x="0" y="1462"/>
                </a:lnTo>
                <a:lnTo>
                  <a:pt x="0" y="1465"/>
                </a:lnTo>
                <a:lnTo>
                  <a:pt x="0" y="1467"/>
                </a:lnTo>
                <a:lnTo>
                  <a:pt x="328" y="1667"/>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86" name="Freeform 18">
            <a:extLst>
              <a:ext uri="{FF2B5EF4-FFF2-40B4-BE49-F238E27FC236}">
                <a16:creationId xmlns:a16="http://schemas.microsoft.com/office/drawing/2014/main" id="{77E07798-6389-2640-B9EF-A41108FE4195}"/>
              </a:ext>
            </a:extLst>
          </p:cNvPr>
          <p:cNvSpPr>
            <a:spLocks/>
          </p:cNvSpPr>
          <p:nvPr/>
        </p:nvSpPr>
        <p:spPr bwMode="auto">
          <a:xfrm>
            <a:off x="5276850" y="4806950"/>
            <a:ext cx="1204913" cy="1276350"/>
          </a:xfrm>
          <a:custGeom>
            <a:avLst/>
            <a:gdLst>
              <a:gd name="T0" fmla="*/ 0 w 566"/>
              <a:gd name="T1" fmla="*/ 2147483647 h 561"/>
              <a:gd name="T2" fmla="*/ 2147483647 w 566"/>
              <a:gd name="T3" fmla="*/ 2147483647 h 561"/>
              <a:gd name="T4" fmla="*/ 2147483647 w 566"/>
              <a:gd name="T5" fmla="*/ 2147483647 h 561"/>
              <a:gd name="T6" fmla="*/ 2147483647 w 566"/>
              <a:gd name="T7" fmla="*/ 0 h 561"/>
              <a:gd name="T8" fmla="*/ 0 w 566"/>
              <a:gd name="T9" fmla="*/ 2147483647 h 561"/>
              <a:gd name="T10" fmla="*/ 0 w 566"/>
              <a:gd name="T11" fmla="*/ 2147483647 h 561"/>
              <a:gd name="T12" fmla="*/ 0 60000 65536"/>
              <a:gd name="T13" fmla="*/ 0 60000 65536"/>
              <a:gd name="T14" fmla="*/ 0 60000 65536"/>
              <a:gd name="T15" fmla="*/ 0 60000 65536"/>
              <a:gd name="T16" fmla="*/ 0 60000 65536"/>
              <a:gd name="T17" fmla="*/ 0 60000 65536"/>
              <a:gd name="T18" fmla="*/ 0 w 566"/>
              <a:gd name="T19" fmla="*/ 0 h 561"/>
              <a:gd name="T20" fmla="*/ 566 w 566"/>
              <a:gd name="T21" fmla="*/ 561 h 561"/>
            </a:gdLst>
            <a:ahLst/>
            <a:cxnLst>
              <a:cxn ang="T12">
                <a:pos x="T0" y="T1"/>
              </a:cxn>
              <a:cxn ang="T13">
                <a:pos x="T2" y="T3"/>
              </a:cxn>
              <a:cxn ang="T14">
                <a:pos x="T4" y="T5"/>
              </a:cxn>
              <a:cxn ang="T15">
                <a:pos x="T6" y="T7"/>
              </a:cxn>
              <a:cxn ang="T16">
                <a:pos x="T8" y="T9"/>
              </a:cxn>
              <a:cxn ang="T17">
                <a:pos x="T10" y="T11"/>
              </a:cxn>
            </a:cxnLst>
            <a:rect l="T18" t="T19" r="T20" b="T21"/>
            <a:pathLst>
              <a:path w="566" h="561">
                <a:moveTo>
                  <a:pt x="0" y="375"/>
                </a:moveTo>
                <a:lnTo>
                  <a:pt x="15" y="561"/>
                </a:lnTo>
                <a:lnTo>
                  <a:pt x="566" y="132"/>
                </a:lnTo>
                <a:lnTo>
                  <a:pt x="544" y="0"/>
                </a:lnTo>
                <a:lnTo>
                  <a:pt x="0" y="375"/>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87" name="Freeform 19">
            <a:extLst>
              <a:ext uri="{FF2B5EF4-FFF2-40B4-BE49-F238E27FC236}">
                <a16:creationId xmlns:a16="http://schemas.microsoft.com/office/drawing/2014/main" id="{2FB5FA2A-B760-6A48-9E22-AE104B1E9CCF}"/>
              </a:ext>
            </a:extLst>
          </p:cNvPr>
          <p:cNvSpPr>
            <a:spLocks/>
          </p:cNvSpPr>
          <p:nvPr/>
        </p:nvSpPr>
        <p:spPr bwMode="auto">
          <a:xfrm>
            <a:off x="3106738" y="5280025"/>
            <a:ext cx="2209800" cy="781050"/>
          </a:xfrm>
          <a:custGeom>
            <a:avLst/>
            <a:gdLst>
              <a:gd name="T0" fmla="*/ 0 w 1037"/>
              <a:gd name="T1" fmla="*/ 0 h 343"/>
              <a:gd name="T2" fmla="*/ 2147483647 w 1037"/>
              <a:gd name="T3" fmla="*/ 2147483647 h 343"/>
              <a:gd name="T4" fmla="*/ 2147483647 w 1037"/>
              <a:gd name="T5" fmla="*/ 2147483647 h 343"/>
              <a:gd name="T6" fmla="*/ 2147483647 w 1037"/>
              <a:gd name="T7" fmla="*/ 2147483647 h 343"/>
              <a:gd name="T8" fmla="*/ 0 w 1037"/>
              <a:gd name="T9" fmla="*/ 0 h 343"/>
              <a:gd name="T10" fmla="*/ 0 w 1037"/>
              <a:gd name="T11" fmla="*/ 0 h 343"/>
              <a:gd name="T12" fmla="*/ 0 60000 65536"/>
              <a:gd name="T13" fmla="*/ 0 60000 65536"/>
              <a:gd name="T14" fmla="*/ 0 60000 65536"/>
              <a:gd name="T15" fmla="*/ 0 60000 65536"/>
              <a:gd name="T16" fmla="*/ 0 60000 65536"/>
              <a:gd name="T17" fmla="*/ 0 60000 65536"/>
              <a:gd name="T18" fmla="*/ 0 w 1037"/>
              <a:gd name="T19" fmla="*/ 0 h 343"/>
              <a:gd name="T20" fmla="*/ 1037 w 1037"/>
              <a:gd name="T21" fmla="*/ 343 h 343"/>
            </a:gdLst>
            <a:ahLst/>
            <a:cxnLst>
              <a:cxn ang="T12">
                <a:pos x="T0" y="T1"/>
              </a:cxn>
              <a:cxn ang="T13">
                <a:pos x="T2" y="T3"/>
              </a:cxn>
              <a:cxn ang="T14">
                <a:pos x="T4" y="T5"/>
              </a:cxn>
              <a:cxn ang="T15">
                <a:pos x="T6" y="T7"/>
              </a:cxn>
              <a:cxn ang="T16">
                <a:pos x="T8" y="T9"/>
              </a:cxn>
              <a:cxn ang="T17">
                <a:pos x="T10" y="T11"/>
              </a:cxn>
            </a:cxnLst>
            <a:rect l="T18" t="T19" r="T20" b="T21"/>
            <a:pathLst>
              <a:path w="1037" h="343">
                <a:moveTo>
                  <a:pt x="0" y="0"/>
                </a:moveTo>
                <a:lnTo>
                  <a:pt x="23" y="152"/>
                </a:lnTo>
                <a:lnTo>
                  <a:pt x="1037" y="343"/>
                </a:lnTo>
                <a:lnTo>
                  <a:pt x="1033" y="167"/>
                </a:lnTo>
                <a:lnTo>
                  <a:pt x="0"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88" name="Freeform 20">
            <a:extLst>
              <a:ext uri="{FF2B5EF4-FFF2-40B4-BE49-F238E27FC236}">
                <a16:creationId xmlns:a16="http://schemas.microsoft.com/office/drawing/2014/main" id="{CB1D20CD-B9C8-834B-8C1E-C1E37DCF60DF}"/>
              </a:ext>
            </a:extLst>
          </p:cNvPr>
          <p:cNvSpPr>
            <a:spLocks/>
          </p:cNvSpPr>
          <p:nvPr/>
        </p:nvSpPr>
        <p:spPr bwMode="auto">
          <a:xfrm>
            <a:off x="3098800" y="4456113"/>
            <a:ext cx="3344863" cy="1211262"/>
          </a:xfrm>
          <a:custGeom>
            <a:avLst/>
            <a:gdLst>
              <a:gd name="T0" fmla="*/ 2147483647 w 1570"/>
              <a:gd name="T1" fmla="*/ 2147483647 h 532"/>
              <a:gd name="T2" fmla="*/ 0 w 1570"/>
              <a:gd name="T3" fmla="*/ 2147483647 h 532"/>
              <a:gd name="T4" fmla="*/ 2147483647 w 1570"/>
              <a:gd name="T5" fmla="*/ 2147483647 h 532"/>
              <a:gd name="T6" fmla="*/ 2147483647 w 1570"/>
              <a:gd name="T7" fmla="*/ 2147483647 h 532"/>
              <a:gd name="T8" fmla="*/ 2147483647 w 1570"/>
              <a:gd name="T9" fmla="*/ 0 h 532"/>
              <a:gd name="T10" fmla="*/ 2147483647 w 1570"/>
              <a:gd name="T11" fmla="*/ 2147483647 h 532"/>
              <a:gd name="T12" fmla="*/ 2147483647 w 1570"/>
              <a:gd name="T13" fmla="*/ 2147483647 h 532"/>
              <a:gd name="T14" fmla="*/ 0 60000 65536"/>
              <a:gd name="T15" fmla="*/ 0 60000 65536"/>
              <a:gd name="T16" fmla="*/ 0 60000 65536"/>
              <a:gd name="T17" fmla="*/ 0 60000 65536"/>
              <a:gd name="T18" fmla="*/ 0 60000 65536"/>
              <a:gd name="T19" fmla="*/ 0 60000 65536"/>
              <a:gd name="T20" fmla="*/ 0 60000 65536"/>
              <a:gd name="T21" fmla="*/ 0 w 1570"/>
              <a:gd name="T22" fmla="*/ 0 h 532"/>
              <a:gd name="T23" fmla="*/ 1570 w 1570"/>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0" h="532">
                <a:moveTo>
                  <a:pt x="351" y="67"/>
                </a:moveTo>
                <a:lnTo>
                  <a:pt x="0" y="372"/>
                </a:lnTo>
                <a:lnTo>
                  <a:pt x="1039" y="532"/>
                </a:lnTo>
                <a:lnTo>
                  <a:pt x="1570" y="162"/>
                </a:lnTo>
                <a:lnTo>
                  <a:pt x="594" y="0"/>
                </a:lnTo>
                <a:lnTo>
                  <a:pt x="351" y="67"/>
                </a:lnTo>
                <a:close/>
              </a:path>
            </a:pathLst>
          </a:custGeom>
          <a:solidFill>
            <a:srgbClr val="B099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89" name="Freeform 21">
            <a:extLst>
              <a:ext uri="{FF2B5EF4-FFF2-40B4-BE49-F238E27FC236}">
                <a16:creationId xmlns:a16="http://schemas.microsoft.com/office/drawing/2014/main" id="{9F53CA36-A5E8-2F4B-B460-8D6619233C06}"/>
              </a:ext>
            </a:extLst>
          </p:cNvPr>
          <p:cNvSpPr>
            <a:spLocks/>
          </p:cNvSpPr>
          <p:nvPr/>
        </p:nvSpPr>
        <p:spPr bwMode="auto">
          <a:xfrm>
            <a:off x="4992688" y="3505200"/>
            <a:ext cx="995362" cy="1798638"/>
          </a:xfrm>
          <a:custGeom>
            <a:avLst/>
            <a:gdLst>
              <a:gd name="T0" fmla="*/ 2147483647 w 467"/>
              <a:gd name="T1" fmla="*/ 0 h 790"/>
              <a:gd name="T2" fmla="*/ 2147483647 w 467"/>
              <a:gd name="T3" fmla="*/ 2147483647 h 790"/>
              <a:gd name="T4" fmla="*/ 2147483647 w 467"/>
              <a:gd name="T5" fmla="*/ 2147483647 h 790"/>
              <a:gd name="T6" fmla="*/ 2147483647 w 467"/>
              <a:gd name="T7" fmla="*/ 2147483647 h 790"/>
              <a:gd name="T8" fmla="*/ 0 w 467"/>
              <a:gd name="T9" fmla="*/ 2147483647 h 790"/>
              <a:gd name="T10" fmla="*/ 2147483647 w 467"/>
              <a:gd name="T11" fmla="*/ 0 h 790"/>
              <a:gd name="T12" fmla="*/ 2147483647 w 467"/>
              <a:gd name="T13" fmla="*/ 0 h 790"/>
              <a:gd name="T14" fmla="*/ 0 60000 65536"/>
              <a:gd name="T15" fmla="*/ 0 60000 65536"/>
              <a:gd name="T16" fmla="*/ 0 60000 65536"/>
              <a:gd name="T17" fmla="*/ 0 60000 65536"/>
              <a:gd name="T18" fmla="*/ 0 60000 65536"/>
              <a:gd name="T19" fmla="*/ 0 60000 65536"/>
              <a:gd name="T20" fmla="*/ 0 60000 65536"/>
              <a:gd name="T21" fmla="*/ 0 w 467"/>
              <a:gd name="T22" fmla="*/ 0 h 790"/>
              <a:gd name="T23" fmla="*/ 467 w 467"/>
              <a:gd name="T24" fmla="*/ 790 h 7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 h="790">
                <a:moveTo>
                  <a:pt x="133" y="0"/>
                </a:moveTo>
                <a:lnTo>
                  <a:pt x="457" y="65"/>
                </a:lnTo>
                <a:lnTo>
                  <a:pt x="467" y="584"/>
                </a:lnTo>
                <a:lnTo>
                  <a:pt x="119" y="790"/>
                </a:lnTo>
                <a:lnTo>
                  <a:pt x="0" y="313"/>
                </a:lnTo>
                <a:lnTo>
                  <a:pt x="133" y="0"/>
                </a:lnTo>
                <a:close/>
              </a:path>
            </a:pathLst>
          </a:custGeom>
          <a:solidFill>
            <a:srgbClr val="A847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0" name="Freeform 22">
            <a:extLst>
              <a:ext uri="{FF2B5EF4-FFF2-40B4-BE49-F238E27FC236}">
                <a16:creationId xmlns:a16="http://schemas.microsoft.com/office/drawing/2014/main" id="{8DE8B85D-F46E-F148-B124-D23F17B456FD}"/>
              </a:ext>
            </a:extLst>
          </p:cNvPr>
          <p:cNvSpPr>
            <a:spLocks/>
          </p:cNvSpPr>
          <p:nvPr/>
        </p:nvSpPr>
        <p:spPr bwMode="auto">
          <a:xfrm>
            <a:off x="3865563" y="3470275"/>
            <a:ext cx="1411287" cy="1873250"/>
          </a:xfrm>
          <a:custGeom>
            <a:avLst/>
            <a:gdLst>
              <a:gd name="T0" fmla="*/ 0 w 662"/>
              <a:gd name="T1" fmla="*/ 2147483647 h 824"/>
              <a:gd name="T2" fmla="*/ 2147483647 w 662"/>
              <a:gd name="T3" fmla="*/ 2147483647 h 824"/>
              <a:gd name="T4" fmla="*/ 2147483647 w 662"/>
              <a:gd name="T5" fmla="*/ 2147483647 h 824"/>
              <a:gd name="T6" fmla="*/ 2147483647 w 662"/>
              <a:gd name="T7" fmla="*/ 0 h 824"/>
              <a:gd name="T8" fmla="*/ 0 w 662"/>
              <a:gd name="T9" fmla="*/ 2147483647 h 824"/>
              <a:gd name="T10" fmla="*/ 0 w 662"/>
              <a:gd name="T11" fmla="*/ 2147483647 h 824"/>
              <a:gd name="T12" fmla="*/ 0 60000 65536"/>
              <a:gd name="T13" fmla="*/ 0 60000 65536"/>
              <a:gd name="T14" fmla="*/ 0 60000 65536"/>
              <a:gd name="T15" fmla="*/ 0 60000 65536"/>
              <a:gd name="T16" fmla="*/ 0 60000 65536"/>
              <a:gd name="T17" fmla="*/ 0 60000 65536"/>
              <a:gd name="T18" fmla="*/ 0 w 662"/>
              <a:gd name="T19" fmla="*/ 0 h 824"/>
              <a:gd name="T20" fmla="*/ 662 w 662"/>
              <a:gd name="T21" fmla="*/ 824 h 824"/>
            </a:gdLst>
            <a:ahLst/>
            <a:cxnLst>
              <a:cxn ang="T12">
                <a:pos x="T0" y="T1"/>
              </a:cxn>
              <a:cxn ang="T13">
                <a:pos x="T2" y="T3"/>
              </a:cxn>
              <a:cxn ang="T14">
                <a:pos x="T4" y="T5"/>
              </a:cxn>
              <a:cxn ang="T15">
                <a:pos x="T6" y="T7"/>
              </a:cxn>
              <a:cxn ang="T16">
                <a:pos x="T8" y="T9"/>
              </a:cxn>
              <a:cxn ang="T17">
                <a:pos x="T10" y="T11"/>
              </a:cxn>
            </a:cxnLst>
            <a:rect l="T18" t="T19" r="T20" b="T21"/>
            <a:pathLst>
              <a:path w="662" h="824">
                <a:moveTo>
                  <a:pt x="0" y="19"/>
                </a:moveTo>
                <a:lnTo>
                  <a:pt x="10" y="739"/>
                </a:lnTo>
                <a:lnTo>
                  <a:pt x="662" y="824"/>
                </a:lnTo>
                <a:lnTo>
                  <a:pt x="657" y="0"/>
                </a:lnTo>
                <a:lnTo>
                  <a:pt x="0" y="19"/>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1" name="Freeform 23">
            <a:extLst>
              <a:ext uri="{FF2B5EF4-FFF2-40B4-BE49-F238E27FC236}">
                <a16:creationId xmlns:a16="http://schemas.microsoft.com/office/drawing/2014/main" id="{6979CEE7-CFD0-4940-8F20-42E743C151D5}"/>
              </a:ext>
            </a:extLst>
          </p:cNvPr>
          <p:cNvSpPr>
            <a:spLocks/>
          </p:cNvSpPr>
          <p:nvPr/>
        </p:nvSpPr>
        <p:spPr bwMode="auto">
          <a:xfrm>
            <a:off x="3857625" y="5111750"/>
            <a:ext cx="1428750" cy="260350"/>
          </a:xfrm>
          <a:custGeom>
            <a:avLst/>
            <a:gdLst>
              <a:gd name="T0" fmla="*/ 2147483647 w 671"/>
              <a:gd name="T1" fmla="*/ 2147483647 h 114"/>
              <a:gd name="T2" fmla="*/ 2147483647 w 671"/>
              <a:gd name="T3" fmla="*/ 2147483647 h 114"/>
              <a:gd name="T4" fmla="*/ 2147483647 w 671"/>
              <a:gd name="T5" fmla="*/ 2147483647 h 114"/>
              <a:gd name="T6" fmla="*/ 2147483647 w 671"/>
              <a:gd name="T7" fmla="*/ 2147483647 h 114"/>
              <a:gd name="T8" fmla="*/ 2147483647 w 671"/>
              <a:gd name="T9" fmla="*/ 2147483647 h 114"/>
              <a:gd name="T10" fmla="*/ 2147483647 w 671"/>
              <a:gd name="T11" fmla="*/ 2147483647 h 114"/>
              <a:gd name="T12" fmla="*/ 2147483647 w 671"/>
              <a:gd name="T13" fmla="*/ 2147483647 h 114"/>
              <a:gd name="T14" fmla="*/ 2147483647 w 671"/>
              <a:gd name="T15" fmla="*/ 2147483647 h 114"/>
              <a:gd name="T16" fmla="*/ 2147483647 w 671"/>
              <a:gd name="T17" fmla="*/ 2147483647 h 114"/>
              <a:gd name="T18" fmla="*/ 2147483647 w 671"/>
              <a:gd name="T19" fmla="*/ 2147483647 h 114"/>
              <a:gd name="T20" fmla="*/ 2147483647 w 671"/>
              <a:gd name="T21" fmla="*/ 2147483647 h 114"/>
              <a:gd name="T22" fmla="*/ 2147483647 w 671"/>
              <a:gd name="T23" fmla="*/ 2147483647 h 114"/>
              <a:gd name="T24" fmla="*/ 2147483647 w 671"/>
              <a:gd name="T25" fmla="*/ 2147483647 h 114"/>
              <a:gd name="T26" fmla="*/ 2147483647 w 671"/>
              <a:gd name="T27" fmla="*/ 2147483647 h 114"/>
              <a:gd name="T28" fmla="*/ 2147483647 w 671"/>
              <a:gd name="T29" fmla="*/ 2147483647 h 114"/>
              <a:gd name="T30" fmla="*/ 2147483647 w 671"/>
              <a:gd name="T31" fmla="*/ 2147483647 h 114"/>
              <a:gd name="T32" fmla="*/ 2147483647 w 671"/>
              <a:gd name="T33" fmla="*/ 2147483647 h 114"/>
              <a:gd name="T34" fmla="*/ 2147483647 w 671"/>
              <a:gd name="T35" fmla="*/ 2147483647 h 114"/>
              <a:gd name="T36" fmla="*/ 2147483647 w 671"/>
              <a:gd name="T37" fmla="*/ 2147483647 h 114"/>
              <a:gd name="T38" fmla="*/ 0 w 671"/>
              <a:gd name="T39" fmla="*/ 2147483647 h 114"/>
              <a:gd name="T40" fmla="*/ 2147483647 w 671"/>
              <a:gd name="T41" fmla="*/ 2147483647 h 114"/>
              <a:gd name="T42" fmla="*/ 2147483647 w 671"/>
              <a:gd name="T43" fmla="*/ 2147483647 h 114"/>
              <a:gd name="T44" fmla="*/ 2147483647 w 671"/>
              <a:gd name="T45" fmla="*/ 2147483647 h 114"/>
              <a:gd name="T46" fmla="*/ 2147483647 w 671"/>
              <a:gd name="T47" fmla="*/ 2147483647 h 114"/>
              <a:gd name="T48" fmla="*/ 2147483647 w 671"/>
              <a:gd name="T49" fmla="*/ 2147483647 h 114"/>
              <a:gd name="T50" fmla="*/ 2147483647 w 671"/>
              <a:gd name="T51" fmla="*/ 0 h 114"/>
              <a:gd name="T52" fmla="*/ 2147483647 w 671"/>
              <a:gd name="T53" fmla="*/ 0 h 114"/>
              <a:gd name="T54" fmla="*/ 2147483647 w 671"/>
              <a:gd name="T55" fmla="*/ 0 h 114"/>
              <a:gd name="T56" fmla="*/ 2147483647 w 671"/>
              <a:gd name="T57" fmla="*/ 2147483647 h 114"/>
              <a:gd name="T58" fmla="*/ 2147483647 w 671"/>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1"/>
              <a:gd name="T91" fmla="*/ 0 h 114"/>
              <a:gd name="T92" fmla="*/ 671 w 671"/>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1" h="114">
                <a:moveTo>
                  <a:pt x="31" y="3"/>
                </a:moveTo>
                <a:lnTo>
                  <a:pt x="649" y="70"/>
                </a:lnTo>
                <a:lnTo>
                  <a:pt x="654" y="70"/>
                </a:lnTo>
                <a:lnTo>
                  <a:pt x="658" y="73"/>
                </a:lnTo>
                <a:lnTo>
                  <a:pt x="661" y="74"/>
                </a:lnTo>
                <a:lnTo>
                  <a:pt x="665" y="77"/>
                </a:lnTo>
                <a:lnTo>
                  <a:pt x="669" y="84"/>
                </a:lnTo>
                <a:lnTo>
                  <a:pt x="671" y="93"/>
                </a:lnTo>
                <a:lnTo>
                  <a:pt x="669" y="100"/>
                </a:lnTo>
                <a:lnTo>
                  <a:pt x="665" y="107"/>
                </a:lnTo>
                <a:lnTo>
                  <a:pt x="661" y="110"/>
                </a:lnTo>
                <a:lnTo>
                  <a:pt x="658" y="111"/>
                </a:lnTo>
                <a:lnTo>
                  <a:pt x="654" y="112"/>
                </a:lnTo>
                <a:lnTo>
                  <a:pt x="649" y="114"/>
                </a:lnTo>
                <a:lnTo>
                  <a:pt x="14" y="43"/>
                </a:lnTo>
                <a:lnTo>
                  <a:pt x="8" y="40"/>
                </a:lnTo>
                <a:lnTo>
                  <a:pt x="5" y="36"/>
                </a:lnTo>
                <a:lnTo>
                  <a:pt x="3" y="33"/>
                </a:lnTo>
                <a:lnTo>
                  <a:pt x="1" y="29"/>
                </a:lnTo>
                <a:lnTo>
                  <a:pt x="0" y="26"/>
                </a:lnTo>
                <a:lnTo>
                  <a:pt x="1" y="22"/>
                </a:lnTo>
                <a:lnTo>
                  <a:pt x="1" y="17"/>
                </a:lnTo>
                <a:lnTo>
                  <a:pt x="3" y="15"/>
                </a:lnTo>
                <a:lnTo>
                  <a:pt x="7" y="7"/>
                </a:lnTo>
                <a:lnTo>
                  <a:pt x="12" y="2"/>
                </a:lnTo>
                <a:lnTo>
                  <a:pt x="17" y="0"/>
                </a:lnTo>
                <a:lnTo>
                  <a:pt x="21" y="0"/>
                </a:lnTo>
                <a:lnTo>
                  <a:pt x="27"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2" name="Freeform 24">
            <a:extLst>
              <a:ext uri="{FF2B5EF4-FFF2-40B4-BE49-F238E27FC236}">
                <a16:creationId xmlns:a16="http://schemas.microsoft.com/office/drawing/2014/main" id="{2B6F9B29-15E2-5249-9E5C-694C5C85F5FD}"/>
              </a:ext>
            </a:extLst>
          </p:cNvPr>
          <p:cNvSpPr>
            <a:spLocks/>
          </p:cNvSpPr>
          <p:nvPr/>
        </p:nvSpPr>
        <p:spPr bwMode="auto">
          <a:xfrm>
            <a:off x="3705225" y="1779588"/>
            <a:ext cx="1574800" cy="590550"/>
          </a:xfrm>
          <a:custGeom>
            <a:avLst/>
            <a:gdLst>
              <a:gd name="T0" fmla="*/ 2147483647 w 739"/>
              <a:gd name="T1" fmla="*/ 2147483647 h 260"/>
              <a:gd name="T2" fmla="*/ 2147483647 w 739"/>
              <a:gd name="T3" fmla="*/ 0 h 260"/>
              <a:gd name="T4" fmla="*/ 2147483647 w 739"/>
              <a:gd name="T5" fmla="*/ 2147483647 h 260"/>
              <a:gd name="T6" fmla="*/ 0 w 739"/>
              <a:gd name="T7" fmla="*/ 2147483647 h 260"/>
              <a:gd name="T8" fmla="*/ 2147483647 w 739"/>
              <a:gd name="T9" fmla="*/ 2147483647 h 260"/>
              <a:gd name="T10" fmla="*/ 2147483647 w 739"/>
              <a:gd name="T11" fmla="*/ 2147483647 h 260"/>
              <a:gd name="T12" fmla="*/ 0 60000 65536"/>
              <a:gd name="T13" fmla="*/ 0 60000 65536"/>
              <a:gd name="T14" fmla="*/ 0 60000 65536"/>
              <a:gd name="T15" fmla="*/ 0 60000 65536"/>
              <a:gd name="T16" fmla="*/ 0 60000 65536"/>
              <a:gd name="T17" fmla="*/ 0 60000 65536"/>
              <a:gd name="T18" fmla="*/ 0 w 739"/>
              <a:gd name="T19" fmla="*/ 0 h 260"/>
              <a:gd name="T20" fmla="*/ 739 w 739"/>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739" h="260">
                <a:moveTo>
                  <a:pt x="7" y="142"/>
                </a:moveTo>
                <a:lnTo>
                  <a:pt x="739" y="0"/>
                </a:lnTo>
                <a:lnTo>
                  <a:pt x="737" y="112"/>
                </a:lnTo>
                <a:lnTo>
                  <a:pt x="0" y="260"/>
                </a:lnTo>
                <a:lnTo>
                  <a:pt x="7" y="142"/>
                </a:lnTo>
                <a:close/>
              </a:path>
            </a:pathLst>
          </a:custGeom>
          <a:solidFill>
            <a:srgbClr val="A830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3" name="Freeform 25">
            <a:extLst>
              <a:ext uri="{FF2B5EF4-FFF2-40B4-BE49-F238E27FC236}">
                <a16:creationId xmlns:a16="http://schemas.microsoft.com/office/drawing/2014/main" id="{24078F83-7877-2448-B1B8-D62C90F3F4A5}"/>
              </a:ext>
            </a:extLst>
          </p:cNvPr>
          <p:cNvSpPr>
            <a:spLocks/>
          </p:cNvSpPr>
          <p:nvPr/>
        </p:nvSpPr>
        <p:spPr bwMode="auto">
          <a:xfrm>
            <a:off x="4013200" y="2011363"/>
            <a:ext cx="2070100" cy="541337"/>
          </a:xfrm>
          <a:custGeom>
            <a:avLst/>
            <a:gdLst>
              <a:gd name="T0" fmla="*/ 0 w 972"/>
              <a:gd name="T1" fmla="*/ 2147483647 h 238"/>
              <a:gd name="T2" fmla="*/ 2147483647 w 972"/>
              <a:gd name="T3" fmla="*/ 2147483647 h 238"/>
              <a:gd name="T4" fmla="*/ 2147483647 w 972"/>
              <a:gd name="T5" fmla="*/ 2147483647 h 238"/>
              <a:gd name="T6" fmla="*/ 2147483647 w 972"/>
              <a:gd name="T7" fmla="*/ 2147483647 h 238"/>
              <a:gd name="T8" fmla="*/ 2147483647 w 972"/>
              <a:gd name="T9" fmla="*/ 2147483647 h 238"/>
              <a:gd name="T10" fmla="*/ 2147483647 w 972"/>
              <a:gd name="T11" fmla="*/ 2147483647 h 238"/>
              <a:gd name="T12" fmla="*/ 2147483647 w 972"/>
              <a:gd name="T13" fmla="*/ 2147483647 h 238"/>
              <a:gd name="T14" fmla="*/ 2147483647 w 972"/>
              <a:gd name="T15" fmla="*/ 2147483647 h 238"/>
              <a:gd name="T16" fmla="*/ 2147483647 w 972"/>
              <a:gd name="T17" fmla="*/ 2147483647 h 238"/>
              <a:gd name="T18" fmla="*/ 2147483647 w 972"/>
              <a:gd name="T19" fmla="*/ 2147483647 h 238"/>
              <a:gd name="T20" fmla="*/ 2147483647 w 972"/>
              <a:gd name="T21" fmla="*/ 2147483647 h 238"/>
              <a:gd name="T22" fmla="*/ 2147483647 w 972"/>
              <a:gd name="T23" fmla="*/ 2147483647 h 238"/>
              <a:gd name="T24" fmla="*/ 2147483647 w 972"/>
              <a:gd name="T25" fmla="*/ 2147483647 h 238"/>
              <a:gd name="T26" fmla="*/ 2147483647 w 972"/>
              <a:gd name="T27" fmla="*/ 2147483647 h 238"/>
              <a:gd name="T28" fmla="*/ 2147483647 w 972"/>
              <a:gd name="T29" fmla="*/ 2147483647 h 238"/>
              <a:gd name="T30" fmla="*/ 2147483647 w 972"/>
              <a:gd name="T31" fmla="*/ 2147483647 h 238"/>
              <a:gd name="T32" fmla="*/ 2147483647 w 972"/>
              <a:gd name="T33" fmla="*/ 2147483647 h 238"/>
              <a:gd name="T34" fmla="*/ 2147483647 w 972"/>
              <a:gd name="T35" fmla="*/ 2147483647 h 238"/>
              <a:gd name="T36" fmla="*/ 2147483647 w 972"/>
              <a:gd name="T37" fmla="*/ 2147483647 h 238"/>
              <a:gd name="T38" fmla="*/ 2147483647 w 972"/>
              <a:gd name="T39" fmla="*/ 2147483647 h 238"/>
              <a:gd name="T40" fmla="*/ 2147483647 w 972"/>
              <a:gd name="T41" fmla="*/ 2147483647 h 238"/>
              <a:gd name="T42" fmla="*/ 2147483647 w 972"/>
              <a:gd name="T43" fmla="*/ 2147483647 h 238"/>
              <a:gd name="T44" fmla="*/ 2147483647 w 972"/>
              <a:gd name="T45" fmla="*/ 2147483647 h 238"/>
              <a:gd name="T46" fmla="*/ 2147483647 w 972"/>
              <a:gd name="T47" fmla="*/ 2147483647 h 238"/>
              <a:gd name="T48" fmla="*/ 2147483647 w 972"/>
              <a:gd name="T49" fmla="*/ 2147483647 h 238"/>
              <a:gd name="T50" fmla="*/ 2147483647 w 972"/>
              <a:gd name="T51" fmla="*/ 2147483647 h 238"/>
              <a:gd name="T52" fmla="*/ 2147483647 w 972"/>
              <a:gd name="T53" fmla="*/ 2147483647 h 238"/>
              <a:gd name="T54" fmla="*/ 2147483647 w 972"/>
              <a:gd name="T55" fmla="*/ 2147483647 h 238"/>
              <a:gd name="T56" fmla="*/ 2147483647 w 972"/>
              <a:gd name="T57" fmla="*/ 2147483647 h 238"/>
              <a:gd name="T58" fmla="*/ 2147483647 w 972"/>
              <a:gd name="T59" fmla="*/ 2147483647 h 238"/>
              <a:gd name="T60" fmla="*/ 2147483647 w 972"/>
              <a:gd name="T61" fmla="*/ 2147483647 h 238"/>
              <a:gd name="T62" fmla="*/ 2147483647 w 972"/>
              <a:gd name="T63" fmla="*/ 2147483647 h 238"/>
              <a:gd name="T64" fmla="*/ 2147483647 w 972"/>
              <a:gd name="T65" fmla="*/ 2147483647 h 238"/>
              <a:gd name="T66" fmla="*/ 2147483647 w 972"/>
              <a:gd name="T67" fmla="*/ 2147483647 h 238"/>
              <a:gd name="T68" fmla="*/ 2147483647 w 972"/>
              <a:gd name="T69" fmla="*/ 2147483647 h 238"/>
              <a:gd name="T70" fmla="*/ 2147483647 w 972"/>
              <a:gd name="T71" fmla="*/ 2147483647 h 238"/>
              <a:gd name="T72" fmla="*/ 2147483647 w 972"/>
              <a:gd name="T73" fmla="*/ 2147483647 h 238"/>
              <a:gd name="T74" fmla="*/ 2147483647 w 972"/>
              <a:gd name="T75" fmla="*/ 2147483647 h 238"/>
              <a:gd name="T76" fmla="*/ 2147483647 w 972"/>
              <a:gd name="T77" fmla="*/ 2147483647 h 238"/>
              <a:gd name="T78" fmla="*/ 2147483647 w 972"/>
              <a:gd name="T79" fmla="*/ 2147483647 h 238"/>
              <a:gd name="T80" fmla="*/ 2147483647 w 972"/>
              <a:gd name="T81" fmla="*/ 2147483647 h 238"/>
              <a:gd name="T82" fmla="*/ 2147483647 w 972"/>
              <a:gd name="T83" fmla="*/ 2147483647 h 238"/>
              <a:gd name="T84" fmla="*/ 2147483647 w 972"/>
              <a:gd name="T85" fmla="*/ 2147483647 h 238"/>
              <a:gd name="T86" fmla="*/ 2147483647 w 972"/>
              <a:gd name="T87" fmla="*/ 2147483647 h 238"/>
              <a:gd name="T88" fmla="*/ 2147483647 w 972"/>
              <a:gd name="T89" fmla="*/ 2147483647 h 238"/>
              <a:gd name="T90" fmla="*/ 2147483647 w 972"/>
              <a:gd name="T91" fmla="*/ 2147483647 h 238"/>
              <a:gd name="T92" fmla="*/ 2147483647 w 972"/>
              <a:gd name="T93" fmla="*/ 2147483647 h 238"/>
              <a:gd name="T94" fmla="*/ 2147483647 w 972"/>
              <a:gd name="T95" fmla="*/ 2147483647 h 238"/>
              <a:gd name="T96" fmla="*/ 2147483647 w 972"/>
              <a:gd name="T97" fmla="*/ 2147483647 h 238"/>
              <a:gd name="T98" fmla="*/ 2147483647 w 972"/>
              <a:gd name="T99" fmla="*/ 2147483647 h 238"/>
              <a:gd name="T100" fmla="*/ 2147483647 w 972"/>
              <a:gd name="T101" fmla="*/ 2147483647 h 238"/>
              <a:gd name="T102" fmla="*/ 2147483647 w 972"/>
              <a:gd name="T103" fmla="*/ 2147483647 h 238"/>
              <a:gd name="T104" fmla="*/ 2147483647 w 972"/>
              <a:gd name="T105" fmla="*/ 2147483647 h 238"/>
              <a:gd name="T106" fmla="*/ 2147483647 w 972"/>
              <a:gd name="T107" fmla="*/ 2147483647 h 238"/>
              <a:gd name="T108" fmla="*/ 2147483647 w 972"/>
              <a:gd name="T109" fmla="*/ 2147483647 h 238"/>
              <a:gd name="T110" fmla="*/ 2147483647 w 972"/>
              <a:gd name="T111" fmla="*/ 2147483647 h 238"/>
              <a:gd name="T112" fmla="*/ 2147483647 w 972"/>
              <a:gd name="T113" fmla="*/ 2147483647 h 238"/>
              <a:gd name="T114" fmla="*/ 2147483647 w 972"/>
              <a:gd name="T115" fmla="*/ 2147483647 h 238"/>
              <a:gd name="T116" fmla="*/ 2147483647 w 972"/>
              <a:gd name="T117" fmla="*/ 2147483647 h 238"/>
              <a:gd name="T118" fmla="*/ 2147483647 w 972"/>
              <a:gd name="T119" fmla="*/ 2147483647 h 238"/>
              <a:gd name="T120" fmla="*/ 2147483647 w 972"/>
              <a:gd name="T121" fmla="*/ 0 h 238"/>
              <a:gd name="T122" fmla="*/ 0 w 972"/>
              <a:gd name="T123" fmla="*/ 2147483647 h 238"/>
              <a:gd name="T124" fmla="*/ 0 w 972"/>
              <a:gd name="T125" fmla="*/ 2147483647 h 2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2"/>
              <a:gd name="T190" fmla="*/ 0 h 238"/>
              <a:gd name="T191" fmla="*/ 972 w 972"/>
              <a:gd name="T192" fmla="*/ 238 h 2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2" h="238">
                <a:moveTo>
                  <a:pt x="0" y="136"/>
                </a:moveTo>
                <a:lnTo>
                  <a:pt x="5" y="136"/>
                </a:lnTo>
                <a:lnTo>
                  <a:pt x="10" y="136"/>
                </a:lnTo>
                <a:lnTo>
                  <a:pt x="15" y="136"/>
                </a:lnTo>
                <a:lnTo>
                  <a:pt x="19" y="139"/>
                </a:lnTo>
                <a:lnTo>
                  <a:pt x="23" y="139"/>
                </a:lnTo>
                <a:lnTo>
                  <a:pt x="30" y="141"/>
                </a:lnTo>
                <a:lnTo>
                  <a:pt x="34" y="142"/>
                </a:lnTo>
                <a:lnTo>
                  <a:pt x="40" y="143"/>
                </a:lnTo>
                <a:lnTo>
                  <a:pt x="47" y="143"/>
                </a:lnTo>
                <a:lnTo>
                  <a:pt x="54" y="146"/>
                </a:lnTo>
                <a:lnTo>
                  <a:pt x="61" y="148"/>
                </a:lnTo>
                <a:lnTo>
                  <a:pt x="69" y="149"/>
                </a:lnTo>
                <a:lnTo>
                  <a:pt x="77" y="150"/>
                </a:lnTo>
                <a:lnTo>
                  <a:pt x="86" y="153"/>
                </a:lnTo>
                <a:lnTo>
                  <a:pt x="93" y="155"/>
                </a:lnTo>
                <a:lnTo>
                  <a:pt x="101" y="156"/>
                </a:lnTo>
                <a:lnTo>
                  <a:pt x="110" y="158"/>
                </a:lnTo>
                <a:lnTo>
                  <a:pt x="120" y="160"/>
                </a:lnTo>
                <a:lnTo>
                  <a:pt x="128" y="162"/>
                </a:lnTo>
                <a:lnTo>
                  <a:pt x="137" y="165"/>
                </a:lnTo>
                <a:lnTo>
                  <a:pt x="148" y="167"/>
                </a:lnTo>
                <a:lnTo>
                  <a:pt x="158" y="169"/>
                </a:lnTo>
                <a:lnTo>
                  <a:pt x="166" y="172"/>
                </a:lnTo>
                <a:lnTo>
                  <a:pt x="176" y="173"/>
                </a:lnTo>
                <a:lnTo>
                  <a:pt x="186" y="176"/>
                </a:lnTo>
                <a:lnTo>
                  <a:pt x="196" y="177"/>
                </a:lnTo>
                <a:lnTo>
                  <a:pt x="206" y="180"/>
                </a:lnTo>
                <a:lnTo>
                  <a:pt x="217" y="183"/>
                </a:lnTo>
                <a:lnTo>
                  <a:pt x="227" y="185"/>
                </a:lnTo>
                <a:lnTo>
                  <a:pt x="237" y="189"/>
                </a:lnTo>
                <a:lnTo>
                  <a:pt x="247" y="190"/>
                </a:lnTo>
                <a:lnTo>
                  <a:pt x="257" y="192"/>
                </a:lnTo>
                <a:lnTo>
                  <a:pt x="267" y="194"/>
                </a:lnTo>
                <a:lnTo>
                  <a:pt x="277" y="196"/>
                </a:lnTo>
                <a:lnTo>
                  <a:pt x="286" y="199"/>
                </a:lnTo>
                <a:lnTo>
                  <a:pt x="296" y="202"/>
                </a:lnTo>
                <a:lnTo>
                  <a:pt x="305" y="203"/>
                </a:lnTo>
                <a:lnTo>
                  <a:pt x="315" y="206"/>
                </a:lnTo>
                <a:lnTo>
                  <a:pt x="324" y="207"/>
                </a:lnTo>
                <a:lnTo>
                  <a:pt x="332" y="210"/>
                </a:lnTo>
                <a:lnTo>
                  <a:pt x="341" y="211"/>
                </a:lnTo>
                <a:lnTo>
                  <a:pt x="351" y="214"/>
                </a:lnTo>
                <a:lnTo>
                  <a:pt x="358" y="216"/>
                </a:lnTo>
                <a:lnTo>
                  <a:pt x="366" y="219"/>
                </a:lnTo>
                <a:lnTo>
                  <a:pt x="375" y="220"/>
                </a:lnTo>
                <a:lnTo>
                  <a:pt x="383" y="223"/>
                </a:lnTo>
                <a:lnTo>
                  <a:pt x="389" y="223"/>
                </a:lnTo>
                <a:lnTo>
                  <a:pt x="396" y="226"/>
                </a:lnTo>
                <a:lnTo>
                  <a:pt x="403" y="226"/>
                </a:lnTo>
                <a:lnTo>
                  <a:pt x="409" y="228"/>
                </a:lnTo>
                <a:lnTo>
                  <a:pt x="415" y="228"/>
                </a:lnTo>
                <a:lnTo>
                  <a:pt x="420" y="231"/>
                </a:lnTo>
                <a:lnTo>
                  <a:pt x="425" y="233"/>
                </a:lnTo>
                <a:lnTo>
                  <a:pt x="430" y="234"/>
                </a:lnTo>
                <a:lnTo>
                  <a:pt x="437" y="236"/>
                </a:lnTo>
                <a:lnTo>
                  <a:pt x="443" y="237"/>
                </a:lnTo>
                <a:lnTo>
                  <a:pt x="447" y="238"/>
                </a:lnTo>
                <a:lnTo>
                  <a:pt x="449" y="238"/>
                </a:lnTo>
                <a:lnTo>
                  <a:pt x="972" y="196"/>
                </a:lnTo>
                <a:lnTo>
                  <a:pt x="562" y="0"/>
                </a:lnTo>
                <a:lnTo>
                  <a:pt x="0" y="136"/>
                </a:lnTo>
                <a:close/>
              </a:path>
            </a:pathLst>
          </a:custGeom>
          <a:solidFill>
            <a:srgbClr val="B09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4" name="Freeform 26">
            <a:extLst>
              <a:ext uri="{FF2B5EF4-FFF2-40B4-BE49-F238E27FC236}">
                <a16:creationId xmlns:a16="http://schemas.microsoft.com/office/drawing/2014/main" id="{92C8B922-2C64-7049-B521-BC8EB5CD9D66}"/>
              </a:ext>
            </a:extLst>
          </p:cNvPr>
          <p:cNvSpPr>
            <a:spLocks/>
          </p:cNvSpPr>
          <p:nvPr/>
        </p:nvSpPr>
        <p:spPr bwMode="auto">
          <a:xfrm>
            <a:off x="4948238" y="2417763"/>
            <a:ext cx="1054100" cy="1212850"/>
          </a:xfrm>
          <a:custGeom>
            <a:avLst/>
            <a:gdLst>
              <a:gd name="T0" fmla="*/ 0 w 495"/>
              <a:gd name="T1" fmla="*/ 2147483647 h 533"/>
              <a:gd name="T2" fmla="*/ 2147483647 w 495"/>
              <a:gd name="T3" fmla="*/ 0 h 533"/>
              <a:gd name="T4" fmla="*/ 2147483647 w 495"/>
              <a:gd name="T5" fmla="*/ 2147483647 h 533"/>
              <a:gd name="T6" fmla="*/ 2147483647 w 495"/>
              <a:gd name="T7" fmla="*/ 2147483647 h 533"/>
              <a:gd name="T8" fmla="*/ 0 w 495"/>
              <a:gd name="T9" fmla="*/ 2147483647 h 533"/>
              <a:gd name="T10" fmla="*/ 0 w 495"/>
              <a:gd name="T11" fmla="*/ 2147483647 h 533"/>
              <a:gd name="T12" fmla="*/ 0 60000 65536"/>
              <a:gd name="T13" fmla="*/ 0 60000 65536"/>
              <a:gd name="T14" fmla="*/ 0 60000 65536"/>
              <a:gd name="T15" fmla="*/ 0 60000 65536"/>
              <a:gd name="T16" fmla="*/ 0 60000 65536"/>
              <a:gd name="T17" fmla="*/ 0 60000 65536"/>
              <a:gd name="T18" fmla="*/ 0 w 495"/>
              <a:gd name="T19" fmla="*/ 0 h 533"/>
              <a:gd name="T20" fmla="*/ 495 w 495"/>
              <a:gd name="T21" fmla="*/ 533 h 533"/>
            </a:gdLst>
            <a:ahLst/>
            <a:cxnLst>
              <a:cxn ang="T12">
                <a:pos x="T0" y="T1"/>
              </a:cxn>
              <a:cxn ang="T13">
                <a:pos x="T2" y="T3"/>
              </a:cxn>
              <a:cxn ang="T14">
                <a:pos x="T4" y="T5"/>
              </a:cxn>
              <a:cxn ang="T15">
                <a:pos x="T6" y="T7"/>
              </a:cxn>
              <a:cxn ang="T16">
                <a:pos x="T8" y="T9"/>
              </a:cxn>
              <a:cxn ang="T17">
                <a:pos x="T10" y="T11"/>
              </a:cxn>
            </a:cxnLst>
            <a:rect l="T18" t="T19" r="T20" b="T21"/>
            <a:pathLst>
              <a:path w="495" h="533">
                <a:moveTo>
                  <a:pt x="0" y="21"/>
                </a:moveTo>
                <a:lnTo>
                  <a:pt x="495" y="0"/>
                </a:lnTo>
                <a:lnTo>
                  <a:pt x="484" y="533"/>
                </a:lnTo>
                <a:lnTo>
                  <a:pt x="24" y="462"/>
                </a:lnTo>
                <a:lnTo>
                  <a:pt x="0" y="21"/>
                </a:lnTo>
                <a:close/>
              </a:path>
            </a:pathLst>
          </a:custGeom>
          <a:solidFill>
            <a:srgbClr val="969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5" name="Freeform 27">
            <a:extLst>
              <a:ext uri="{FF2B5EF4-FFF2-40B4-BE49-F238E27FC236}">
                <a16:creationId xmlns:a16="http://schemas.microsoft.com/office/drawing/2014/main" id="{D4B1AF23-8D61-C24B-BF1B-B7BAB066D799}"/>
              </a:ext>
            </a:extLst>
          </p:cNvPr>
          <p:cNvSpPr>
            <a:spLocks/>
          </p:cNvSpPr>
          <p:nvPr/>
        </p:nvSpPr>
        <p:spPr bwMode="auto">
          <a:xfrm>
            <a:off x="3892550" y="2298700"/>
            <a:ext cx="1122363" cy="1184275"/>
          </a:xfrm>
          <a:custGeom>
            <a:avLst/>
            <a:gdLst>
              <a:gd name="T0" fmla="*/ 2147483647 w 526"/>
              <a:gd name="T1" fmla="*/ 0 h 521"/>
              <a:gd name="T2" fmla="*/ 2147483647 w 526"/>
              <a:gd name="T3" fmla="*/ 2147483647 h 521"/>
              <a:gd name="T4" fmla="*/ 2147483647 w 526"/>
              <a:gd name="T5" fmla="*/ 2147483647 h 521"/>
              <a:gd name="T6" fmla="*/ 0 w 526"/>
              <a:gd name="T7" fmla="*/ 2147483647 h 521"/>
              <a:gd name="T8" fmla="*/ 2147483647 w 526"/>
              <a:gd name="T9" fmla="*/ 2147483647 h 521"/>
              <a:gd name="T10" fmla="*/ 2147483647 w 526"/>
              <a:gd name="T11" fmla="*/ 0 h 521"/>
              <a:gd name="T12" fmla="*/ 2147483647 w 526"/>
              <a:gd name="T13" fmla="*/ 0 h 521"/>
              <a:gd name="T14" fmla="*/ 0 60000 65536"/>
              <a:gd name="T15" fmla="*/ 0 60000 65536"/>
              <a:gd name="T16" fmla="*/ 0 60000 65536"/>
              <a:gd name="T17" fmla="*/ 0 60000 65536"/>
              <a:gd name="T18" fmla="*/ 0 60000 65536"/>
              <a:gd name="T19" fmla="*/ 0 60000 65536"/>
              <a:gd name="T20" fmla="*/ 0 60000 65536"/>
              <a:gd name="T21" fmla="*/ 0 w 526"/>
              <a:gd name="T22" fmla="*/ 0 h 521"/>
              <a:gd name="T23" fmla="*/ 526 w 526"/>
              <a:gd name="T24" fmla="*/ 521 h 5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6" h="521">
                <a:moveTo>
                  <a:pt x="35" y="0"/>
                </a:moveTo>
                <a:lnTo>
                  <a:pt x="505" y="70"/>
                </a:lnTo>
                <a:lnTo>
                  <a:pt x="526" y="521"/>
                </a:lnTo>
                <a:lnTo>
                  <a:pt x="0" y="518"/>
                </a:lnTo>
                <a:lnTo>
                  <a:pt x="10" y="13"/>
                </a:lnTo>
                <a:lnTo>
                  <a:pt x="35" y="0"/>
                </a:lnTo>
                <a:close/>
              </a:path>
            </a:pathLst>
          </a:custGeom>
          <a:solidFill>
            <a:srgbClr val="D9E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6" name="Freeform 28">
            <a:extLst>
              <a:ext uri="{FF2B5EF4-FFF2-40B4-BE49-F238E27FC236}">
                <a16:creationId xmlns:a16="http://schemas.microsoft.com/office/drawing/2014/main" id="{39C1D0DF-E53A-F64E-B4B8-C052A82DF67B}"/>
              </a:ext>
            </a:extLst>
          </p:cNvPr>
          <p:cNvSpPr>
            <a:spLocks/>
          </p:cNvSpPr>
          <p:nvPr/>
        </p:nvSpPr>
        <p:spPr bwMode="auto">
          <a:xfrm>
            <a:off x="4402138" y="2935288"/>
            <a:ext cx="292100" cy="511175"/>
          </a:xfrm>
          <a:custGeom>
            <a:avLst/>
            <a:gdLst>
              <a:gd name="T0" fmla="*/ 2147483647 w 137"/>
              <a:gd name="T1" fmla="*/ 0 h 225"/>
              <a:gd name="T2" fmla="*/ 2147483647 w 137"/>
              <a:gd name="T3" fmla="*/ 2147483647 h 225"/>
              <a:gd name="T4" fmla="*/ 2147483647 w 137"/>
              <a:gd name="T5" fmla="*/ 2147483647 h 225"/>
              <a:gd name="T6" fmla="*/ 2147483647 w 137"/>
              <a:gd name="T7" fmla="*/ 2147483647 h 225"/>
              <a:gd name="T8" fmla="*/ 2147483647 w 137"/>
              <a:gd name="T9" fmla="*/ 2147483647 h 225"/>
              <a:gd name="T10" fmla="*/ 2147483647 w 137"/>
              <a:gd name="T11" fmla="*/ 2147483647 h 225"/>
              <a:gd name="T12" fmla="*/ 2147483647 w 137"/>
              <a:gd name="T13" fmla="*/ 2147483647 h 225"/>
              <a:gd name="T14" fmla="*/ 2147483647 w 137"/>
              <a:gd name="T15" fmla="*/ 2147483647 h 225"/>
              <a:gd name="T16" fmla="*/ 2147483647 w 137"/>
              <a:gd name="T17" fmla="*/ 2147483647 h 225"/>
              <a:gd name="T18" fmla="*/ 2147483647 w 137"/>
              <a:gd name="T19" fmla="*/ 2147483647 h 225"/>
              <a:gd name="T20" fmla="*/ 2147483647 w 137"/>
              <a:gd name="T21" fmla="*/ 2147483647 h 225"/>
              <a:gd name="T22" fmla="*/ 2147483647 w 137"/>
              <a:gd name="T23" fmla="*/ 2147483647 h 225"/>
              <a:gd name="T24" fmla="*/ 2147483647 w 137"/>
              <a:gd name="T25" fmla="*/ 2147483647 h 225"/>
              <a:gd name="T26" fmla="*/ 2147483647 w 137"/>
              <a:gd name="T27" fmla="*/ 2147483647 h 225"/>
              <a:gd name="T28" fmla="*/ 2147483647 w 137"/>
              <a:gd name="T29" fmla="*/ 2147483647 h 225"/>
              <a:gd name="T30" fmla="*/ 2147483647 w 137"/>
              <a:gd name="T31" fmla="*/ 2147483647 h 225"/>
              <a:gd name="T32" fmla="*/ 2147483647 w 137"/>
              <a:gd name="T33" fmla="*/ 2147483647 h 225"/>
              <a:gd name="T34" fmla="*/ 2147483647 w 137"/>
              <a:gd name="T35" fmla="*/ 2147483647 h 225"/>
              <a:gd name="T36" fmla="*/ 2147483647 w 137"/>
              <a:gd name="T37" fmla="*/ 2147483647 h 225"/>
              <a:gd name="T38" fmla="*/ 0 w 137"/>
              <a:gd name="T39" fmla="*/ 2147483647 h 225"/>
              <a:gd name="T40" fmla="*/ 0 w 137"/>
              <a:gd name="T41" fmla="*/ 2147483647 h 225"/>
              <a:gd name="T42" fmla="*/ 0 w 137"/>
              <a:gd name="T43" fmla="*/ 2147483647 h 225"/>
              <a:gd name="T44" fmla="*/ 2147483647 w 137"/>
              <a:gd name="T45" fmla="*/ 2147483647 h 225"/>
              <a:gd name="T46" fmla="*/ 2147483647 w 137"/>
              <a:gd name="T47" fmla="*/ 2147483647 h 225"/>
              <a:gd name="T48" fmla="*/ 2147483647 w 137"/>
              <a:gd name="T49" fmla="*/ 2147483647 h 225"/>
              <a:gd name="T50" fmla="*/ 2147483647 w 137"/>
              <a:gd name="T51" fmla="*/ 2147483647 h 225"/>
              <a:gd name="T52" fmla="*/ 2147483647 w 137"/>
              <a:gd name="T53" fmla="*/ 2147483647 h 225"/>
              <a:gd name="T54" fmla="*/ 2147483647 w 137"/>
              <a:gd name="T55" fmla="*/ 2147483647 h 225"/>
              <a:gd name="T56" fmla="*/ 2147483647 w 137"/>
              <a:gd name="T57" fmla="*/ 2147483647 h 225"/>
              <a:gd name="T58" fmla="*/ 2147483647 w 137"/>
              <a:gd name="T59" fmla="*/ 2147483647 h 225"/>
              <a:gd name="T60" fmla="*/ 2147483647 w 137"/>
              <a:gd name="T61" fmla="*/ 2147483647 h 225"/>
              <a:gd name="T62" fmla="*/ 2147483647 w 137"/>
              <a:gd name="T63" fmla="*/ 2147483647 h 225"/>
              <a:gd name="T64" fmla="*/ 2147483647 w 137"/>
              <a:gd name="T65" fmla="*/ 2147483647 h 225"/>
              <a:gd name="T66" fmla="*/ 2147483647 w 137"/>
              <a:gd name="T67" fmla="*/ 2147483647 h 225"/>
              <a:gd name="T68" fmla="*/ 2147483647 w 137"/>
              <a:gd name="T69" fmla="*/ 2147483647 h 225"/>
              <a:gd name="T70" fmla="*/ 2147483647 w 137"/>
              <a:gd name="T71" fmla="*/ 2147483647 h 225"/>
              <a:gd name="T72" fmla="*/ 2147483647 w 137"/>
              <a:gd name="T73" fmla="*/ 2147483647 h 225"/>
              <a:gd name="T74" fmla="*/ 2147483647 w 137"/>
              <a:gd name="T75" fmla="*/ 2147483647 h 225"/>
              <a:gd name="T76" fmla="*/ 2147483647 w 137"/>
              <a:gd name="T77" fmla="*/ 2147483647 h 225"/>
              <a:gd name="T78" fmla="*/ 2147483647 w 137"/>
              <a:gd name="T79" fmla="*/ 2147483647 h 225"/>
              <a:gd name="T80" fmla="*/ 2147483647 w 137"/>
              <a:gd name="T81" fmla="*/ 2147483647 h 225"/>
              <a:gd name="T82" fmla="*/ 2147483647 w 137"/>
              <a:gd name="T83" fmla="*/ 2147483647 h 225"/>
              <a:gd name="T84" fmla="*/ 2147483647 w 137"/>
              <a:gd name="T85" fmla="*/ 2147483647 h 225"/>
              <a:gd name="T86" fmla="*/ 2147483647 w 137"/>
              <a:gd name="T87" fmla="*/ 2147483647 h 225"/>
              <a:gd name="T88" fmla="*/ 2147483647 w 137"/>
              <a:gd name="T89" fmla="*/ 2147483647 h 225"/>
              <a:gd name="T90" fmla="*/ 2147483647 w 137"/>
              <a:gd name="T91" fmla="*/ 2147483647 h 225"/>
              <a:gd name="T92" fmla="*/ 2147483647 w 137"/>
              <a:gd name="T93" fmla="*/ 2147483647 h 225"/>
              <a:gd name="T94" fmla="*/ 2147483647 w 137"/>
              <a:gd name="T95" fmla="*/ 2147483647 h 225"/>
              <a:gd name="T96" fmla="*/ 2147483647 w 137"/>
              <a:gd name="T97" fmla="*/ 2147483647 h 225"/>
              <a:gd name="T98" fmla="*/ 2147483647 w 137"/>
              <a:gd name="T99" fmla="*/ 2147483647 h 225"/>
              <a:gd name="T100" fmla="*/ 2147483647 w 137"/>
              <a:gd name="T101" fmla="*/ 2147483647 h 225"/>
              <a:gd name="T102" fmla="*/ 2147483647 w 137"/>
              <a:gd name="T103" fmla="*/ 2147483647 h 225"/>
              <a:gd name="T104" fmla="*/ 2147483647 w 137"/>
              <a:gd name="T105" fmla="*/ 2147483647 h 225"/>
              <a:gd name="T106" fmla="*/ 2147483647 w 137"/>
              <a:gd name="T107" fmla="*/ 2147483647 h 225"/>
              <a:gd name="T108" fmla="*/ 2147483647 w 137"/>
              <a:gd name="T109" fmla="*/ 2147483647 h 225"/>
              <a:gd name="T110" fmla="*/ 2147483647 w 137"/>
              <a:gd name="T111" fmla="*/ 0 h 2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7"/>
              <a:gd name="T169" fmla="*/ 0 h 225"/>
              <a:gd name="T170" fmla="*/ 137 w 137"/>
              <a:gd name="T171" fmla="*/ 225 h 2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7" h="225">
                <a:moveTo>
                  <a:pt x="137" y="0"/>
                </a:moveTo>
                <a:lnTo>
                  <a:pt x="131" y="0"/>
                </a:lnTo>
                <a:lnTo>
                  <a:pt x="125" y="1"/>
                </a:lnTo>
                <a:lnTo>
                  <a:pt x="121" y="3"/>
                </a:lnTo>
                <a:lnTo>
                  <a:pt x="115" y="4"/>
                </a:lnTo>
                <a:lnTo>
                  <a:pt x="111" y="5"/>
                </a:lnTo>
                <a:lnTo>
                  <a:pt x="107" y="7"/>
                </a:lnTo>
                <a:lnTo>
                  <a:pt x="103" y="8"/>
                </a:lnTo>
                <a:lnTo>
                  <a:pt x="98" y="11"/>
                </a:lnTo>
                <a:lnTo>
                  <a:pt x="94" y="13"/>
                </a:lnTo>
                <a:lnTo>
                  <a:pt x="88" y="14"/>
                </a:lnTo>
                <a:lnTo>
                  <a:pt x="86" y="15"/>
                </a:lnTo>
                <a:lnTo>
                  <a:pt x="81" y="18"/>
                </a:lnTo>
                <a:lnTo>
                  <a:pt x="74" y="23"/>
                </a:lnTo>
                <a:lnTo>
                  <a:pt x="69" y="27"/>
                </a:lnTo>
                <a:lnTo>
                  <a:pt x="61" y="31"/>
                </a:lnTo>
                <a:lnTo>
                  <a:pt x="56" y="37"/>
                </a:lnTo>
                <a:lnTo>
                  <a:pt x="50" y="41"/>
                </a:lnTo>
                <a:lnTo>
                  <a:pt x="46" y="47"/>
                </a:lnTo>
                <a:lnTo>
                  <a:pt x="42" y="51"/>
                </a:lnTo>
                <a:lnTo>
                  <a:pt x="36" y="57"/>
                </a:lnTo>
                <a:lnTo>
                  <a:pt x="33" y="62"/>
                </a:lnTo>
                <a:lnTo>
                  <a:pt x="30" y="68"/>
                </a:lnTo>
                <a:lnTo>
                  <a:pt x="26" y="72"/>
                </a:lnTo>
                <a:lnTo>
                  <a:pt x="23" y="78"/>
                </a:lnTo>
                <a:lnTo>
                  <a:pt x="20" y="84"/>
                </a:lnTo>
                <a:lnTo>
                  <a:pt x="17" y="89"/>
                </a:lnTo>
                <a:lnTo>
                  <a:pt x="15" y="93"/>
                </a:lnTo>
                <a:lnTo>
                  <a:pt x="13" y="99"/>
                </a:lnTo>
                <a:lnTo>
                  <a:pt x="12" y="103"/>
                </a:lnTo>
                <a:lnTo>
                  <a:pt x="10" y="109"/>
                </a:lnTo>
                <a:lnTo>
                  <a:pt x="9" y="113"/>
                </a:lnTo>
                <a:lnTo>
                  <a:pt x="8" y="118"/>
                </a:lnTo>
                <a:lnTo>
                  <a:pt x="6" y="122"/>
                </a:lnTo>
                <a:lnTo>
                  <a:pt x="6" y="127"/>
                </a:lnTo>
                <a:lnTo>
                  <a:pt x="5" y="135"/>
                </a:lnTo>
                <a:lnTo>
                  <a:pt x="3" y="140"/>
                </a:lnTo>
                <a:lnTo>
                  <a:pt x="2" y="146"/>
                </a:lnTo>
                <a:lnTo>
                  <a:pt x="0" y="152"/>
                </a:lnTo>
                <a:lnTo>
                  <a:pt x="0" y="157"/>
                </a:lnTo>
                <a:lnTo>
                  <a:pt x="0" y="164"/>
                </a:lnTo>
                <a:lnTo>
                  <a:pt x="0" y="170"/>
                </a:lnTo>
                <a:lnTo>
                  <a:pt x="0" y="177"/>
                </a:lnTo>
                <a:lnTo>
                  <a:pt x="0" y="184"/>
                </a:lnTo>
                <a:lnTo>
                  <a:pt x="2" y="191"/>
                </a:lnTo>
                <a:lnTo>
                  <a:pt x="2" y="197"/>
                </a:lnTo>
                <a:lnTo>
                  <a:pt x="2" y="203"/>
                </a:lnTo>
                <a:lnTo>
                  <a:pt x="3" y="207"/>
                </a:lnTo>
                <a:lnTo>
                  <a:pt x="3" y="213"/>
                </a:lnTo>
                <a:lnTo>
                  <a:pt x="5" y="218"/>
                </a:lnTo>
                <a:lnTo>
                  <a:pt x="5" y="221"/>
                </a:lnTo>
                <a:lnTo>
                  <a:pt x="9" y="221"/>
                </a:lnTo>
                <a:lnTo>
                  <a:pt x="12" y="221"/>
                </a:lnTo>
                <a:lnTo>
                  <a:pt x="17" y="223"/>
                </a:lnTo>
                <a:lnTo>
                  <a:pt x="22" y="223"/>
                </a:lnTo>
                <a:lnTo>
                  <a:pt x="29" y="223"/>
                </a:lnTo>
                <a:lnTo>
                  <a:pt x="36" y="224"/>
                </a:lnTo>
                <a:lnTo>
                  <a:pt x="43" y="224"/>
                </a:lnTo>
                <a:lnTo>
                  <a:pt x="50" y="224"/>
                </a:lnTo>
                <a:lnTo>
                  <a:pt x="56" y="224"/>
                </a:lnTo>
                <a:lnTo>
                  <a:pt x="61" y="224"/>
                </a:lnTo>
                <a:lnTo>
                  <a:pt x="66" y="225"/>
                </a:lnTo>
                <a:lnTo>
                  <a:pt x="71" y="225"/>
                </a:lnTo>
                <a:lnTo>
                  <a:pt x="73" y="225"/>
                </a:lnTo>
                <a:lnTo>
                  <a:pt x="71" y="224"/>
                </a:lnTo>
                <a:lnTo>
                  <a:pt x="70" y="221"/>
                </a:lnTo>
                <a:lnTo>
                  <a:pt x="70" y="218"/>
                </a:lnTo>
                <a:lnTo>
                  <a:pt x="71" y="214"/>
                </a:lnTo>
                <a:lnTo>
                  <a:pt x="71" y="208"/>
                </a:lnTo>
                <a:lnTo>
                  <a:pt x="73" y="203"/>
                </a:lnTo>
                <a:lnTo>
                  <a:pt x="74" y="196"/>
                </a:lnTo>
                <a:lnTo>
                  <a:pt x="77" y="188"/>
                </a:lnTo>
                <a:lnTo>
                  <a:pt x="77" y="184"/>
                </a:lnTo>
                <a:lnTo>
                  <a:pt x="78" y="180"/>
                </a:lnTo>
                <a:lnTo>
                  <a:pt x="78" y="174"/>
                </a:lnTo>
                <a:lnTo>
                  <a:pt x="80" y="171"/>
                </a:lnTo>
                <a:lnTo>
                  <a:pt x="81" y="166"/>
                </a:lnTo>
                <a:lnTo>
                  <a:pt x="84" y="162"/>
                </a:lnTo>
                <a:lnTo>
                  <a:pt x="84" y="157"/>
                </a:lnTo>
                <a:lnTo>
                  <a:pt x="87" y="153"/>
                </a:lnTo>
                <a:lnTo>
                  <a:pt x="87" y="147"/>
                </a:lnTo>
                <a:lnTo>
                  <a:pt x="88" y="142"/>
                </a:lnTo>
                <a:lnTo>
                  <a:pt x="90" y="136"/>
                </a:lnTo>
                <a:lnTo>
                  <a:pt x="93" y="132"/>
                </a:lnTo>
                <a:lnTo>
                  <a:pt x="94" y="126"/>
                </a:lnTo>
                <a:lnTo>
                  <a:pt x="95" y="122"/>
                </a:lnTo>
                <a:lnTo>
                  <a:pt x="97" y="116"/>
                </a:lnTo>
                <a:lnTo>
                  <a:pt x="100" y="112"/>
                </a:lnTo>
                <a:lnTo>
                  <a:pt x="100" y="106"/>
                </a:lnTo>
                <a:lnTo>
                  <a:pt x="103" y="101"/>
                </a:lnTo>
                <a:lnTo>
                  <a:pt x="104" y="95"/>
                </a:lnTo>
                <a:lnTo>
                  <a:pt x="105" y="91"/>
                </a:lnTo>
                <a:lnTo>
                  <a:pt x="107" y="85"/>
                </a:lnTo>
                <a:lnTo>
                  <a:pt x="108" y="79"/>
                </a:lnTo>
                <a:lnTo>
                  <a:pt x="110" y="75"/>
                </a:lnTo>
                <a:lnTo>
                  <a:pt x="113" y="71"/>
                </a:lnTo>
                <a:lnTo>
                  <a:pt x="113" y="65"/>
                </a:lnTo>
                <a:lnTo>
                  <a:pt x="115" y="61"/>
                </a:lnTo>
                <a:lnTo>
                  <a:pt x="115" y="55"/>
                </a:lnTo>
                <a:lnTo>
                  <a:pt x="118" y="51"/>
                </a:lnTo>
                <a:lnTo>
                  <a:pt x="120" y="47"/>
                </a:lnTo>
                <a:lnTo>
                  <a:pt x="121" y="42"/>
                </a:lnTo>
                <a:lnTo>
                  <a:pt x="122" y="38"/>
                </a:lnTo>
                <a:lnTo>
                  <a:pt x="124" y="35"/>
                </a:lnTo>
                <a:lnTo>
                  <a:pt x="127" y="27"/>
                </a:lnTo>
                <a:lnTo>
                  <a:pt x="128" y="20"/>
                </a:lnTo>
                <a:lnTo>
                  <a:pt x="131" y="14"/>
                </a:lnTo>
                <a:lnTo>
                  <a:pt x="132" y="10"/>
                </a:lnTo>
                <a:lnTo>
                  <a:pt x="134" y="4"/>
                </a:lnTo>
                <a:lnTo>
                  <a:pt x="135" y="3"/>
                </a:lnTo>
                <a:lnTo>
                  <a:pt x="137" y="0"/>
                </a:lnTo>
                <a:close/>
              </a:path>
            </a:pathLst>
          </a:custGeom>
          <a:solidFill>
            <a:srgbClr val="BA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7" name="Freeform 29">
            <a:extLst>
              <a:ext uri="{FF2B5EF4-FFF2-40B4-BE49-F238E27FC236}">
                <a16:creationId xmlns:a16="http://schemas.microsoft.com/office/drawing/2014/main" id="{BED67067-B279-6843-B03F-4A796653765F}"/>
              </a:ext>
            </a:extLst>
          </p:cNvPr>
          <p:cNvSpPr>
            <a:spLocks/>
          </p:cNvSpPr>
          <p:nvPr/>
        </p:nvSpPr>
        <p:spPr bwMode="auto">
          <a:xfrm>
            <a:off x="4862513" y="2887663"/>
            <a:ext cx="650875" cy="573087"/>
          </a:xfrm>
          <a:custGeom>
            <a:avLst/>
            <a:gdLst>
              <a:gd name="T0" fmla="*/ 2147483647 w 305"/>
              <a:gd name="T1" fmla="*/ 2147483647 h 252"/>
              <a:gd name="T2" fmla="*/ 2147483647 w 305"/>
              <a:gd name="T3" fmla="*/ 2147483647 h 252"/>
              <a:gd name="T4" fmla="*/ 2147483647 w 305"/>
              <a:gd name="T5" fmla="*/ 2147483647 h 252"/>
              <a:gd name="T6" fmla="*/ 2147483647 w 305"/>
              <a:gd name="T7" fmla="*/ 2147483647 h 252"/>
              <a:gd name="T8" fmla="*/ 2147483647 w 305"/>
              <a:gd name="T9" fmla="*/ 2147483647 h 252"/>
              <a:gd name="T10" fmla="*/ 2147483647 w 305"/>
              <a:gd name="T11" fmla="*/ 2147483647 h 252"/>
              <a:gd name="T12" fmla="*/ 2147483647 w 305"/>
              <a:gd name="T13" fmla="*/ 2147483647 h 252"/>
              <a:gd name="T14" fmla="*/ 2147483647 w 305"/>
              <a:gd name="T15" fmla="*/ 2147483647 h 252"/>
              <a:gd name="T16" fmla="*/ 2147483647 w 305"/>
              <a:gd name="T17" fmla="*/ 2147483647 h 252"/>
              <a:gd name="T18" fmla="*/ 2147483647 w 305"/>
              <a:gd name="T19" fmla="*/ 2147483647 h 252"/>
              <a:gd name="T20" fmla="*/ 2147483647 w 305"/>
              <a:gd name="T21" fmla="*/ 2147483647 h 252"/>
              <a:gd name="T22" fmla="*/ 2147483647 w 305"/>
              <a:gd name="T23" fmla="*/ 2147483647 h 252"/>
              <a:gd name="T24" fmla="*/ 2147483647 w 305"/>
              <a:gd name="T25" fmla="*/ 2147483647 h 252"/>
              <a:gd name="T26" fmla="*/ 2147483647 w 305"/>
              <a:gd name="T27" fmla="*/ 2147483647 h 252"/>
              <a:gd name="T28" fmla="*/ 2147483647 w 305"/>
              <a:gd name="T29" fmla="*/ 2147483647 h 252"/>
              <a:gd name="T30" fmla="*/ 2147483647 w 305"/>
              <a:gd name="T31" fmla="*/ 2147483647 h 252"/>
              <a:gd name="T32" fmla="*/ 2147483647 w 305"/>
              <a:gd name="T33" fmla="*/ 2147483647 h 252"/>
              <a:gd name="T34" fmla="*/ 0 w 305"/>
              <a:gd name="T35" fmla="*/ 2147483647 h 252"/>
              <a:gd name="T36" fmla="*/ 2147483647 w 305"/>
              <a:gd name="T37" fmla="*/ 2147483647 h 252"/>
              <a:gd name="T38" fmla="*/ 2147483647 w 305"/>
              <a:gd name="T39" fmla="*/ 2147483647 h 252"/>
              <a:gd name="T40" fmla="*/ 2147483647 w 305"/>
              <a:gd name="T41" fmla="*/ 2147483647 h 252"/>
              <a:gd name="T42" fmla="*/ 2147483647 w 305"/>
              <a:gd name="T43" fmla="*/ 2147483647 h 252"/>
              <a:gd name="T44" fmla="*/ 2147483647 w 305"/>
              <a:gd name="T45" fmla="*/ 2147483647 h 252"/>
              <a:gd name="T46" fmla="*/ 2147483647 w 305"/>
              <a:gd name="T47" fmla="*/ 2147483647 h 252"/>
              <a:gd name="T48" fmla="*/ 2147483647 w 305"/>
              <a:gd name="T49" fmla="*/ 2147483647 h 252"/>
              <a:gd name="T50" fmla="*/ 2147483647 w 305"/>
              <a:gd name="T51" fmla="*/ 2147483647 h 252"/>
              <a:gd name="T52" fmla="*/ 2147483647 w 305"/>
              <a:gd name="T53" fmla="*/ 2147483647 h 252"/>
              <a:gd name="T54" fmla="*/ 2147483647 w 305"/>
              <a:gd name="T55" fmla="*/ 2147483647 h 252"/>
              <a:gd name="T56" fmla="*/ 2147483647 w 305"/>
              <a:gd name="T57" fmla="*/ 2147483647 h 252"/>
              <a:gd name="T58" fmla="*/ 2147483647 w 305"/>
              <a:gd name="T59" fmla="*/ 2147483647 h 252"/>
              <a:gd name="T60" fmla="*/ 2147483647 w 305"/>
              <a:gd name="T61" fmla="*/ 2147483647 h 252"/>
              <a:gd name="T62" fmla="*/ 2147483647 w 305"/>
              <a:gd name="T63" fmla="*/ 2147483647 h 252"/>
              <a:gd name="T64" fmla="*/ 2147483647 w 305"/>
              <a:gd name="T65" fmla="*/ 2147483647 h 252"/>
              <a:gd name="T66" fmla="*/ 2147483647 w 305"/>
              <a:gd name="T67" fmla="*/ 2147483647 h 252"/>
              <a:gd name="T68" fmla="*/ 2147483647 w 305"/>
              <a:gd name="T69" fmla="*/ 2147483647 h 252"/>
              <a:gd name="T70" fmla="*/ 2147483647 w 305"/>
              <a:gd name="T71" fmla="*/ 2147483647 h 252"/>
              <a:gd name="T72" fmla="*/ 2147483647 w 305"/>
              <a:gd name="T73" fmla="*/ 2147483647 h 252"/>
              <a:gd name="T74" fmla="*/ 2147483647 w 305"/>
              <a:gd name="T75" fmla="*/ 2147483647 h 252"/>
              <a:gd name="T76" fmla="*/ 2147483647 w 305"/>
              <a:gd name="T77" fmla="*/ 2147483647 h 252"/>
              <a:gd name="T78" fmla="*/ 2147483647 w 305"/>
              <a:gd name="T79" fmla="*/ 2147483647 h 252"/>
              <a:gd name="T80" fmla="*/ 2147483647 w 305"/>
              <a:gd name="T81" fmla="*/ 2147483647 h 252"/>
              <a:gd name="T82" fmla="*/ 2147483647 w 305"/>
              <a:gd name="T83" fmla="*/ 2147483647 h 252"/>
              <a:gd name="T84" fmla="*/ 2147483647 w 305"/>
              <a:gd name="T85" fmla="*/ 2147483647 h 252"/>
              <a:gd name="T86" fmla="*/ 2147483647 w 305"/>
              <a:gd name="T87" fmla="*/ 2147483647 h 252"/>
              <a:gd name="T88" fmla="*/ 2147483647 w 305"/>
              <a:gd name="T89" fmla="*/ 2147483647 h 252"/>
              <a:gd name="T90" fmla="*/ 2147483647 w 305"/>
              <a:gd name="T91" fmla="*/ 2147483647 h 252"/>
              <a:gd name="T92" fmla="*/ 2147483647 w 305"/>
              <a:gd name="T93" fmla="*/ 0 h 252"/>
              <a:gd name="T94" fmla="*/ 2147483647 w 305"/>
              <a:gd name="T95" fmla="*/ 2147483647 h 252"/>
              <a:gd name="T96" fmla="*/ 2147483647 w 305"/>
              <a:gd name="T97" fmla="*/ 2147483647 h 2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5"/>
              <a:gd name="T148" fmla="*/ 0 h 252"/>
              <a:gd name="T149" fmla="*/ 305 w 305"/>
              <a:gd name="T150" fmla="*/ 252 h 2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5" h="252">
                <a:moveTo>
                  <a:pt x="91" y="51"/>
                </a:moveTo>
                <a:lnTo>
                  <a:pt x="84" y="59"/>
                </a:lnTo>
                <a:lnTo>
                  <a:pt x="77" y="68"/>
                </a:lnTo>
                <a:lnTo>
                  <a:pt x="74" y="72"/>
                </a:lnTo>
                <a:lnTo>
                  <a:pt x="71" y="75"/>
                </a:lnTo>
                <a:lnTo>
                  <a:pt x="68" y="80"/>
                </a:lnTo>
                <a:lnTo>
                  <a:pt x="65" y="85"/>
                </a:lnTo>
                <a:lnTo>
                  <a:pt x="62" y="89"/>
                </a:lnTo>
                <a:lnTo>
                  <a:pt x="60" y="93"/>
                </a:lnTo>
                <a:lnTo>
                  <a:pt x="57" y="97"/>
                </a:lnTo>
                <a:lnTo>
                  <a:pt x="55" y="102"/>
                </a:lnTo>
                <a:lnTo>
                  <a:pt x="53" y="106"/>
                </a:lnTo>
                <a:lnTo>
                  <a:pt x="50" y="110"/>
                </a:lnTo>
                <a:lnTo>
                  <a:pt x="48" y="114"/>
                </a:lnTo>
                <a:lnTo>
                  <a:pt x="47" y="119"/>
                </a:lnTo>
                <a:lnTo>
                  <a:pt x="41" y="127"/>
                </a:lnTo>
                <a:lnTo>
                  <a:pt x="37" y="136"/>
                </a:lnTo>
                <a:lnTo>
                  <a:pt x="34" y="140"/>
                </a:lnTo>
                <a:lnTo>
                  <a:pt x="33" y="144"/>
                </a:lnTo>
                <a:lnTo>
                  <a:pt x="31" y="148"/>
                </a:lnTo>
                <a:lnTo>
                  <a:pt x="30" y="153"/>
                </a:lnTo>
                <a:lnTo>
                  <a:pt x="26" y="160"/>
                </a:lnTo>
                <a:lnTo>
                  <a:pt x="23" y="168"/>
                </a:lnTo>
                <a:lnTo>
                  <a:pt x="21" y="175"/>
                </a:lnTo>
                <a:lnTo>
                  <a:pt x="19" y="184"/>
                </a:lnTo>
                <a:lnTo>
                  <a:pt x="16" y="191"/>
                </a:lnTo>
                <a:lnTo>
                  <a:pt x="13" y="198"/>
                </a:lnTo>
                <a:lnTo>
                  <a:pt x="10" y="204"/>
                </a:lnTo>
                <a:lnTo>
                  <a:pt x="9" y="211"/>
                </a:lnTo>
                <a:lnTo>
                  <a:pt x="7" y="217"/>
                </a:lnTo>
                <a:lnTo>
                  <a:pt x="6" y="222"/>
                </a:lnTo>
                <a:lnTo>
                  <a:pt x="4" y="227"/>
                </a:lnTo>
                <a:lnTo>
                  <a:pt x="4" y="232"/>
                </a:lnTo>
                <a:lnTo>
                  <a:pt x="1" y="239"/>
                </a:lnTo>
                <a:lnTo>
                  <a:pt x="0" y="246"/>
                </a:lnTo>
                <a:lnTo>
                  <a:pt x="0" y="251"/>
                </a:lnTo>
                <a:lnTo>
                  <a:pt x="0" y="252"/>
                </a:lnTo>
                <a:lnTo>
                  <a:pt x="170" y="249"/>
                </a:lnTo>
                <a:lnTo>
                  <a:pt x="172" y="246"/>
                </a:lnTo>
                <a:lnTo>
                  <a:pt x="176" y="241"/>
                </a:lnTo>
                <a:lnTo>
                  <a:pt x="179" y="235"/>
                </a:lnTo>
                <a:lnTo>
                  <a:pt x="183" y="229"/>
                </a:lnTo>
                <a:lnTo>
                  <a:pt x="187" y="224"/>
                </a:lnTo>
                <a:lnTo>
                  <a:pt x="193" y="218"/>
                </a:lnTo>
                <a:lnTo>
                  <a:pt x="197" y="209"/>
                </a:lnTo>
                <a:lnTo>
                  <a:pt x="203" y="201"/>
                </a:lnTo>
                <a:lnTo>
                  <a:pt x="209" y="192"/>
                </a:lnTo>
                <a:lnTo>
                  <a:pt x="216" y="185"/>
                </a:lnTo>
                <a:lnTo>
                  <a:pt x="217" y="181"/>
                </a:lnTo>
                <a:lnTo>
                  <a:pt x="221" y="175"/>
                </a:lnTo>
                <a:lnTo>
                  <a:pt x="224" y="171"/>
                </a:lnTo>
                <a:lnTo>
                  <a:pt x="227" y="167"/>
                </a:lnTo>
                <a:lnTo>
                  <a:pt x="230" y="161"/>
                </a:lnTo>
                <a:lnTo>
                  <a:pt x="234" y="157"/>
                </a:lnTo>
                <a:lnTo>
                  <a:pt x="237" y="153"/>
                </a:lnTo>
                <a:lnTo>
                  <a:pt x="241" y="148"/>
                </a:lnTo>
                <a:lnTo>
                  <a:pt x="244" y="143"/>
                </a:lnTo>
                <a:lnTo>
                  <a:pt x="247" y="137"/>
                </a:lnTo>
                <a:lnTo>
                  <a:pt x="250" y="133"/>
                </a:lnTo>
                <a:lnTo>
                  <a:pt x="254" y="127"/>
                </a:lnTo>
                <a:lnTo>
                  <a:pt x="257" y="123"/>
                </a:lnTo>
                <a:lnTo>
                  <a:pt x="260" y="119"/>
                </a:lnTo>
                <a:lnTo>
                  <a:pt x="262" y="114"/>
                </a:lnTo>
                <a:lnTo>
                  <a:pt x="267" y="110"/>
                </a:lnTo>
                <a:lnTo>
                  <a:pt x="270" y="106"/>
                </a:lnTo>
                <a:lnTo>
                  <a:pt x="272" y="100"/>
                </a:lnTo>
                <a:lnTo>
                  <a:pt x="274" y="96"/>
                </a:lnTo>
                <a:lnTo>
                  <a:pt x="278" y="92"/>
                </a:lnTo>
                <a:lnTo>
                  <a:pt x="280" y="87"/>
                </a:lnTo>
                <a:lnTo>
                  <a:pt x="284" y="83"/>
                </a:lnTo>
                <a:lnTo>
                  <a:pt x="285" y="80"/>
                </a:lnTo>
                <a:lnTo>
                  <a:pt x="288" y="76"/>
                </a:lnTo>
                <a:lnTo>
                  <a:pt x="292" y="69"/>
                </a:lnTo>
                <a:lnTo>
                  <a:pt x="295" y="63"/>
                </a:lnTo>
                <a:lnTo>
                  <a:pt x="298" y="56"/>
                </a:lnTo>
                <a:lnTo>
                  <a:pt x="302" y="52"/>
                </a:lnTo>
                <a:lnTo>
                  <a:pt x="304" y="48"/>
                </a:lnTo>
                <a:lnTo>
                  <a:pt x="305" y="44"/>
                </a:lnTo>
                <a:lnTo>
                  <a:pt x="305" y="42"/>
                </a:lnTo>
                <a:lnTo>
                  <a:pt x="305" y="41"/>
                </a:lnTo>
                <a:lnTo>
                  <a:pt x="302" y="39"/>
                </a:lnTo>
                <a:lnTo>
                  <a:pt x="298" y="36"/>
                </a:lnTo>
                <a:lnTo>
                  <a:pt x="294" y="34"/>
                </a:lnTo>
                <a:lnTo>
                  <a:pt x="287" y="31"/>
                </a:lnTo>
                <a:lnTo>
                  <a:pt x="280" y="26"/>
                </a:lnTo>
                <a:lnTo>
                  <a:pt x="272" y="24"/>
                </a:lnTo>
                <a:lnTo>
                  <a:pt x="264" y="19"/>
                </a:lnTo>
                <a:lnTo>
                  <a:pt x="257" y="17"/>
                </a:lnTo>
                <a:lnTo>
                  <a:pt x="248" y="14"/>
                </a:lnTo>
                <a:lnTo>
                  <a:pt x="241" y="9"/>
                </a:lnTo>
                <a:lnTo>
                  <a:pt x="234" y="7"/>
                </a:lnTo>
                <a:lnTo>
                  <a:pt x="228" y="5"/>
                </a:lnTo>
                <a:lnTo>
                  <a:pt x="223" y="1"/>
                </a:lnTo>
                <a:lnTo>
                  <a:pt x="219" y="0"/>
                </a:lnTo>
                <a:lnTo>
                  <a:pt x="216" y="0"/>
                </a:lnTo>
                <a:lnTo>
                  <a:pt x="114" y="56"/>
                </a:lnTo>
                <a:lnTo>
                  <a:pt x="91" y="51"/>
                </a:lnTo>
                <a:close/>
              </a:path>
            </a:pathLst>
          </a:custGeom>
          <a:solidFill>
            <a:srgbClr val="E3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8" name="Freeform 30">
            <a:extLst>
              <a:ext uri="{FF2B5EF4-FFF2-40B4-BE49-F238E27FC236}">
                <a16:creationId xmlns:a16="http://schemas.microsoft.com/office/drawing/2014/main" id="{B55385BD-0A40-C14C-A64E-DCFA5DFCA229}"/>
              </a:ext>
            </a:extLst>
          </p:cNvPr>
          <p:cNvSpPr>
            <a:spLocks/>
          </p:cNvSpPr>
          <p:nvPr/>
        </p:nvSpPr>
        <p:spPr bwMode="auto">
          <a:xfrm>
            <a:off x="4551363" y="2830513"/>
            <a:ext cx="484187" cy="623887"/>
          </a:xfrm>
          <a:custGeom>
            <a:avLst/>
            <a:gdLst>
              <a:gd name="T0" fmla="*/ 2147483647 w 227"/>
              <a:gd name="T1" fmla="*/ 0 h 274"/>
              <a:gd name="T2" fmla="*/ 2147483647 w 227"/>
              <a:gd name="T3" fmla="*/ 0 h 274"/>
              <a:gd name="T4" fmla="*/ 2147483647 w 227"/>
              <a:gd name="T5" fmla="*/ 2147483647 h 274"/>
              <a:gd name="T6" fmla="*/ 2147483647 w 227"/>
              <a:gd name="T7" fmla="*/ 2147483647 h 274"/>
              <a:gd name="T8" fmla="*/ 2147483647 w 227"/>
              <a:gd name="T9" fmla="*/ 2147483647 h 274"/>
              <a:gd name="T10" fmla="*/ 2147483647 w 227"/>
              <a:gd name="T11" fmla="*/ 2147483647 h 274"/>
              <a:gd name="T12" fmla="*/ 2147483647 w 227"/>
              <a:gd name="T13" fmla="*/ 2147483647 h 274"/>
              <a:gd name="T14" fmla="*/ 2147483647 w 227"/>
              <a:gd name="T15" fmla="*/ 2147483647 h 274"/>
              <a:gd name="T16" fmla="*/ 2147483647 w 227"/>
              <a:gd name="T17" fmla="*/ 2147483647 h 274"/>
              <a:gd name="T18" fmla="*/ 2147483647 w 227"/>
              <a:gd name="T19" fmla="*/ 2147483647 h 274"/>
              <a:gd name="T20" fmla="*/ 2147483647 w 227"/>
              <a:gd name="T21" fmla="*/ 2147483647 h 274"/>
              <a:gd name="T22" fmla="*/ 2147483647 w 227"/>
              <a:gd name="T23" fmla="*/ 2147483647 h 274"/>
              <a:gd name="T24" fmla="*/ 2147483647 w 227"/>
              <a:gd name="T25" fmla="*/ 2147483647 h 274"/>
              <a:gd name="T26" fmla="*/ 2147483647 w 227"/>
              <a:gd name="T27" fmla="*/ 2147483647 h 274"/>
              <a:gd name="T28" fmla="*/ 2147483647 w 227"/>
              <a:gd name="T29" fmla="*/ 2147483647 h 274"/>
              <a:gd name="T30" fmla="*/ 2147483647 w 227"/>
              <a:gd name="T31" fmla="*/ 2147483647 h 274"/>
              <a:gd name="T32" fmla="*/ 2147483647 w 227"/>
              <a:gd name="T33" fmla="*/ 2147483647 h 274"/>
              <a:gd name="T34" fmla="*/ 2147483647 w 227"/>
              <a:gd name="T35" fmla="*/ 2147483647 h 274"/>
              <a:gd name="T36" fmla="*/ 2147483647 w 227"/>
              <a:gd name="T37" fmla="*/ 2147483647 h 274"/>
              <a:gd name="T38" fmla="*/ 2147483647 w 227"/>
              <a:gd name="T39" fmla="*/ 2147483647 h 274"/>
              <a:gd name="T40" fmla="*/ 2147483647 w 227"/>
              <a:gd name="T41" fmla="*/ 2147483647 h 274"/>
              <a:gd name="T42" fmla="*/ 2147483647 w 227"/>
              <a:gd name="T43" fmla="*/ 2147483647 h 274"/>
              <a:gd name="T44" fmla="*/ 2147483647 w 227"/>
              <a:gd name="T45" fmla="*/ 2147483647 h 274"/>
              <a:gd name="T46" fmla="*/ 2147483647 w 227"/>
              <a:gd name="T47" fmla="*/ 2147483647 h 274"/>
              <a:gd name="T48" fmla="*/ 2147483647 w 227"/>
              <a:gd name="T49" fmla="*/ 2147483647 h 274"/>
              <a:gd name="T50" fmla="*/ 2147483647 w 227"/>
              <a:gd name="T51" fmla="*/ 2147483647 h 274"/>
              <a:gd name="T52" fmla="*/ 2147483647 w 227"/>
              <a:gd name="T53" fmla="*/ 2147483647 h 274"/>
              <a:gd name="T54" fmla="*/ 2147483647 w 227"/>
              <a:gd name="T55" fmla="*/ 2147483647 h 274"/>
              <a:gd name="T56" fmla="*/ 2147483647 w 227"/>
              <a:gd name="T57" fmla="*/ 2147483647 h 274"/>
              <a:gd name="T58" fmla="*/ 2147483647 w 227"/>
              <a:gd name="T59" fmla="*/ 2147483647 h 274"/>
              <a:gd name="T60" fmla="*/ 2147483647 w 227"/>
              <a:gd name="T61" fmla="*/ 2147483647 h 274"/>
              <a:gd name="T62" fmla="*/ 2147483647 w 227"/>
              <a:gd name="T63" fmla="*/ 2147483647 h 274"/>
              <a:gd name="T64" fmla="*/ 2147483647 w 227"/>
              <a:gd name="T65" fmla="*/ 2147483647 h 274"/>
              <a:gd name="T66" fmla="*/ 2147483647 w 227"/>
              <a:gd name="T67" fmla="*/ 2147483647 h 274"/>
              <a:gd name="T68" fmla="*/ 2147483647 w 227"/>
              <a:gd name="T69" fmla="*/ 2147483647 h 274"/>
              <a:gd name="T70" fmla="*/ 2147483647 w 227"/>
              <a:gd name="T71" fmla="*/ 2147483647 h 274"/>
              <a:gd name="T72" fmla="*/ 2147483647 w 227"/>
              <a:gd name="T73" fmla="*/ 2147483647 h 274"/>
              <a:gd name="T74" fmla="*/ 2147483647 w 227"/>
              <a:gd name="T75" fmla="*/ 2147483647 h 274"/>
              <a:gd name="T76" fmla="*/ 2147483647 w 227"/>
              <a:gd name="T77" fmla="*/ 2147483647 h 274"/>
              <a:gd name="T78" fmla="*/ 2147483647 w 227"/>
              <a:gd name="T79" fmla="*/ 2147483647 h 274"/>
              <a:gd name="T80" fmla="*/ 2147483647 w 227"/>
              <a:gd name="T81" fmla="*/ 2147483647 h 274"/>
              <a:gd name="T82" fmla="*/ 2147483647 w 227"/>
              <a:gd name="T83" fmla="*/ 2147483647 h 274"/>
              <a:gd name="T84" fmla="*/ 2147483647 w 227"/>
              <a:gd name="T85" fmla="*/ 2147483647 h 274"/>
              <a:gd name="T86" fmla="*/ 0 w 227"/>
              <a:gd name="T87" fmla="*/ 2147483647 h 274"/>
              <a:gd name="T88" fmla="*/ 0 w 227"/>
              <a:gd name="T89" fmla="*/ 2147483647 h 274"/>
              <a:gd name="T90" fmla="*/ 0 w 227"/>
              <a:gd name="T91" fmla="*/ 2147483647 h 274"/>
              <a:gd name="T92" fmla="*/ 0 w 227"/>
              <a:gd name="T93" fmla="*/ 2147483647 h 274"/>
              <a:gd name="T94" fmla="*/ 0 w 227"/>
              <a:gd name="T95" fmla="*/ 2147483647 h 274"/>
              <a:gd name="T96" fmla="*/ 0 w 227"/>
              <a:gd name="T97" fmla="*/ 2147483647 h 274"/>
              <a:gd name="T98" fmla="*/ 0 w 227"/>
              <a:gd name="T99" fmla="*/ 2147483647 h 274"/>
              <a:gd name="T100" fmla="*/ 0 w 227"/>
              <a:gd name="T101" fmla="*/ 2147483647 h 274"/>
              <a:gd name="T102" fmla="*/ 0 w 227"/>
              <a:gd name="T103" fmla="*/ 2147483647 h 274"/>
              <a:gd name="T104" fmla="*/ 0 w 227"/>
              <a:gd name="T105" fmla="*/ 2147483647 h 274"/>
              <a:gd name="T106" fmla="*/ 0 w 227"/>
              <a:gd name="T107" fmla="*/ 2147483647 h 274"/>
              <a:gd name="T108" fmla="*/ 0 w 227"/>
              <a:gd name="T109" fmla="*/ 2147483647 h 274"/>
              <a:gd name="T110" fmla="*/ 2147483647 w 227"/>
              <a:gd name="T111" fmla="*/ 2147483647 h 274"/>
              <a:gd name="T112" fmla="*/ 2147483647 w 227"/>
              <a:gd name="T113" fmla="*/ 2147483647 h 274"/>
              <a:gd name="T114" fmla="*/ 2147483647 w 227"/>
              <a:gd name="T115" fmla="*/ 2147483647 h 274"/>
              <a:gd name="T116" fmla="*/ 2147483647 w 227"/>
              <a:gd name="T117" fmla="*/ 0 h 274"/>
              <a:gd name="T118" fmla="*/ 2147483647 w 227"/>
              <a:gd name="T119" fmla="*/ 0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274"/>
              <a:gd name="T182" fmla="*/ 227 w 227"/>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274">
                <a:moveTo>
                  <a:pt x="166" y="0"/>
                </a:moveTo>
                <a:lnTo>
                  <a:pt x="159" y="0"/>
                </a:lnTo>
                <a:lnTo>
                  <a:pt x="153" y="2"/>
                </a:lnTo>
                <a:lnTo>
                  <a:pt x="147" y="3"/>
                </a:lnTo>
                <a:lnTo>
                  <a:pt x="143" y="6"/>
                </a:lnTo>
                <a:lnTo>
                  <a:pt x="138" y="8"/>
                </a:lnTo>
                <a:lnTo>
                  <a:pt x="132" y="9"/>
                </a:lnTo>
                <a:lnTo>
                  <a:pt x="128" y="10"/>
                </a:lnTo>
                <a:lnTo>
                  <a:pt x="122" y="13"/>
                </a:lnTo>
                <a:lnTo>
                  <a:pt x="118" y="16"/>
                </a:lnTo>
                <a:lnTo>
                  <a:pt x="112" y="17"/>
                </a:lnTo>
                <a:lnTo>
                  <a:pt x="108" y="20"/>
                </a:lnTo>
                <a:lnTo>
                  <a:pt x="104" y="23"/>
                </a:lnTo>
                <a:lnTo>
                  <a:pt x="99" y="25"/>
                </a:lnTo>
                <a:lnTo>
                  <a:pt x="95" y="27"/>
                </a:lnTo>
                <a:lnTo>
                  <a:pt x="91" y="32"/>
                </a:lnTo>
                <a:lnTo>
                  <a:pt x="88" y="34"/>
                </a:lnTo>
                <a:lnTo>
                  <a:pt x="79" y="39"/>
                </a:lnTo>
                <a:lnTo>
                  <a:pt x="72" y="44"/>
                </a:lnTo>
                <a:lnTo>
                  <a:pt x="67" y="51"/>
                </a:lnTo>
                <a:lnTo>
                  <a:pt x="60" y="59"/>
                </a:lnTo>
                <a:lnTo>
                  <a:pt x="54" y="66"/>
                </a:lnTo>
                <a:lnTo>
                  <a:pt x="48" y="73"/>
                </a:lnTo>
                <a:lnTo>
                  <a:pt x="44" y="80"/>
                </a:lnTo>
                <a:lnTo>
                  <a:pt x="40" y="86"/>
                </a:lnTo>
                <a:lnTo>
                  <a:pt x="35" y="93"/>
                </a:lnTo>
                <a:lnTo>
                  <a:pt x="30" y="100"/>
                </a:lnTo>
                <a:lnTo>
                  <a:pt x="27" y="107"/>
                </a:lnTo>
                <a:lnTo>
                  <a:pt x="24" y="114"/>
                </a:lnTo>
                <a:lnTo>
                  <a:pt x="20" y="120"/>
                </a:lnTo>
                <a:lnTo>
                  <a:pt x="17" y="125"/>
                </a:lnTo>
                <a:lnTo>
                  <a:pt x="16" y="132"/>
                </a:lnTo>
                <a:lnTo>
                  <a:pt x="14" y="138"/>
                </a:lnTo>
                <a:lnTo>
                  <a:pt x="11" y="144"/>
                </a:lnTo>
                <a:lnTo>
                  <a:pt x="10" y="149"/>
                </a:lnTo>
                <a:lnTo>
                  <a:pt x="8" y="154"/>
                </a:lnTo>
                <a:lnTo>
                  <a:pt x="7" y="158"/>
                </a:lnTo>
                <a:lnTo>
                  <a:pt x="6" y="165"/>
                </a:lnTo>
                <a:lnTo>
                  <a:pt x="6" y="172"/>
                </a:lnTo>
                <a:lnTo>
                  <a:pt x="3" y="175"/>
                </a:lnTo>
                <a:lnTo>
                  <a:pt x="3" y="181"/>
                </a:lnTo>
                <a:lnTo>
                  <a:pt x="1" y="186"/>
                </a:lnTo>
                <a:lnTo>
                  <a:pt x="1" y="193"/>
                </a:lnTo>
                <a:lnTo>
                  <a:pt x="0" y="200"/>
                </a:lnTo>
                <a:lnTo>
                  <a:pt x="0" y="209"/>
                </a:lnTo>
                <a:lnTo>
                  <a:pt x="0" y="216"/>
                </a:lnTo>
                <a:lnTo>
                  <a:pt x="0" y="225"/>
                </a:lnTo>
                <a:lnTo>
                  <a:pt x="0" y="230"/>
                </a:lnTo>
                <a:lnTo>
                  <a:pt x="0" y="237"/>
                </a:lnTo>
                <a:lnTo>
                  <a:pt x="0" y="243"/>
                </a:lnTo>
                <a:lnTo>
                  <a:pt x="0" y="249"/>
                </a:lnTo>
                <a:lnTo>
                  <a:pt x="0" y="253"/>
                </a:lnTo>
                <a:lnTo>
                  <a:pt x="0" y="257"/>
                </a:lnTo>
                <a:lnTo>
                  <a:pt x="0" y="259"/>
                </a:lnTo>
                <a:lnTo>
                  <a:pt x="0" y="260"/>
                </a:lnTo>
                <a:lnTo>
                  <a:pt x="133" y="274"/>
                </a:lnTo>
                <a:lnTo>
                  <a:pt x="227" y="91"/>
                </a:lnTo>
                <a:lnTo>
                  <a:pt x="201" y="19"/>
                </a:lnTo>
                <a:lnTo>
                  <a:pt x="166" y="0"/>
                </a:lnTo>
                <a:close/>
              </a:path>
            </a:pathLst>
          </a:custGeom>
          <a:solidFill>
            <a:srgbClr val="D1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9" name="Freeform 31">
            <a:extLst>
              <a:ext uri="{FF2B5EF4-FFF2-40B4-BE49-F238E27FC236}">
                <a16:creationId xmlns:a16="http://schemas.microsoft.com/office/drawing/2014/main" id="{56FB584E-9AA6-074F-936A-2E9C059BB81A}"/>
              </a:ext>
            </a:extLst>
          </p:cNvPr>
          <p:cNvSpPr>
            <a:spLocks/>
          </p:cNvSpPr>
          <p:nvPr/>
        </p:nvSpPr>
        <p:spPr bwMode="auto">
          <a:xfrm>
            <a:off x="4962525" y="2868613"/>
            <a:ext cx="296863" cy="176212"/>
          </a:xfrm>
          <a:custGeom>
            <a:avLst/>
            <a:gdLst>
              <a:gd name="T0" fmla="*/ 0 w 139"/>
              <a:gd name="T1" fmla="*/ 0 h 77"/>
              <a:gd name="T2" fmla="*/ 2147483647 w 139"/>
              <a:gd name="T3" fmla="*/ 2147483647 h 77"/>
              <a:gd name="T4" fmla="*/ 2147483647 w 139"/>
              <a:gd name="T5" fmla="*/ 2147483647 h 77"/>
              <a:gd name="T6" fmla="*/ 0 w 139"/>
              <a:gd name="T7" fmla="*/ 0 h 77"/>
              <a:gd name="T8" fmla="*/ 0 w 139"/>
              <a:gd name="T9" fmla="*/ 0 h 77"/>
              <a:gd name="T10" fmla="*/ 0 60000 65536"/>
              <a:gd name="T11" fmla="*/ 0 60000 65536"/>
              <a:gd name="T12" fmla="*/ 0 60000 65536"/>
              <a:gd name="T13" fmla="*/ 0 60000 65536"/>
              <a:gd name="T14" fmla="*/ 0 60000 65536"/>
              <a:gd name="T15" fmla="*/ 0 w 139"/>
              <a:gd name="T16" fmla="*/ 0 h 77"/>
              <a:gd name="T17" fmla="*/ 139 w 139"/>
              <a:gd name="T18" fmla="*/ 77 h 77"/>
            </a:gdLst>
            <a:ahLst/>
            <a:cxnLst>
              <a:cxn ang="T10">
                <a:pos x="T0" y="T1"/>
              </a:cxn>
              <a:cxn ang="T11">
                <a:pos x="T2" y="T3"/>
              </a:cxn>
              <a:cxn ang="T12">
                <a:pos x="T4" y="T5"/>
              </a:cxn>
              <a:cxn ang="T13">
                <a:pos x="T6" y="T7"/>
              </a:cxn>
              <a:cxn ang="T14">
                <a:pos x="T8" y="T9"/>
              </a:cxn>
            </a:cxnLst>
            <a:rect l="T15" t="T16" r="T17" b="T18"/>
            <a:pathLst>
              <a:path w="139" h="77">
                <a:moveTo>
                  <a:pt x="0" y="0"/>
                </a:moveTo>
                <a:lnTo>
                  <a:pt x="45" y="77"/>
                </a:lnTo>
                <a:lnTo>
                  <a:pt x="139" y="13"/>
                </a:lnTo>
                <a:lnTo>
                  <a:pt x="0" y="0"/>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0" name="Freeform 32">
            <a:extLst>
              <a:ext uri="{FF2B5EF4-FFF2-40B4-BE49-F238E27FC236}">
                <a16:creationId xmlns:a16="http://schemas.microsoft.com/office/drawing/2014/main" id="{B4C76F11-66F9-D249-85BB-093D3FDA83E4}"/>
              </a:ext>
            </a:extLst>
          </p:cNvPr>
          <p:cNvSpPr>
            <a:spLocks/>
          </p:cNvSpPr>
          <p:nvPr/>
        </p:nvSpPr>
        <p:spPr bwMode="auto">
          <a:xfrm>
            <a:off x="5048250" y="2687638"/>
            <a:ext cx="225425" cy="201612"/>
          </a:xfrm>
          <a:custGeom>
            <a:avLst/>
            <a:gdLst>
              <a:gd name="T0" fmla="*/ 2147483647 w 106"/>
              <a:gd name="T1" fmla="*/ 0 h 89"/>
              <a:gd name="T2" fmla="*/ 0 w 106"/>
              <a:gd name="T3" fmla="*/ 2147483647 h 89"/>
              <a:gd name="T4" fmla="*/ 2147483647 w 106"/>
              <a:gd name="T5" fmla="*/ 2147483647 h 89"/>
              <a:gd name="T6" fmla="*/ 2147483647 w 106"/>
              <a:gd name="T7" fmla="*/ 2147483647 h 89"/>
              <a:gd name="T8" fmla="*/ 2147483647 w 106"/>
              <a:gd name="T9" fmla="*/ 0 h 89"/>
              <a:gd name="T10" fmla="*/ 2147483647 w 106"/>
              <a:gd name="T11" fmla="*/ 0 h 89"/>
              <a:gd name="T12" fmla="*/ 0 60000 65536"/>
              <a:gd name="T13" fmla="*/ 0 60000 65536"/>
              <a:gd name="T14" fmla="*/ 0 60000 65536"/>
              <a:gd name="T15" fmla="*/ 0 60000 65536"/>
              <a:gd name="T16" fmla="*/ 0 60000 65536"/>
              <a:gd name="T17" fmla="*/ 0 60000 65536"/>
              <a:gd name="T18" fmla="*/ 0 w 106"/>
              <a:gd name="T19" fmla="*/ 0 h 89"/>
              <a:gd name="T20" fmla="*/ 106 w 106"/>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106" h="89">
                <a:moveTo>
                  <a:pt x="44" y="0"/>
                </a:moveTo>
                <a:lnTo>
                  <a:pt x="0" y="80"/>
                </a:lnTo>
                <a:lnTo>
                  <a:pt x="106" y="89"/>
                </a:lnTo>
                <a:lnTo>
                  <a:pt x="96" y="19"/>
                </a:lnTo>
                <a:lnTo>
                  <a:pt x="44" y="0"/>
                </a:lnTo>
                <a:close/>
              </a:path>
            </a:pathLst>
          </a:custGeom>
          <a:solidFill>
            <a:srgbClr val="FF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1" name="Freeform 33">
            <a:extLst>
              <a:ext uri="{FF2B5EF4-FFF2-40B4-BE49-F238E27FC236}">
                <a16:creationId xmlns:a16="http://schemas.microsoft.com/office/drawing/2014/main" id="{64EFB74A-2911-AB46-8C67-B6371ACADE02}"/>
              </a:ext>
            </a:extLst>
          </p:cNvPr>
          <p:cNvSpPr>
            <a:spLocks/>
          </p:cNvSpPr>
          <p:nvPr/>
        </p:nvSpPr>
        <p:spPr bwMode="auto">
          <a:xfrm>
            <a:off x="5072063" y="2459038"/>
            <a:ext cx="323850" cy="260350"/>
          </a:xfrm>
          <a:custGeom>
            <a:avLst/>
            <a:gdLst>
              <a:gd name="T0" fmla="*/ 2147483647 w 152"/>
              <a:gd name="T1" fmla="*/ 0 h 114"/>
              <a:gd name="T2" fmla="*/ 2147483647 w 152"/>
              <a:gd name="T3" fmla="*/ 2147483647 h 114"/>
              <a:gd name="T4" fmla="*/ 2147483647 w 152"/>
              <a:gd name="T5" fmla="*/ 2147483647 h 114"/>
              <a:gd name="T6" fmla="*/ 2147483647 w 152"/>
              <a:gd name="T7" fmla="*/ 2147483647 h 114"/>
              <a:gd name="T8" fmla="*/ 2147483647 w 152"/>
              <a:gd name="T9" fmla="*/ 2147483647 h 114"/>
              <a:gd name="T10" fmla="*/ 0 w 152"/>
              <a:gd name="T11" fmla="*/ 2147483647 h 114"/>
              <a:gd name="T12" fmla="*/ 0 w 152"/>
              <a:gd name="T13" fmla="*/ 2147483647 h 114"/>
              <a:gd name="T14" fmla="*/ 0 w 152"/>
              <a:gd name="T15" fmla="*/ 2147483647 h 114"/>
              <a:gd name="T16" fmla="*/ 2147483647 w 152"/>
              <a:gd name="T17" fmla="*/ 2147483647 h 114"/>
              <a:gd name="T18" fmla="*/ 2147483647 w 152"/>
              <a:gd name="T19" fmla="*/ 2147483647 h 114"/>
              <a:gd name="T20" fmla="*/ 2147483647 w 152"/>
              <a:gd name="T21" fmla="*/ 2147483647 h 114"/>
              <a:gd name="T22" fmla="*/ 2147483647 w 152"/>
              <a:gd name="T23" fmla="*/ 2147483647 h 114"/>
              <a:gd name="T24" fmla="*/ 2147483647 w 152"/>
              <a:gd name="T25" fmla="*/ 2147483647 h 114"/>
              <a:gd name="T26" fmla="*/ 2147483647 w 152"/>
              <a:gd name="T27" fmla="*/ 2147483647 h 114"/>
              <a:gd name="T28" fmla="*/ 2147483647 w 152"/>
              <a:gd name="T29" fmla="*/ 2147483647 h 114"/>
              <a:gd name="T30" fmla="*/ 2147483647 w 152"/>
              <a:gd name="T31" fmla="*/ 2147483647 h 114"/>
              <a:gd name="T32" fmla="*/ 2147483647 w 152"/>
              <a:gd name="T33" fmla="*/ 2147483647 h 114"/>
              <a:gd name="T34" fmla="*/ 2147483647 w 152"/>
              <a:gd name="T35" fmla="*/ 2147483647 h 114"/>
              <a:gd name="T36" fmla="*/ 2147483647 w 152"/>
              <a:gd name="T37" fmla="*/ 2147483647 h 114"/>
              <a:gd name="T38" fmla="*/ 2147483647 w 152"/>
              <a:gd name="T39" fmla="*/ 2147483647 h 114"/>
              <a:gd name="T40" fmla="*/ 2147483647 w 152"/>
              <a:gd name="T41" fmla="*/ 2147483647 h 114"/>
              <a:gd name="T42" fmla="*/ 2147483647 w 152"/>
              <a:gd name="T43" fmla="*/ 2147483647 h 114"/>
              <a:gd name="T44" fmla="*/ 2147483647 w 152"/>
              <a:gd name="T45" fmla="*/ 2147483647 h 114"/>
              <a:gd name="T46" fmla="*/ 2147483647 w 152"/>
              <a:gd name="T47" fmla="*/ 2147483647 h 114"/>
              <a:gd name="T48" fmla="*/ 2147483647 w 152"/>
              <a:gd name="T49" fmla="*/ 2147483647 h 114"/>
              <a:gd name="T50" fmla="*/ 2147483647 w 152"/>
              <a:gd name="T51" fmla="*/ 2147483647 h 114"/>
              <a:gd name="T52" fmla="*/ 2147483647 w 152"/>
              <a:gd name="T53" fmla="*/ 2147483647 h 114"/>
              <a:gd name="T54" fmla="*/ 2147483647 w 152"/>
              <a:gd name="T55" fmla="*/ 2147483647 h 114"/>
              <a:gd name="T56" fmla="*/ 2147483647 w 152"/>
              <a:gd name="T57" fmla="*/ 2147483647 h 114"/>
              <a:gd name="T58" fmla="*/ 2147483647 w 152"/>
              <a:gd name="T59" fmla="*/ 2147483647 h 114"/>
              <a:gd name="T60" fmla="*/ 2147483647 w 152"/>
              <a:gd name="T61" fmla="*/ 2147483647 h 114"/>
              <a:gd name="T62" fmla="*/ 2147483647 w 152"/>
              <a:gd name="T63" fmla="*/ 2147483647 h 114"/>
              <a:gd name="T64" fmla="*/ 2147483647 w 152"/>
              <a:gd name="T65" fmla="*/ 2147483647 h 114"/>
              <a:gd name="T66" fmla="*/ 2147483647 w 152"/>
              <a:gd name="T67" fmla="*/ 2147483647 h 114"/>
              <a:gd name="T68" fmla="*/ 2147483647 w 152"/>
              <a:gd name="T69" fmla="*/ 2147483647 h 114"/>
              <a:gd name="T70" fmla="*/ 2147483647 w 152"/>
              <a:gd name="T71" fmla="*/ 2147483647 h 114"/>
              <a:gd name="T72" fmla="*/ 2147483647 w 152"/>
              <a:gd name="T73" fmla="*/ 2147483647 h 114"/>
              <a:gd name="T74" fmla="*/ 2147483647 w 152"/>
              <a:gd name="T75" fmla="*/ 2147483647 h 114"/>
              <a:gd name="T76" fmla="*/ 2147483647 w 152"/>
              <a:gd name="T77" fmla="*/ 2147483647 h 114"/>
              <a:gd name="T78" fmla="*/ 2147483647 w 152"/>
              <a:gd name="T79" fmla="*/ 2147483647 h 114"/>
              <a:gd name="T80" fmla="*/ 2147483647 w 152"/>
              <a:gd name="T81" fmla="*/ 2147483647 h 114"/>
              <a:gd name="T82" fmla="*/ 2147483647 w 152"/>
              <a:gd name="T83" fmla="*/ 2147483647 h 114"/>
              <a:gd name="T84" fmla="*/ 2147483647 w 152"/>
              <a:gd name="T85" fmla="*/ 2147483647 h 114"/>
              <a:gd name="T86" fmla="*/ 2147483647 w 152"/>
              <a:gd name="T87" fmla="*/ 2147483647 h 114"/>
              <a:gd name="T88" fmla="*/ 2147483647 w 152"/>
              <a:gd name="T89" fmla="*/ 2147483647 h 114"/>
              <a:gd name="T90" fmla="*/ 2147483647 w 152"/>
              <a:gd name="T91" fmla="*/ 2147483647 h 114"/>
              <a:gd name="T92" fmla="*/ 2147483647 w 152"/>
              <a:gd name="T93" fmla="*/ 2147483647 h 114"/>
              <a:gd name="T94" fmla="*/ 2147483647 w 152"/>
              <a:gd name="T95" fmla="*/ 2147483647 h 114"/>
              <a:gd name="T96" fmla="*/ 2147483647 w 152"/>
              <a:gd name="T97" fmla="*/ 0 h 114"/>
              <a:gd name="T98" fmla="*/ 2147483647 w 152"/>
              <a:gd name="T99" fmla="*/ 0 h 1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
              <a:gd name="T151" fmla="*/ 0 h 114"/>
              <a:gd name="T152" fmla="*/ 152 w 152"/>
              <a:gd name="T153" fmla="*/ 114 h 1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 h="114">
                <a:moveTo>
                  <a:pt x="18" y="0"/>
                </a:moveTo>
                <a:lnTo>
                  <a:pt x="11" y="7"/>
                </a:lnTo>
                <a:lnTo>
                  <a:pt x="8" y="14"/>
                </a:lnTo>
                <a:lnTo>
                  <a:pt x="4" y="22"/>
                </a:lnTo>
                <a:lnTo>
                  <a:pt x="3" y="29"/>
                </a:lnTo>
                <a:lnTo>
                  <a:pt x="0" y="34"/>
                </a:lnTo>
                <a:lnTo>
                  <a:pt x="0" y="41"/>
                </a:lnTo>
                <a:lnTo>
                  <a:pt x="0" y="46"/>
                </a:lnTo>
                <a:lnTo>
                  <a:pt x="1" y="51"/>
                </a:lnTo>
                <a:lnTo>
                  <a:pt x="3" y="56"/>
                </a:lnTo>
                <a:lnTo>
                  <a:pt x="4" y="60"/>
                </a:lnTo>
                <a:lnTo>
                  <a:pt x="6" y="64"/>
                </a:lnTo>
                <a:lnTo>
                  <a:pt x="10" y="68"/>
                </a:lnTo>
                <a:lnTo>
                  <a:pt x="14" y="77"/>
                </a:lnTo>
                <a:lnTo>
                  <a:pt x="21" y="84"/>
                </a:lnTo>
                <a:lnTo>
                  <a:pt x="24" y="87"/>
                </a:lnTo>
                <a:lnTo>
                  <a:pt x="28" y="90"/>
                </a:lnTo>
                <a:lnTo>
                  <a:pt x="33" y="94"/>
                </a:lnTo>
                <a:lnTo>
                  <a:pt x="37" y="97"/>
                </a:lnTo>
                <a:lnTo>
                  <a:pt x="43" y="101"/>
                </a:lnTo>
                <a:lnTo>
                  <a:pt x="47" y="104"/>
                </a:lnTo>
                <a:lnTo>
                  <a:pt x="52" y="105"/>
                </a:lnTo>
                <a:lnTo>
                  <a:pt x="57" y="110"/>
                </a:lnTo>
                <a:lnTo>
                  <a:pt x="62" y="111"/>
                </a:lnTo>
                <a:lnTo>
                  <a:pt x="68" y="112"/>
                </a:lnTo>
                <a:lnTo>
                  <a:pt x="72" y="112"/>
                </a:lnTo>
                <a:lnTo>
                  <a:pt x="79" y="114"/>
                </a:lnTo>
                <a:lnTo>
                  <a:pt x="84" y="112"/>
                </a:lnTo>
                <a:lnTo>
                  <a:pt x="88" y="112"/>
                </a:lnTo>
                <a:lnTo>
                  <a:pt x="94" y="112"/>
                </a:lnTo>
                <a:lnTo>
                  <a:pt x="98" y="111"/>
                </a:lnTo>
                <a:lnTo>
                  <a:pt x="102" y="107"/>
                </a:lnTo>
                <a:lnTo>
                  <a:pt x="106" y="105"/>
                </a:lnTo>
                <a:lnTo>
                  <a:pt x="112" y="102"/>
                </a:lnTo>
                <a:lnTo>
                  <a:pt x="116" y="98"/>
                </a:lnTo>
                <a:lnTo>
                  <a:pt x="123" y="91"/>
                </a:lnTo>
                <a:lnTo>
                  <a:pt x="132" y="84"/>
                </a:lnTo>
                <a:lnTo>
                  <a:pt x="138" y="75"/>
                </a:lnTo>
                <a:lnTo>
                  <a:pt x="145" y="68"/>
                </a:lnTo>
                <a:lnTo>
                  <a:pt x="147" y="61"/>
                </a:lnTo>
                <a:lnTo>
                  <a:pt x="152" y="56"/>
                </a:lnTo>
                <a:lnTo>
                  <a:pt x="152" y="49"/>
                </a:lnTo>
                <a:lnTo>
                  <a:pt x="150" y="44"/>
                </a:lnTo>
                <a:lnTo>
                  <a:pt x="147" y="39"/>
                </a:lnTo>
                <a:lnTo>
                  <a:pt x="145" y="34"/>
                </a:lnTo>
                <a:lnTo>
                  <a:pt x="140" y="29"/>
                </a:lnTo>
                <a:lnTo>
                  <a:pt x="138" y="26"/>
                </a:lnTo>
                <a:lnTo>
                  <a:pt x="133" y="23"/>
                </a:lnTo>
                <a:lnTo>
                  <a:pt x="18" y="0"/>
                </a:lnTo>
                <a:close/>
              </a:path>
            </a:pathLst>
          </a:custGeom>
          <a:solidFill>
            <a:srgbClr val="FF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2" name="Freeform 34">
            <a:extLst>
              <a:ext uri="{FF2B5EF4-FFF2-40B4-BE49-F238E27FC236}">
                <a16:creationId xmlns:a16="http://schemas.microsoft.com/office/drawing/2014/main" id="{0943C2F4-D880-9247-A147-7C2BE43FB8E6}"/>
              </a:ext>
            </a:extLst>
          </p:cNvPr>
          <p:cNvSpPr>
            <a:spLocks/>
          </p:cNvSpPr>
          <p:nvPr/>
        </p:nvSpPr>
        <p:spPr bwMode="auto">
          <a:xfrm>
            <a:off x="5367338" y="3052763"/>
            <a:ext cx="420687" cy="817562"/>
          </a:xfrm>
          <a:custGeom>
            <a:avLst/>
            <a:gdLst>
              <a:gd name="T0" fmla="*/ 0 w 197"/>
              <a:gd name="T1" fmla="*/ 2147483647 h 359"/>
              <a:gd name="T2" fmla="*/ 2147483647 w 197"/>
              <a:gd name="T3" fmla="*/ 2147483647 h 359"/>
              <a:gd name="T4" fmla="*/ 2147483647 w 197"/>
              <a:gd name="T5" fmla="*/ 2147483647 h 359"/>
              <a:gd name="T6" fmla="*/ 2147483647 w 197"/>
              <a:gd name="T7" fmla="*/ 2147483647 h 359"/>
              <a:gd name="T8" fmla="*/ 2147483647 w 197"/>
              <a:gd name="T9" fmla="*/ 2147483647 h 359"/>
              <a:gd name="T10" fmla="*/ 2147483647 w 197"/>
              <a:gd name="T11" fmla="*/ 2147483647 h 359"/>
              <a:gd name="T12" fmla="*/ 2147483647 w 197"/>
              <a:gd name="T13" fmla="*/ 2147483647 h 359"/>
              <a:gd name="T14" fmla="*/ 2147483647 w 197"/>
              <a:gd name="T15" fmla="*/ 2147483647 h 359"/>
              <a:gd name="T16" fmla="*/ 2147483647 w 197"/>
              <a:gd name="T17" fmla="*/ 2147483647 h 359"/>
              <a:gd name="T18" fmla="*/ 2147483647 w 197"/>
              <a:gd name="T19" fmla="*/ 2147483647 h 359"/>
              <a:gd name="T20" fmla="*/ 2147483647 w 197"/>
              <a:gd name="T21" fmla="*/ 2147483647 h 359"/>
              <a:gd name="T22" fmla="*/ 2147483647 w 197"/>
              <a:gd name="T23" fmla="*/ 2147483647 h 359"/>
              <a:gd name="T24" fmla="*/ 2147483647 w 197"/>
              <a:gd name="T25" fmla="*/ 2147483647 h 359"/>
              <a:gd name="T26" fmla="*/ 2147483647 w 197"/>
              <a:gd name="T27" fmla="*/ 2147483647 h 359"/>
              <a:gd name="T28" fmla="*/ 2147483647 w 197"/>
              <a:gd name="T29" fmla="*/ 2147483647 h 359"/>
              <a:gd name="T30" fmla="*/ 2147483647 w 197"/>
              <a:gd name="T31" fmla="*/ 2147483647 h 359"/>
              <a:gd name="T32" fmla="*/ 2147483647 w 197"/>
              <a:gd name="T33" fmla="*/ 2147483647 h 359"/>
              <a:gd name="T34" fmla="*/ 2147483647 w 197"/>
              <a:gd name="T35" fmla="*/ 2147483647 h 359"/>
              <a:gd name="T36" fmla="*/ 2147483647 w 197"/>
              <a:gd name="T37" fmla="*/ 2147483647 h 359"/>
              <a:gd name="T38" fmla="*/ 2147483647 w 197"/>
              <a:gd name="T39" fmla="*/ 2147483647 h 359"/>
              <a:gd name="T40" fmla="*/ 2147483647 w 197"/>
              <a:gd name="T41" fmla="*/ 0 h 359"/>
              <a:gd name="T42" fmla="*/ 2147483647 w 197"/>
              <a:gd name="T43" fmla="*/ 0 h 359"/>
              <a:gd name="T44" fmla="*/ 2147483647 w 197"/>
              <a:gd name="T45" fmla="*/ 2147483647 h 359"/>
              <a:gd name="T46" fmla="*/ 2147483647 w 197"/>
              <a:gd name="T47" fmla="*/ 2147483647 h 359"/>
              <a:gd name="T48" fmla="*/ 2147483647 w 197"/>
              <a:gd name="T49" fmla="*/ 2147483647 h 359"/>
              <a:gd name="T50" fmla="*/ 2147483647 w 197"/>
              <a:gd name="T51" fmla="*/ 2147483647 h 359"/>
              <a:gd name="T52" fmla="*/ 2147483647 w 197"/>
              <a:gd name="T53" fmla="*/ 2147483647 h 359"/>
              <a:gd name="T54" fmla="*/ 0 w 197"/>
              <a:gd name="T55" fmla="*/ 2147483647 h 359"/>
              <a:gd name="T56" fmla="*/ 0 w 197"/>
              <a:gd name="T57" fmla="*/ 2147483647 h 3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359"/>
              <a:gd name="T89" fmla="*/ 197 w 197"/>
              <a:gd name="T90" fmla="*/ 359 h 3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359">
                <a:moveTo>
                  <a:pt x="0" y="338"/>
                </a:moveTo>
                <a:lnTo>
                  <a:pt x="3" y="339"/>
                </a:lnTo>
                <a:lnTo>
                  <a:pt x="7" y="344"/>
                </a:lnTo>
                <a:lnTo>
                  <a:pt x="11" y="345"/>
                </a:lnTo>
                <a:lnTo>
                  <a:pt x="17" y="348"/>
                </a:lnTo>
                <a:lnTo>
                  <a:pt x="21" y="349"/>
                </a:lnTo>
                <a:lnTo>
                  <a:pt x="27" y="352"/>
                </a:lnTo>
                <a:lnTo>
                  <a:pt x="33" y="354"/>
                </a:lnTo>
                <a:lnTo>
                  <a:pt x="40" y="355"/>
                </a:lnTo>
                <a:lnTo>
                  <a:pt x="44" y="355"/>
                </a:lnTo>
                <a:lnTo>
                  <a:pt x="50" y="356"/>
                </a:lnTo>
                <a:lnTo>
                  <a:pt x="55" y="356"/>
                </a:lnTo>
                <a:lnTo>
                  <a:pt x="60" y="358"/>
                </a:lnTo>
                <a:lnTo>
                  <a:pt x="65" y="359"/>
                </a:lnTo>
                <a:lnTo>
                  <a:pt x="68" y="359"/>
                </a:lnTo>
                <a:lnTo>
                  <a:pt x="155" y="267"/>
                </a:lnTo>
                <a:lnTo>
                  <a:pt x="165" y="236"/>
                </a:lnTo>
                <a:lnTo>
                  <a:pt x="197" y="207"/>
                </a:lnTo>
                <a:lnTo>
                  <a:pt x="187" y="172"/>
                </a:lnTo>
                <a:lnTo>
                  <a:pt x="167" y="95"/>
                </a:lnTo>
                <a:lnTo>
                  <a:pt x="88" y="0"/>
                </a:lnTo>
                <a:lnTo>
                  <a:pt x="30" y="0"/>
                </a:lnTo>
                <a:lnTo>
                  <a:pt x="14" y="71"/>
                </a:lnTo>
                <a:lnTo>
                  <a:pt x="60" y="145"/>
                </a:lnTo>
                <a:lnTo>
                  <a:pt x="101" y="179"/>
                </a:lnTo>
                <a:lnTo>
                  <a:pt x="31" y="243"/>
                </a:lnTo>
                <a:lnTo>
                  <a:pt x="7" y="305"/>
                </a:lnTo>
                <a:lnTo>
                  <a:pt x="0" y="338"/>
                </a:lnTo>
                <a:close/>
              </a:path>
            </a:pathLst>
          </a:custGeom>
          <a:solidFill>
            <a:srgbClr val="D1C2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3" name="Freeform 35">
            <a:extLst>
              <a:ext uri="{FF2B5EF4-FFF2-40B4-BE49-F238E27FC236}">
                <a16:creationId xmlns:a16="http://schemas.microsoft.com/office/drawing/2014/main" id="{388DCE19-A5DC-F64C-B5A9-CCF23EB2B6EC}"/>
              </a:ext>
            </a:extLst>
          </p:cNvPr>
          <p:cNvSpPr>
            <a:spLocks/>
          </p:cNvSpPr>
          <p:nvPr/>
        </p:nvSpPr>
        <p:spPr bwMode="auto">
          <a:xfrm>
            <a:off x="5084763" y="2441575"/>
            <a:ext cx="174625" cy="269875"/>
          </a:xfrm>
          <a:custGeom>
            <a:avLst/>
            <a:gdLst>
              <a:gd name="T0" fmla="*/ 2147483647 w 82"/>
              <a:gd name="T1" fmla="*/ 0 h 119"/>
              <a:gd name="T2" fmla="*/ 2147483647 w 82"/>
              <a:gd name="T3" fmla="*/ 2147483647 h 119"/>
              <a:gd name="T4" fmla="*/ 2147483647 w 82"/>
              <a:gd name="T5" fmla="*/ 2147483647 h 119"/>
              <a:gd name="T6" fmla="*/ 2147483647 w 82"/>
              <a:gd name="T7" fmla="*/ 2147483647 h 119"/>
              <a:gd name="T8" fmla="*/ 2147483647 w 82"/>
              <a:gd name="T9" fmla="*/ 2147483647 h 119"/>
              <a:gd name="T10" fmla="*/ 2147483647 w 82"/>
              <a:gd name="T11" fmla="*/ 2147483647 h 119"/>
              <a:gd name="T12" fmla="*/ 0 w 82"/>
              <a:gd name="T13" fmla="*/ 2147483647 h 119"/>
              <a:gd name="T14" fmla="*/ 0 w 82"/>
              <a:gd name="T15" fmla="*/ 2147483647 h 119"/>
              <a:gd name="T16" fmla="*/ 2147483647 w 82"/>
              <a:gd name="T17" fmla="*/ 2147483647 h 119"/>
              <a:gd name="T18" fmla="*/ 2147483647 w 82"/>
              <a:gd name="T19" fmla="*/ 2147483647 h 119"/>
              <a:gd name="T20" fmla="*/ 2147483647 w 82"/>
              <a:gd name="T21" fmla="*/ 2147483647 h 119"/>
              <a:gd name="T22" fmla="*/ 2147483647 w 82"/>
              <a:gd name="T23" fmla="*/ 2147483647 h 119"/>
              <a:gd name="T24" fmla="*/ 2147483647 w 82"/>
              <a:gd name="T25" fmla="*/ 2147483647 h 119"/>
              <a:gd name="T26" fmla="*/ 2147483647 w 82"/>
              <a:gd name="T27" fmla="*/ 2147483647 h 119"/>
              <a:gd name="T28" fmla="*/ 2147483647 w 82"/>
              <a:gd name="T29" fmla="*/ 2147483647 h 119"/>
              <a:gd name="T30" fmla="*/ 2147483647 w 82"/>
              <a:gd name="T31" fmla="*/ 2147483647 h 119"/>
              <a:gd name="T32" fmla="*/ 2147483647 w 82"/>
              <a:gd name="T33" fmla="*/ 2147483647 h 119"/>
              <a:gd name="T34" fmla="*/ 2147483647 w 82"/>
              <a:gd name="T35" fmla="*/ 2147483647 h 119"/>
              <a:gd name="T36" fmla="*/ 2147483647 w 82"/>
              <a:gd name="T37" fmla="*/ 2147483647 h 119"/>
              <a:gd name="T38" fmla="*/ 2147483647 w 82"/>
              <a:gd name="T39" fmla="*/ 2147483647 h 119"/>
              <a:gd name="T40" fmla="*/ 2147483647 w 82"/>
              <a:gd name="T41" fmla="*/ 2147483647 h 119"/>
              <a:gd name="T42" fmla="*/ 2147483647 w 82"/>
              <a:gd name="T43" fmla="*/ 2147483647 h 119"/>
              <a:gd name="T44" fmla="*/ 2147483647 w 82"/>
              <a:gd name="T45" fmla="*/ 2147483647 h 119"/>
              <a:gd name="T46" fmla="*/ 2147483647 w 82"/>
              <a:gd name="T47" fmla="*/ 2147483647 h 119"/>
              <a:gd name="T48" fmla="*/ 2147483647 w 82"/>
              <a:gd name="T49" fmla="*/ 2147483647 h 119"/>
              <a:gd name="T50" fmla="*/ 2147483647 w 82"/>
              <a:gd name="T51" fmla="*/ 0 h 119"/>
              <a:gd name="T52" fmla="*/ 2147483647 w 82"/>
              <a:gd name="T53" fmla="*/ 0 h 1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19"/>
              <a:gd name="T83" fmla="*/ 82 w 82"/>
              <a:gd name="T84" fmla="*/ 119 h 1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19">
                <a:moveTo>
                  <a:pt x="12" y="0"/>
                </a:moveTo>
                <a:lnTo>
                  <a:pt x="8" y="5"/>
                </a:lnTo>
                <a:lnTo>
                  <a:pt x="5" y="13"/>
                </a:lnTo>
                <a:lnTo>
                  <a:pt x="4" y="18"/>
                </a:lnTo>
                <a:lnTo>
                  <a:pt x="2" y="25"/>
                </a:lnTo>
                <a:lnTo>
                  <a:pt x="1" y="31"/>
                </a:lnTo>
                <a:lnTo>
                  <a:pt x="0" y="37"/>
                </a:lnTo>
                <a:lnTo>
                  <a:pt x="0" y="44"/>
                </a:lnTo>
                <a:lnTo>
                  <a:pt x="1" y="49"/>
                </a:lnTo>
                <a:lnTo>
                  <a:pt x="1" y="54"/>
                </a:lnTo>
                <a:lnTo>
                  <a:pt x="1" y="59"/>
                </a:lnTo>
                <a:lnTo>
                  <a:pt x="2" y="64"/>
                </a:lnTo>
                <a:lnTo>
                  <a:pt x="2" y="69"/>
                </a:lnTo>
                <a:lnTo>
                  <a:pt x="4" y="74"/>
                </a:lnTo>
                <a:lnTo>
                  <a:pt x="5" y="78"/>
                </a:lnTo>
                <a:lnTo>
                  <a:pt x="7" y="82"/>
                </a:lnTo>
                <a:lnTo>
                  <a:pt x="8" y="86"/>
                </a:lnTo>
                <a:lnTo>
                  <a:pt x="12" y="93"/>
                </a:lnTo>
                <a:lnTo>
                  <a:pt x="15" y="99"/>
                </a:lnTo>
                <a:lnTo>
                  <a:pt x="19" y="103"/>
                </a:lnTo>
                <a:lnTo>
                  <a:pt x="24" y="109"/>
                </a:lnTo>
                <a:lnTo>
                  <a:pt x="28" y="115"/>
                </a:lnTo>
                <a:lnTo>
                  <a:pt x="31" y="118"/>
                </a:lnTo>
                <a:lnTo>
                  <a:pt x="76" y="119"/>
                </a:lnTo>
                <a:lnTo>
                  <a:pt x="82" y="34"/>
                </a:lnTo>
                <a:lnTo>
                  <a:pt x="12" y="0"/>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4" name="Freeform 36">
            <a:extLst>
              <a:ext uri="{FF2B5EF4-FFF2-40B4-BE49-F238E27FC236}">
                <a16:creationId xmlns:a16="http://schemas.microsoft.com/office/drawing/2014/main" id="{9E5AD125-B52E-424F-B4F9-47E15083B962}"/>
              </a:ext>
            </a:extLst>
          </p:cNvPr>
          <p:cNvSpPr>
            <a:spLocks/>
          </p:cNvSpPr>
          <p:nvPr/>
        </p:nvSpPr>
        <p:spPr bwMode="auto">
          <a:xfrm>
            <a:off x="4611688" y="4468813"/>
            <a:ext cx="315912" cy="1111250"/>
          </a:xfrm>
          <a:custGeom>
            <a:avLst/>
            <a:gdLst>
              <a:gd name="T0" fmla="*/ 0 w 148"/>
              <a:gd name="T1" fmla="*/ 2147483647 h 489"/>
              <a:gd name="T2" fmla="*/ 2147483647 w 148"/>
              <a:gd name="T3" fmla="*/ 2147483647 h 489"/>
              <a:gd name="T4" fmla="*/ 2147483647 w 148"/>
              <a:gd name="T5" fmla="*/ 2147483647 h 489"/>
              <a:gd name="T6" fmla="*/ 2147483647 w 148"/>
              <a:gd name="T7" fmla="*/ 2147483647 h 489"/>
              <a:gd name="T8" fmla="*/ 2147483647 w 148"/>
              <a:gd name="T9" fmla="*/ 0 h 489"/>
              <a:gd name="T10" fmla="*/ 0 w 148"/>
              <a:gd name="T11" fmla="*/ 2147483647 h 489"/>
              <a:gd name="T12" fmla="*/ 0 w 148"/>
              <a:gd name="T13" fmla="*/ 2147483647 h 489"/>
              <a:gd name="T14" fmla="*/ 0 60000 65536"/>
              <a:gd name="T15" fmla="*/ 0 60000 65536"/>
              <a:gd name="T16" fmla="*/ 0 60000 65536"/>
              <a:gd name="T17" fmla="*/ 0 60000 65536"/>
              <a:gd name="T18" fmla="*/ 0 60000 65536"/>
              <a:gd name="T19" fmla="*/ 0 60000 65536"/>
              <a:gd name="T20" fmla="*/ 0 60000 65536"/>
              <a:gd name="T21" fmla="*/ 0 w 148"/>
              <a:gd name="T22" fmla="*/ 0 h 489"/>
              <a:gd name="T23" fmla="*/ 148 w 148"/>
              <a:gd name="T24" fmla="*/ 489 h 4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489">
                <a:moveTo>
                  <a:pt x="0" y="29"/>
                </a:moveTo>
                <a:lnTo>
                  <a:pt x="9" y="471"/>
                </a:lnTo>
                <a:lnTo>
                  <a:pt x="148" y="489"/>
                </a:lnTo>
                <a:lnTo>
                  <a:pt x="137" y="56"/>
                </a:lnTo>
                <a:lnTo>
                  <a:pt x="36" y="0"/>
                </a:lnTo>
                <a:lnTo>
                  <a:pt x="0" y="29"/>
                </a:lnTo>
                <a:close/>
              </a:path>
            </a:pathLst>
          </a:custGeom>
          <a:solidFill>
            <a:srgbClr val="704A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5" name="Freeform 37">
            <a:extLst>
              <a:ext uri="{FF2B5EF4-FFF2-40B4-BE49-F238E27FC236}">
                <a16:creationId xmlns:a16="http://schemas.microsoft.com/office/drawing/2014/main" id="{6C340C93-1A23-4A4A-92B2-1EAEFE3ADF72}"/>
              </a:ext>
            </a:extLst>
          </p:cNvPr>
          <p:cNvSpPr>
            <a:spLocks/>
          </p:cNvSpPr>
          <p:nvPr/>
        </p:nvSpPr>
        <p:spPr bwMode="auto">
          <a:xfrm>
            <a:off x="3654425" y="1979613"/>
            <a:ext cx="1635125" cy="446087"/>
          </a:xfrm>
          <a:custGeom>
            <a:avLst/>
            <a:gdLst>
              <a:gd name="T0" fmla="*/ 2147483647 w 767"/>
              <a:gd name="T1" fmla="*/ 2147483647 h 196"/>
              <a:gd name="T2" fmla="*/ 2147483647 w 767"/>
              <a:gd name="T3" fmla="*/ 0 h 196"/>
              <a:gd name="T4" fmla="*/ 2147483647 w 767"/>
              <a:gd name="T5" fmla="*/ 0 h 196"/>
              <a:gd name="T6" fmla="*/ 2147483647 w 767"/>
              <a:gd name="T7" fmla="*/ 2147483647 h 196"/>
              <a:gd name="T8" fmla="*/ 2147483647 w 767"/>
              <a:gd name="T9" fmla="*/ 2147483647 h 196"/>
              <a:gd name="T10" fmla="*/ 2147483647 w 767"/>
              <a:gd name="T11" fmla="*/ 2147483647 h 196"/>
              <a:gd name="T12" fmla="*/ 2147483647 w 767"/>
              <a:gd name="T13" fmla="*/ 2147483647 h 196"/>
              <a:gd name="T14" fmla="*/ 2147483647 w 767"/>
              <a:gd name="T15" fmla="*/ 2147483647 h 196"/>
              <a:gd name="T16" fmla="*/ 2147483647 w 767"/>
              <a:gd name="T17" fmla="*/ 2147483647 h 196"/>
              <a:gd name="T18" fmla="*/ 2147483647 w 767"/>
              <a:gd name="T19" fmla="*/ 2147483647 h 196"/>
              <a:gd name="T20" fmla="*/ 2147483647 w 767"/>
              <a:gd name="T21" fmla="*/ 2147483647 h 196"/>
              <a:gd name="T22" fmla="*/ 2147483647 w 767"/>
              <a:gd name="T23" fmla="*/ 2147483647 h 196"/>
              <a:gd name="T24" fmla="*/ 2147483647 w 767"/>
              <a:gd name="T25" fmla="*/ 2147483647 h 196"/>
              <a:gd name="T26" fmla="*/ 2147483647 w 767"/>
              <a:gd name="T27" fmla="*/ 2147483647 h 196"/>
              <a:gd name="T28" fmla="*/ 2147483647 w 767"/>
              <a:gd name="T29" fmla="*/ 2147483647 h 196"/>
              <a:gd name="T30" fmla="*/ 2147483647 w 767"/>
              <a:gd name="T31" fmla="*/ 2147483647 h 196"/>
              <a:gd name="T32" fmla="*/ 2147483647 w 767"/>
              <a:gd name="T33" fmla="*/ 2147483647 h 196"/>
              <a:gd name="T34" fmla="*/ 2147483647 w 767"/>
              <a:gd name="T35" fmla="*/ 2147483647 h 196"/>
              <a:gd name="T36" fmla="*/ 2147483647 w 767"/>
              <a:gd name="T37" fmla="*/ 2147483647 h 196"/>
              <a:gd name="T38" fmla="*/ 2147483647 w 767"/>
              <a:gd name="T39" fmla="*/ 2147483647 h 196"/>
              <a:gd name="T40" fmla="*/ 2147483647 w 767"/>
              <a:gd name="T41" fmla="*/ 2147483647 h 196"/>
              <a:gd name="T42" fmla="*/ 0 w 767"/>
              <a:gd name="T43" fmla="*/ 2147483647 h 196"/>
              <a:gd name="T44" fmla="*/ 2147483647 w 767"/>
              <a:gd name="T45" fmla="*/ 2147483647 h 196"/>
              <a:gd name="T46" fmla="*/ 2147483647 w 767"/>
              <a:gd name="T47" fmla="*/ 2147483647 h 196"/>
              <a:gd name="T48" fmla="*/ 2147483647 w 767"/>
              <a:gd name="T49" fmla="*/ 2147483647 h 196"/>
              <a:gd name="T50" fmla="*/ 2147483647 w 767"/>
              <a:gd name="T51" fmla="*/ 2147483647 h 196"/>
              <a:gd name="T52" fmla="*/ 2147483647 w 767"/>
              <a:gd name="T53" fmla="*/ 2147483647 h 196"/>
              <a:gd name="T54" fmla="*/ 2147483647 w 767"/>
              <a:gd name="T55" fmla="*/ 2147483647 h 1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7"/>
              <a:gd name="T85" fmla="*/ 0 h 196"/>
              <a:gd name="T86" fmla="*/ 767 w 767"/>
              <a:gd name="T87" fmla="*/ 196 h 1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7" h="196">
                <a:moveTo>
                  <a:pt x="15" y="155"/>
                </a:moveTo>
                <a:lnTo>
                  <a:pt x="746" y="0"/>
                </a:lnTo>
                <a:lnTo>
                  <a:pt x="750" y="0"/>
                </a:lnTo>
                <a:lnTo>
                  <a:pt x="754" y="1"/>
                </a:lnTo>
                <a:lnTo>
                  <a:pt x="757" y="3"/>
                </a:lnTo>
                <a:lnTo>
                  <a:pt x="761" y="6"/>
                </a:lnTo>
                <a:lnTo>
                  <a:pt x="764" y="13"/>
                </a:lnTo>
                <a:lnTo>
                  <a:pt x="767" y="21"/>
                </a:lnTo>
                <a:lnTo>
                  <a:pt x="764" y="28"/>
                </a:lnTo>
                <a:lnTo>
                  <a:pt x="761" y="35"/>
                </a:lnTo>
                <a:lnTo>
                  <a:pt x="757" y="38"/>
                </a:lnTo>
                <a:lnTo>
                  <a:pt x="754" y="40"/>
                </a:lnTo>
                <a:lnTo>
                  <a:pt x="750" y="41"/>
                </a:lnTo>
                <a:lnTo>
                  <a:pt x="746" y="42"/>
                </a:lnTo>
                <a:lnTo>
                  <a:pt x="28" y="196"/>
                </a:lnTo>
                <a:lnTo>
                  <a:pt x="22" y="196"/>
                </a:lnTo>
                <a:lnTo>
                  <a:pt x="18" y="196"/>
                </a:lnTo>
                <a:lnTo>
                  <a:pt x="14" y="194"/>
                </a:lnTo>
                <a:lnTo>
                  <a:pt x="11" y="193"/>
                </a:lnTo>
                <a:lnTo>
                  <a:pt x="4" y="187"/>
                </a:lnTo>
                <a:lnTo>
                  <a:pt x="1" y="180"/>
                </a:lnTo>
                <a:lnTo>
                  <a:pt x="0" y="172"/>
                </a:lnTo>
                <a:lnTo>
                  <a:pt x="2" y="164"/>
                </a:lnTo>
                <a:lnTo>
                  <a:pt x="4" y="160"/>
                </a:lnTo>
                <a:lnTo>
                  <a:pt x="7" y="157"/>
                </a:lnTo>
                <a:lnTo>
                  <a:pt x="11" y="155"/>
                </a:lnTo>
                <a:lnTo>
                  <a:pt x="15" y="15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6" name="Freeform 38">
            <a:extLst>
              <a:ext uri="{FF2B5EF4-FFF2-40B4-BE49-F238E27FC236}">
                <a16:creationId xmlns:a16="http://schemas.microsoft.com/office/drawing/2014/main" id="{F3B249B9-8B57-2D45-A7A4-65DD1C6A69E4}"/>
              </a:ext>
            </a:extLst>
          </p:cNvPr>
          <p:cNvSpPr>
            <a:spLocks/>
          </p:cNvSpPr>
          <p:nvPr/>
        </p:nvSpPr>
        <p:spPr bwMode="auto">
          <a:xfrm>
            <a:off x="3654425" y="2057400"/>
            <a:ext cx="90488" cy="333375"/>
          </a:xfrm>
          <a:custGeom>
            <a:avLst/>
            <a:gdLst>
              <a:gd name="T0" fmla="*/ 2147483647 w 42"/>
              <a:gd name="T1" fmla="*/ 0 h 147"/>
              <a:gd name="T2" fmla="*/ 2147483647 w 42"/>
              <a:gd name="T3" fmla="*/ 2147483647 h 147"/>
              <a:gd name="T4" fmla="*/ 2147483647 w 42"/>
              <a:gd name="T5" fmla="*/ 2147483647 h 147"/>
              <a:gd name="T6" fmla="*/ 2147483647 w 42"/>
              <a:gd name="T7" fmla="*/ 2147483647 h 147"/>
              <a:gd name="T8" fmla="*/ 2147483647 w 42"/>
              <a:gd name="T9" fmla="*/ 2147483647 h 147"/>
              <a:gd name="T10" fmla="*/ 2147483647 w 42"/>
              <a:gd name="T11" fmla="*/ 2147483647 h 147"/>
              <a:gd name="T12" fmla="*/ 2147483647 w 42"/>
              <a:gd name="T13" fmla="*/ 2147483647 h 147"/>
              <a:gd name="T14" fmla="*/ 2147483647 w 42"/>
              <a:gd name="T15" fmla="*/ 2147483647 h 147"/>
              <a:gd name="T16" fmla="*/ 2147483647 w 42"/>
              <a:gd name="T17" fmla="*/ 2147483647 h 147"/>
              <a:gd name="T18" fmla="*/ 2147483647 w 42"/>
              <a:gd name="T19" fmla="*/ 2147483647 h 147"/>
              <a:gd name="T20" fmla="*/ 2147483647 w 42"/>
              <a:gd name="T21" fmla="*/ 2147483647 h 147"/>
              <a:gd name="T22" fmla="*/ 2147483647 w 42"/>
              <a:gd name="T23" fmla="*/ 2147483647 h 147"/>
              <a:gd name="T24" fmla="*/ 2147483647 w 42"/>
              <a:gd name="T25" fmla="*/ 2147483647 h 147"/>
              <a:gd name="T26" fmla="*/ 2147483647 w 42"/>
              <a:gd name="T27" fmla="*/ 2147483647 h 147"/>
              <a:gd name="T28" fmla="*/ 2147483647 w 42"/>
              <a:gd name="T29" fmla="*/ 2147483647 h 147"/>
              <a:gd name="T30" fmla="*/ 2147483647 w 42"/>
              <a:gd name="T31" fmla="*/ 2147483647 h 147"/>
              <a:gd name="T32" fmla="*/ 2147483647 w 42"/>
              <a:gd name="T33" fmla="*/ 2147483647 h 147"/>
              <a:gd name="T34" fmla="*/ 2147483647 w 42"/>
              <a:gd name="T35" fmla="*/ 2147483647 h 147"/>
              <a:gd name="T36" fmla="*/ 2147483647 w 42"/>
              <a:gd name="T37" fmla="*/ 2147483647 h 147"/>
              <a:gd name="T38" fmla="*/ 2147483647 w 42"/>
              <a:gd name="T39" fmla="*/ 2147483647 h 147"/>
              <a:gd name="T40" fmla="*/ 2147483647 w 42"/>
              <a:gd name="T41" fmla="*/ 2147483647 h 147"/>
              <a:gd name="T42" fmla="*/ 2147483647 w 42"/>
              <a:gd name="T43" fmla="*/ 2147483647 h 147"/>
              <a:gd name="T44" fmla="*/ 2147483647 w 42"/>
              <a:gd name="T45" fmla="*/ 2147483647 h 147"/>
              <a:gd name="T46" fmla="*/ 2147483647 w 42"/>
              <a:gd name="T47" fmla="*/ 2147483647 h 147"/>
              <a:gd name="T48" fmla="*/ 2147483647 w 42"/>
              <a:gd name="T49" fmla="*/ 2147483647 h 147"/>
              <a:gd name="T50" fmla="*/ 2147483647 w 42"/>
              <a:gd name="T51" fmla="*/ 2147483647 h 147"/>
              <a:gd name="T52" fmla="*/ 2147483647 w 42"/>
              <a:gd name="T53" fmla="*/ 2147483647 h 147"/>
              <a:gd name="T54" fmla="*/ 2147483647 w 42"/>
              <a:gd name="T55" fmla="*/ 2147483647 h 147"/>
              <a:gd name="T56" fmla="*/ 2147483647 w 42"/>
              <a:gd name="T57" fmla="*/ 2147483647 h 147"/>
              <a:gd name="T58" fmla="*/ 0 w 42"/>
              <a:gd name="T59" fmla="*/ 2147483647 h 147"/>
              <a:gd name="T60" fmla="*/ 0 w 42"/>
              <a:gd name="T61" fmla="*/ 2147483647 h 147"/>
              <a:gd name="T62" fmla="*/ 2147483647 w 42"/>
              <a:gd name="T63" fmla="*/ 0 h 147"/>
              <a:gd name="T64" fmla="*/ 2147483647 w 42"/>
              <a:gd name="T65" fmla="*/ 0 h 1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147"/>
              <a:gd name="T101" fmla="*/ 42 w 42"/>
              <a:gd name="T102" fmla="*/ 147 h 1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147">
                <a:moveTo>
                  <a:pt x="42" y="0"/>
                </a:moveTo>
                <a:lnTo>
                  <a:pt x="42" y="3"/>
                </a:lnTo>
                <a:lnTo>
                  <a:pt x="42" y="7"/>
                </a:lnTo>
                <a:lnTo>
                  <a:pt x="42" y="11"/>
                </a:lnTo>
                <a:lnTo>
                  <a:pt x="42" y="16"/>
                </a:lnTo>
                <a:lnTo>
                  <a:pt x="42" y="21"/>
                </a:lnTo>
                <a:lnTo>
                  <a:pt x="42" y="27"/>
                </a:lnTo>
                <a:lnTo>
                  <a:pt x="42" y="31"/>
                </a:lnTo>
                <a:lnTo>
                  <a:pt x="42" y="38"/>
                </a:lnTo>
                <a:lnTo>
                  <a:pt x="42" y="44"/>
                </a:lnTo>
                <a:lnTo>
                  <a:pt x="42" y="50"/>
                </a:lnTo>
                <a:lnTo>
                  <a:pt x="42" y="55"/>
                </a:lnTo>
                <a:lnTo>
                  <a:pt x="42" y="62"/>
                </a:lnTo>
                <a:lnTo>
                  <a:pt x="42" y="68"/>
                </a:lnTo>
                <a:lnTo>
                  <a:pt x="42" y="74"/>
                </a:lnTo>
                <a:lnTo>
                  <a:pt x="42" y="81"/>
                </a:lnTo>
                <a:lnTo>
                  <a:pt x="42" y="88"/>
                </a:lnTo>
                <a:lnTo>
                  <a:pt x="42" y="94"/>
                </a:lnTo>
                <a:lnTo>
                  <a:pt x="42" y="98"/>
                </a:lnTo>
                <a:lnTo>
                  <a:pt x="42" y="104"/>
                </a:lnTo>
                <a:lnTo>
                  <a:pt x="42" y="111"/>
                </a:lnTo>
                <a:lnTo>
                  <a:pt x="42" y="115"/>
                </a:lnTo>
                <a:lnTo>
                  <a:pt x="42" y="121"/>
                </a:lnTo>
                <a:lnTo>
                  <a:pt x="42" y="125"/>
                </a:lnTo>
                <a:lnTo>
                  <a:pt x="42" y="129"/>
                </a:lnTo>
                <a:lnTo>
                  <a:pt x="42" y="136"/>
                </a:lnTo>
                <a:lnTo>
                  <a:pt x="42" y="142"/>
                </a:lnTo>
                <a:lnTo>
                  <a:pt x="42" y="146"/>
                </a:lnTo>
                <a:lnTo>
                  <a:pt x="42" y="147"/>
                </a:lnTo>
                <a:lnTo>
                  <a:pt x="0" y="147"/>
                </a:lnTo>
                <a:lnTo>
                  <a:pt x="0" y="2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7" name="Freeform 39">
            <a:extLst>
              <a:ext uri="{FF2B5EF4-FFF2-40B4-BE49-F238E27FC236}">
                <a16:creationId xmlns:a16="http://schemas.microsoft.com/office/drawing/2014/main" id="{B24E9E5C-D49A-234A-B100-3C7649710AE9}"/>
              </a:ext>
            </a:extLst>
          </p:cNvPr>
          <p:cNvSpPr>
            <a:spLocks/>
          </p:cNvSpPr>
          <p:nvPr/>
        </p:nvSpPr>
        <p:spPr bwMode="auto">
          <a:xfrm>
            <a:off x="3643313" y="1731963"/>
            <a:ext cx="1668462" cy="427037"/>
          </a:xfrm>
          <a:custGeom>
            <a:avLst/>
            <a:gdLst>
              <a:gd name="T0" fmla="*/ 2147483647 w 783"/>
              <a:gd name="T1" fmla="*/ 2147483647 h 188"/>
              <a:gd name="T2" fmla="*/ 2147483647 w 783"/>
              <a:gd name="T3" fmla="*/ 0 h 188"/>
              <a:gd name="T4" fmla="*/ 2147483647 w 783"/>
              <a:gd name="T5" fmla="*/ 0 h 188"/>
              <a:gd name="T6" fmla="*/ 2147483647 w 783"/>
              <a:gd name="T7" fmla="*/ 0 h 188"/>
              <a:gd name="T8" fmla="*/ 2147483647 w 783"/>
              <a:gd name="T9" fmla="*/ 2147483647 h 188"/>
              <a:gd name="T10" fmla="*/ 2147483647 w 783"/>
              <a:gd name="T11" fmla="*/ 2147483647 h 188"/>
              <a:gd name="T12" fmla="*/ 2147483647 w 783"/>
              <a:gd name="T13" fmla="*/ 2147483647 h 188"/>
              <a:gd name="T14" fmla="*/ 2147483647 w 783"/>
              <a:gd name="T15" fmla="*/ 2147483647 h 188"/>
              <a:gd name="T16" fmla="*/ 2147483647 w 783"/>
              <a:gd name="T17" fmla="*/ 2147483647 h 188"/>
              <a:gd name="T18" fmla="*/ 2147483647 w 783"/>
              <a:gd name="T19" fmla="*/ 2147483647 h 188"/>
              <a:gd name="T20" fmla="*/ 2147483647 w 783"/>
              <a:gd name="T21" fmla="*/ 2147483647 h 188"/>
              <a:gd name="T22" fmla="*/ 2147483647 w 783"/>
              <a:gd name="T23" fmla="*/ 2147483647 h 188"/>
              <a:gd name="T24" fmla="*/ 2147483647 w 783"/>
              <a:gd name="T25" fmla="*/ 2147483647 h 188"/>
              <a:gd name="T26" fmla="*/ 2147483647 w 783"/>
              <a:gd name="T27" fmla="*/ 2147483647 h 188"/>
              <a:gd name="T28" fmla="*/ 2147483647 w 783"/>
              <a:gd name="T29" fmla="*/ 2147483647 h 188"/>
              <a:gd name="T30" fmla="*/ 2147483647 w 783"/>
              <a:gd name="T31" fmla="*/ 2147483647 h 188"/>
              <a:gd name="T32" fmla="*/ 2147483647 w 783"/>
              <a:gd name="T33" fmla="*/ 2147483647 h 188"/>
              <a:gd name="T34" fmla="*/ 2147483647 w 783"/>
              <a:gd name="T35" fmla="*/ 2147483647 h 188"/>
              <a:gd name="T36" fmla="*/ 2147483647 w 783"/>
              <a:gd name="T37" fmla="*/ 2147483647 h 188"/>
              <a:gd name="T38" fmla="*/ 2147483647 w 783"/>
              <a:gd name="T39" fmla="*/ 2147483647 h 188"/>
              <a:gd name="T40" fmla="*/ 2147483647 w 783"/>
              <a:gd name="T41" fmla="*/ 2147483647 h 188"/>
              <a:gd name="T42" fmla="*/ 0 w 783"/>
              <a:gd name="T43" fmla="*/ 2147483647 h 188"/>
              <a:gd name="T44" fmla="*/ 2147483647 w 783"/>
              <a:gd name="T45" fmla="*/ 2147483647 h 188"/>
              <a:gd name="T46" fmla="*/ 2147483647 w 783"/>
              <a:gd name="T47" fmla="*/ 2147483647 h 188"/>
              <a:gd name="T48" fmla="*/ 2147483647 w 783"/>
              <a:gd name="T49" fmla="*/ 2147483647 h 188"/>
              <a:gd name="T50" fmla="*/ 2147483647 w 783"/>
              <a:gd name="T51" fmla="*/ 2147483647 h 188"/>
              <a:gd name="T52" fmla="*/ 2147483647 w 783"/>
              <a:gd name="T53" fmla="*/ 2147483647 h 188"/>
              <a:gd name="T54" fmla="*/ 2147483647 w 783"/>
              <a:gd name="T55" fmla="*/ 2147483647 h 1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3"/>
              <a:gd name="T85" fmla="*/ 0 h 188"/>
              <a:gd name="T86" fmla="*/ 783 w 783"/>
              <a:gd name="T87" fmla="*/ 188 h 1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3" h="188">
                <a:moveTo>
                  <a:pt x="19" y="146"/>
                </a:moveTo>
                <a:lnTo>
                  <a:pt x="761" y="0"/>
                </a:lnTo>
                <a:lnTo>
                  <a:pt x="765" y="0"/>
                </a:lnTo>
                <a:lnTo>
                  <a:pt x="769" y="0"/>
                </a:lnTo>
                <a:lnTo>
                  <a:pt x="772" y="1"/>
                </a:lnTo>
                <a:lnTo>
                  <a:pt x="776" y="4"/>
                </a:lnTo>
                <a:lnTo>
                  <a:pt x="781" y="10"/>
                </a:lnTo>
                <a:lnTo>
                  <a:pt x="783" y="18"/>
                </a:lnTo>
                <a:lnTo>
                  <a:pt x="783" y="25"/>
                </a:lnTo>
                <a:lnTo>
                  <a:pt x="781" y="32"/>
                </a:lnTo>
                <a:lnTo>
                  <a:pt x="778" y="37"/>
                </a:lnTo>
                <a:lnTo>
                  <a:pt x="775" y="39"/>
                </a:lnTo>
                <a:lnTo>
                  <a:pt x="771" y="41"/>
                </a:lnTo>
                <a:lnTo>
                  <a:pt x="766" y="42"/>
                </a:lnTo>
                <a:lnTo>
                  <a:pt x="26" y="188"/>
                </a:lnTo>
                <a:lnTo>
                  <a:pt x="20" y="187"/>
                </a:lnTo>
                <a:lnTo>
                  <a:pt x="16" y="187"/>
                </a:lnTo>
                <a:lnTo>
                  <a:pt x="12" y="184"/>
                </a:lnTo>
                <a:lnTo>
                  <a:pt x="9" y="183"/>
                </a:lnTo>
                <a:lnTo>
                  <a:pt x="3" y="177"/>
                </a:lnTo>
                <a:lnTo>
                  <a:pt x="2" y="170"/>
                </a:lnTo>
                <a:lnTo>
                  <a:pt x="0" y="161"/>
                </a:lnTo>
                <a:lnTo>
                  <a:pt x="3" y="154"/>
                </a:lnTo>
                <a:lnTo>
                  <a:pt x="5" y="150"/>
                </a:lnTo>
                <a:lnTo>
                  <a:pt x="9" y="149"/>
                </a:lnTo>
                <a:lnTo>
                  <a:pt x="13" y="146"/>
                </a:lnTo>
                <a:lnTo>
                  <a:pt x="19" y="14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8" name="Freeform 40">
            <a:extLst>
              <a:ext uri="{FF2B5EF4-FFF2-40B4-BE49-F238E27FC236}">
                <a16:creationId xmlns:a16="http://schemas.microsoft.com/office/drawing/2014/main" id="{704B0B6C-129F-FE41-B873-89772B8CC1FC}"/>
              </a:ext>
            </a:extLst>
          </p:cNvPr>
          <p:cNvSpPr>
            <a:spLocks/>
          </p:cNvSpPr>
          <p:nvPr/>
        </p:nvSpPr>
        <p:spPr bwMode="auto">
          <a:xfrm>
            <a:off x="5011738" y="2663825"/>
            <a:ext cx="155575" cy="263525"/>
          </a:xfrm>
          <a:custGeom>
            <a:avLst/>
            <a:gdLst>
              <a:gd name="T0" fmla="*/ 2147483647 w 73"/>
              <a:gd name="T1" fmla="*/ 2147483647 h 116"/>
              <a:gd name="T2" fmla="*/ 2147483647 w 73"/>
              <a:gd name="T3" fmla="*/ 2147483647 h 116"/>
              <a:gd name="T4" fmla="*/ 2147483647 w 73"/>
              <a:gd name="T5" fmla="*/ 2147483647 h 116"/>
              <a:gd name="T6" fmla="*/ 2147483647 w 73"/>
              <a:gd name="T7" fmla="*/ 2147483647 h 116"/>
              <a:gd name="T8" fmla="*/ 2147483647 w 73"/>
              <a:gd name="T9" fmla="*/ 2147483647 h 116"/>
              <a:gd name="T10" fmla="*/ 2147483647 w 73"/>
              <a:gd name="T11" fmla="*/ 2147483647 h 116"/>
              <a:gd name="T12" fmla="*/ 2147483647 w 73"/>
              <a:gd name="T13" fmla="*/ 2147483647 h 116"/>
              <a:gd name="T14" fmla="*/ 2147483647 w 73"/>
              <a:gd name="T15" fmla="*/ 2147483647 h 116"/>
              <a:gd name="T16" fmla="*/ 2147483647 w 73"/>
              <a:gd name="T17" fmla="*/ 2147483647 h 116"/>
              <a:gd name="T18" fmla="*/ 2147483647 w 73"/>
              <a:gd name="T19" fmla="*/ 2147483647 h 116"/>
              <a:gd name="T20" fmla="*/ 2147483647 w 73"/>
              <a:gd name="T21" fmla="*/ 2147483647 h 116"/>
              <a:gd name="T22" fmla="*/ 2147483647 w 73"/>
              <a:gd name="T23" fmla="*/ 2147483647 h 116"/>
              <a:gd name="T24" fmla="*/ 2147483647 w 73"/>
              <a:gd name="T25" fmla="*/ 2147483647 h 116"/>
              <a:gd name="T26" fmla="*/ 2147483647 w 73"/>
              <a:gd name="T27" fmla="*/ 2147483647 h 116"/>
              <a:gd name="T28" fmla="*/ 2147483647 w 73"/>
              <a:gd name="T29" fmla="*/ 2147483647 h 116"/>
              <a:gd name="T30" fmla="*/ 2147483647 w 73"/>
              <a:gd name="T31" fmla="*/ 2147483647 h 116"/>
              <a:gd name="T32" fmla="*/ 2147483647 w 73"/>
              <a:gd name="T33" fmla="*/ 2147483647 h 116"/>
              <a:gd name="T34" fmla="*/ 2147483647 w 73"/>
              <a:gd name="T35" fmla="*/ 2147483647 h 116"/>
              <a:gd name="T36" fmla="*/ 2147483647 w 73"/>
              <a:gd name="T37" fmla="*/ 2147483647 h 116"/>
              <a:gd name="T38" fmla="*/ 2147483647 w 73"/>
              <a:gd name="T39" fmla="*/ 2147483647 h 116"/>
              <a:gd name="T40" fmla="*/ 2147483647 w 73"/>
              <a:gd name="T41" fmla="*/ 2147483647 h 116"/>
              <a:gd name="T42" fmla="*/ 2147483647 w 73"/>
              <a:gd name="T43" fmla="*/ 2147483647 h 116"/>
              <a:gd name="T44" fmla="*/ 0 w 73"/>
              <a:gd name="T45" fmla="*/ 2147483647 h 116"/>
              <a:gd name="T46" fmla="*/ 0 w 73"/>
              <a:gd name="T47" fmla="*/ 2147483647 h 116"/>
              <a:gd name="T48" fmla="*/ 2147483647 w 73"/>
              <a:gd name="T49" fmla="*/ 2147483647 h 116"/>
              <a:gd name="T50" fmla="*/ 2147483647 w 73"/>
              <a:gd name="T51" fmla="*/ 2147483647 h 116"/>
              <a:gd name="T52" fmla="*/ 2147483647 w 73"/>
              <a:gd name="T53" fmla="*/ 2147483647 h 116"/>
              <a:gd name="T54" fmla="*/ 2147483647 w 73"/>
              <a:gd name="T55" fmla="*/ 2147483647 h 116"/>
              <a:gd name="T56" fmla="*/ 2147483647 w 73"/>
              <a:gd name="T57" fmla="*/ 2147483647 h 116"/>
              <a:gd name="T58" fmla="*/ 2147483647 w 73"/>
              <a:gd name="T59" fmla="*/ 2147483647 h 116"/>
              <a:gd name="T60" fmla="*/ 2147483647 w 73"/>
              <a:gd name="T61" fmla="*/ 2147483647 h 116"/>
              <a:gd name="T62" fmla="*/ 2147483647 w 73"/>
              <a:gd name="T63" fmla="*/ 2147483647 h 116"/>
              <a:gd name="T64" fmla="*/ 2147483647 w 73"/>
              <a:gd name="T65" fmla="*/ 2147483647 h 116"/>
              <a:gd name="T66" fmla="*/ 2147483647 w 73"/>
              <a:gd name="T67" fmla="*/ 2147483647 h 116"/>
              <a:gd name="T68" fmla="*/ 2147483647 w 73"/>
              <a:gd name="T69" fmla="*/ 2147483647 h 116"/>
              <a:gd name="T70" fmla="*/ 2147483647 w 73"/>
              <a:gd name="T71" fmla="*/ 2147483647 h 116"/>
              <a:gd name="T72" fmla="*/ 2147483647 w 73"/>
              <a:gd name="T73" fmla="*/ 2147483647 h 116"/>
              <a:gd name="T74" fmla="*/ 2147483647 w 73"/>
              <a:gd name="T75" fmla="*/ 2147483647 h 116"/>
              <a:gd name="T76" fmla="*/ 2147483647 w 73"/>
              <a:gd name="T77" fmla="*/ 2147483647 h 116"/>
              <a:gd name="T78" fmla="*/ 2147483647 w 73"/>
              <a:gd name="T79" fmla="*/ 2147483647 h 116"/>
              <a:gd name="T80" fmla="*/ 2147483647 w 73"/>
              <a:gd name="T81" fmla="*/ 2147483647 h 116"/>
              <a:gd name="T82" fmla="*/ 2147483647 w 73"/>
              <a:gd name="T83" fmla="*/ 2147483647 h 116"/>
              <a:gd name="T84" fmla="*/ 2147483647 w 73"/>
              <a:gd name="T85" fmla="*/ 2147483647 h 116"/>
              <a:gd name="T86" fmla="*/ 2147483647 w 73"/>
              <a:gd name="T87" fmla="*/ 0 h 116"/>
              <a:gd name="T88" fmla="*/ 2147483647 w 73"/>
              <a:gd name="T89" fmla="*/ 2147483647 h 116"/>
              <a:gd name="T90" fmla="*/ 2147483647 w 73"/>
              <a:gd name="T91" fmla="*/ 2147483647 h 116"/>
              <a:gd name="T92" fmla="*/ 2147483647 w 73"/>
              <a:gd name="T93" fmla="*/ 2147483647 h 116"/>
              <a:gd name="T94" fmla="*/ 2147483647 w 73"/>
              <a:gd name="T95" fmla="*/ 2147483647 h 116"/>
              <a:gd name="T96" fmla="*/ 2147483647 w 73"/>
              <a:gd name="T97" fmla="*/ 2147483647 h 116"/>
              <a:gd name="T98" fmla="*/ 2147483647 w 73"/>
              <a:gd name="T99" fmla="*/ 2147483647 h 116"/>
              <a:gd name="T100" fmla="*/ 2147483647 w 73"/>
              <a:gd name="T101" fmla="*/ 2147483647 h 116"/>
              <a:gd name="T102" fmla="*/ 2147483647 w 73"/>
              <a:gd name="T103" fmla="*/ 2147483647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
              <a:gd name="T157" fmla="*/ 0 h 116"/>
              <a:gd name="T158" fmla="*/ 73 w 73"/>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 h="116">
                <a:moveTo>
                  <a:pt x="73" y="29"/>
                </a:moveTo>
                <a:lnTo>
                  <a:pt x="71" y="35"/>
                </a:lnTo>
                <a:lnTo>
                  <a:pt x="69" y="39"/>
                </a:lnTo>
                <a:lnTo>
                  <a:pt x="68" y="44"/>
                </a:lnTo>
                <a:lnTo>
                  <a:pt x="66" y="48"/>
                </a:lnTo>
                <a:lnTo>
                  <a:pt x="62" y="56"/>
                </a:lnTo>
                <a:lnTo>
                  <a:pt x="58" y="65"/>
                </a:lnTo>
                <a:lnTo>
                  <a:pt x="53" y="72"/>
                </a:lnTo>
                <a:lnTo>
                  <a:pt x="49" y="81"/>
                </a:lnTo>
                <a:lnTo>
                  <a:pt x="48" y="85"/>
                </a:lnTo>
                <a:lnTo>
                  <a:pt x="46" y="89"/>
                </a:lnTo>
                <a:lnTo>
                  <a:pt x="45" y="95"/>
                </a:lnTo>
                <a:lnTo>
                  <a:pt x="44" y="100"/>
                </a:lnTo>
                <a:lnTo>
                  <a:pt x="41" y="105"/>
                </a:lnTo>
                <a:lnTo>
                  <a:pt x="39" y="109"/>
                </a:lnTo>
                <a:lnTo>
                  <a:pt x="35" y="112"/>
                </a:lnTo>
                <a:lnTo>
                  <a:pt x="32" y="115"/>
                </a:lnTo>
                <a:lnTo>
                  <a:pt x="24" y="116"/>
                </a:lnTo>
                <a:lnTo>
                  <a:pt x="17" y="116"/>
                </a:lnTo>
                <a:lnTo>
                  <a:pt x="8" y="112"/>
                </a:lnTo>
                <a:lnTo>
                  <a:pt x="4" y="106"/>
                </a:lnTo>
                <a:lnTo>
                  <a:pt x="1" y="103"/>
                </a:lnTo>
                <a:lnTo>
                  <a:pt x="0" y="99"/>
                </a:lnTo>
                <a:lnTo>
                  <a:pt x="0" y="95"/>
                </a:lnTo>
                <a:lnTo>
                  <a:pt x="1" y="90"/>
                </a:lnTo>
                <a:lnTo>
                  <a:pt x="2" y="83"/>
                </a:lnTo>
                <a:lnTo>
                  <a:pt x="4" y="79"/>
                </a:lnTo>
                <a:lnTo>
                  <a:pt x="5" y="73"/>
                </a:lnTo>
                <a:lnTo>
                  <a:pt x="7" y="69"/>
                </a:lnTo>
                <a:lnTo>
                  <a:pt x="11" y="61"/>
                </a:lnTo>
                <a:lnTo>
                  <a:pt x="15" y="54"/>
                </a:lnTo>
                <a:lnTo>
                  <a:pt x="17" y="48"/>
                </a:lnTo>
                <a:lnTo>
                  <a:pt x="19" y="44"/>
                </a:lnTo>
                <a:lnTo>
                  <a:pt x="21" y="39"/>
                </a:lnTo>
                <a:lnTo>
                  <a:pt x="24" y="35"/>
                </a:lnTo>
                <a:lnTo>
                  <a:pt x="25" y="29"/>
                </a:lnTo>
                <a:lnTo>
                  <a:pt x="28" y="25"/>
                </a:lnTo>
                <a:lnTo>
                  <a:pt x="29" y="21"/>
                </a:lnTo>
                <a:lnTo>
                  <a:pt x="32" y="15"/>
                </a:lnTo>
                <a:lnTo>
                  <a:pt x="34" y="11"/>
                </a:lnTo>
                <a:lnTo>
                  <a:pt x="36" y="7"/>
                </a:lnTo>
                <a:lnTo>
                  <a:pt x="39" y="4"/>
                </a:lnTo>
                <a:lnTo>
                  <a:pt x="42" y="2"/>
                </a:lnTo>
                <a:lnTo>
                  <a:pt x="51" y="0"/>
                </a:lnTo>
                <a:lnTo>
                  <a:pt x="59" y="2"/>
                </a:lnTo>
                <a:lnTo>
                  <a:pt x="66" y="5"/>
                </a:lnTo>
                <a:lnTo>
                  <a:pt x="72" y="11"/>
                </a:lnTo>
                <a:lnTo>
                  <a:pt x="73" y="14"/>
                </a:lnTo>
                <a:lnTo>
                  <a:pt x="73" y="20"/>
                </a:lnTo>
                <a:lnTo>
                  <a:pt x="73" y="24"/>
                </a:lnTo>
                <a:lnTo>
                  <a:pt x="73"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9" name="Freeform 41">
            <a:extLst>
              <a:ext uri="{FF2B5EF4-FFF2-40B4-BE49-F238E27FC236}">
                <a16:creationId xmlns:a16="http://schemas.microsoft.com/office/drawing/2014/main" id="{F573B2A7-B4AD-2040-AC75-17157621CC00}"/>
              </a:ext>
            </a:extLst>
          </p:cNvPr>
          <p:cNvSpPr>
            <a:spLocks/>
          </p:cNvSpPr>
          <p:nvPr/>
        </p:nvSpPr>
        <p:spPr bwMode="auto">
          <a:xfrm>
            <a:off x="5189538" y="2709863"/>
            <a:ext cx="103187" cy="236537"/>
          </a:xfrm>
          <a:custGeom>
            <a:avLst/>
            <a:gdLst>
              <a:gd name="T0" fmla="*/ 2147483647 w 49"/>
              <a:gd name="T1" fmla="*/ 2147483647 h 104"/>
              <a:gd name="T2" fmla="*/ 2147483647 w 49"/>
              <a:gd name="T3" fmla="*/ 2147483647 h 104"/>
              <a:gd name="T4" fmla="*/ 2147483647 w 49"/>
              <a:gd name="T5" fmla="*/ 2147483647 h 104"/>
              <a:gd name="T6" fmla="*/ 2147483647 w 49"/>
              <a:gd name="T7" fmla="*/ 2147483647 h 104"/>
              <a:gd name="T8" fmla="*/ 2147483647 w 49"/>
              <a:gd name="T9" fmla="*/ 2147483647 h 104"/>
              <a:gd name="T10" fmla="*/ 2147483647 w 49"/>
              <a:gd name="T11" fmla="*/ 2147483647 h 104"/>
              <a:gd name="T12" fmla="*/ 2147483647 w 49"/>
              <a:gd name="T13" fmla="*/ 2147483647 h 104"/>
              <a:gd name="T14" fmla="*/ 2147483647 w 49"/>
              <a:gd name="T15" fmla="*/ 2147483647 h 104"/>
              <a:gd name="T16" fmla="*/ 2147483647 w 49"/>
              <a:gd name="T17" fmla="*/ 2147483647 h 104"/>
              <a:gd name="T18" fmla="*/ 2147483647 w 49"/>
              <a:gd name="T19" fmla="*/ 2147483647 h 104"/>
              <a:gd name="T20" fmla="*/ 2147483647 w 49"/>
              <a:gd name="T21" fmla="*/ 2147483647 h 104"/>
              <a:gd name="T22" fmla="*/ 2147483647 w 49"/>
              <a:gd name="T23" fmla="*/ 2147483647 h 104"/>
              <a:gd name="T24" fmla="*/ 2147483647 w 49"/>
              <a:gd name="T25" fmla="*/ 2147483647 h 104"/>
              <a:gd name="T26" fmla="*/ 2147483647 w 49"/>
              <a:gd name="T27" fmla="*/ 2147483647 h 104"/>
              <a:gd name="T28" fmla="*/ 0 w 49"/>
              <a:gd name="T29" fmla="*/ 2147483647 h 104"/>
              <a:gd name="T30" fmla="*/ 0 w 49"/>
              <a:gd name="T31" fmla="*/ 2147483647 h 104"/>
              <a:gd name="T32" fmla="*/ 2147483647 w 49"/>
              <a:gd name="T33" fmla="*/ 2147483647 h 104"/>
              <a:gd name="T34" fmla="*/ 2147483647 w 49"/>
              <a:gd name="T35" fmla="*/ 2147483647 h 104"/>
              <a:gd name="T36" fmla="*/ 2147483647 w 49"/>
              <a:gd name="T37" fmla="*/ 2147483647 h 104"/>
              <a:gd name="T38" fmla="*/ 2147483647 w 49"/>
              <a:gd name="T39" fmla="*/ 2147483647 h 104"/>
              <a:gd name="T40" fmla="*/ 2147483647 w 49"/>
              <a:gd name="T41" fmla="*/ 0 h 104"/>
              <a:gd name="T42" fmla="*/ 2147483647 w 49"/>
              <a:gd name="T43" fmla="*/ 0 h 104"/>
              <a:gd name="T44" fmla="*/ 2147483647 w 49"/>
              <a:gd name="T45" fmla="*/ 2147483647 h 104"/>
              <a:gd name="T46" fmla="*/ 2147483647 w 49"/>
              <a:gd name="T47" fmla="*/ 2147483647 h 104"/>
              <a:gd name="T48" fmla="*/ 2147483647 w 49"/>
              <a:gd name="T49" fmla="*/ 2147483647 h 104"/>
              <a:gd name="T50" fmla="*/ 2147483647 w 49"/>
              <a:gd name="T51" fmla="*/ 2147483647 h 104"/>
              <a:gd name="T52" fmla="*/ 2147483647 w 49"/>
              <a:gd name="T53" fmla="*/ 2147483647 h 104"/>
              <a:gd name="T54" fmla="*/ 2147483647 w 49"/>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104"/>
              <a:gd name="T86" fmla="*/ 49 w 49"/>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104">
                <a:moveTo>
                  <a:pt x="44" y="19"/>
                </a:moveTo>
                <a:lnTo>
                  <a:pt x="49" y="83"/>
                </a:lnTo>
                <a:lnTo>
                  <a:pt x="49" y="86"/>
                </a:lnTo>
                <a:lnTo>
                  <a:pt x="47" y="92"/>
                </a:lnTo>
                <a:lnTo>
                  <a:pt x="44" y="95"/>
                </a:lnTo>
                <a:lnTo>
                  <a:pt x="43" y="97"/>
                </a:lnTo>
                <a:lnTo>
                  <a:pt x="36" y="103"/>
                </a:lnTo>
                <a:lnTo>
                  <a:pt x="29" y="104"/>
                </a:lnTo>
                <a:lnTo>
                  <a:pt x="20" y="103"/>
                </a:lnTo>
                <a:lnTo>
                  <a:pt x="13" y="100"/>
                </a:lnTo>
                <a:lnTo>
                  <a:pt x="9" y="96"/>
                </a:lnTo>
                <a:lnTo>
                  <a:pt x="7" y="93"/>
                </a:lnTo>
                <a:lnTo>
                  <a:pt x="6" y="89"/>
                </a:lnTo>
                <a:lnTo>
                  <a:pt x="6" y="85"/>
                </a:lnTo>
                <a:lnTo>
                  <a:pt x="0" y="22"/>
                </a:lnTo>
                <a:lnTo>
                  <a:pt x="0" y="17"/>
                </a:lnTo>
                <a:lnTo>
                  <a:pt x="2" y="12"/>
                </a:lnTo>
                <a:lnTo>
                  <a:pt x="3" y="8"/>
                </a:lnTo>
                <a:lnTo>
                  <a:pt x="6" y="5"/>
                </a:lnTo>
                <a:lnTo>
                  <a:pt x="13" y="1"/>
                </a:lnTo>
                <a:lnTo>
                  <a:pt x="22" y="0"/>
                </a:lnTo>
                <a:lnTo>
                  <a:pt x="30" y="0"/>
                </a:lnTo>
                <a:lnTo>
                  <a:pt x="36" y="2"/>
                </a:lnTo>
                <a:lnTo>
                  <a:pt x="39" y="5"/>
                </a:lnTo>
                <a:lnTo>
                  <a:pt x="41" y="9"/>
                </a:lnTo>
                <a:lnTo>
                  <a:pt x="43" y="12"/>
                </a:lnTo>
                <a:lnTo>
                  <a:pt x="44" y="1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0" name="Freeform 42">
            <a:extLst>
              <a:ext uri="{FF2B5EF4-FFF2-40B4-BE49-F238E27FC236}">
                <a16:creationId xmlns:a16="http://schemas.microsoft.com/office/drawing/2014/main" id="{34FCB121-F012-F649-BD55-3A7E3D79CA22}"/>
              </a:ext>
            </a:extLst>
          </p:cNvPr>
          <p:cNvSpPr>
            <a:spLocks/>
          </p:cNvSpPr>
          <p:nvPr/>
        </p:nvSpPr>
        <p:spPr bwMode="auto">
          <a:xfrm>
            <a:off x="4508500" y="2820988"/>
            <a:ext cx="404813" cy="639762"/>
          </a:xfrm>
          <a:custGeom>
            <a:avLst/>
            <a:gdLst>
              <a:gd name="T0" fmla="*/ 2147483647 w 190"/>
              <a:gd name="T1" fmla="*/ 2147483647 h 281"/>
              <a:gd name="T2" fmla="*/ 2147483647 w 190"/>
              <a:gd name="T3" fmla="*/ 2147483647 h 281"/>
              <a:gd name="T4" fmla="*/ 2147483647 w 190"/>
              <a:gd name="T5" fmla="*/ 2147483647 h 281"/>
              <a:gd name="T6" fmla="*/ 2147483647 w 190"/>
              <a:gd name="T7" fmla="*/ 2147483647 h 281"/>
              <a:gd name="T8" fmla="*/ 2147483647 w 190"/>
              <a:gd name="T9" fmla="*/ 2147483647 h 281"/>
              <a:gd name="T10" fmla="*/ 2147483647 w 190"/>
              <a:gd name="T11" fmla="*/ 2147483647 h 281"/>
              <a:gd name="T12" fmla="*/ 2147483647 w 190"/>
              <a:gd name="T13" fmla="*/ 2147483647 h 281"/>
              <a:gd name="T14" fmla="*/ 2147483647 w 190"/>
              <a:gd name="T15" fmla="*/ 2147483647 h 281"/>
              <a:gd name="T16" fmla="*/ 2147483647 w 190"/>
              <a:gd name="T17" fmla="*/ 2147483647 h 281"/>
              <a:gd name="T18" fmla="*/ 2147483647 w 190"/>
              <a:gd name="T19" fmla="*/ 2147483647 h 281"/>
              <a:gd name="T20" fmla="*/ 2147483647 w 190"/>
              <a:gd name="T21" fmla="*/ 2147483647 h 281"/>
              <a:gd name="T22" fmla="*/ 2147483647 w 190"/>
              <a:gd name="T23" fmla="*/ 2147483647 h 281"/>
              <a:gd name="T24" fmla="*/ 2147483647 w 190"/>
              <a:gd name="T25" fmla="*/ 2147483647 h 281"/>
              <a:gd name="T26" fmla="*/ 2147483647 w 190"/>
              <a:gd name="T27" fmla="*/ 2147483647 h 281"/>
              <a:gd name="T28" fmla="*/ 2147483647 w 190"/>
              <a:gd name="T29" fmla="*/ 2147483647 h 281"/>
              <a:gd name="T30" fmla="*/ 2147483647 w 190"/>
              <a:gd name="T31" fmla="*/ 2147483647 h 281"/>
              <a:gd name="T32" fmla="*/ 2147483647 w 190"/>
              <a:gd name="T33" fmla="*/ 2147483647 h 281"/>
              <a:gd name="T34" fmla="*/ 2147483647 w 190"/>
              <a:gd name="T35" fmla="*/ 2147483647 h 281"/>
              <a:gd name="T36" fmla="*/ 2147483647 w 190"/>
              <a:gd name="T37" fmla="*/ 2147483647 h 281"/>
              <a:gd name="T38" fmla="*/ 2147483647 w 190"/>
              <a:gd name="T39" fmla="*/ 2147483647 h 281"/>
              <a:gd name="T40" fmla="*/ 2147483647 w 190"/>
              <a:gd name="T41" fmla="*/ 2147483647 h 281"/>
              <a:gd name="T42" fmla="*/ 2147483647 w 190"/>
              <a:gd name="T43" fmla="*/ 2147483647 h 281"/>
              <a:gd name="T44" fmla="*/ 2147483647 w 190"/>
              <a:gd name="T45" fmla="*/ 2147483647 h 281"/>
              <a:gd name="T46" fmla="*/ 0 w 190"/>
              <a:gd name="T47" fmla="*/ 2147483647 h 281"/>
              <a:gd name="T48" fmla="*/ 0 w 190"/>
              <a:gd name="T49" fmla="*/ 2147483647 h 281"/>
              <a:gd name="T50" fmla="*/ 0 w 190"/>
              <a:gd name="T51" fmla="*/ 2147483647 h 281"/>
              <a:gd name="T52" fmla="*/ 0 w 190"/>
              <a:gd name="T53" fmla="*/ 2147483647 h 281"/>
              <a:gd name="T54" fmla="*/ 2147483647 w 190"/>
              <a:gd name="T55" fmla="*/ 2147483647 h 281"/>
              <a:gd name="T56" fmla="*/ 2147483647 w 190"/>
              <a:gd name="T57" fmla="*/ 2147483647 h 281"/>
              <a:gd name="T58" fmla="*/ 2147483647 w 190"/>
              <a:gd name="T59" fmla="*/ 2147483647 h 281"/>
              <a:gd name="T60" fmla="*/ 2147483647 w 190"/>
              <a:gd name="T61" fmla="*/ 2147483647 h 281"/>
              <a:gd name="T62" fmla="*/ 2147483647 w 190"/>
              <a:gd name="T63" fmla="*/ 2147483647 h 281"/>
              <a:gd name="T64" fmla="*/ 2147483647 w 190"/>
              <a:gd name="T65" fmla="*/ 2147483647 h 281"/>
              <a:gd name="T66" fmla="*/ 2147483647 w 190"/>
              <a:gd name="T67" fmla="*/ 2147483647 h 281"/>
              <a:gd name="T68" fmla="*/ 2147483647 w 190"/>
              <a:gd name="T69" fmla="*/ 2147483647 h 281"/>
              <a:gd name="T70" fmla="*/ 2147483647 w 190"/>
              <a:gd name="T71" fmla="*/ 2147483647 h 281"/>
              <a:gd name="T72" fmla="*/ 2147483647 w 190"/>
              <a:gd name="T73" fmla="*/ 2147483647 h 281"/>
              <a:gd name="T74" fmla="*/ 2147483647 w 190"/>
              <a:gd name="T75" fmla="*/ 2147483647 h 281"/>
              <a:gd name="T76" fmla="*/ 2147483647 w 190"/>
              <a:gd name="T77" fmla="*/ 2147483647 h 281"/>
              <a:gd name="T78" fmla="*/ 2147483647 w 190"/>
              <a:gd name="T79" fmla="*/ 2147483647 h 281"/>
              <a:gd name="T80" fmla="*/ 2147483647 w 190"/>
              <a:gd name="T81" fmla="*/ 2147483647 h 281"/>
              <a:gd name="T82" fmla="*/ 2147483647 w 190"/>
              <a:gd name="T83" fmla="*/ 2147483647 h 281"/>
              <a:gd name="T84" fmla="*/ 2147483647 w 190"/>
              <a:gd name="T85" fmla="*/ 2147483647 h 281"/>
              <a:gd name="T86" fmla="*/ 2147483647 w 190"/>
              <a:gd name="T87" fmla="*/ 2147483647 h 281"/>
              <a:gd name="T88" fmla="*/ 2147483647 w 190"/>
              <a:gd name="T89" fmla="*/ 2147483647 h 281"/>
              <a:gd name="T90" fmla="*/ 2147483647 w 190"/>
              <a:gd name="T91" fmla="*/ 2147483647 h 281"/>
              <a:gd name="T92" fmla="*/ 2147483647 w 190"/>
              <a:gd name="T93" fmla="*/ 2147483647 h 281"/>
              <a:gd name="T94" fmla="*/ 2147483647 w 190"/>
              <a:gd name="T95" fmla="*/ 2147483647 h 281"/>
              <a:gd name="T96" fmla="*/ 2147483647 w 190"/>
              <a:gd name="T97" fmla="*/ 2147483647 h 281"/>
              <a:gd name="T98" fmla="*/ 2147483647 w 190"/>
              <a:gd name="T99" fmla="*/ 2147483647 h 281"/>
              <a:gd name="T100" fmla="*/ 2147483647 w 190"/>
              <a:gd name="T101" fmla="*/ 2147483647 h 281"/>
              <a:gd name="T102" fmla="*/ 2147483647 w 190"/>
              <a:gd name="T103" fmla="*/ 2147483647 h 281"/>
              <a:gd name="T104" fmla="*/ 2147483647 w 190"/>
              <a:gd name="T105" fmla="*/ 0 h 281"/>
              <a:gd name="T106" fmla="*/ 2147483647 w 190"/>
              <a:gd name="T107" fmla="*/ 0 h 281"/>
              <a:gd name="T108" fmla="*/ 2147483647 w 190"/>
              <a:gd name="T109" fmla="*/ 2147483647 h 281"/>
              <a:gd name="T110" fmla="*/ 2147483647 w 190"/>
              <a:gd name="T111" fmla="*/ 2147483647 h 281"/>
              <a:gd name="T112" fmla="*/ 2147483647 w 190"/>
              <a:gd name="T113" fmla="*/ 2147483647 h 281"/>
              <a:gd name="T114" fmla="*/ 2147483647 w 190"/>
              <a:gd name="T115" fmla="*/ 2147483647 h 281"/>
              <a:gd name="T116" fmla="*/ 2147483647 w 190"/>
              <a:gd name="T117" fmla="*/ 2147483647 h 281"/>
              <a:gd name="T118" fmla="*/ 2147483647 w 190"/>
              <a:gd name="T119" fmla="*/ 2147483647 h 2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81"/>
              <a:gd name="T182" fmla="*/ 190 w 190"/>
              <a:gd name="T183" fmla="*/ 281 h 2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81">
                <a:moveTo>
                  <a:pt x="175" y="43"/>
                </a:moveTo>
                <a:lnTo>
                  <a:pt x="166" y="46"/>
                </a:lnTo>
                <a:lnTo>
                  <a:pt x="159" y="48"/>
                </a:lnTo>
                <a:lnTo>
                  <a:pt x="150" y="51"/>
                </a:lnTo>
                <a:lnTo>
                  <a:pt x="145" y="55"/>
                </a:lnTo>
                <a:lnTo>
                  <a:pt x="138" y="60"/>
                </a:lnTo>
                <a:lnTo>
                  <a:pt x="131" y="64"/>
                </a:lnTo>
                <a:lnTo>
                  <a:pt x="124" y="70"/>
                </a:lnTo>
                <a:lnTo>
                  <a:pt x="118" y="77"/>
                </a:lnTo>
                <a:lnTo>
                  <a:pt x="111" y="81"/>
                </a:lnTo>
                <a:lnTo>
                  <a:pt x="105" y="88"/>
                </a:lnTo>
                <a:lnTo>
                  <a:pt x="99" y="94"/>
                </a:lnTo>
                <a:lnTo>
                  <a:pt x="95" y="101"/>
                </a:lnTo>
                <a:lnTo>
                  <a:pt x="89" y="108"/>
                </a:lnTo>
                <a:lnTo>
                  <a:pt x="85" y="115"/>
                </a:lnTo>
                <a:lnTo>
                  <a:pt x="81" y="122"/>
                </a:lnTo>
                <a:lnTo>
                  <a:pt x="77" y="131"/>
                </a:lnTo>
                <a:lnTo>
                  <a:pt x="72" y="138"/>
                </a:lnTo>
                <a:lnTo>
                  <a:pt x="68" y="146"/>
                </a:lnTo>
                <a:lnTo>
                  <a:pt x="64" y="153"/>
                </a:lnTo>
                <a:lnTo>
                  <a:pt x="61" y="162"/>
                </a:lnTo>
                <a:lnTo>
                  <a:pt x="58" y="170"/>
                </a:lnTo>
                <a:lnTo>
                  <a:pt x="55" y="179"/>
                </a:lnTo>
                <a:lnTo>
                  <a:pt x="54" y="182"/>
                </a:lnTo>
                <a:lnTo>
                  <a:pt x="53" y="187"/>
                </a:lnTo>
                <a:lnTo>
                  <a:pt x="51" y="190"/>
                </a:lnTo>
                <a:lnTo>
                  <a:pt x="51" y="196"/>
                </a:lnTo>
                <a:lnTo>
                  <a:pt x="48" y="203"/>
                </a:lnTo>
                <a:lnTo>
                  <a:pt x="47" y="212"/>
                </a:lnTo>
                <a:lnTo>
                  <a:pt x="45" y="216"/>
                </a:lnTo>
                <a:lnTo>
                  <a:pt x="45" y="220"/>
                </a:lnTo>
                <a:lnTo>
                  <a:pt x="44" y="224"/>
                </a:lnTo>
                <a:lnTo>
                  <a:pt x="44" y="229"/>
                </a:lnTo>
                <a:lnTo>
                  <a:pt x="43" y="237"/>
                </a:lnTo>
                <a:lnTo>
                  <a:pt x="43" y="244"/>
                </a:lnTo>
                <a:lnTo>
                  <a:pt x="43" y="253"/>
                </a:lnTo>
                <a:lnTo>
                  <a:pt x="43" y="261"/>
                </a:lnTo>
                <a:lnTo>
                  <a:pt x="43" y="264"/>
                </a:lnTo>
                <a:lnTo>
                  <a:pt x="40" y="270"/>
                </a:lnTo>
                <a:lnTo>
                  <a:pt x="38" y="273"/>
                </a:lnTo>
                <a:lnTo>
                  <a:pt x="36" y="277"/>
                </a:lnTo>
                <a:lnTo>
                  <a:pt x="28" y="280"/>
                </a:lnTo>
                <a:lnTo>
                  <a:pt x="21" y="281"/>
                </a:lnTo>
                <a:lnTo>
                  <a:pt x="13" y="280"/>
                </a:lnTo>
                <a:lnTo>
                  <a:pt x="6" y="277"/>
                </a:lnTo>
                <a:lnTo>
                  <a:pt x="3" y="273"/>
                </a:lnTo>
                <a:lnTo>
                  <a:pt x="2" y="270"/>
                </a:lnTo>
                <a:lnTo>
                  <a:pt x="0" y="264"/>
                </a:lnTo>
                <a:lnTo>
                  <a:pt x="0" y="261"/>
                </a:lnTo>
                <a:lnTo>
                  <a:pt x="0" y="256"/>
                </a:lnTo>
                <a:lnTo>
                  <a:pt x="0" y="250"/>
                </a:lnTo>
                <a:lnTo>
                  <a:pt x="0" y="244"/>
                </a:lnTo>
                <a:lnTo>
                  <a:pt x="0" y="240"/>
                </a:lnTo>
                <a:lnTo>
                  <a:pt x="0" y="234"/>
                </a:lnTo>
                <a:lnTo>
                  <a:pt x="0" y="229"/>
                </a:lnTo>
                <a:lnTo>
                  <a:pt x="2" y="224"/>
                </a:lnTo>
                <a:lnTo>
                  <a:pt x="2" y="220"/>
                </a:lnTo>
                <a:lnTo>
                  <a:pt x="2" y="214"/>
                </a:lnTo>
                <a:lnTo>
                  <a:pt x="3" y="209"/>
                </a:lnTo>
                <a:lnTo>
                  <a:pt x="3" y="203"/>
                </a:lnTo>
                <a:lnTo>
                  <a:pt x="4" y="199"/>
                </a:lnTo>
                <a:lnTo>
                  <a:pt x="4" y="193"/>
                </a:lnTo>
                <a:lnTo>
                  <a:pt x="6" y="187"/>
                </a:lnTo>
                <a:lnTo>
                  <a:pt x="7" y="183"/>
                </a:lnTo>
                <a:lnTo>
                  <a:pt x="10" y="179"/>
                </a:lnTo>
                <a:lnTo>
                  <a:pt x="10" y="173"/>
                </a:lnTo>
                <a:lnTo>
                  <a:pt x="11" y="169"/>
                </a:lnTo>
                <a:lnTo>
                  <a:pt x="13" y="163"/>
                </a:lnTo>
                <a:lnTo>
                  <a:pt x="14" y="159"/>
                </a:lnTo>
                <a:lnTo>
                  <a:pt x="16" y="153"/>
                </a:lnTo>
                <a:lnTo>
                  <a:pt x="19" y="148"/>
                </a:lnTo>
                <a:lnTo>
                  <a:pt x="20" y="143"/>
                </a:lnTo>
                <a:lnTo>
                  <a:pt x="21" y="139"/>
                </a:lnTo>
                <a:lnTo>
                  <a:pt x="23" y="135"/>
                </a:lnTo>
                <a:lnTo>
                  <a:pt x="26" y="129"/>
                </a:lnTo>
                <a:lnTo>
                  <a:pt x="28" y="125"/>
                </a:lnTo>
                <a:lnTo>
                  <a:pt x="30" y="121"/>
                </a:lnTo>
                <a:lnTo>
                  <a:pt x="33" y="115"/>
                </a:lnTo>
                <a:lnTo>
                  <a:pt x="36" y="111"/>
                </a:lnTo>
                <a:lnTo>
                  <a:pt x="37" y="107"/>
                </a:lnTo>
                <a:lnTo>
                  <a:pt x="40" y="102"/>
                </a:lnTo>
                <a:lnTo>
                  <a:pt x="43" y="98"/>
                </a:lnTo>
                <a:lnTo>
                  <a:pt x="45" y="94"/>
                </a:lnTo>
                <a:lnTo>
                  <a:pt x="47" y="88"/>
                </a:lnTo>
                <a:lnTo>
                  <a:pt x="50" y="85"/>
                </a:lnTo>
                <a:lnTo>
                  <a:pt x="55" y="77"/>
                </a:lnTo>
                <a:lnTo>
                  <a:pt x="63" y="68"/>
                </a:lnTo>
                <a:lnTo>
                  <a:pt x="70" y="61"/>
                </a:lnTo>
                <a:lnTo>
                  <a:pt x="77" y="54"/>
                </a:lnTo>
                <a:lnTo>
                  <a:pt x="82" y="47"/>
                </a:lnTo>
                <a:lnTo>
                  <a:pt x="91" y="40"/>
                </a:lnTo>
                <a:lnTo>
                  <a:pt x="98" y="34"/>
                </a:lnTo>
                <a:lnTo>
                  <a:pt x="106" y="27"/>
                </a:lnTo>
                <a:lnTo>
                  <a:pt x="111" y="24"/>
                </a:lnTo>
                <a:lnTo>
                  <a:pt x="115" y="21"/>
                </a:lnTo>
                <a:lnTo>
                  <a:pt x="119" y="20"/>
                </a:lnTo>
                <a:lnTo>
                  <a:pt x="124" y="17"/>
                </a:lnTo>
                <a:lnTo>
                  <a:pt x="128" y="14"/>
                </a:lnTo>
                <a:lnTo>
                  <a:pt x="132" y="12"/>
                </a:lnTo>
                <a:lnTo>
                  <a:pt x="138" y="10"/>
                </a:lnTo>
                <a:lnTo>
                  <a:pt x="142" y="9"/>
                </a:lnTo>
                <a:lnTo>
                  <a:pt x="146" y="6"/>
                </a:lnTo>
                <a:lnTo>
                  <a:pt x="150" y="4"/>
                </a:lnTo>
                <a:lnTo>
                  <a:pt x="156" y="3"/>
                </a:lnTo>
                <a:lnTo>
                  <a:pt x="162" y="2"/>
                </a:lnTo>
                <a:lnTo>
                  <a:pt x="166" y="0"/>
                </a:lnTo>
                <a:lnTo>
                  <a:pt x="170" y="0"/>
                </a:lnTo>
                <a:lnTo>
                  <a:pt x="175" y="0"/>
                </a:lnTo>
                <a:lnTo>
                  <a:pt x="179" y="3"/>
                </a:lnTo>
                <a:lnTo>
                  <a:pt x="185" y="7"/>
                </a:lnTo>
                <a:lnTo>
                  <a:pt x="189" y="14"/>
                </a:lnTo>
                <a:lnTo>
                  <a:pt x="189" y="19"/>
                </a:lnTo>
                <a:lnTo>
                  <a:pt x="190" y="23"/>
                </a:lnTo>
                <a:lnTo>
                  <a:pt x="189" y="27"/>
                </a:lnTo>
                <a:lnTo>
                  <a:pt x="189" y="30"/>
                </a:lnTo>
                <a:lnTo>
                  <a:pt x="185" y="34"/>
                </a:lnTo>
                <a:lnTo>
                  <a:pt x="183" y="37"/>
                </a:lnTo>
                <a:lnTo>
                  <a:pt x="179" y="40"/>
                </a:lnTo>
                <a:lnTo>
                  <a:pt x="175"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1" name="Freeform 43">
            <a:extLst>
              <a:ext uri="{FF2B5EF4-FFF2-40B4-BE49-F238E27FC236}">
                <a16:creationId xmlns:a16="http://schemas.microsoft.com/office/drawing/2014/main" id="{627C2A53-72D6-9946-AE58-D29C7F3565E5}"/>
              </a:ext>
            </a:extLst>
          </p:cNvPr>
          <p:cNvSpPr>
            <a:spLocks/>
          </p:cNvSpPr>
          <p:nvPr/>
        </p:nvSpPr>
        <p:spPr bwMode="auto">
          <a:xfrm>
            <a:off x="5684838" y="3346450"/>
            <a:ext cx="158750" cy="288925"/>
          </a:xfrm>
          <a:custGeom>
            <a:avLst/>
            <a:gdLst>
              <a:gd name="T0" fmla="*/ 2147483647 w 74"/>
              <a:gd name="T1" fmla="*/ 2147483647 h 127"/>
              <a:gd name="T2" fmla="*/ 2147483647 w 74"/>
              <a:gd name="T3" fmla="*/ 2147483647 h 127"/>
              <a:gd name="T4" fmla="*/ 2147483647 w 74"/>
              <a:gd name="T5" fmla="*/ 2147483647 h 127"/>
              <a:gd name="T6" fmla="*/ 2147483647 w 74"/>
              <a:gd name="T7" fmla="*/ 2147483647 h 127"/>
              <a:gd name="T8" fmla="*/ 2147483647 w 74"/>
              <a:gd name="T9" fmla="*/ 2147483647 h 127"/>
              <a:gd name="T10" fmla="*/ 2147483647 w 74"/>
              <a:gd name="T11" fmla="*/ 2147483647 h 127"/>
              <a:gd name="T12" fmla="*/ 2147483647 w 74"/>
              <a:gd name="T13" fmla="*/ 2147483647 h 127"/>
              <a:gd name="T14" fmla="*/ 2147483647 w 74"/>
              <a:gd name="T15" fmla="*/ 2147483647 h 127"/>
              <a:gd name="T16" fmla="*/ 2147483647 w 74"/>
              <a:gd name="T17" fmla="*/ 2147483647 h 127"/>
              <a:gd name="T18" fmla="*/ 2147483647 w 74"/>
              <a:gd name="T19" fmla="*/ 2147483647 h 127"/>
              <a:gd name="T20" fmla="*/ 2147483647 w 74"/>
              <a:gd name="T21" fmla="*/ 2147483647 h 127"/>
              <a:gd name="T22" fmla="*/ 2147483647 w 74"/>
              <a:gd name="T23" fmla="*/ 2147483647 h 127"/>
              <a:gd name="T24" fmla="*/ 2147483647 w 74"/>
              <a:gd name="T25" fmla="*/ 2147483647 h 127"/>
              <a:gd name="T26" fmla="*/ 2147483647 w 74"/>
              <a:gd name="T27" fmla="*/ 2147483647 h 127"/>
              <a:gd name="T28" fmla="*/ 2147483647 w 74"/>
              <a:gd name="T29" fmla="*/ 2147483647 h 127"/>
              <a:gd name="T30" fmla="*/ 2147483647 w 74"/>
              <a:gd name="T31" fmla="*/ 2147483647 h 127"/>
              <a:gd name="T32" fmla="*/ 2147483647 w 74"/>
              <a:gd name="T33" fmla="*/ 2147483647 h 127"/>
              <a:gd name="T34" fmla="*/ 2147483647 w 74"/>
              <a:gd name="T35" fmla="*/ 2147483647 h 127"/>
              <a:gd name="T36" fmla="*/ 0 w 74"/>
              <a:gd name="T37" fmla="*/ 2147483647 h 127"/>
              <a:gd name="T38" fmla="*/ 2147483647 w 74"/>
              <a:gd name="T39" fmla="*/ 2147483647 h 127"/>
              <a:gd name="T40" fmla="*/ 2147483647 w 74"/>
              <a:gd name="T41" fmla="*/ 2147483647 h 127"/>
              <a:gd name="T42" fmla="*/ 2147483647 w 74"/>
              <a:gd name="T43" fmla="*/ 2147483647 h 127"/>
              <a:gd name="T44" fmla="*/ 2147483647 w 74"/>
              <a:gd name="T45" fmla="*/ 2147483647 h 127"/>
              <a:gd name="T46" fmla="*/ 2147483647 w 74"/>
              <a:gd name="T47" fmla="*/ 2147483647 h 127"/>
              <a:gd name="T48" fmla="*/ 2147483647 w 74"/>
              <a:gd name="T49" fmla="*/ 2147483647 h 127"/>
              <a:gd name="T50" fmla="*/ 2147483647 w 74"/>
              <a:gd name="T51" fmla="*/ 2147483647 h 127"/>
              <a:gd name="T52" fmla="*/ 2147483647 w 74"/>
              <a:gd name="T53" fmla="*/ 2147483647 h 127"/>
              <a:gd name="T54" fmla="*/ 2147483647 w 74"/>
              <a:gd name="T55" fmla="*/ 2147483647 h 127"/>
              <a:gd name="T56" fmla="*/ 2147483647 w 74"/>
              <a:gd name="T57" fmla="*/ 2147483647 h 127"/>
              <a:gd name="T58" fmla="*/ 2147483647 w 74"/>
              <a:gd name="T59" fmla="*/ 2147483647 h 127"/>
              <a:gd name="T60" fmla="*/ 2147483647 w 74"/>
              <a:gd name="T61" fmla="*/ 2147483647 h 127"/>
              <a:gd name="T62" fmla="*/ 2147483647 w 74"/>
              <a:gd name="T63" fmla="*/ 0 h 127"/>
              <a:gd name="T64" fmla="*/ 2147483647 w 74"/>
              <a:gd name="T65" fmla="*/ 2147483647 h 127"/>
              <a:gd name="T66" fmla="*/ 2147483647 w 74"/>
              <a:gd name="T67" fmla="*/ 2147483647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27"/>
              <a:gd name="T104" fmla="*/ 74 w 74"/>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27">
                <a:moveTo>
                  <a:pt x="37" y="5"/>
                </a:moveTo>
                <a:lnTo>
                  <a:pt x="44" y="9"/>
                </a:lnTo>
                <a:lnTo>
                  <a:pt x="52" y="16"/>
                </a:lnTo>
                <a:lnTo>
                  <a:pt x="55" y="19"/>
                </a:lnTo>
                <a:lnTo>
                  <a:pt x="58" y="23"/>
                </a:lnTo>
                <a:lnTo>
                  <a:pt x="61" y="27"/>
                </a:lnTo>
                <a:lnTo>
                  <a:pt x="64" y="32"/>
                </a:lnTo>
                <a:lnTo>
                  <a:pt x="65" y="36"/>
                </a:lnTo>
                <a:lnTo>
                  <a:pt x="68" y="40"/>
                </a:lnTo>
                <a:lnTo>
                  <a:pt x="69" y="46"/>
                </a:lnTo>
                <a:lnTo>
                  <a:pt x="71" y="50"/>
                </a:lnTo>
                <a:lnTo>
                  <a:pt x="72" y="56"/>
                </a:lnTo>
                <a:lnTo>
                  <a:pt x="72" y="60"/>
                </a:lnTo>
                <a:lnTo>
                  <a:pt x="74" y="66"/>
                </a:lnTo>
                <a:lnTo>
                  <a:pt x="74" y="71"/>
                </a:lnTo>
                <a:lnTo>
                  <a:pt x="74" y="76"/>
                </a:lnTo>
                <a:lnTo>
                  <a:pt x="72" y="80"/>
                </a:lnTo>
                <a:lnTo>
                  <a:pt x="72" y="84"/>
                </a:lnTo>
                <a:lnTo>
                  <a:pt x="71" y="90"/>
                </a:lnTo>
                <a:lnTo>
                  <a:pt x="69" y="93"/>
                </a:lnTo>
                <a:lnTo>
                  <a:pt x="68" y="98"/>
                </a:lnTo>
                <a:lnTo>
                  <a:pt x="65" y="101"/>
                </a:lnTo>
                <a:lnTo>
                  <a:pt x="62" y="107"/>
                </a:lnTo>
                <a:lnTo>
                  <a:pt x="59" y="110"/>
                </a:lnTo>
                <a:lnTo>
                  <a:pt x="55" y="112"/>
                </a:lnTo>
                <a:lnTo>
                  <a:pt x="51" y="115"/>
                </a:lnTo>
                <a:lnTo>
                  <a:pt x="47" y="118"/>
                </a:lnTo>
                <a:lnTo>
                  <a:pt x="42" y="121"/>
                </a:lnTo>
                <a:lnTo>
                  <a:pt x="37" y="124"/>
                </a:lnTo>
                <a:lnTo>
                  <a:pt x="30" y="125"/>
                </a:lnTo>
                <a:lnTo>
                  <a:pt x="25" y="127"/>
                </a:lnTo>
                <a:lnTo>
                  <a:pt x="18" y="125"/>
                </a:lnTo>
                <a:lnTo>
                  <a:pt x="14" y="125"/>
                </a:lnTo>
                <a:lnTo>
                  <a:pt x="10" y="122"/>
                </a:lnTo>
                <a:lnTo>
                  <a:pt x="7" y="121"/>
                </a:lnTo>
                <a:lnTo>
                  <a:pt x="3" y="114"/>
                </a:lnTo>
                <a:lnTo>
                  <a:pt x="1" y="107"/>
                </a:lnTo>
                <a:lnTo>
                  <a:pt x="0" y="101"/>
                </a:lnTo>
                <a:lnTo>
                  <a:pt x="1" y="98"/>
                </a:lnTo>
                <a:lnTo>
                  <a:pt x="1" y="93"/>
                </a:lnTo>
                <a:lnTo>
                  <a:pt x="4" y="91"/>
                </a:lnTo>
                <a:lnTo>
                  <a:pt x="6" y="87"/>
                </a:lnTo>
                <a:lnTo>
                  <a:pt x="11" y="84"/>
                </a:lnTo>
                <a:lnTo>
                  <a:pt x="14" y="83"/>
                </a:lnTo>
                <a:lnTo>
                  <a:pt x="21" y="83"/>
                </a:lnTo>
                <a:lnTo>
                  <a:pt x="25" y="81"/>
                </a:lnTo>
                <a:lnTo>
                  <a:pt x="28" y="78"/>
                </a:lnTo>
                <a:lnTo>
                  <a:pt x="30" y="76"/>
                </a:lnTo>
                <a:lnTo>
                  <a:pt x="31" y="74"/>
                </a:lnTo>
                <a:lnTo>
                  <a:pt x="31" y="67"/>
                </a:lnTo>
                <a:lnTo>
                  <a:pt x="30" y="61"/>
                </a:lnTo>
                <a:lnTo>
                  <a:pt x="27" y="54"/>
                </a:lnTo>
                <a:lnTo>
                  <a:pt x="23" y="50"/>
                </a:lnTo>
                <a:lnTo>
                  <a:pt x="18" y="46"/>
                </a:lnTo>
                <a:lnTo>
                  <a:pt x="16" y="43"/>
                </a:lnTo>
                <a:lnTo>
                  <a:pt x="10" y="39"/>
                </a:lnTo>
                <a:lnTo>
                  <a:pt x="7" y="36"/>
                </a:lnTo>
                <a:lnTo>
                  <a:pt x="4" y="32"/>
                </a:lnTo>
                <a:lnTo>
                  <a:pt x="4" y="27"/>
                </a:lnTo>
                <a:lnTo>
                  <a:pt x="4" y="20"/>
                </a:lnTo>
                <a:lnTo>
                  <a:pt x="7" y="13"/>
                </a:lnTo>
                <a:lnTo>
                  <a:pt x="13" y="6"/>
                </a:lnTo>
                <a:lnTo>
                  <a:pt x="20" y="2"/>
                </a:lnTo>
                <a:lnTo>
                  <a:pt x="23" y="0"/>
                </a:lnTo>
                <a:lnTo>
                  <a:pt x="28"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2" name="Freeform 44">
            <a:extLst>
              <a:ext uri="{FF2B5EF4-FFF2-40B4-BE49-F238E27FC236}">
                <a16:creationId xmlns:a16="http://schemas.microsoft.com/office/drawing/2014/main" id="{5D792143-8B52-7F4A-9B6B-31DCAA98E4B1}"/>
              </a:ext>
            </a:extLst>
          </p:cNvPr>
          <p:cNvSpPr>
            <a:spLocks/>
          </p:cNvSpPr>
          <p:nvPr/>
        </p:nvSpPr>
        <p:spPr bwMode="auto">
          <a:xfrm>
            <a:off x="4343400" y="2827338"/>
            <a:ext cx="511175" cy="630237"/>
          </a:xfrm>
          <a:custGeom>
            <a:avLst/>
            <a:gdLst>
              <a:gd name="T0" fmla="*/ 2147483647 w 240"/>
              <a:gd name="T1" fmla="*/ 2147483647 h 277"/>
              <a:gd name="T2" fmla="*/ 2147483647 w 240"/>
              <a:gd name="T3" fmla="*/ 2147483647 h 277"/>
              <a:gd name="T4" fmla="*/ 2147483647 w 240"/>
              <a:gd name="T5" fmla="*/ 2147483647 h 277"/>
              <a:gd name="T6" fmla="*/ 2147483647 w 240"/>
              <a:gd name="T7" fmla="*/ 2147483647 h 277"/>
              <a:gd name="T8" fmla="*/ 2147483647 w 240"/>
              <a:gd name="T9" fmla="*/ 2147483647 h 277"/>
              <a:gd name="T10" fmla="*/ 2147483647 w 240"/>
              <a:gd name="T11" fmla="*/ 2147483647 h 277"/>
              <a:gd name="T12" fmla="*/ 2147483647 w 240"/>
              <a:gd name="T13" fmla="*/ 2147483647 h 277"/>
              <a:gd name="T14" fmla="*/ 2147483647 w 240"/>
              <a:gd name="T15" fmla="*/ 2147483647 h 277"/>
              <a:gd name="T16" fmla="*/ 2147483647 w 240"/>
              <a:gd name="T17" fmla="*/ 2147483647 h 277"/>
              <a:gd name="T18" fmla="*/ 2147483647 w 240"/>
              <a:gd name="T19" fmla="*/ 2147483647 h 277"/>
              <a:gd name="T20" fmla="*/ 2147483647 w 240"/>
              <a:gd name="T21" fmla="*/ 2147483647 h 277"/>
              <a:gd name="T22" fmla="*/ 2147483647 w 240"/>
              <a:gd name="T23" fmla="*/ 2147483647 h 277"/>
              <a:gd name="T24" fmla="*/ 2147483647 w 240"/>
              <a:gd name="T25" fmla="*/ 2147483647 h 277"/>
              <a:gd name="T26" fmla="*/ 2147483647 w 240"/>
              <a:gd name="T27" fmla="*/ 2147483647 h 277"/>
              <a:gd name="T28" fmla="*/ 2147483647 w 240"/>
              <a:gd name="T29" fmla="*/ 2147483647 h 277"/>
              <a:gd name="T30" fmla="*/ 2147483647 w 240"/>
              <a:gd name="T31" fmla="*/ 2147483647 h 277"/>
              <a:gd name="T32" fmla="*/ 2147483647 w 240"/>
              <a:gd name="T33" fmla="*/ 2147483647 h 277"/>
              <a:gd name="T34" fmla="*/ 2147483647 w 240"/>
              <a:gd name="T35" fmla="*/ 2147483647 h 277"/>
              <a:gd name="T36" fmla="*/ 2147483647 w 240"/>
              <a:gd name="T37" fmla="*/ 2147483647 h 277"/>
              <a:gd name="T38" fmla="*/ 2147483647 w 240"/>
              <a:gd name="T39" fmla="*/ 2147483647 h 277"/>
              <a:gd name="T40" fmla="*/ 2147483647 w 240"/>
              <a:gd name="T41" fmla="*/ 2147483647 h 277"/>
              <a:gd name="T42" fmla="*/ 2147483647 w 240"/>
              <a:gd name="T43" fmla="*/ 2147483647 h 277"/>
              <a:gd name="T44" fmla="*/ 0 w 240"/>
              <a:gd name="T45" fmla="*/ 2147483647 h 277"/>
              <a:gd name="T46" fmla="*/ 0 w 240"/>
              <a:gd name="T47" fmla="*/ 2147483647 h 277"/>
              <a:gd name="T48" fmla="*/ 2147483647 w 240"/>
              <a:gd name="T49" fmla="*/ 2147483647 h 277"/>
              <a:gd name="T50" fmla="*/ 2147483647 w 240"/>
              <a:gd name="T51" fmla="*/ 2147483647 h 277"/>
              <a:gd name="T52" fmla="*/ 2147483647 w 240"/>
              <a:gd name="T53" fmla="*/ 2147483647 h 277"/>
              <a:gd name="T54" fmla="*/ 2147483647 w 240"/>
              <a:gd name="T55" fmla="*/ 2147483647 h 277"/>
              <a:gd name="T56" fmla="*/ 2147483647 w 240"/>
              <a:gd name="T57" fmla="*/ 2147483647 h 277"/>
              <a:gd name="T58" fmla="*/ 2147483647 w 240"/>
              <a:gd name="T59" fmla="*/ 2147483647 h 277"/>
              <a:gd name="T60" fmla="*/ 2147483647 w 240"/>
              <a:gd name="T61" fmla="*/ 2147483647 h 277"/>
              <a:gd name="T62" fmla="*/ 2147483647 w 240"/>
              <a:gd name="T63" fmla="*/ 2147483647 h 277"/>
              <a:gd name="T64" fmla="*/ 2147483647 w 240"/>
              <a:gd name="T65" fmla="*/ 2147483647 h 277"/>
              <a:gd name="T66" fmla="*/ 2147483647 w 240"/>
              <a:gd name="T67" fmla="*/ 2147483647 h 277"/>
              <a:gd name="T68" fmla="*/ 2147483647 w 240"/>
              <a:gd name="T69" fmla="*/ 2147483647 h 277"/>
              <a:gd name="T70" fmla="*/ 2147483647 w 240"/>
              <a:gd name="T71" fmla="*/ 2147483647 h 277"/>
              <a:gd name="T72" fmla="*/ 2147483647 w 240"/>
              <a:gd name="T73" fmla="*/ 2147483647 h 277"/>
              <a:gd name="T74" fmla="*/ 2147483647 w 240"/>
              <a:gd name="T75" fmla="*/ 2147483647 h 277"/>
              <a:gd name="T76" fmla="*/ 2147483647 w 240"/>
              <a:gd name="T77" fmla="*/ 2147483647 h 277"/>
              <a:gd name="T78" fmla="*/ 2147483647 w 240"/>
              <a:gd name="T79" fmla="*/ 2147483647 h 277"/>
              <a:gd name="T80" fmla="*/ 2147483647 w 240"/>
              <a:gd name="T81" fmla="*/ 2147483647 h 277"/>
              <a:gd name="T82" fmla="*/ 2147483647 w 240"/>
              <a:gd name="T83" fmla="*/ 0 h 277"/>
              <a:gd name="T84" fmla="*/ 2147483647 w 240"/>
              <a:gd name="T85" fmla="*/ 2147483647 h 277"/>
              <a:gd name="T86" fmla="*/ 2147483647 w 240"/>
              <a:gd name="T87" fmla="*/ 2147483647 h 277"/>
              <a:gd name="T88" fmla="*/ 2147483647 w 240"/>
              <a:gd name="T89" fmla="*/ 2147483647 h 277"/>
              <a:gd name="T90" fmla="*/ 2147483647 w 240"/>
              <a:gd name="T91" fmla="*/ 2147483647 h 2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77"/>
              <a:gd name="T140" fmla="*/ 240 w 240"/>
              <a:gd name="T141" fmla="*/ 277 h 2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77">
                <a:moveTo>
                  <a:pt x="217" y="44"/>
                </a:moveTo>
                <a:lnTo>
                  <a:pt x="213" y="44"/>
                </a:lnTo>
                <a:lnTo>
                  <a:pt x="209" y="44"/>
                </a:lnTo>
                <a:lnTo>
                  <a:pt x="203" y="44"/>
                </a:lnTo>
                <a:lnTo>
                  <a:pt x="200" y="44"/>
                </a:lnTo>
                <a:lnTo>
                  <a:pt x="194" y="44"/>
                </a:lnTo>
                <a:lnTo>
                  <a:pt x="190" y="45"/>
                </a:lnTo>
                <a:lnTo>
                  <a:pt x="186" y="47"/>
                </a:lnTo>
                <a:lnTo>
                  <a:pt x="182" y="48"/>
                </a:lnTo>
                <a:lnTo>
                  <a:pt x="177" y="50"/>
                </a:lnTo>
                <a:lnTo>
                  <a:pt x="173" y="51"/>
                </a:lnTo>
                <a:lnTo>
                  <a:pt x="167" y="52"/>
                </a:lnTo>
                <a:lnTo>
                  <a:pt x="165" y="55"/>
                </a:lnTo>
                <a:lnTo>
                  <a:pt x="156" y="58"/>
                </a:lnTo>
                <a:lnTo>
                  <a:pt x="148" y="64"/>
                </a:lnTo>
                <a:lnTo>
                  <a:pt x="143" y="65"/>
                </a:lnTo>
                <a:lnTo>
                  <a:pt x="139" y="67"/>
                </a:lnTo>
                <a:lnTo>
                  <a:pt x="135" y="70"/>
                </a:lnTo>
                <a:lnTo>
                  <a:pt x="131" y="72"/>
                </a:lnTo>
                <a:lnTo>
                  <a:pt x="122" y="78"/>
                </a:lnTo>
                <a:lnTo>
                  <a:pt x="115" y="84"/>
                </a:lnTo>
                <a:lnTo>
                  <a:pt x="108" y="91"/>
                </a:lnTo>
                <a:lnTo>
                  <a:pt x="101" y="98"/>
                </a:lnTo>
                <a:lnTo>
                  <a:pt x="94" y="105"/>
                </a:lnTo>
                <a:lnTo>
                  <a:pt x="88" y="112"/>
                </a:lnTo>
                <a:lnTo>
                  <a:pt x="81" y="119"/>
                </a:lnTo>
                <a:lnTo>
                  <a:pt x="75" y="128"/>
                </a:lnTo>
                <a:lnTo>
                  <a:pt x="70" y="135"/>
                </a:lnTo>
                <a:lnTo>
                  <a:pt x="64" y="143"/>
                </a:lnTo>
                <a:lnTo>
                  <a:pt x="60" y="152"/>
                </a:lnTo>
                <a:lnTo>
                  <a:pt x="55" y="160"/>
                </a:lnTo>
                <a:lnTo>
                  <a:pt x="54" y="163"/>
                </a:lnTo>
                <a:lnTo>
                  <a:pt x="51" y="169"/>
                </a:lnTo>
                <a:lnTo>
                  <a:pt x="50" y="173"/>
                </a:lnTo>
                <a:lnTo>
                  <a:pt x="50" y="177"/>
                </a:lnTo>
                <a:lnTo>
                  <a:pt x="47" y="182"/>
                </a:lnTo>
                <a:lnTo>
                  <a:pt x="47" y="186"/>
                </a:lnTo>
                <a:lnTo>
                  <a:pt x="45" y="190"/>
                </a:lnTo>
                <a:lnTo>
                  <a:pt x="45" y="194"/>
                </a:lnTo>
                <a:lnTo>
                  <a:pt x="44" y="199"/>
                </a:lnTo>
                <a:lnTo>
                  <a:pt x="43" y="203"/>
                </a:lnTo>
                <a:lnTo>
                  <a:pt x="43" y="209"/>
                </a:lnTo>
                <a:lnTo>
                  <a:pt x="43" y="213"/>
                </a:lnTo>
                <a:lnTo>
                  <a:pt x="43" y="217"/>
                </a:lnTo>
                <a:lnTo>
                  <a:pt x="43" y="221"/>
                </a:lnTo>
                <a:lnTo>
                  <a:pt x="43" y="226"/>
                </a:lnTo>
                <a:lnTo>
                  <a:pt x="45" y="230"/>
                </a:lnTo>
                <a:lnTo>
                  <a:pt x="45" y="234"/>
                </a:lnTo>
                <a:lnTo>
                  <a:pt x="47" y="238"/>
                </a:lnTo>
                <a:lnTo>
                  <a:pt x="47" y="243"/>
                </a:lnTo>
                <a:lnTo>
                  <a:pt x="50" y="248"/>
                </a:lnTo>
                <a:lnTo>
                  <a:pt x="50" y="253"/>
                </a:lnTo>
                <a:lnTo>
                  <a:pt x="50" y="257"/>
                </a:lnTo>
                <a:lnTo>
                  <a:pt x="48" y="261"/>
                </a:lnTo>
                <a:lnTo>
                  <a:pt x="47" y="265"/>
                </a:lnTo>
                <a:lnTo>
                  <a:pt x="41" y="271"/>
                </a:lnTo>
                <a:lnTo>
                  <a:pt x="36" y="275"/>
                </a:lnTo>
                <a:lnTo>
                  <a:pt x="27" y="277"/>
                </a:lnTo>
                <a:lnTo>
                  <a:pt x="19" y="275"/>
                </a:lnTo>
                <a:lnTo>
                  <a:pt x="14" y="271"/>
                </a:lnTo>
                <a:lnTo>
                  <a:pt x="11" y="270"/>
                </a:lnTo>
                <a:lnTo>
                  <a:pt x="9" y="265"/>
                </a:lnTo>
                <a:lnTo>
                  <a:pt x="7" y="261"/>
                </a:lnTo>
                <a:lnTo>
                  <a:pt x="6" y="255"/>
                </a:lnTo>
                <a:lnTo>
                  <a:pt x="4" y="250"/>
                </a:lnTo>
                <a:lnTo>
                  <a:pt x="3" y="244"/>
                </a:lnTo>
                <a:lnTo>
                  <a:pt x="1" y="240"/>
                </a:lnTo>
                <a:lnTo>
                  <a:pt x="0" y="233"/>
                </a:lnTo>
                <a:lnTo>
                  <a:pt x="0" y="227"/>
                </a:lnTo>
                <a:lnTo>
                  <a:pt x="0" y="221"/>
                </a:lnTo>
                <a:lnTo>
                  <a:pt x="0" y="217"/>
                </a:lnTo>
                <a:lnTo>
                  <a:pt x="0" y="210"/>
                </a:lnTo>
                <a:lnTo>
                  <a:pt x="0" y="206"/>
                </a:lnTo>
                <a:lnTo>
                  <a:pt x="0" y="199"/>
                </a:lnTo>
                <a:lnTo>
                  <a:pt x="1" y="194"/>
                </a:lnTo>
                <a:lnTo>
                  <a:pt x="1" y="187"/>
                </a:lnTo>
                <a:lnTo>
                  <a:pt x="3" y="183"/>
                </a:lnTo>
                <a:lnTo>
                  <a:pt x="4" y="176"/>
                </a:lnTo>
                <a:lnTo>
                  <a:pt x="7" y="172"/>
                </a:lnTo>
                <a:lnTo>
                  <a:pt x="7" y="166"/>
                </a:lnTo>
                <a:lnTo>
                  <a:pt x="9" y="160"/>
                </a:lnTo>
                <a:lnTo>
                  <a:pt x="11" y="155"/>
                </a:lnTo>
                <a:lnTo>
                  <a:pt x="14" y="149"/>
                </a:lnTo>
                <a:lnTo>
                  <a:pt x="16" y="143"/>
                </a:lnTo>
                <a:lnTo>
                  <a:pt x="19" y="138"/>
                </a:lnTo>
                <a:lnTo>
                  <a:pt x="21" y="132"/>
                </a:lnTo>
                <a:lnTo>
                  <a:pt x="24" y="128"/>
                </a:lnTo>
                <a:lnTo>
                  <a:pt x="27" y="122"/>
                </a:lnTo>
                <a:lnTo>
                  <a:pt x="30" y="116"/>
                </a:lnTo>
                <a:lnTo>
                  <a:pt x="33" y="111"/>
                </a:lnTo>
                <a:lnTo>
                  <a:pt x="38" y="106"/>
                </a:lnTo>
                <a:lnTo>
                  <a:pt x="41" y="102"/>
                </a:lnTo>
                <a:lnTo>
                  <a:pt x="45" y="98"/>
                </a:lnTo>
                <a:lnTo>
                  <a:pt x="48" y="92"/>
                </a:lnTo>
                <a:lnTo>
                  <a:pt x="54" y="88"/>
                </a:lnTo>
                <a:lnTo>
                  <a:pt x="57" y="82"/>
                </a:lnTo>
                <a:lnTo>
                  <a:pt x="61" y="78"/>
                </a:lnTo>
                <a:lnTo>
                  <a:pt x="65" y="74"/>
                </a:lnTo>
                <a:lnTo>
                  <a:pt x="70" y="68"/>
                </a:lnTo>
                <a:lnTo>
                  <a:pt x="74" y="64"/>
                </a:lnTo>
                <a:lnTo>
                  <a:pt x="78" y="60"/>
                </a:lnTo>
                <a:lnTo>
                  <a:pt x="82" y="57"/>
                </a:lnTo>
                <a:lnTo>
                  <a:pt x="88" y="52"/>
                </a:lnTo>
                <a:lnTo>
                  <a:pt x="92" y="48"/>
                </a:lnTo>
                <a:lnTo>
                  <a:pt x="98" y="44"/>
                </a:lnTo>
                <a:lnTo>
                  <a:pt x="102" y="40"/>
                </a:lnTo>
                <a:lnTo>
                  <a:pt x="108" y="37"/>
                </a:lnTo>
                <a:lnTo>
                  <a:pt x="112" y="33"/>
                </a:lnTo>
                <a:lnTo>
                  <a:pt x="118" y="30"/>
                </a:lnTo>
                <a:lnTo>
                  <a:pt x="123" y="27"/>
                </a:lnTo>
                <a:lnTo>
                  <a:pt x="128" y="24"/>
                </a:lnTo>
                <a:lnTo>
                  <a:pt x="133" y="21"/>
                </a:lnTo>
                <a:lnTo>
                  <a:pt x="139" y="18"/>
                </a:lnTo>
                <a:lnTo>
                  <a:pt x="143" y="16"/>
                </a:lnTo>
                <a:lnTo>
                  <a:pt x="149" y="14"/>
                </a:lnTo>
                <a:lnTo>
                  <a:pt x="155" y="11"/>
                </a:lnTo>
                <a:lnTo>
                  <a:pt x="160" y="9"/>
                </a:lnTo>
                <a:lnTo>
                  <a:pt x="166" y="7"/>
                </a:lnTo>
                <a:lnTo>
                  <a:pt x="172" y="7"/>
                </a:lnTo>
                <a:lnTo>
                  <a:pt x="177" y="4"/>
                </a:lnTo>
                <a:lnTo>
                  <a:pt x="183" y="3"/>
                </a:lnTo>
                <a:lnTo>
                  <a:pt x="189" y="1"/>
                </a:lnTo>
                <a:lnTo>
                  <a:pt x="194" y="1"/>
                </a:lnTo>
                <a:lnTo>
                  <a:pt x="200" y="0"/>
                </a:lnTo>
                <a:lnTo>
                  <a:pt x="206" y="0"/>
                </a:lnTo>
                <a:lnTo>
                  <a:pt x="211" y="0"/>
                </a:lnTo>
                <a:lnTo>
                  <a:pt x="217" y="0"/>
                </a:lnTo>
                <a:lnTo>
                  <a:pt x="223" y="0"/>
                </a:lnTo>
                <a:lnTo>
                  <a:pt x="227" y="1"/>
                </a:lnTo>
                <a:lnTo>
                  <a:pt x="230" y="3"/>
                </a:lnTo>
                <a:lnTo>
                  <a:pt x="234" y="7"/>
                </a:lnTo>
                <a:lnTo>
                  <a:pt x="237" y="14"/>
                </a:lnTo>
                <a:lnTo>
                  <a:pt x="240" y="23"/>
                </a:lnTo>
                <a:lnTo>
                  <a:pt x="237" y="30"/>
                </a:lnTo>
                <a:lnTo>
                  <a:pt x="234" y="37"/>
                </a:lnTo>
                <a:lnTo>
                  <a:pt x="230" y="40"/>
                </a:lnTo>
                <a:lnTo>
                  <a:pt x="227" y="41"/>
                </a:lnTo>
                <a:lnTo>
                  <a:pt x="223" y="43"/>
                </a:lnTo>
                <a:lnTo>
                  <a:pt x="217"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3" name="Freeform 45">
            <a:extLst>
              <a:ext uri="{FF2B5EF4-FFF2-40B4-BE49-F238E27FC236}">
                <a16:creationId xmlns:a16="http://schemas.microsoft.com/office/drawing/2014/main" id="{BCEF542F-EFA0-134A-82C5-1C342E89ADFD}"/>
              </a:ext>
            </a:extLst>
          </p:cNvPr>
          <p:cNvSpPr>
            <a:spLocks/>
          </p:cNvSpPr>
          <p:nvPr/>
        </p:nvSpPr>
        <p:spPr bwMode="auto">
          <a:xfrm>
            <a:off x="4638675" y="3776663"/>
            <a:ext cx="2919413" cy="896937"/>
          </a:xfrm>
          <a:custGeom>
            <a:avLst/>
            <a:gdLst>
              <a:gd name="T0" fmla="*/ 0 w 1370"/>
              <a:gd name="T1" fmla="*/ 2147483647 h 394"/>
              <a:gd name="T2" fmla="*/ 2147483647 w 1370"/>
              <a:gd name="T3" fmla="*/ 0 h 394"/>
              <a:gd name="T4" fmla="*/ 2147483647 w 1370"/>
              <a:gd name="T5" fmla="*/ 2147483647 h 394"/>
              <a:gd name="T6" fmla="*/ 2147483647 w 1370"/>
              <a:gd name="T7" fmla="*/ 2147483647 h 394"/>
              <a:gd name="T8" fmla="*/ 0 w 1370"/>
              <a:gd name="T9" fmla="*/ 2147483647 h 394"/>
              <a:gd name="T10" fmla="*/ 0 w 1370"/>
              <a:gd name="T11" fmla="*/ 2147483647 h 394"/>
              <a:gd name="T12" fmla="*/ 0 60000 65536"/>
              <a:gd name="T13" fmla="*/ 0 60000 65536"/>
              <a:gd name="T14" fmla="*/ 0 60000 65536"/>
              <a:gd name="T15" fmla="*/ 0 60000 65536"/>
              <a:gd name="T16" fmla="*/ 0 60000 65536"/>
              <a:gd name="T17" fmla="*/ 0 60000 65536"/>
              <a:gd name="T18" fmla="*/ 0 w 1370"/>
              <a:gd name="T19" fmla="*/ 0 h 394"/>
              <a:gd name="T20" fmla="*/ 1370 w 1370"/>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1370" h="394">
                <a:moveTo>
                  <a:pt x="0" y="295"/>
                </a:moveTo>
                <a:lnTo>
                  <a:pt x="1294" y="0"/>
                </a:lnTo>
                <a:lnTo>
                  <a:pt x="1370" y="104"/>
                </a:lnTo>
                <a:lnTo>
                  <a:pt x="112" y="394"/>
                </a:lnTo>
                <a:lnTo>
                  <a:pt x="0" y="295"/>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4" name="Freeform 46">
            <a:extLst>
              <a:ext uri="{FF2B5EF4-FFF2-40B4-BE49-F238E27FC236}">
                <a16:creationId xmlns:a16="http://schemas.microsoft.com/office/drawing/2014/main" id="{65BCF9D5-4297-4B41-98F4-5E521A358EE0}"/>
              </a:ext>
            </a:extLst>
          </p:cNvPr>
          <p:cNvSpPr>
            <a:spLocks/>
          </p:cNvSpPr>
          <p:nvPr/>
        </p:nvSpPr>
        <p:spPr bwMode="auto">
          <a:xfrm>
            <a:off x="4929188" y="2820988"/>
            <a:ext cx="163512" cy="261937"/>
          </a:xfrm>
          <a:custGeom>
            <a:avLst/>
            <a:gdLst>
              <a:gd name="T0" fmla="*/ 2147483647 w 77"/>
              <a:gd name="T1" fmla="*/ 2147483647 h 115"/>
              <a:gd name="T2" fmla="*/ 2147483647 w 77"/>
              <a:gd name="T3" fmla="*/ 2147483647 h 115"/>
              <a:gd name="T4" fmla="*/ 2147483647 w 77"/>
              <a:gd name="T5" fmla="*/ 2147483647 h 115"/>
              <a:gd name="T6" fmla="*/ 2147483647 w 77"/>
              <a:gd name="T7" fmla="*/ 2147483647 h 115"/>
              <a:gd name="T8" fmla="*/ 2147483647 w 77"/>
              <a:gd name="T9" fmla="*/ 2147483647 h 115"/>
              <a:gd name="T10" fmla="*/ 2147483647 w 77"/>
              <a:gd name="T11" fmla="*/ 2147483647 h 115"/>
              <a:gd name="T12" fmla="*/ 2147483647 w 77"/>
              <a:gd name="T13" fmla="*/ 2147483647 h 115"/>
              <a:gd name="T14" fmla="*/ 2147483647 w 77"/>
              <a:gd name="T15" fmla="*/ 2147483647 h 115"/>
              <a:gd name="T16" fmla="*/ 2147483647 w 77"/>
              <a:gd name="T17" fmla="*/ 2147483647 h 115"/>
              <a:gd name="T18" fmla="*/ 2147483647 w 77"/>
              <a:gd name="T19" fmla="*/ 2147483647 h 115"/>
              <a:gd name="T20" fmla="*/ 2147483647 w 77"/>
              <a:gd name="T21" fmla="*/ 2147483647 h 115"/>
              <a:gd name="T22" fmla="*/ 2147483647 w 77"/>
              <a:gd name="T23" fmla="*/ 2147483647 h 115"/>
              <a:gd name="T24" fmla="*/ 2147483647 w 77"/>
              <a:gd name="T25" fmla="*/ 2147483647 h 115"/>
              <a:gd name="T26" fmla="*/ 2147483647 w 77"/>
              <a:gd name="T27" fmla="*/ 2147483647 h 115"/>
              <a:gd name="T28" fmla="*/ 2147483647 w 77"/>
              <a:gd name="T29" fmla="*/ 2147483647 h 115"/>
              <a:gd name="T30" fmla="*/ 2147483647 w 77"/>
              <a:gd name="T31" fmla="*/ 2147483647 h 115"/>
              <a:gd name="T32" fmla="*/ 2147483647 w 77"/>
              <a:gd name="T33" fmla="*/ 2147483647 h 115"/>
              <a:gd name="T34" fmla="*/ 2147483647 w 77"/>
              <a:gd name="T35" fmla="*/ 2147483647 h 115"/>
              <a:gd name="T36" fmla="*/ 2147483647 w 77"/>
              <a:gd name="T37" fmla="*/ 2147483647 h 115"/>
              <a:gd name="T38" fmla="*/ 2147483647 w 77"/>
              <a:gd name="T39" fmla="*/ 2147483647 h 115"/>
              <a:gd name="T40" fmla="*/ 2147483647 w 77"/>
              <a:gd name="T41" fmla="*/ 2147483647 h 115"/>
              <a:gd name="T42" fmla="*/ 2147483647 w 77"/>
              <a:gd name="T43" fmla="*/ 2147483647 h 115"/>
              <a:gd name="T44" fmla="*/ 2147483647 w 77"/>
              <a:gd name="T45" fmla="*/ 2147483647 h 115"/>
              <a:gd name="T46" fmla="*/ 2147483647 w 77"/>
              <a:gd name="T47" fmla="*/ 2147483647 h 115"/>
              <a:gd name="T48" fmla="*/ 2147483647 w 77"/>
              <a:gd name="T49" fmla="*/ 2147483647 h 115"/>
              <a:gd name="T50" fmla="*/ 2147483647 w 77"/>
              <a:gd name="T51" fmla="*/ 2147483647 h 115"/>
              <a:gd name="T52" fmla="*/ 2147483647 w 77"/>
              <a:gd name="T53" fmla="*/ 2147483647 h 115"/>
              <a:gd name="T54" fmla="*/ 2147483647 w 77"/>
              <a:gd name="T55" fmla="*/ 2147483647 h 115"/>
              <a:gd name="T56" fmla="*/ 2147483647 w 77"/>
              <a:gd name="T57" fmla="*/ 2147483647 h 115"/>
              <a:gd name="T58" fmla="*/ 2147483647 w 77"/>
              <a:gd name="T59" fmla="*/ 2147483647 h 115"/>
              <a:gd name="T60" fmla="*/ 2147483647 w 77"/>
              <a:gd name="T61" fmla="*/ 2147483647 h 115"/>
              <a:gd name="T62" fmla="*/ 2147483647 w 77"/>
              <a:gd name="T63" fmla="*/ 2147483647 h 115"/>
              <a:gd name="T64" fmla="*/ 2147483647 w 77"/>
              <a:gd name="T65" fmla="*/ 2147483647 h 115"/>
              <a:gd name="T66" fmla="*/ 2147483647 w 77"/>
              <a:gd name="T67" fmla="*/ 2147483647 h 115"/>
              <a:gd name="T68" fmla="*/ 2147483647 w 77"/>
              <a:gd name="T69" fmla="*/ 2147483647 h 115"/>
              <a:gd name="T70" fmla="*/ 2147483647 w 77"/>
              <a:gd name="T71" fmla="*/ 2147483647 h 115"/>
              <a:gd name="T72" fmla="*/ 2147483647 w 77"/>
              <a:gd name="T73" fmla="*/ 2147483647 h 115"/>
              <a:gd name="T74" fmla="*/ 2147483647 w 77"/>
              <a:gd name="T75" fmla="*/ 2147483647 h 115"/>
              <a:gd name="T76" fmla="*/ 2147483647 w 77"/>
              <a:gd name="T77" fmla="*/ 2147483647 h 115"/>
              <a:gd name="T78" fmla="*/ 2147483647 w 77"/>
              <a:gd name="T79" fmla="*/ 2147483647 h 115"/>
              <a:gd name="T80" fmla="*/ 2147483647 w 77"/>
              <a:gd name="T81" fmla="*/ 2147483647 h 115"/>
              <a:gd name="T82" fmla="*/ 2147483647 w 77"/>
              <a:gd name="T83" fmla="*/ 2147483647 h 115"/>
              <a:gd name="T84" fmla="*/ 2147483647 w 77"/>
              <a:gd name="T85" fmla="*/ 2147483647 h 115"/>
              <a:gd name="T86" fmla="*/ 2147483647 w 77"/>
              <a:gd name="T87" fmla="*/ 2147483647 h 115"/>
              <a:gd name="T88" fmla="*/ 2147483647 w 77"/>
              <a:gd name="T89" fmla="*/ 2147483647 h 115"/>
              <a:gd name="T90" fmla="*/ 2147483647 w 77"/>
              <a:gd name="T91" fmla="*/ 2147483647 h 115"/>
              <a:gd name="T92" fmla="*/ 2147483647 w 77"/>
              <a:gd name="T93" fmla="*/ 2147483647 h 115"/>
              <a:gd name="T94" fmla="*/ 2147483647 w 77"/>
              <a:gd name="T95" fmla="*/ 2147483647 h 115"/>
              <a:gd name="T96" fmla="*/ 0 w 77"/>
              <a:gd name="T97" fmla="*/ 2147483647 h 115"/>
              <a:gd name="T98" fmla="*/ 0 w 77"/>
              <a:gd name="T99" fmla="*/ 2147483647 h 115"/>
              <a:gd name="T100" fmla="*/ 2147483647 w 77"/>
              <a:gd name="T101" fmla="*/ 2147483647 h 115"/>
              <a:gd name="T102" fmla="*/ 2147483647 w 77"/>
              <a:gd name="T103" fmla="*/ 2147483647 h 115"/>
              <a:gd name="T104" fmla="*/ 2147483647 w 77"/>
              <a:gd name="T105" fmla="*/ 2147483647 h 115"/>
              <a:gd name="T106" fmla="*/ 2147483647 w 77"/>
              <a:gd name="T107" fmla="*/ 2147483647 h 115"/>
              <a:gd name="T108" fmla="*/ 2147483647 w 77"/>
              <a:gd name="T109" fmla="*/ 2147483647 h 115"/>
              <a:gd name="T110" fmla="*/ 2147483647 w 77"/>
              <a:gd name="T111" fmla="*/ 0 h 115"/>
              <a:gd name="T112" fmla="*/ 2147483647 w 77"/>
              <a:gd name="T113" fmla="*/ 2147483647 h 115"/>
              <a:gd name="T114" fmla="*/ 2147483647 w 77"/>
              <a:gd name="T115" fmla="*/ 2147483647 h 115"/>
              <a:gd name="T116" fmla="*/ 2147483647 w 77"/>
              <a:gd name="T117" fmla="*/ 2147483647 h 115"/>
              <a:gd name="T118" fmla="*/ 2147483647 w 77"/>
              <a:gd name="T119" fmla="*/ 2147483647 h 115"/>
              <a:gd name="T120" fmla="*/ 2147483647 w 77"/>
              <a:gd name="T121" fmla="*/ 2147483647 h 115"/>
              <a:gd name="T122" fmla="*/ 2147483647 w 77"/>
              <a:gd name="T123" fmla="*/ 2147483647 h 1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
              <a:gd name="T187" fmla="*/ 0 h 115"/>
              <a:gd name="T188" fmla="*/ 77 w 77"/>
              <a:gd name="T189" fmla="*/ 115 h 1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 h="115">
                <a:moveTo>
                  <a:pt x="43" y="13"/>
                </a:moveTo>
                <a:lnTo>
                  <a:pt x="44" y="17"/>
                </a:lnTo>
                <a:lnTo>
                  <a:pt x="46" y="21"/>
                </a:lnTo>
                <a:lnTo>
                  <a:pt x="49" y="26"/>
                </a:lnTo>
                <a:lnTo>
                  <a:pt x="51" y="30"/>
                </a:lnTo>
                <a:lnTo>
                  <a:pt x="51" y="34"/>
                </a:lnTo>
                <a:lnTo>
                  <a:pt x="54" y="38"/>
                </a:lnTo>
                <a:lnTo>
                  <a:pt x="54" y="43"/>
                </a:lnTo>
                <a:lnTo>
                  <a:pt x="57" y="47"/>
                </a:lnTo>
                <a:lnTo>
                  <a:pt x="58" y="51"/>
                </a:lnTo>
                <a:lnTo>
                  <a:pt x="60" y="55"/>
                </a:lnTo>
                <a:lnTo>
                  <a:pt x="61" y="60"/>
                </a:lnTo>
                <a:lnTo>
                  <a:pt x="63" y="64"/>
                </a:lnTo>
                <a:lnTo>
                  <a:pt x="66" y="68"/>
                </a:lnTo>
                <a:lnTo>
                  <a:pt x="68" y="73"/>
                </a:lnTo>
                <a:lnTo>
                  <a:pt x="70" y="78"/>
                </a:lnTo>
                <a:lnTo>
                  <a:pt x="74" y="82"/>
                </a:lnTo>
                <a:lnTo>
                  <a:pt x="75" y="87"/>
                </a:lnTo>
                <a:lnTo>
                  <a:pt x="77" y="90"/>
                </a:lnTo>
                <a:lnTo>
                  <a:pt x="77" y="94"/>
                </a:lnTo>
                <a:lnTo>
                  <a:pt x="77" y="98"/>
                </a:lnTo>
                <a:lnTo>
                  <a:pt x="73" y="105"/>
                </a:lnTo>
                <a:lnTo>
                  <a:pt x="67" y="112"/>
                </a:lnTo>
                <a:lnTo>
                  <a:pt x="63" y="114"/>
                </a:lnTo>
                <a:lnTo>
                  <a:pt x="58" y="115"/>
                </a:lnTo>
                <a:lnTo>
                  <a:pt x="54" y="115"/>
                </a:lnTo>
                <a:lnTo>
                  <a:pt x="51" y="115"/>
                </a:lnTo>
                <a:lnTo>
                  <a:pt x="46" y="114"/>
                </a:lnTo>
                <a:lnTo>
                  <a:pt x="43" y="112"/>
                </a:lnTo>
                <a:lnTo>
                  <a:pt x="39" y="109"/>
                </a:lnTo>
                <a:lnTo>
                  <a:pt x="37" y="105"/>
                </a:lnTo>
                <a:lnTo>
                  <a:pt x="33" y="101"/>
                </a:lnTo>
                <a:lnTo>
                  <a:pt x="30" y="97"/>
                </a:lnTo>
                <a:lnTo>
                  <a:pt x="29" y="92"/>
                </a:lnTo>
                <a:lnTo>
                  <a:pt x="26" y="87"/>
                </a:lnTo>
                <a:lnTo>
                  <a:pt x="24" y="82"/>
                </a:lnTo>
                <a:lnTo>
                  <a:pt x="23" y="78"/>
                </a:lnTo>
                <a:lnTo>
                  <a:pt x="20" y="74"/>
                </a:lnTo>
                <a:lnTo>
                  <a:pt x="19" y="70"/>
                </a:lnTo>
                <a:lnTo>
                  <a:pt x="17" y="65"/>
                </a:lnTo>
                <a:lnTo>
                  <a:pt x="16" y="61"/>
                </a:lnTo>
                <a:lnTo>
                  <a:pt x="13" y="57"/>
                </a:lnTo>
                <a:lnTo>
                  <a:pt x="13" y="53"/>
                </a:lnTo>
                <a:lnTo>
                  <a:pt x="10" y="48"/>
                </a:lnTo>
                <a:lnTo>
                  <a:pt x="9" y="44"/>
                </a:lnTo>
                <a:lnTo>
                  <a:pt x="6" y="38"/>
                </a:lnTo>
                <a:lnTo>
                  <a:pt x="5" y="34"/>
                </a:lnTo>
                <a:lnTo>
                  <a:pt x="2" y="29"/>
                </a:lnTo>
                <a:lnTo>
                  <a:pt x="0" y="24"/>
                </a:lnTo>
                <a:lnTo>
                  <a:pt x="0" y="20"/>
                </a:lnTo>
                <a:lnTo>
                  <a:pt x="2" y="16"/>
                </a:lnTo>
                <a:lnTo>
                  <a:pt x="5" y="9"/>
                </a:lnTo>
                <a:lnTo>
                  <a:pt x="12" y="4"/>
                </a:lnTo>
                <a:lnTo>
                  <a:pt x="14" y="2"/>
                </a:lnTo>
                <a:lnTo>
                  <a:pt x="19" y="2"/>
                </a:lnTo>
                <a:lnTo>
                  <a:pt x="23" y="0"/>
                </a:lnTo>
                <a:lnTo>
                  <a:pt x="27" y="2"/>
                </a:lnTo>
                <a:lnTo>
                  <a:pt x="31" y="2"/>
                </a:lnTo>
                <a:lnTo>
                  <a:pt x="36" y="4"/>
                </a:lnTo>
                <a:lnTo>
                  <a:pt x="39" y="9"/>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5" name="Freeform 47">
            <a:extLst>
              <a:ext uri="{FF2B5EF4-FFF2-40B4-BE49-F238E27FC236}">
                <a16:creationId xmlns:a16="http://schemas.microsoft.com/office/drawing/2014/main" id="{35842A91-28EF-294D-A585-4A03AB0B7A64}"/>
              </a:ext>
            </a:extLst>
          </p:cNvPr>
          <p:cNvSpPr>
            <a:spLocks/>
          </p:cNvSpPr>
          <p:nvPr/>
        </p:nvSpPr>
        <p:spPr bwMode="auto">
          <a:xfrm>
            <a:off x="5011738" y="2889250"/>
            <a:ext cx="290512" cy="179388"/>
          </a:xfrm>
          <a:custGeom>
            <a:avLst/>
            <a:gdLst>
              <a:gd name="T0" fmla="*/ 2147483647 w 136"/>
              <a:gd name="T1" fmla="*/ 2147483647 h 79"/>
              <a:gd name="T2" fmla="*/ 2147483647 w 136"/>
              <a:gd name="T3" fmla="*/ 2147483647 h 79"/>
              <a:gd name="T4" fmla="*/ 2147483647 w 136"/>
              <a:gd name="T5" fmla="*/ 2147483647 h 79"/>
              <a:gd name="T6" fmla="*/ 2147483647 w 136"/>
              <a:gd name="T7" fmla="*/ 2147483647 h 79"/>
              <a:gd name="T8" fmla="*/ 2147483647 w 136"/>
              <a:gd name="T9" fmla="*/ 2147483647 h 79"/>
              <a:gd name="T10" fmla="*/ 2147483647 w 136"/>
              <a:gd name="T11" fmla="*/ 2147483647 h 79"/>
              <a:gd name="T12" fmla="*/ 2147483647 w 136"/>
              <a:gd name="T13" fmla="*/ 2147483647 h 79"/>
              <a:gd name="T14" fmla="*/ 2147483647 w 136"/>
              <a:gd name="T15" fmla="*/ 2147483647 h 79"/>
              <a:gd name="T16" fmla="*/ 2147483647 w 136"/>
              <a:gd name="T17" fmla="*/ 2147483647 h 79"/>
              <a:gd name="T18" fmla="*/ 2147483647 w 136"/>
              <a:gd name="T19" fmla="*/ 2147483647 h 79"/>
              <a:gd name="T20" fmla="*/ 2147483647 w 136"/>
              <a:gd name="T21" fmla="*/ 2147483647 h 79"/>
              <a:gd name="T22" fmla="*/ 2147483647 w 136"/>
              <a:gd name="T23" fmla="*/ 2147483647 h 79"/>
              <a:gd name="T24" fmla="*/ 2147483647 w 136"/>
              <a:gd name="T25" fmla="*/ 2147483647 h 79"/>
              <a:gd name="T26" fmla="*/ 2147483647 w 136"/>
              <a:gd name="T27" fmla="*/ 2147483647 h 79"/>
              <a:gd name="T28" fmla="*/ 2147483647 w 136"/>
              <a:gd name="T29" fmla="*/ 2147483647 h 79"/>
              <a:gd name="T30" fmla="*/ 2147483647 w 136"/>
              <a:gd name="T31" fmla="*/ 2147483647 h 79"/>
              <a:gd name="T32" fmla="*/ 2147483647 w 136"/>
              <a:gd name="T33" fmla="*/ 2147483647 h 79"/>
              <a:gd name="T34" fmla="*/ 2147483647 w 136"/>
              <a:gd name="T35" fmla="*/ 2147483647 h 79"/>
              <a:gd name="T36" fmla="*/ 2147483647 w 136"/>
              <a:gd name="T37" fmla="*/ 2147483647 h 79"/>
              <a:gd name="T38" fmla="*/ 2147483647 w 136"/>
              <a:gd name="T39" fmla="*/ 2147483647 h 79"/>
              <a:gd name="T40" fmla="*/ 2147483647 w 136"/>
              <a:gd name="T41" fmla="*/ 2147483647 h 79"/>
              <a:gd name="T42" fmla="*/ 2147483647 w 136"/>
              <a:gd name="T43" fmla="*/ 2147483647 h 79"/>
              <a:gd name="T44" fmla="*/ 2147483647 w 136"/>
              <a:gd name="T45" fmla="*/ 2147483647 h 79"/>
              <a:gd name="T46" fmla="*/ 0 w 136"/>
              <a:gd name="T47" fmla="*/ 2147483647 h 79"/>
              <a:gd name="T48" fmla="*/ 2147483647 w 136"/>
              <a:gd name="T49" fmla="*/ 2147483647 h 79"/>
              <a:gd name="T50" fmla="*/ 2147483647 w 136"/>
              <a:gd name="T51" fmla="*/ 2147483647 h 79"/>
              <a:gd name="T52" fmla="*/ 2147483647 w 136"/>
              <a:gd name="T53" fmla="*/ 2147483647 h 79"/>
              <a:gd name="T54" fmla="*/ 2147483647 w 136"/>
              <a:gd name="T55" fmla="*/ 2147483647 h 79"/>
              <a:gd name="T56" fmla="*/ 2147483647 w 136"/>
              <a:gd name="T57" fmla="*/ 2147483647 h 79"/>
              <a:gd name="T58" fmla="*/ 2147483647 w 136"/>
              <a:gd name="T59" fmla="*/ 2147483647 h 79"/>
              <a:gd name="T60" fmla="*/ 2147483647 w 136"/>
              <a:gd name="T61" fmla="*/ 2147483647 h 79"/>
              <a:gd name="T62" fmla="*/ 2147483647 w 136"/>
              <a:gd name="T63" fmla="*/ 2147483647 h 79"/>
              <a:gd name="T64" fmla="*/ 2147483647 w 136"/>
              <a:gd name="T65" fmla="*/ 2147483647 h 79"/>
              <a:gd name="T66" fmla="*/ 2147483647 w 136"/>
              <a:gd name="T67" fmla="*/ 2147483647 h 79"/>
              <a:gd name="T68" fmla="*/ 2147483647 w 136"/>
              <a:gd name="T69" fmla="*/ 2147483647 h 79"/>
              <a:gd name="T70" fmla="*/ 2147483647 w 136"/>
              <a:gd name="T71" fmla="*/ 2147483647 h 79"/>
              <a:gd name="T72" fmla="*/ 2147483647 w 136"/>
              <a:gd name="T73" fmla="*/ 2147483647 h 79"/>
              <a:gd name="T74" fmla="*/ 2147483647 w 136"/>
              <a:gd name="T75" fmla="*/ 2147483647 h 79"/>
              <a:gd name="T76" fmla="*/ 2147483647 w 136"/>
              <a:gd name="T77" fmla="*/ 2147483647 h 79"/>
              <a:gd name="T78" fmla="*/ 2147483647 w 136"/>
              <a:gd name="T79" fmla="*/ 2147483647 h 79"/>
              <a:gd name="T80" fmla="*/ 2147483647 w 136"/>
              <a:gd name="T81" fmla="*/ 2147483647 h 79"/>
              <a:gd name="T82" fmla="*/ 2147483647 w 136"/>
              <a:gd name="T83" fmla="*/ 2147483647 h 79"/>
              <a:gd name="T84" fmla="*/ 2147483647 w 136"/>
              <a:gd name="T85" fmla="*/ 2147483647 h 79"/>
              <a:gd name="T86" fmla="*/ 2147483647 w 136"/>
              <a:gd name="T87" fmla="*/ 2147483647 h 79"/>
              <a:gd name="T88" fmla="*/ 2147483647 w 136"/>
              <a:gd name="T89" fmla="*/ 2147483647 h 79"/>
              <a:gd name="T90" fmla="*/ 2147483647 w 136"/>
              <a:gd name="T91" fmla="*/ 2147483647 h 79"/>
              <a:gd name="T92" fmla="*/ 2147483647 w 136"/>
              <a:gd name="T93" fmla="*/ 2147483647 h 79"/>
              <a:gd name="T94" fmla="*/ 2147483647 w 136"/>
              <a:gd name="T95" fmla="*/ 0 h 79"/>
              <a:gd name="T96" fmla="*/ 2147483647 w 136"/>
              <a:gd name="T97" fmla="*/ 2147483647 h 79"/>
              <a:gd name="T98" fmla="*/ 2147483647 w 136"/>
              <a:gd name="T99" fmla="*/ 2147483647 h 79"/>
              <a:gd name="T100" fmla="*/ 2147483647 w 136"/>
              <a:gd name="T101" fmla="*/ 2147483647 h 79"/>
              <a:gd name="T102" fmla="*/ 2147483647 w 136"/>
              <a:gd name="T103" fmla="*/ 2147483647 h 79"/>
              <a:gd name="T104" fmla="*/ 2147483647 w 136"/>
              <a:gd name="T105" fmla="*/ 2147483647 h 79"/>
              <a:gd name="T106" fmla="*/ 2147483647 w 136"/>
              <a:gd name="T107" fmla="*/ 2147483647 h 79"/>
              <a:gd name="T108" fmla="*/ 2147483647 w 136"/>
              <a:gd name="T109" fmla="*/ 2147483647 h 79"/>
              <a:gd name="T110" fmla="*/ 2147483647 w 136"/>
              <a:gd name="T111" fmla="*/ 2147483647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6"/>
              <a:gd name="T169" fmla="*/ 0 h 79"/>
              <a:gd name="T170" fmla="*/ 136 w 136"/>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6" h="79">
                <a:moveTo>
                  <a:pt x="126" y="43"/>
                </a:moveTo>
                <a:lnTo>
                  <a:pt x="119" y="47"/>
                </a:lnTo>
                <a:lnTo>
                  <a:pt x="113" y="50"/>
                </a:lnTo>
                <a:lnTo>
                  <a:pt x="107" y="52"/>
                </a:lnTo>
                <a:lnTo>
                  <a:pt x="102" y="55"/>
                </a:lnTo>
                <a:lnTo>
                  <a:pt x="96" y="57"/>
                </a:lnTo>
                <a:lnTo>
                  <a:pt x="90" y="60"/>
                </a:lnTo>
                <a:lnTo>
                  <a:pt x="85" y="61"/>
                </a:lnTo>
                <a:lnTo>
                  <a:pt x="79" y="64"/>
                </a:lnTo>
                <a:lnTo>
                  <a:pt x="73" y="64"/>
                </a:lnTo>
                <a:lnTo>
                  <a:pt x="66" y="67"/>
                </a:lnTo>
                <a:lnTo>
                  <a:pt x="61" y="67"/>
                </a:lnTo>
                <a:lnTo>
                  <a:pt x="55" y="69"/>
                </a:lnTo>
                <a:lnTo>
                  <a:pt x="49" y="71"/>
                </a:lnTo>
                <a:lnTo>
                  <a:pt x="42" y="74"/>
                </a:lnTo>
                <a:lnTo>
                  <a:pt x="36" y="75"/>
                </a:lnTo>
                <a:lnTo>
                  <a:pt x="29" y="79"/>
                </a:lnTo>
                <a:lnTo>
                  <a:pt x="24" y="79"/>
                </a:lnTo>
                <a:lnTo>
                  <a:pt x="19" y="79"/>
                </a:lnTo>
                <a:lnTo>
                  <a:pt x="15" y="79"/>
                </a:lnTo>
                <a:lnTo>
                  <a:pt x="12" y="78"/>
                </a:lnTo>
                <a:lnTo>
                  <a:pt x="5" y="72"/>
                </a:lnTo>
                <a:lnTo>
                  <a:pt x="2" y="67"/>
                </a:lnTo>
                <a:lnTo>
                  <a:pt x="0" y="58"/>
                </a:lnTo>
                <a:lnTo>
                  <a:pt x="1" y="50"/>
                </a:lnTo>
                <a:lnTo>
                  <a:pt x="2" y="47"/>
                </a:lnTo>
                <a:lnTo>
                  <a:pt x="5" y="43"/>
                </a:lnTo>
                <a:lnTo>
                  <a:pt x="8" y="41"/>
                </a:lnTo>
                <a:lnTo>
                  <a:pt x="14" y="40"/>
                </a:lnTo>
                <a:lnTo>
                  <a:pt x="19" y="37"/>
                </a:lnTo>
                <a:lnTo>
                  <a:pt x="25" y="34"/>
                </a:lnTo>
                <a:lnTo>
                  <a:pt x="31" y="33"/>
                </a:lnTo>
                <a:lnTo>
                  <a:pt x="36" y="31"/>
                </a:lnTo>
                <a:lnTo>
                  <a:pt x="42" y="28"/>
                </a:lnTo>
                <a:lnTo>
                  <a:pt x="48" y="28"/>
                </a:lnTo>
                <a:lnTo>
                  <a:pt x="53" y="25"/>
                </a:lnTo>
                <a:lnTo>
                  <a:pt x="58" y="24"/>
                </a:lnTo>
                <a:lnTo>
                  <a:pt x="63" y="23"/>
                </a:lnTo>
                <a:lnTo>
                  <a:pt x="69" y="21"/>
                </a:lnTo>
                <a:lnTo>
                  <a:pt x="73" y="18"/>
                </a:lnTo>
                <a:lnTo>
                  <a:pt x="79" y="17"/>
                </a:lnTo>
                <a:lnTo>
                  <a:pt x="83" y="14"/>
                </a:lnTo>
                <a:lnTo>
                  <a:pt x="90" y="13"/>
                </a:lnTo>
                <a:lnTo>
                  <a:pt x="96" y="8"/>
                </a:lnTo>
                <a:lnTo>
                  <a:pt x="102" y="6"/>
                </a:lnTo>
                <a:lnTo>
                  <a:pt x="106" y="3"/>
                </a:lnTo>
                <a:lnTo>
                  <a:pt x="110" y="1"/>
                </a:lnTo>
                <a:lnTo>
                  <a:pt x="114" y="0"/>
                </a:lnTo>
                <a:lnTo>
                  <a:pt x="119" y="1"/>
                </a:lnTo>
                <a:lnTo>
                  <a:pt x="126" y="6"/>
                </a:lnTo>
                <a:lnTo>
                  <a:pt x="132" y="13"/>
                </a:lnTo>
                <a:lnTo>
                  <a:pt x="134" y="18"/>
                </a:lnTo>
                <a:lnTo>
                  <a:pt x="136" y="28"/>
                </a:lnTo>
                <a:lnTo>
                  <a:pt x="133" y="35"/>
                </a:lnTo>
                <a:lnTo>
                  <a:pt x="12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6" name="Freeform 48">
            <a:extLst>
              <a:ext uri="{FF2B5EF4-FFF2-40B4-BE49-F238E27FC236}">
                <a16:creationId xmlns:a16="http://schemas.microsoft.com/office/drawing/2014/main" id="{47D8551C-5C0F-BD4F-A548-B3EBB66B183D}"/>
              </a:ext>
            </a:extLst>
          </p:cNvPr>
          <p:cNvSpPr>
            <a:spLocks/>
          </p:cNvSpPr>
          <p:nvPr/>
        </p:nvSpPr>
        <p:spPr bwMode="auto">
          <a:xfrm>
            <a:off x="4818063" y="2987675"/>
            <a:ext cx="274637" cy="517525"/>
          </a:xfrm>
          <a:custGeom>
            <a:avLst/>
            <a:gdLst>
              <a:gd name="T0" fmla="*/ 2147483647 w 129"/>
              <a:gd name="T1" fmla="*/ 2147483647 h 228"/>
              <a:gd name="T2" fmla="*/ 2147483647 w 129"/>
              <a:gd name="T3" fmla="*/ 2147483647 h 228"/>
              <a:gd name="T4" fmla="*/ 2147483647 w 129"/>
              <a:gd name="T5" fmla="*/ 2147483647 h 228"/>
              <a:gd name="T6" fmla="*/ 2147483647 w 129"/>
              <a:gd name="T7" fmla="*/ 2147483647 h 228"/>
              <a:gd name="T8" fmla="*/ 2147483647 w 129"/>
              <a:gd name="T9" fmla="*/ 2147483647 h 228"/>
              <a:gd name="T10" fmla="*/ 2147483647 w 129"/>
              <a:gd name="T11" fmla="*/ 2147483647 h 228"/>
              <a:gd name="T12" fmla="*/ 2147483647 w 129"/>
              <a:gd name="T13" fmla="*/ 2147483647 h 228"/>
              <a:gd name="T14" fmla="*/ 2147483647 w 129"/>
              <a:gd name="T15" fmla="*/ 2147483647 h 228"/>
              <a:gd name="T16" fmla="*/ 2147483647 w 129"/>
              <a:gd name="T17" fmla="*/ 2147483647 h 228"/>
              <a:gd name="T18" fmla="*/ 2147483647 w 129"/>
              <a:gd name="T19" fmla="*/ 2147483647 h 228"/>
              <a:gd name="T20" fmla="*/ 2147483647 w 129"/>
              <a:gd name="T21" fmla="*/ 2147483647 h 228"/>
              <a:gd name="T22" fmla="*/ 2147483647 w 129"/>
              <a:gd name="T23" fmla="*/ 2147483647 h 228"/>
              <a:gd name="T24" fmla="*/ 2147483647 w 129"/>
              <a:gd name="T25" fmla="*/ 2147483647 h 228"/>
              <a:gd name="T26" fmla="*/ 2147483647 w 129"/>
              <a:gd name="T27" fmla="*/ 2147483647 h 228"/>
              <a:gd name="T28" fmla="*/ 2147483647 w 129"/>
              <a:gd name="T29" fmla="*/ 2147483647 h 228"/>
              <a:gd name="T30" fmla="*/ 2147483647 w 129"/>
              <a:gd name="T31" fmla="*/ 2147483647 h 228"/>
              <a:gd name="T32" fmla="*/ 2147483647 w 129"/>
              <a:gd name="T33" fmla="*/ 2147483647 h 228"/>
              <a:gd name="T34" fmla="*/ 2147483647 w 129"/>
              <a:gd name="T35" fmla="*/ 2147483647 h 228"/>
              <a:gd name="T36" fmla="*/ 2147483647 w 129"/>
              <a:gd name="T37" fmla="*/ 2147483647 h 228"/>
              <a:gd name="T38" fmla="*/ 2147483647 w 129"/>
              <a:gd name="T39" fmla="*/ 2147483647 h 228"/>
              <a:gd name="T40" fmla="*/ 2147483647 w 129"/>
              <a:gd name="T41" fmla="*/ 2147483647 h 228"/>
              <a:gd name="T42" fmla="*/ 0 w 129"/>
              <a:gd name="T43" fmla="*/ 2147483647 h 228"/>
              <a:gd name="T44" fmla="*/ 2147483647 w 129"/>
              <a:gd name="T45" fmla="*/ 2147483647 h 228"/>
              <a:gd name="T46" fmla="*/ 2147483647 w 129"/>
              <a:gd name="T47" fmla="*/ 2147483647 h 228"/>
              <a:gd name="T48" fmla="*/ 2147483647 w 129"/>
              <a:gd name="T49" fmla="*/ 2147483647 h 228"/>
              <a:gd name="T50" fmla="*/ 2147483647 w 129"/>
              <a:gd name="T51" fmla="*/ 2147483647 h 228"/>
              <a:gd name="T52" fmla="*/ 2147483647 w 129"/>
              <a:gd name="T53" fmla="*/ 2147483647 h 228"/>
              <a:gd name="T54" fmla="*/ 2147483647 w 129"/>
              <a:gd name="T55" fmla="*/ 2147483647 h 228"/>
              <a:gd name="T56" fmla="*/ 2147483647 w 129"/>
              <a:gd name="T57" fmla="*/ 2147483647 h 228"/>
              <a:gd name="T58" fmla="*/ 2147483647 w 129"/>
              <a:gd name="T59" fmla="*/ 2147483647 h 228"/>
              <a:gd name="T60" fmla="*/ 2147483647 w 129"/>
              <a:gd name="T61" fmla="*/ 2147483647 h 228"/>
              <a:gd name="T62" fmla="*/ 2147483647 w 129"/>
              <a:gd name="T63" fmla="*/ 2147483647 h 228"/>
              <a:gd name="T64" fmla="*/ 2147483647 w 129"/>
              <a:gd name="T65" fmla="*/ 2147483647 h 228"/>
              <a:gd name="T66" fmla="*/ 2147483647 w 129"/>
              <a:gd name="T67" fmla="*/ 2147483647 h 228"/>
              <a:gd name="T68" fmla="*/ 2147483647 w 129"/>
              <a:gd name="T69" fmla="*/ 2147483647 h 228"/>
              <a:gd name="T70" fmla="*/ 2147483647 w 129"/>
              <a:gd name="T71" fmla="*/ 2147483647 h 228"/>
              <a:gd name="T72" fmla="*/ 2147483647 w 129"/>
              <a:gd name="T73" fmla="*/ 2147483647 h 228"/>
              <a:gd name="T74" fmla="*/ 2147483647 w 129"/>
              <a:gd name="T75" fmla="*/ 2147483647 h 228"/>
              <a:gd name="T76" fmla="*/ 2147483647 w 129"/>
              <a:gd name="T77" fmla="*/ 2147483647 h 228"/>
              <a:gd name="T78" fmla="*/ 2147483647 w 129"/>
              <a:gd name="T79" fmla="*/ 2147483647 h 228"/>
              <a:gd name="T80" fmla="*/ 2147483647 w 129"/>
              <a:gd name="T81" fmla="*/ 2147483647 h 228"/>
              <a:gd name="T82" fmla="*/ 2147483647 w 129"/>
              <a:gd name="T83" fmla="*/ 0 h 228"/>
              <a:gd name="T84" fmla="*/ 2147483647 w 129"/>
              <a:gd name="T85" fmla="*/ 2147483647 h 228"/>
              <a:gd name="T86" fmla="*/ 2147483647 w 129"/>
              <a:gd name="T87" fmla="*/ 2147483647 h 228"/>
              <a:gd name="T88" fmla="*/ 2147483647 w 129"/>
              <a:gd name="T89" fmla="*/ 2147483647 h 228"/>
              <a:gd name="T90" fmla="*/ 2147483647 w 129"/>
              <a:gd name="T91" fmla="*/ 2147483647 h 228"/>
              <a:gd name="T92" fmla="*/ 2147483647 w 129"/>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9"/>
              <a:gd name="T142" fmla="*/ 0 h 228"/>
              <a:gd name="T143" fmla="*/ 129 w 129"/>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9" h="228">
                <a:moveTo>
                  <a:pt x="126" y="36"/>
                </a:moveTo>
                <a:lnTo>
                  <a:pt x="122" y="41"/>
                </a:lnTo>
                <a:lnTo>
                  <a:pt x="118" y="48"/>
                </a:lnTo>
                <a:lnTo>
                  <a:pt x="113" y="53"/>
                </a:lnTo>
                <a:lnTo>
                  <a:pt x="110" y="59"/>
                </a:lnTo>
                <a:lnTo>
                  <a:pt x="106" y="63"/>
                </a:lnTo>
                <a:lnTo>
                  <a:pt x="103" y="70"/>
                </a:lnTo>
                <a:lnTo>
                  <a:pt x="101" y="75"/>
                </a:lnTo>
                <a:lnTo>
                  <a:pt x="98" y="80"/>
                </a:lnTo>
                <a:lnTo>
                  <a:pt x="95" y="86"/>
                </a:lnTo>
                <a:lnTo>
                  <a:pt x="93" y="90"/>
                </a:lnTo>
                <a:lnTo>
                  <a:pt x="91" y="96"/>
                </a:lnTo>
                <a:lnTo>
                  <a:pt x="88" y="102"/>
                </a:lnTo>
                <a:lnTo>
                  <a:pt x="86" y="107"/>
                </a:lnTo>
                <a:lnTo>
                  <a:pt x="83" y="113"/>
                </a:lnTo>
                <a:lnTo>
                  <a:pt x="81" y="117"/>
                </a:lnTo>
                <a:lnTo>
                  <a:pt x="79" y="123"/>
                </a:lnTo>
                <a:lnTo>
                  <a:pt x="78" y="129"/>
                </a:lnTo>
                <a:lnTo>
                  <a:pt x="75" y="133"/>
                </a:lnTo>
                <a:lnTo>
                  <a:pt x="72" y="139"/>
                </a:lnTo>
                <a:lnTo>
                  <a:pt x="71" y="144"/>
                </a:lnTo>
                <a:lnTo>
                  <a:pt x="69" y="148"/>
                </a:lnTo>
                <a:lnTo>
                  <a:pt x="66" y="156"/>
                </a:lnTo>
                <a:lnTo>
                  <a:pt x="64" y="160"/>
                </a:lnTo>
                <a:lnTo>
                  <a:pt x="62" y="167"/>
                </a:lnTo>
                <a:lnTo>
                  <a:pt x="61" y="173"/>
                </a:lnTo>
                <a:lnTo>
                  <a:pt x="58" y="178"/>
                </a:lnTo>
                <a:lnTo>
                  <a:pt x="55" y="184"/>
                </a:lnTo>
                <a:lnTo>
                  <a:pt x="54" y="190"/>
                </a:lnTo>
                <a:lnTo>
                  <a:pt x="51" y="197"/>
                </a:lnTo>
                <a:lnTo>
                  <a:pt x="48" y="202"/>
                </a:lnTo>
                <a:lnTo>
                  <a:pt x="45" y="209"/>
                </a:lnTo>
                <a:lnTo>
                  <a:pt x="42" y="217"/>
                </a:lnTo>
                <a:lnTo>
                  <a:pt x="40" y="221"/>
                </a:lnTo>
                <a:lnTo>
                  <a:pt x="37" y="224"/>
                </a:lnTo>
                <a:lnTo>
                  <a:pt x="32" y="225"/>
                </a:lnTo>
                <a:lnTo>
                  <a:pt x="28" y="228"/>
                </a:lnTo>
                <a:lnTo>
                  <a:pt x="25" y="228"/>
                </a:lnTo>
                <a:lnTo>
                  <a:pt x="21" y="228"/>
                </a:lnTo>
                <a:lnTo>
                  <a:pt x="17" y="228"/>
                </a:lnTo>
                <a:lnTo>
                  <a:pt x="13" y="226"/>
                </a:lnTo>
                <a:lnTo>
                  <a:pt x="5" y="221"/>
                </a:lnTo>
                <a:lnTo>
                  <a:pt x="1" y="215"/>
                </a:lnTo>
                <a:lnTo>
                  <a:pt x="0" y="209"/>
                </a:lnTo>
                <a:lnTo>
                  <a:pt x="0" y="205"/>
                </a:lnTo>
                <a:lnTo>
                  <a:pt x="1" y="201"/>
                </a:lnTo>
                <a:lnTo>
                  <a:pt x="3" y="197"/>
                </a:lnTo>
                <a:lnTo>
                  <a:pt x="5" y="190"/>
                </a:lnTo>
                <a:lnTo>
                  <a:pt x="8" y="183"/>
                </a:lnTo>
                <a:lnTo>
                  <a:pt x="11" y="175"/>
                </a:lnTo>
                <a:lnTo>
                  <a:pt x="14" y="171"/>
                </a:lnTo>
                <a:lnTo>
                  <a:pt x="17" y="164"/>
                </a:lnTo>
                <a:lnTo>
                  <a:pt x="18" y="158"/>
                </a:lnTo>
                <a:lnTo>
                  <a:pt x="21" y="151"/>
                </a:lnTo>
                <a:lnTo>
                  <a:pt x="22" y="147"/>
                </a:lnTo>
                <a:lnTo>
                  <a:pt x="25" y="140"/>
                </a:lnTo>
                <a:lnTo>
                  <a:pt x="27" y="136"/>
                </a:lnTo>
                <a:lnTo>
                  <a:pt x="30" y="129"/>
                </a:lnTo>
                <a:lnTo>
                  <a:pt x="31" y="123"/>
                </a:lnTo>
                <a:lnTo>
                  <a:pt x="34" y="117"/>
                </a:lnTo>
                <a:lnTo>
                  <a:pt x="37" y="113"/>
                </a:lnTo>
                <a:lnTo>
                  <a:pt x="38" y="107"/>
                </a:lnTo>
                <a:lnTo>
                  <a:pt x="41" y="103"/>
                </a:lnTo>
                <a:lnTo>
                  <a:pt x="42" y="96"/>
                </a:lnTo>
                <a:lnTo>
                  <a:pt x="45" y="90"/>
                </a:lnTo>
                <a:lnTo>
                  <a:pt x="47" y="86"/>
                </a:lnTo>
                <a:lnTo>
                  <a:pt x="49" y="80"/>
                </a:lnTo>
                <a:lnTo>
                  <a:pt x="52" y="73"/>
                </a:lnTo>
                <a:lnTo>
                  <a:pt x="54" y="69"/>
                </a:lnTo>
                <a:lnTo>
                  <a:pt x="57" y="63"/>
                </a:lnTo>
                <a:lnTo>
                  <a:pt x="61" y="58"/>
                </a:lnTo>
                <a:lnTo>
                  <a:pt x="62" y="52"/>
                </a:lnTo>
                <a:lnTo>
                  <a:pt x="65" y="46"/>
                </a:lnTo>
                <a:lnTo>
                  <a:pt x="69" y="41"/>
                </a:lnTo>
                <a:lnTo>
                  <a:pt x="72" y="35"/>
                </a:lnTo>
                <a:lnTo>
                  <a:pt x="76" y="29"/>
                </a:lnTo>
                <a:lnTo>
                  <a:pt x="79" y="22"/>
                </a:lnTo>
                <a:lnTo>
                  <a:pt x="85" y="17"/>
                </a:lnTo>
                <a:lnTo>
                  <a:pt x="89" y="11"/>
                </a:lnTo>
                <a:lnTo>
                  <a:pt x="91" y="7"/>
                </a:lnTo>
                <a:lnTo>
                  <a:pt x="95" y="4"/>
                </a:lnTo>
                <a:lnTo>
                  <a:pt x="98" y="1"/>
                </a:lnTo>
                <a:lnTo>
                  <a:pt x="103" y="1"/>
                </a:lnTo>
                <a:lnTo>
                  <a:pt x="106" y="0"/>
                </a:lnTo>
                <a:lnTo>
                  <a:pt x="110" y="1"/>
                </a:lnTo>
                <a:lnTo>
                  <a:pt x="115" y="2"/>
                </a:lnTo>
                <a:lnTo>
                  <a:pt x="119" y="5"/>
                </a:lnTo>
                <a:lnTo>
                  <a:pt x="125" y="11"/>
                </a:lnTo>
                <a:lnTo>
                  <a:pt x="129" y="18"/>
                </a:lnTo>
                <a:lnTo>
                  <a:pt x="129" y="22"/>
                </a:lnTo>
                <a:lnTo>
                  <a:pt x="129" y="26"/>
                </a:lnTo>
                <a:lnTo>
                  <a:pt x="127" y="31"/>
                </a:lnTo>
                <a:lnTo>
                  <a:pt x="126" y="3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7" name="Freeform 49">
            <a:extLst>
              <a:ext uri="{FF2B5EF4-FFF2-40B4-BE49-F238E27FC236}">
                <a16:creationId xmlns:a16="http://schemas.microsoft.com/office/drawing/2014/main" id="{B092A656-1233-4C4A-8316-0C70F6315920}"/>
              </a:ext>
            </a:extLst>
          </p:cNvPr>
          <p:cNvSpPr>
            <a:spLocks/>
          </p:cNvSpPr>
          <p:nvPr/>
        </p:nvSpPr>
        <p:spPr bwMode="auto">
          <a:xfrm>
            <a:off x="3846513" y="3405188"/>
            <a:ext cx="1446212" cy="146050"/>
          </a:xfrm>
          <a:custGeom>
            <a:avLst/>
            <a:gdLst>
              <a:gd name="T0" fmla="*/ 2147483647 w 679"/>
              <a:gd name="T1" fmla="*/ 2147483647 h 64"/>
              <a:gd name="T2" fmla="*/ 2147483647 w 679"/>
              <a:gd name="T3" fmla="*/ 0 h 64"/>
              <a:gd name="T4" fmla="*/ 2147483647 w 679"/>
              <a:gd name="T5" fmla="*/ 0 h 64"/>
              <a:gd name="T6" fmla="*/ 2147483647 w 679"/>
              <a:gd name="T7" fmla="*/ 2147483647 h 64"/>
              <a:gd name="T8" fmla="*/ 2147483647 w 679"/>
              <a:gd name="T9" fmla="*/ 2147483647 h 64"/>
              <a:gd name="T10" fmla="*/ 2147483647 w 679"/>
              <a:gd name="T11" fmla="*/ 2147483647 h 64"/>
              <a:gd name="T12" fmla="*/ 2147483647 w 679"/>
              <a:gd name="T13" fmla="*/ 2147483647 h 64"/>
              <a:gd name="T14" fmla="*/ 2147483647 w 679"/>
              <a:gd name="T15" fmla="*/ 2147483647 h 64"/>
              <a:gd name="T16" fmla="*/ 2147483647 w 679"/>
              <a:gd name="T17" fmla="*/ 2147483647 h 64"/>
              <a:gd name="T18" fmla="*/ 2147483647 w 679"/>
              <a:gd name="T19" fmla="*/ 2147483647 h 64"/>
              <a:gd name="T20" fmla="*/ 2147483647 w 679"/>
              <a:gd name="T21" fmla="*/ 2147483647 h 64"/>
              <a:gd name="T22" fmla="*/ 2147483647 w 679"/>
              <a:gd name="T23" fmla="*/ 2147483647 h 64"/>
              <a:gd name="T24" fmla="*/ 2147483647 w 679"/>
              <a:gd name="T25" fmla="*/ 2147483647 h 64"/>
              <a:gd name="T26" fmla="*/ 2147483647 w 679"/>
              <a:gd name="T27" fmla="*/ 2147483647 h 64"/>
              <a:gd name="T28" fmla="*/ 2147483647 w 679"/>
              <a:gd name="T29" fmla="*/ 2147483647 h 64"/>
              <a:gd name="T30" fmla="*/ 2147483647 w 679"/>
              <a:gd name="T31" fmla="*/ 2147483647 h 64"/>
              <a:gd name="T32" fmla="*/ 2147483647 w 679"/>
              <a:gd name="T33" fmla="*/ 2147483647 h 64"/>
              <a:gd name="T34" fmla="*/ 2147483647 w 679"/>
              <a:gd name="T35" fmla="*/ 2147483647 h 64"/>
              <a:gd name="T36" fmla="*/ 2147483647 w 679"/>
              <a:gd name="T37" fmla="*/ 2147483647 h 64"/>
              <a:gd name="T38" fmla="*/ 0 w 679"/>
              <a:gd name="T39" fmla="*/ 2147483647 h 64"/>
              <a:gd name="T40" fmla="*/ 0 w 679"/>
              <a:gd name="T41" fmla="*/ 2147483647 h 64"/>
              <a:gd name="T42" fmla="*/ 2147483647 w 679"/>
              <a:gd name="T43" fmla="*/ 2147483647 h 64"/>
              <a:gd name="T44" fmla="*/ 2147483647 w 679"/>
              <a:gd name="T45" fmla="*/ 2147483647 h 64"/>
              <a:gd name="T46" fmla="*/ 2147483647 w 679"/>
              <a:gd name="T47" fmla="*/ 2147483647 h 64"/>
              <a:gd name="T48" fmla="*/ 2147483647 w 679"/>
              <a:gd name="T49" fmla="*/ 2147483647 h 64"/>
              <a:gd name="T50" fmla="*/ 2147483647 w 679"/>
              <a:gd name="T51" fmla="*/ 2147483647 h 64"/>
              <a:gd name="T52" fmla="*/ 2147483647 w 679"/>
              <a:gd name="T53" fmla="*/ 2147483647 h 64"/>
              <a:gd name="T54" fmla="*/ 2147483647 w 679"/>
              <a:gd name="T55" fmla="*/ 214748364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9"/>
              <a:gd name="T85" fmla="*/ 0 h 64"/>
              <a:gd name="T86" fmla="*/ 679 w 679"/>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9" h="64">
                <a:moveTo>
                  <a:pt x="26" y="21"/>
                </a:moveTo>
                <a:lnTo>
                  <a:pt x="657" y="0"/>
                </a:lnTo>
                <a:lnTo>
                  <a:pt x="661" y="0"/>
                </a:lnTo>
                <a:lnTo>
                  <a:pt x="666" y="1"/>
                </a:lnTo>
                <a:lnTo>
                  <a:pt x="669" y="4"/>
                </a:lnTo>
                <a:lnTo>
                  <a:pt x="673" y="7"/>
                </a:lnTo>
                <a:lnTo>
                  <a:pt x="677" y="14"/>
                </a:lnTo>
                <a:lnTo>
                  <a:pt x="679" y="23"/>
                </a:lnTo>
                <a:lnTo>
                  <a:pt x="677" y="30"/>
                </a:lnTo>
                <a:lnTo>
                  <a:pt x="673" y="37"/>
                </a:lnTo>
                <a:lnTo>
                  <a:pt x="669" y="40"/>
                </a:lnTo>
                <a:lnTo>
                  <a:pt x="666" y="42"/>
                </a:lnTo>
                <a:lnTo>
                  <a:pt x="661" y="44"/>
                </a:lnTo>
                <a:lnTo>
                  <a:pt x="657" y="45"/>
                </a:lnTo>
                <a:lnTo>
                  <a:pt x="19" y="64"/>
                </a:lnTo>
                <a:lnTo>
                  <a:pt x="13" y="61"/>
                </a:lnTo>
                <a:lnTo>
                  <a:pt x="9" y="60"/>
                </a:lnTo>
                <a:lnTo>
                  <a:pt x="6" y="57"/>
                </a:lnTo>
                <a:lnTo>
                  <a:pt x="3" y="54"/>
                </a:lnTo>
                <a:lnTo>
                  <a:pt x="0" y="47"/>
                </a:lnTo>
                <a:lnTo>
                  <a:pt x="0" y="38"/>
                </a:lnTo>
                <a:lnTo>
                  <a:pt x="2" y="31"/>
                </a:lnTo>
                <a:lnTo>
                  <a:pt x="8" y="25"/>
                </a:lnTo>
                <a:lnTo>
                  <a:pt x="10" y="23"/>
                </a:lnTo>
                <a:lnTo>
                  <a:pt x="16" y="21"/>
                </a:lnTo>
                <a:lnTo>
                  <a:pt x="19" y="21"/>
                </a:lnTo>
                <a:lnTo>
                  <a:pt x="26"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8" name="Freeform 50">
            <a:extLst>
              <a:ext uri="{FF2B5EF4-FFF2-40B4-BE49-F238E27FC236}">
                <a16:creationId xmlns:a16="http://schemas.microsoft.com/office/drawing/2014/main" id="{8DA8E0D4-F904-174E-8670-54DB7CBD7499}"/>
              </a:ext>
            </a:extLst>
          </p:cNvPr>
          <p:cNvSpPr>
            <a:spLocks/>
          </p:cNvSpPr>
          <p:nvPr/>
        </p:nvSpPr>
        <p:spPr bwMode="auto">
          <a:xfrm>
            <a:off x="5199063" y="3419475"/>
            <a:ext cx="342900" cy="157163"/>
          </a:xfrm>
          <a:custGeom>
            <a:avLst/>
            <a:gdLst>
              <a:gd name="T0" fmla="*/ 2147483647 w 161"/>
              <a:gd name="T1" fmla="*/ 2147483647 h 69"/>
              <a:gd name="T2" fmla="*/ 2147483647 w 161"/>
              <a:gd name="T3" fmla="*/ 2147483647 h 69"/>
              <a:gd name="T4" fmla="*/ 2147483647 w 161"/>
              <a:gd name="T5" fmla="*/ 2147483647 h 69"/>
              <a:gd name="T6" fmla="*/ 2147483647 w 161"/>
              <a:gd name="T7" fmla="*/ 2147483647 h 69"/>
              <a:gd name="T8" fmla="*/ 2147483647 w 161"/>
              <a:gd name="T9" fmla="*/ 2147483647 h 69"/>
              <a:gd name="T10" fmla="*/ 2147483647 w 161"/>
              <a:gd name="T11" fmla="*/ 2147483647 h 69"/>
              <a:gd name="T12" fmla="*/ 2147483647 w 161"/>
              <a:gd name="T13" fmla="*/ 2147483647 h 69"/>
              <a:gd name="T14" fmla="*/ 2147483647 w 161"/>
              <a:gd name="T15" fmla="*/ 2147483647 h 69"/>
              <a:gd name="T16" fmla="*/ 2147483647 w 161"/>
              <a:gd name="T17" fmla="*/ 2147483647 h 69"/>
              <a:gd name="T18" fmla="*/ 2147483647 w 161"/>
              <a:gd name="T19" fmla="*/ 2147483647 h 69"/>
              <a:gd name="T20" fmla="*/ 2147483647 w 161"/>
              <a:gd name="T21" fmla="*/ 2147483647 h 69"/>
              <a:gd name="T22" fmla="*/ 2147483647 w 161"/>
              <a:gd name="T23" fmla="*/ 2147483647 h 69"/>
              <a:gd name="T24" fmla="*/ 2147483647 w 161"/>
              <a:gd name="T25" fmla="*/ 2147483647 h 69"/>
              <a:gd name="T26" fmla="*/ 2147483647 w 161"/>
              <a:gd name="T27" fmla="*/ 2147483647 h 69"/>
              <a:gd name="T28" fmla="*/ 2147483647 w 161"/>
              <a:gd name="T29" fmla="*/ 2147483647 h 69"/>
              <a:gd name="T30" fmla="*/ 2147483647 w 161"/>
              <a:gd name="T31" fmla="*/ 2147483647 h 69"/>
              <a:gd name="T32" fmla="*/ 2147483647 w 161"/>
              <a:gd name="T33" fmla="*/ 2147483647 h 69"/>
              <a:gd name="T34" fmla="*/ 2147483647 w 161"/>
              <a:gd name="T35" fmla="*/ 2147483647 h 69"/>
              <a:gd name="T36" fmla="*/ 2147483647 w 161"/>
              <a:gd name="T37" fmla="*/ 2147483647 h 69"/>
              <a:gd name="T38" fmla="*/ 2147483647 w 161"/>
              <a:gd name="T39" fmla="*/ 2147483647 h 69"/>
              <a:gd name="T40" fmla="*/ 2147483647 w 161"/>
              <a:gd name="T41" fmla="*/ 2147483647 h 69"/>
              <a:gd name="T42" fmla="*/ 2147483647 w 161"/>
              <a:gd name="T43" fmla="*/ 2147483647 h 69"/>
              <a:gd name="T44" fmla="*/ 2147483647 w 161"/>
              <a:gd name="T45" fmla="*/ 2147483647 h 69"/>
              <a:gd name="T46" fmla="*/ 2147483647 w 161"/>
              <a:gd name="T47" fmla="*/ 2147483647 h 69"/>
              <a:gd name="T48" fmla="*/ 2147483647 w 161"/>
              <a:gd name="T49" fmla="*/ 2147483647 h 69"/>
              <a:gd name="T50" fmla="*/ 2147483647 w 161"/>
              <a:gd name="T51" fmla="*/ 2147483647 h 69"/>
              <a:gd name="T52" fmla="*/ 2147483647 w 161"/>
              <a:gd name="T53" fmla="*/ 2147483647 h 69"/>
              <a:gd name="T54" fmla="*/ 0 w 161"/>
              <a:gd name="T55" fmla="*/ 2147483647 h 69"/>
              <a:gd name="T56" fmla="*/ 2147483647 w 161"/>
              <a:gd name="T57" fmla="*/ 2147483647 h 69"/>
              <a:gd name="T58" fmla="*/ 2147483647 w 161"/>
              <a:gd name="T59" fmla="*/ 2147483647 h 69"/>
              <a:gd name="T60" fmla="*/ 2147483647 w 161"/>
              <a:gd name="T61" fmla="*/ 0 h 69"/>
              <a:gd name="T62" fmla="*/ 2147483647 w 161"/>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69"/>
              <a:gd name="T98" fmla="*/ 161 w 161"/>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69">
                <a:moveTo>
                  <a:pt x="26" y="1"/>
                </a:moveTo>
                <a:lnTo>
                  <a:pt x="34" y="2"/>
                </a:lnTo>
                <a:lnTo>
                  <a:pt x="42" y="5"/>
                </a:lnTo>
                <a:lnTo>
                  <a:pt x="49" y="7"/>
                </a:lnTo>
                <a:lnTo>
                  <a:pt x="58" y="8"/>
                </a:lnTo>
                <a:lnTo>
                  <a:pt x="63" y="10"/>
                </a:lnTo>
                <a:lnTo>
                  <a:pt x="70" y="11"/>
                </a:lnTo>
                <a:lnTo>
                  <a:pt x="78" y="12"/>
                </a:lnTo>
                <a:lnTo>
                  <a:pt x="85" y="14"/>
                </a:lnTo>
                <a:lnTo>
                  <a:pt x="90" y="15"/>
                </a:lnTo>
                <a:lnTo>
                  <a:pt x="97" y="17"/>
                </a:lnTo>
                <a:lnTo>
                  <a:pt x="104" y="17"/>
                </a:lnTo>
                <a:lnTo>
                  <a:pt x="112" y="19"/>
                </a:lnTo>
                <a:lnTo>
                  <a:pt x="119" y="19"/>
                </a:lnTo>
                <a:lnTo>
                  <a:pt x="126" y="22"/>
                </a:lnTo>
                <a:lnTo>
                  <a:pt x="129" y="22"/>
                </a:lnTo>
                <a:lnTo>
                  <a:pt x="133" y="22"/>
                </a:lnTo>
                <a:lnTo>
                  <a:pt x="137" y="24"/>
                </a:lnTo>
                <a:lnTo>
                  <a:pt x="143" y="25"/>
                </a:lnTo>
                <a:lnTo>
                  <a:pt x="146" y="25"/>
                </a:lnTo>
                <a:lnTo>
                  <a:pt x="150" y="27"/>
                </a:lnTo>
                <a:lnTo>
                  <a:pt x="154" y="29"/>
                </a:lnTo>
                <a:lnTo>
                  <a:pt x="157" y="34"/>
                </a:lnTo>
                <a:lnTo>
                  <a:pt x="158" y="36"/>
                </a:lnTo>
                <a:lnTo>
                  <a:pt x="161" y="41"/>
                </a:lnTo>
                <a:lnTo>
                  <a:pt x="161" y="45"/>
                </a:lnTo>
                <a:lnTo>
                  <a:pt x="161" y="49"/>
                </a:lnTo>
                <a:lnTo>
                  <a:pt x="158" y="56"/>
                </a:lnTo>
                <a:lnTo>
                  <a:pt x="154" y="63"/>
                </a:lnTo>
                <a:lnTo>
                  <a:pt x="150" y="65"/>
                </a:lnTo>
                <a:lnTo>
                  <a:pt x="146" y="68"/>
                </a:lnTo>
                <a:lnTo>
                  <a:pt x="141" y="68"/>
                </a:lnTo>
                <a:lnTo>
                  <a:pt x="137" y="69"/>
                </a:lnTo>
                <a:lnTo>
                  <a:pt x="131" y="68"/>
                </a:lnTo>
                <a:lnTo>
                  <a:pt x="127" y="66"/>
                </a:lnTo>
                <a:lnTo>
                  <a:pt x="123" y="66"/>
                </a:lnTo>
                <a:lnTo>
                  <a:pt x="119" y="66"/>
                </a:lnTo>
                <a:lnTo>
                  <a:pt x="112" y="63"/>
                </a:lnTo>
                <a:lnTo>
                  <a:pt x="104" y="63"/>
                </a:lnTo>
                <a:lnTo>
                  <a:pt x="96" y="61"/>
                </a:lnTo>
                <a:lnTo>
                  <a:pt x="89" y="59"/>
                </a:lnTo>
                <a:lnTo>
                  <a:pt x="82" y="58"/>
                </a:lnTo>
                <a:lnTo>
                  <a:pt x="76" y="58"/>
                </a:lnTo>
                <a:lnTo>
                  <a:pt x="69" y="55"/>
                </a:lnTo>
                <a:lnTo>
                  <a:pt x="62" y="54"/>
                </a:lnTo>
                <a:lnTo>
                  <a:pt x="55" y="52"/>
                </a:lnTo>
                <a:lnTo>
                  <a:pt x="49" y="51"/>
                </a:lnTo>
                <a:lnTo>
                  <a:pt x="41" y="49"/>
                </a:lnTo>
                <a:lnTo>
                  <a:pt x="34" y="48"/>
                </a:lnTo>
                <a:lnTo>
                  <a:pt x="25" y="45"/>
                </a:lnTo>
                <a:lnTo>
                  <a:pt x="17" y="44"/>
                </a:lnTo>
                <a:lnTo>
                  <a:pt x="11" y="42"/>
                </a:lnTo>
                <a:lnTo>
                  <a:pt x="7" y="39"/>
                </a:lnTo>
                <a:lnTo>
                  <a:pt x="4" y="35"/>
                </a:lnTo>
                <a:lnTo>
                  <a:pt x="1" y="32"/>
                </a:lnTo>
                <a:lnTo>
                  <a:pt x="0" y="25"/>
                </a:lnTo>
                <a:lnTo>
                  <a:pt x="1" y="17"/>
                </a:lnTo>
                <a:lnTo>
                  <a:pt x="2" y="10"/>
                </a:lnTo>
                <a:lnTo>
                  <a:pt x="8" y="4"/>
                </a:lnTo>
                <a:lnTo>
                  <a:pt x="11" y="1"/>
                </a:lnTo>
                <a:lnTo>
                  <a:pt x="17" y="0"/>
                </a:lnTo>
                <a:lnTo>
                  <a:pt x="21" y="0"/>
                </a:lnTo>
                <a:lnTo>
                  <a:pt x="26"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19" name="Freeform 51">
            <a:extLst>
              <a:ext uri="{FF2B5EF4-FFF2-40B4-BE49-F238E27FC236}">
                <a16:creationId xmlns:a16="http://schemas.microsoft.com/office/drawing/2014/main" id="{CC211B2C-A2F0-0F4D-8FA6-3AC258854849}"/>
              </a:ext>
            </a:extLst>
          </p:cNvPr>
          <p:cNvSpPr>
            <a:spLocks/>
          </p:cNvSpPr>
          <p:nvPr/>
        </p:nvSpPr>
        <p:spPr bwMode="auto">
          <a:xfrm>
            <a:off x="3846513" y="3467100"/>
            <a:ext cx="93662" cy="1752600"/>
          </a:xfrm>
          <a:custGeom>
            <a:avLst/>
            <a:gdLst>
              <a:gd name="T0" fmla="*/ 2147483647 w 44"/>
              <a:gd name="T1" fmla="*/ 2147483647 h 770"/>
              <a:gd name="T2" fmla="*/ 2147483647 w 44"/>
              <a:gd name="T3" fmla="*/ 2147483647 h 770"/>
              <a:gd name="T4" fmla="*/ 2147483647 w 44"/>
              <a:gd name="T5" fmla="*/ 2147483647 h 770"/>
              <a:gd name="T6" fmla="*/ 2147483647 w 44"/>
              <a:gd name="T7" fmla="*/ 2147483647 h 770"/>
              <a:gd name="T8" fmla="*/ 2147483647 w 44"/>
              <a:gd name="T9" fmla="*/ 2147483647 h 770"/>
              <a:gd name="T10" fmla="*/ 2147483647 w 44"/>
              <a:gd name="T11" fmla="*/ 2147483647 h 770"/>
              <a:gd name="T12" fmla="*/ 2147483647 w 44"/>
              <a:gd name="T13" fmla="*/ 2147483647 h 770"/>
              <a:gd name="T14" fmla="*/ 2147483647 w 44"/>
              <a:gd name="T15" fmla="*/ 2147483647 h 770"/>
              <a:gd name="T16" fmla="*/ 2147483647 w 44"/>
              <a:gd name="T17" fmla="*/ 2147483647 h 770"/>
              <a:gd name="T18" fmla="*/ 2147483647 w 44"/>
              <a:gd name="T19" fmla="*/ 2147483647 h 770"/>
              <a:gd name="T20" fmla="*/ 2147483647 w 44"/>
              <a:gd name="T21" fmla="*/ 2147483647 h 770"/>
              <a:gd name="T22" fmla="*/ 2147483647 w 44"/>
              <a:gd name="T23" fmla="*/ 2147483647 h 770"/>
              <a:gd name="T24" fmla="*/ 0 w 44"/>
              <a:gd name="T25" fmla="*/ 2147483647 h 770"/>
              <a:gd name="T26" fmla="*/ 0 w 44"/>
              <a:gd name="T27" fmla="*/ 2147483647 h 770"/>
              <a:gd name="T28" fmla="*/ 2147483647 w 44"/>
              <a:gd name="T29" fmla="*/ 2147483647 h 770"/>
              <a:gd name="T30" fmla="*/ 2147483647 w 44"/>
              <a:gd name="T31" fmla="*/ 2147483647 h 770"/>
              <a:gd name="T32" fmla="*/ 2147483647 w 44"/>
              <a:gd name="T33" fmla="*/ 2147483647 h 770"/>
              <a:gd name="T34" fmla="*/ 2147483647 w 44"/>
              <a:gd name="T35" fmla="*/ 2147483647 h 770"/>
              <a:gd name="T36" fmla="*/ 2147483647 w 44"/>
              <a:gd name="T37" fmla="*/ 2147483647 h 770"/>
              <a:gd name="T38" fmla="*/ 2147483647 w 44"/>
              <a:gd name="T39" fmla="*/ 2147483647 h 770"/>
              <a:gd name="T40" fmla="*/ 2147483647 w 44"/>
              <a:gd name="T41" fmla="*/ 0 h 770"/>
              <a:gd name="T42" fmla="*/ 2147483647 w 44"/>
              <a:gd name="T43" fmla="*/ 2147483647 h 770"/>
              <a:gd name="T44" fmla="*/ 2147483647 w 44"/>
              <a:gd name="T45" fmla="*/ 2147483647 h 770"/>
              <a:gd name="T46" fmla="*/ 2147483647 w 44"/>
              <a:gd name="T47" fmla="*/ 2147483647 h 770"/>
              <a:gd name="T48" fmla="*/ 2147483647 w 44"/>
              <a:gd name="T49" fmla="*/ 2147483647 h 770"/>
              <a:gd name="T50" fmla="*/ 2147483647 w 44"/>
              <a:gd name="T51" fmla="*/ 2147483647 h 770"/>
              <a:gd name="T52" fmla="*/ 2147483647 w 44"/>
              <a:gd name="T53" fmla="*/ 2147483647 h 770"/>
              <a:gd name="T54" fmla="*/ 2147483647 w 44"/>
              <a:gd name="T55" fmla="*/ 2147483647 h 7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770"/>
              <a:gd name="T86" fmla="*/ 44 w 44"/>
              <a:gd name="T87" fmla="*/ 770 h 7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770">
                <a:moveTo>
                  <a:pt x="44" y="21"/>
                </a:moveTo>
                <a:lnTo>
                  <a:pt x="43" y="749"/>
                </a:lnTo>
                <a:lnTo>
                  <a:pt x="43" y="753"/>
                </a:lnTo>
                <a:lnTo>
                  <a:pt x="42" y="757"/>
                </a:lnTo>
                <a:lnTo>
                  <a:pt x="39" y="760"/>
                </a:lnTo>
                <a:lnTo>
                  <a:pt x="36" y="764"/>
                </a:lnTo>
                <a:lnTo>
                  <a:pt x="29" y="769"/>
                </a:lnTo>
                <a:lnTo>
                  <a:pt x="22" y="770"/>
                </a:lnTo>
                <a:lnTo>
                  <a:pt x="13" y="769"/>
                </a:lnTo>
                <a:lnTo>
                  <a:pt x="6" y="764"/>
                </a:lnTo>
                <a:lnTo>
                  <a:pt x="3" y="760"/>
                </a:lnTo>
                <a:lnTo>
                  <a:pt x="2" y="757"/>
                </a:lnTo>
                <a:lnTo>
                  <a:pt x="0" y="753"/>
                </a:lnTo>
                <a:lnTo>
                  <a:pt x="0" y="749"/>
                </a:lnTo>
                <a:lnTo>
                  <a:pt x="2" y="21"/>
                </a:lnTo>
                <a:lnTo>
                  <a:pt x="2" y="15"/>
                </a:lnTo>
                <a:lnTo>
                  <a:pt x="3" y="11"/>
                </a:lnTo>
                <a:lnTo>
                  <a:pt x="5" y="7"/>
                </a:lnTo>
                <a:lnTo>
                  <a:pt x="8" y="4"/>
                </a:lnTo>
                <a:lnTo>
                  <a:pt x="15" y="1"/>
                </a:lnTo>
                <a:lnTo>
                  <a:pt x="23" y="0"/>
                </a:lnTo>
                <a:lnTo>
                  <a:pt x="32" y="1"/>
                </a:lnTo>
                <a:lnTo>
                  <a:pt x="37" y="4"/>
                </a:lnTo>
                <a:lnTo>
                  <a:pt x="40" y="7"/>
                </a:lnTo>
                <a:lnTo>
                  <a:pt x="43" y="11"/>
                </a:lnTo>
                <a:lnTo>
                  <a:pt x="44" y="15"/>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0" name="Freeform 52">
            <a:extLst>
              <a:ext uri="{FF2B5EF4-FFF2-40B4-BE49-F238E27FC236}">
                <a16:creationId xmlns:a16="http://schemas.microsoft.com/office/drawing/2014/main" id="{0FF863E2-EDE5-174F-B105-D4C22B01B01C}"/>
              </a:ext>
            </a:extLst>
          </p:cNvPr>
          <p:cNvSpPr>
            <a:spLocks/>
          </p:cNvSpPr>
          <p:nvPr/>
        </p:nvSpPr>
        <p:spPr bwMode="auto">
          <a:xfrm>
            <a:off x="5199063" y="3451225"/>
            <a:ext cx="112712" cy="1890713"/>
          </a:xfrm>
          <a:custGeom>
            <a:avLst/>
            <a:gdLst>
              <a:gd name="T0" fmla="*/ 2147483647 w 53"/>
              <a:gd name="T1" fmla="*/ 2147483647 h 831"/>
              <a:gd name="T2" fmla="*/ 2147483647 w 53"/>
              <a:gd name="T3" fmla="*/ 2147483647 h 831"/>
              <a:gd name="T4" fmla="*/ 2147483647 w 53"/>
              <a:gd name="T5" fmla="*/ 2147483647 h 831"/>
              <a:gd name="T6" fmla="*/ 2147483647 w 53"/>
              <a:gd name="T7" fmla="*/ 2147483647 h 831"/>
              <a:gd name="T8" fmla="*/ 2147483647 w 53"/>
              <a:gd name="T9" fmla="*/ 2147483647 h 831"/>
              <a:gd name="T10" fmla="*/ 2147483647 w 53"/>
              <a:gd name="T11" fmla="*/ 2147483647 h 831"/>
              <a:gd name="T12" fmla="*/ 2147483647 w 53"/>
              <a:gd name="T13" fmla="*/ 2147483647 h 831"/>
              <a:gd name="T14" fmla="*/ 2147483647 w 53"/>
              <a:gd name="T15" fmla="*/ 2147483647 h 831"/>
              <a:gd name="T16" fmla="*/ 2147483647 w 53"/>
              <a:gd name="T17" fmla="*/ 2147483647 h 831"/>
              <a:gd name="T18" fmla="*/ 2147483647 w 53"/>
              <a:gd name="T19" fmla="*/ 2147483647 h 831"/>
              <a:gd name="T20" fmla="*/ 2147483647 w 53"/>
              <a:gd name="T21" fmla="*/ 2147483647 h 831"/>
              <a:gd name="T22" fmla="*/ 2147483647 w 53"/>
              <a:gd name="T23" fmla="*/ 2147483647 h 831"/>
              <a:gd name="T24" fmla="*/ 2147483647 w 53"/>
              <a:gd name="T25" fmla="*/ 2147483647 h 831"/>
              <a:gd name="T26" fmla="*/ 2147483647 w 53"/>
              <a:gd name="T27" fmla="*/ 2147483647 h 831"/>
              <a:gd name="T28" fmla="*/ 2147483647 w 53"/>
              <a:gd name="T29" fmla="*/ 2147483647 h 831"/>
              <a:gd name="T30" fmla="*/ 2147483647 w 53"/>
              <a:gd name="T31" fmla="*/ 2147483647 h 831"/>
              <a:gd name="T32" fmla="*/ 2147483647 w 53"/>
              <a:gd name="T33" fmla="*/ 2147483647 h 831"/>
              <a:gd name="T34" fmla="*/ 0 w 53"/>
              <a:gd name="T35" fmla="*/ 2147483647 h 831"/>
              <a:gd name="T36" fmla="*/ 0 w 53"/>
              <a:gd name="T37" fmla="*/ 2147483647 h 831"/>
              <a:gd name="T38" fmla="*/ 2147483647 w 53"/>
              <a:gd name="T39" fmla="*/ 2147483647 h 831"/>
              <a:gd name="T40" fmla="*/ 2147483647 w 53"/>
              <a:gd name="T41" fmla="*/ 2147483647 h 831"/>
              <a:gd name="T42" fmla="*/ 2147483647 w 53"/>
              <a:gd name="T43" fmla="*/ 2147483647 h 831"/>
              <a:gd name="T44" fmla="*/ 2147483647 w 53"/>
              <a:gd name="T45" fmla="*/ 0 h 831"/>
              <a:gd name="T46" fmla="*/ 2147483647 w 53"/>
              <a:gd name="T47" fmla="*/ 0 h 831"/>
              <a:gd name="T48" fmla="*/ 2147483647 w 53"/>
              <a:gd name="T49" fmla="*/ 0 h 831"/>
              <a:gd name="T50" fmla="*/ 2147483647 w 53"/>
              <a:gd name="T51" fmla="*/ 2147483647 h 831"/>
              <a:gd name="T52" fmla="*/ 2147483647 w 53"/>
              <a:gd name="T53" fmla="*/ 2147483647 h 831"/>
              <a:gd name="T54" fmla="*/ 2147483647 w 53"/>
              <a:gd name="T55" fmla="*/ 2147483647 h 831"/>
              <a:gd name="T56" fmla="*/ 2147483647 w 53"/>
              <a:gd name="T57" fmla="*/ 2147483647 h 831"/>
              <a:gd name="T58" fmla="*/ 2147483647 w 53"/>
              <a:gd name="T59" fmla="*/ 2147483647 h 831"/>
              <a:gd name="T60" fmla="*/ 2147483647 w 53"/>
              <a:gd name="T61" fmla="*/ 2147483647 h 831"/>
              <a:gd name="T62" fmla="*/ 2147483647 w 53"/>
              <a:gd name="T63" fmla="*/ 2147483647 h 8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831"/>
              <a:gd name="T98" fmla="*/ 53 w 53"/>
              <a:gd name="T99" fmla="*/ 831 h 8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831">
                <a:moveTo>
                  <a:pt x="44" y="20"/>
                </a:moveTo>
                <a:lnTo>
                  <a:pt x="53" y="806"/>
                </a:lnTo>
                <a:lnTo>
                  <a:pt x="53" y="810"/>
                </a:lnTo>
                <a:lnTo>
                  <a:pt x="52" y="815"/>
                </a:lnTo>
                <a:lnTo>
                  <a:pt x="51" y="818"/>
                </a:lnTo>
                <a:lnTo>
                  <a:pt x="49" y="823"/>
                </a:lnTo>
                <a:lnTo>
                  <a:pt x="42" y="828"/>
                </a:lnTo>
                <a:lnTo>
                  <a:pt x="35" y="831"/>
                </a:lnTo>
                <a:lnTo>
                  <a:pt x="31" y="830"/>
                </a:lnTo>
                <a:lnTo>
                  <a:pt x="26" y="830"/>
                </a:lnTo>
                <a:lnTo>
                  <a:pt x="22" y="828"/>
                </a:lnTo>
                <a:lnTo>
                  <a:pt x="19" y="828"/>
                </a:lnTo>
                <a:lnTo>
                  <a:pt x="15" y="824"/>
                </a:lnTo>
                <a:lnTo>
                  <a:pt x="12" y="821"/>
                </a:lnTo>
                <a:lnTo>
                  <a:pt x="11" y="817"/>
                </a:lnTo>
                <a:lnTo>
                  <a:pt x="9" y="813"/>
                </a:lnTo>
                <a:lnTo>
                  <a:pt x="1" y="25"/>
                </a:lnTo>
                <a:lnTo>
                  <a:pt x="0" y="18"/>
                </a:lnTo>
                <a:lnTo>
                  <a:pt x="0" y="14"/>
                </a:lnTo>
                <a:lnTo>
                  <a:pt x="1" y="10"/>
                </a:lnTo>
                <a:lnTo>
                  <a:pt x="4" y="7"/>
                </a:lnTo>
                <a:lnTo>
                  <a:pt x="9" y="3"/>
                </a:lnTo>
                <a:lnTo>
                  <a:pt x="18" y="0"/>
                </a:lnTo>
                <a:lnTo>
                  <a:pt x="22" y="0"/>
                </a:lnTo>
                <a:lnTo>
                  <a:pt x="26" y="0"/>
                </a:lnTo>
                <a:lnTo>
                  <a:pt x="29" y="1"/>
                </a:lnTo>
                <a:lnTo>
                  <a:pt x="35" y="4"/>
                </a:lnTo>
                <a:lnTo>
                  <a:pt x="36" y="5"/>
                </a:lnTo>
                <a:lnTo>
                  <a:pt x="39" y="10"/>
                </a:lnTo>
                <a:lnTo>
                  <a:pt x="42"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1" name="Freeform 53">
            <a:extLst>
              <a:ext uri="{FF2B5EF4-FFF2-40B4-BE49-F238E27FC236}">
                <a16:creationId xmlns:a16="http://schemas.microsoft.com/office/drawing/2014/main" id="{43FE1B6C-8014-C14A-84D4-E1C562F6AF42}"/>
              </a:ext>
            </a:extLst>
          </p:cNvPr>
          <p:cNvSpPr>
            <a:spLocks/>
          </p:cNvSpPr>
          <p:nvPr/>
        </p:nvSpPr>
        <p:spPr bwMode="auto">
          <a:xfrm>
            <a:off x="5246688" y="4795838"/>
            <a:ext cx="765175" cy="588962"/>
          </a:xfrm>
          <a:custGeom>
            <a:avLst/>
            <a:gdLst>
              <a:gd name="T0" fmla="*/ 2147483647 w 359"/>
              <a:gd name="T1" fmla="*/ 2147483647 h 259"/>
              <a:gd name="T2" fmla="*/ 2147483647 w 359"/>
              <a:gd name="T3" fmla="*/ 2147483647 h 259"/>
              <a:gd name="T4" fmla="*/ 2147483647 w 359"/>
              <a:gd name="T5" fmla="*/ 2147483647 h 259"/>
              <a:gd name="T6" fmla="*/ 2147483647 w 359"/>
              <a:gd name="T7" fmla="*/ 2147483647 h 259"/>
              <a:gd name="T8" fmla="*/ 2147483647 w 359"/>
              <a:gd name="T9" fmla="*/ 2147483647 h 259"/>
              <a:gd name="T10" fmla="*/ 2147483647 w 359"/>
              <a:gd name="T11" fmla="*/ 2147483647 h 259"/>
              <a:gd name="T12" fmla="*/ 2147483647 w 359"/>
              <a:gd name="T13" fmla="*/ 2147483647 h 259"/>
              <a:gd name="T14" fmla="*/ 2147483647 w 359"/>
              <a:gd name="T15" fmla="*/ 2147483647 h 259"/>
              <a:gd name="T16" fmla="*/ 2147483647 w 359"/>
              <a:gd name="T17" fmla="*/ 2147483647 h 259"/>
              <a:gd name="T18" fmla="*/ 2147483647 w 359"/>
              <a:gd name="T19" fmla="*/ 2147483647 h 259"/>
              <a:gd name="T20" fmla="*/ 2147483647 w 359"/>
              <a:gd name="T21" fmla="*/ 2147483647 h 259"/>
              <a:gd name="T22" fmla="*/ 2147483647 w 359"/>
              <a:gd name="T23" fmla="*/ 2147483647 h 259"/>
              <a:gd name="T24" fmla="*/ 2147483647 w 359"/>
              <a:gd name="T25" fmla="*/ 2147483647 h 259"/>
              <a:gd name="T26" fmla="*/ 2147483647 w 359"/>
              <a:gd name="T27" fmla="*/ 2147483647 h 259"/>
              <a:gd name="T28" fmla="*/ 2147483647 w 359"/>
              <a:gd name="T29" fmla="*/ 2147483647 h 259"/>
              <a:gd name="T30" fmla="*/ 2147483647 w 359"/>
              <a:gd name="T31" fmla="*/ 2147483647 h 259"/>
              <a:gd name="T32" fmla="*/ 2147483647 w 359"/>
              <a:gd name="T33" fmla="*/ 2147483647 h 259"/>
              <a:gd name="T34" fmla="*/ 2147483647 w 359"/>
              <a:gd name="T35" fmla="*/ 2147483647 h 259"/>
              <a:gd name="T36" fmla="*/ 2147483647 w 359"/>
              <a:gd name="T37" fmla="*/ 2147483647 h 259"/>
              <a:gd name="T38" fmla="*/ 2147483647 w 359"/>
              <a:gd name="T39" fmla="*/ 2147483647 h 259"/>
              <a:gd name="T40" fmla="*/ 2147483647 w 359"/>
              <a:gd name="T41" fmla="*/ 2147483647 h 259"/>
              <a:gd name="T42" fmla="*/ 2147483647 w 359"/>
              <a:gd name="T43" fmla="*/ 0 h 259"/>
              <a:gd name="T44" fmla="*/ 2147483647 w 359"/>
              <a:gd name="T45" fmla="*/ 2147483647 h 259"/>
              <a:gd name="T46" fmla="*/ 2147483647 w 359"/>
              <a:gd name="T47" fmla="*/ 2147483647 h 259"/>
              <a:gd name="T48" fmla="*/ 2147483647 w 359"/>
              <a:gd name="T49" fmla="*/ 2147483647 h 259"/>
              <a:gd name="T50" fmla="*/ 2147483647 w 359"/>
              <a:gd name="T51" fmla="*/ 2147483647 h 259"/>
              <a:gd name="T52" fmla="*/ 2147483647 w 359"/>
              <a:gd name="T53" fmla="*/ 2147483647 h 259"/>
              <a:gd name="T54" fmla="*/ 2147483647 w 359"/>
              <a:gd name="T55" fmla="*/ 2147483647 h 259"/>
              <a:gd name="T56" fmla="*/ 2147483647 w 359"/>
              <a:gd name="T57" fmla="*/ 2147483647 h 259"/>
              <a:gd name="T58" fmla="*/ 2147483647 w 359"/>
              <a:gd name="T59" fmla="*/ 2147483647 h 259"/>
              <a:gd name="T60" fmla="*/ 2147483647 w 359"/>
              <a:gd name="T61" fmla="*/ 2147483647 h 259"/>
              <a:gd name="T62" fmla="*/ 2147483647 w 359"/>
              <a:gd name="T63" fmla="*/ 2147483647 h 259"/>
              <a:gd name="T64" fmla="*/ 2147483647 w 359"/>
              <a:gd name="T65" fmla="*/ 2147483647 h 259"/>
              <a:gd name="T66" fmla="*/ 2147483647 w 359"/>
              <a:gd name="T67" fmla="*/ 2147483647 h 259"/>
              <a:gd name="T68" fmla="*/ 2147483647 w 359"/>
              <a:gd name="T69" fmla="*/ 2147483647 h 259"/>
              <a:gd name="T70" fmla="*/ 2147483647 w 359"/>
              <a:gd name="T71" fmla="*/ 2147483647 h 259"/>
              <a:gd name="T72" fmla="*/ 2147483647 w 359"/>
              <a:gd name="T73" fmla="*/ 2147483647 h 259"/>
              <a:gd name="T74" fmla="*/ 2147483647 w 359"/>
              <a:gd name="T75" fmla="*/ 2147483647 h 259"/>
              <a:gd name="T76" fmla="*/ 2147483647 w 359"/>
              <a:gd name="T77" fmla="*/ 2147483647 h 259"/>
              <a:gd name="T78" fmla="*/ 2147483647 w 359"/>
              <a:gd name="T79" fmla="*/ 2147483647 h 259"/>
              <a:gd name="T80" fmla="*/ 2147483647 w 359"/>
              <a:gd name="T81" fmla="*/ 2147483647 h 259"/>
              <a:gd name="T82" fmla="*/ 2147483647 w 359"/>
              <a:gd name="T83" fmla="*/ 2147483647 h 259"/>
              <a:gd name="T84" fmla="*/ 2147483647 w 359"/>
              <a:gd name="T85" fmla="*/ 2147483647 h 259"/>
              <a:gd name="T86" fmla="*/ 2147483647 w 359"/>
              <a:gd name="T87" fmla="*/ 2147483647 h 259"/>
              <a:gd name="T88" fmla="*/ 2147483647 w 359"/>
              <a:gd name="T89" fmla="*/ 2147483647 h 259"/>
              <a:gd name="T90" fmla="*/ 2147483647 w 359"/>
              <a:gd name="T91" fmla="*/ 2147483647 h 259"/>
              <a:gd name="T92" fmla="*/ 2147483647 w 359"/>
              <a:gd name="T93" fmla="*/ 2147483647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9"/>
              <a:gd name="T142" fmla="*/ 0 h 259"/>
              <a:gd name="T143" fmla="*/ 359 w 359"/>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9" h="259">
                <a:moveTo>
                  <a:pt x="0" y="213"/>
                </a:moveTo>
                <a:lnTo>
                  <a:pt x="7" y="207"/>
                </a:lnTo>
                <a:lnTo>
                  <a:pt x="16" y="202"/>
                </a:lnTo>
                <a:lnTo>
                  <a:pt x="20" y="199"/>
                </a:lnTo>
                <a:lnTo>
                  <a:pt x="24" y="196"/>
                </a:lnTo>
                <a:lnTo>
                  <a:pt x="30" y="193"/>
                </a:lnTo>
                <a:lnTo>
                  <a:pt x="34" y="190"/>
                </a:lnTo>
                <a:lnTo>
                  <a:pt x="39" y="188"/>
                </a:lnTo>
                <a:lnTo>
                  <a:pt x="44" y="185"/>
                </a:lnTo>
                <a:lnTo>
                  <a:pt x="48" y="180"/>
                </a:lnTo>
                <a:lnTo>
                  <a:pt x="54" y="179"/>
                </a:lnTo>
                <a:lnTo>
                  <a:pt x="58" y="175"/>
                </a:lnTo>
                <a:lnTo>
                  <a:pt x="64" y="172"/>
                </a:lnTo>
                <a:lnTo>
                  <a:pt x="70" y="168"/>
                </a:lnTo>
                <a:lnTo>
                  <a:pt x="74" y="166"/>
                </a:lnTo>
                <a:lnTo>
                  <a:pt x="80" y="162"/>
                </a:lnTo>
                <a:lnTo>
                  <a:pt x="84" y="159"/>
                </a:lnTo>
                <a:lnTo>
                  <a:pt x="90" y="155"/>
                </a:lnTo>
                <a:lnTo>
                  <a:pt x="95" y="152"/>
                </a:lnTo>
                <a:lnTo>
                  <a:pt x="101" y="148"/>
                </a:lnTo>
                <a:lnTo>
                  <a:pt x="107" y="145"/>
                </a:lnTo>
                <a:lnTo>
                  <a:pt x="112" y="141"/>
                </a:lnTo>
                <a:lnTo>
                  <a:pt x="118" y="138"/>
                </a:lnTo>
                <a:lnTo>
                  <a:pt x="124" y="134"/>
                </a:lnTo>
                <a:lnTo>
                  <a:pt x="128" y="131"/>
                </a:lnTo>
                <a:lnTo>
                  <a:pt x="134" y="127"/>
                </a:lnTo>
                <a:lnTo>
                  <a:pt x="141" y="124"/>
                </a:lnTo>
                <a:lnTo>
                  <a:pt x="146" y="119"/>
                </a:lnTo>
                <a:lnTo>
                  <a:pt x="152" y="117"/>
                </a:lnTo>
                <a:lnTo>
                  <a:pt x="158" y="112"/>
                </a:lnTo>
                <a:lnTo>
                  <a:pt x="163" y="110"/>
                </a:lnTo>
                <a:lnTo>
                  <a:pt x="168" y="105"/>
                </a:lnTo>
                <a:lnTo>
                  <a:pt x="175" y="101"/>
                </a:lnTo>
                <a:lnTo>
                  <a:pt x="179" y="97"/>
                </a:lnTo>
                <a:lnTo>
                  <a:pt x="185" y="94"/>
                </a:lnTo>
                <a:lnTo>
                  <a:pt x="190" y="90"/>
                </a:lnTo>
                <a:lnTo>
                  <a:pt x="196" y="87"/>
                </a:lnTo>
                <a:lnTo>
                  <a:pt x="202" y="83"/>
                </a:lnTo>
                <a:lnTo>
                  <a:pt x="207" y="80"/>
                </a:lnTo>
                <a:lnTo>
                  <a:pt x="212" y="76"/>
                </a:lnTo>
                <a:lnTo>
                  <a:pt x="219" y="73"/>
                </a:lnTo>
                <a:lnTo>
                  <a:pt x="223" y="68"/>
                </a:lnTo>
                <a:lnTo>
                  <a:pt x="229" y="66"/>
                </a:lnTo>
                <a:lnTo>
                  <a:pt x="234" y="61"/>
                </a:lnTo>
                <a:lnTo>
                  <a:pt x="240" y="58"/>
                </a:lnTo>
                <a:lnTo>
                  <a:pt x="244" y="54"/>
                </a:lnTo>
                <a:lnTo>
                  <a:pt x="251" y="51"/>
                </a:lnTo>
                <a:lnTo>
                  <a:pt x="256" y="49"/>
                </a:lnTo>
                <a:lnTo>
                  <a:pt x="261" y="46"/>
                </a:lnTo>
                <a:lnTo>
                  <a:pt x="265" y="41"/>
                </a:lnTo>
                <a:lnTo>
                  <a:pt x="271" y="39"/>
                </a:lnTo>
                <a:lnTo>
                  <a:pt x="275" y="34"/>
                </a:lnTo>
                <a:lnTo>
                  <a:pt x="281" y="32"/>
                </a:lnTo>
                <a:lnTo>
                  <a:pt x="285" y="29"/>
                </a:lnTo>
                <a:lnTo>
                  <a:pt x="291" y="26"/>
                </a:lnTo>
                <a:lnTo>
                  <a:pt x="295" y="23"/>
                </a:lnTo>
                <a:lnTo>
                  <a:pt x="300" y="20"/>
                </a:lnTo>
                <a:lnTo>
                  <a:pt x="304" y="17"/>
                </a:lnTo>
                <a:lnTo>
                  <a:pt x="309" y="15"/>
                </a:lnTo>
                <a:lnTo>
                  <a:pt x="312" y="13"/>
                </a:lnTo>
                <a:lnTo>
                  <a:pt x="318" y="10"/>
                </a:lnTo>
                <a:lnTo>
                  <a:pt x="322" y="7"/>
                </a:lnTo>
                <a:lnTo>
                  <a:pt x="326" y="6"/>
                </a:lnTo>
                <a:lnTo>
                  <a:pt x="331" y="3"/>
                </a:lnTo>
                <a:lnTo>
                  <a:pt x="335" y="2"/>
                </a:lnTo>
                <a:lnTo>
                  <a:pt x="339" y="0"/>
                </a:lnTo>
                <a:lnTo>
                  <a:pt x="344" y="3"/>
                </a:lnTo>
                <a:lnTo>
                  <a:pt x="351" y="6"/>
                </a:lnTo>
                <a:lnTo>
                  <a:pt x="356" y="13"/>
                </a:lnTo>
                <a:lnTo>
                  <a:pt x="356" y="16"/>
                </a:lnTo>
                <a:lnTo>
                  <a:pt x="359" y="20"/>
                </a:lnTo>
                <a:lnTo>
                  <a:pt x="359" y="24"/>
                </a:lnTo>
                <a:lnTo>
                  <a:pt x="359" y="29"/>
                </a:lnTo>
                <a:lnTo>
                  <a:pt x="356" y="33"/>
                </a:lnTo>
                <a:lnTo>
                  <a:pt x="355" y="37"/>
                </a:lnTo>
                <a:lnTo>
                  <a:pt x="352" y="40"/>
                </a:lnTo>
                <a:lnTo>
                  <a:pt x="348" y="43"/>
                </a:lnTo>
                <a:lnTo>
                  <a:pt x="344" y="46"/>
                </a:lnTo>
                <a:lnTo>
                  <a:pt x="339" y="49"/>
                </a:lnTo>
                <a:lnTo>
                  <a:pt x="335" y="50"/>
                </a:lnTo>
                <a:lnTo>
                  <a:pt x="331" y="53"/>
                </a:lnTo>
                <a:lnTo>
                  <a:pt x="326" y="56"/>
                </a:lnTo>
                <a:lnTo>
                  <a:pt x="321" y="58"/>
                </a:lnTo>
                <a:lnTo>
                  <a:pt x="317" y="61"/>
                </a:lnTo>
                <a:lnTo>
                  <a:pt x="312" y="64"/>
                </a:lnTo>
                <a:lnTo>
                  <a:pt x="307" y="67"/>
                </a:lnTo>
                <a:lnTo>
                  <a:pt x="301" y="71"/>
                </a:lnTo>
                <a:lnTo>
                  <a:pt x="295" y="73"/>
                </a:lnTo>
                <a:lnTo>
                  <a:pt x="291" y="77"/>
                </a:lnTo>
                <a:lnTo>
                  <a:pt x="285" y="80"/>
                </a:lnTo>
                <a:lnTo>
                  <a:pt x="280" y="84"/>
                </a:lnTo>
                <a:lnTo>
                  <a:pt x="274" y="87"/>
                </a:lnTo>
                <a:lnTo>
                  <a:pt x="270" y="91"/>
                </a:lnTo>
                <a:lnTo>
                  <a:pt x="263" y="94"/>
                </a:lnTo>
                <a:lnTo>
                  <a:pt x="258" y="98"/>
                </a:lnTo>
                <a:lnTo>
                  <a:pt x="251" y="101"/>
                </a:lnTo>
                <a:lnTo>
                  <a:pt x="246" y="105"/>
                </a:lnTo>
                <a:lnTo>
                  <a:pt x="240" y="108"/>
                </a:lnTo>
                <a:lnTo>
                  <a:pt x="234" y="112"/>
                </a:lnTo>
                <a:lnTo>
                  <a:pt x="229" y="115"/>
                </a:lnTo>
                <a:lnTo>
                  <a:pt x="223" y="119"/>
                </a:lnTo>
                <a:lnTo>
                  <a:pt x="217" y="122"/>
                </a:lnTo>
                <a:lnTo>
                  <a:pt x="210" y="127"/>
                </a:lnTo>
                <a:lnTo>
                  <a:pt x="204" y="131"/>
                </a:lnTo>
                <a:lnTo>
                  <a:pt x="199" y="135"/>
                </a:lnTo>
                <a:lnTo>
                  <a:pt x="193" y="138"/>
                </a:lnTo>
                <a:lnTo>
                  <a:pt x="187" y="142"/>
                </a:lnTo>
                <a:lnTo>
                  <a:pt x="182" y="146"/>
                </a:lnTo>
                <a:lnTo>
                  <a:pt x="176" y="151"/>
                </a:lnTo>
                <a:lnTo>
                  <a:pt x="169" y="154"/>
                </a:lnTo>
                <a:lnTo>
                  <a:pt x="163" y="158"/>
                </a:lnTo>
                <a:lnTo>
                  <a:pt x="156" y="162"/>
                </a:lnTo>
                <a:lnTo>
                  <a:pt x="151" y="165"/>
                </a:lnTo>
                <a:lnTo>
                  <a:pt x="145" y="168"/>
                </a:lnTo>
                <a:lnTo>
                  <a:pt x="139" y="172"/>
                </a:lnTo>
                <a:lnTo>
                  <a:pt x="132" y="176"/>
                </a:lnTo>
                <a:lnTo>
                  <a:pt x="126" y="180"/>
                </a:lnTo>
                <a:lnTo>
                  <a:pt x="121" y="183"/>
                </a:lnTo>
                <a:lnTo>
                  <a:pt x="115" y="188"/>
                </a:lnTo>
                <a:lnTo>
                  <a:pt x="108" y="190"/>
                </a:lnTo>
                <a:lnTo>
                  <a:pt x="104" y="195"/>
                </a:lnTo>
                <a:lnTo>
                  <a:pt x="97" y="198"/>
                </a:lnTo>
                <a:lnTo>
                  <a:pt x="91" y="202"/>
                </a:lnTo>
                <a:lnTo>
                  <a:pt x="85" y="206"/>
                </a:lnTo>
                <a:lnTo>
                  <a:pt x="81" y="209"/>
                </a:lnTo>
                <a:lnTo>
                  <a:pt x="74" y="213"/>
                </a:lnTo>
                <a:lnTo>
                  <a:pt x="70" y="216"/>
                </a:lnTo>
                <a:lnTo>
                  <a:pt x="64" y="219"/>
                </a:lnTo>
                <a:lnTo>
                  <a:pt x="58" y="223"/>
                </a:lnTo>
                <a:lnTo>
                  <a:pt x="53" y="226"/>
                </a:lnTo>
                <a:lnTo>
                  <a:pt x="47" y="229"/>
                </a:lnTo>
                <a:lnTo>
                  <a:pt x="43" y="232"/>
                </a:lnTo>
                <a:lnTo>
                  <a:pt x="39" y="236"/>
                </a:lnTo>
                <a:lnTo>
                  <a:pt x="33" y="239"/>
                </a:lnTo>
                <a:lnTo>
                  <a:pt x="29" y="241"/>
                </a:lnTo>
                <a:lnTo>
                  <a:pt x="24" y="243"/>
                </a:lnTo>
                <a:lnTo>
                  <a:pt x="20" y="247"/>
                </a:lnTo>
                <a:lnTo>
                  <a:pt x="14" y="249"/>
                </a:lnTo>
                <a:lnTo>
                  <a:pt x="10" y="251"/>
                </a:lnTo>
                <a:lnTo>
                  <a:pt x="6" y="256"/>
                </a:lnTo>
                <a:lnTo>
                  <a:pt x="3" y="259"/>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2" name="Freeform 54">
            <a:extLst>
              <a:ext uri="{FF2B5EF4-FFF2-40B4-BE49-F238E27FC236}">
                <a16:creationId xmlns:a16="http://schemas.microsoft.com/office/drawing/2014/main" id="{4549B4D9-6312-DD4B-BBE5-869293324026}"/>
              </a:ext>
            </a:extLst>
          </p:cNvPr>
          <p:cNvSpPr>
            <a:spLocks/>
          </p:cNvSpPr>
          <p:nvPr/>
        </p:nvSpPr>
        <p:spPr bwMode="auto">
          <a:xfrm>
            <a:off x="5254625" y="4778375"/>
            <a:ext cx="1244600" cy="954088"/>
          </a:xfrm>
          <a:custGeom>
            <a:avLst/>
            <a:gdLst>
              <a:gd name="T0" fmla="*/ 2147483647 w 584"/>
              <a:gd name="T1" fmla="*/ 2147483647 h 420"/>
              <a:gd name="T2" fmla="*/ 2147483647 w 584"/>
              <a:gd name="T3" fmla="*/ 2147483647 h 420"/>
              <a:gd name="T4" fmla="*/ 2147483647 w 584"/>
              <a:gd name="T5" fmla="*/ 2147483647 h 420"/>
              <a:gd name="T6" fmla="*/ 2147483647 w 584"/>
              <a:gd name="T7" fmla="*/ 2147483647 h 420"/>
              <a:gd name="T8" fmla="*/ 2147483647 w 584"/>
              <a:gd name="T9" fmla="*/ 2147483647 h 420"/>
              <a:gd name="T10" fmla="*/ 2147483647 w 584"/>
              <a:gd name="T11" fmla="*/ 2147483647 h 420"/>
              <a:gd name="T12" fmla="*/ 2147483647 w 584"/>
              <a:gd name="T13" fmla="*/ 2147483647 h 420"/>
              <a:gd name="T14" fmla="*/ 2147483647 w 584"/>
              <a:gd name="T15" fmla="*/ 2147483647 h 420"/>
              <a:gd name="T16" fmla="*/ 2147483647 w 584"/>
              <a:gd name="T17" fmla="*/ 2147483647 h 420"/>
              <a:gd name="T18" fmla="*/ 2147483647 w 584"/>
              <a:gd name="T19" fmla="*/ 2147483647 h 420"/>
              <a:gd name="T20" fmla="*/ 2147483647 w 584"/>
              <a:gd name="T21" fmla="*/ 2147483647 h 420"/>
              <a:gd name="T22" fmla="*/ 2147483647 w 584"/>
              <a:gd name="T23" fmla="*/ 2147483647 h 420"/>
              <a:gd name="T24" fmla="*/ 2147483647 w 584"/>
              <a:gd name="T25" fmla="*/ 2147483647 h 420"/>
              <a:gd name="T26" fmla="*/ 2147483647 w 584"/>
              <a:gd name="T27" fmla="*/ 2147483647 h 420"/>
              <a:gd name="T28" fmla="*/ 2147483647 w 584"/>
              <a:gd name="T29" fmla="*/ 2147483647 h 420"/>
              <a:gd name="T30" fmla="*/ 2147483647 w 584"/>
              <a:gd name="T31" fmla="*/ 2147483647 h 420"/>
              <a:gd name="T32" fmla="*/ 2147483647 w 584"/>
              <a:gd name="T33" fmla="*/ 2147483647 h 420"/>
              <a:gd name="T34" fmla="*/ 2147483647 w 584"/>
              <a:gd name="T35" fmla="*/ 2147483647 h 420"/>
              <a:gd name="T36" fmla="*/ 2147483647 w 584"/>
              <a:gd name="T37" fmla="*/ 2147483647 h 420"/>
              <a:gd name="T38" fmla="*/ 2147483647 w 584"/>
              <a:gd name="T39" fmla="*/ 2147483647 h 420"/>
              <a:gd name="T40" fmla="*/ 2147483647 w 584"/>
              <a:gd name="T41" fmla="*/ 2147483647 h 420"/>
              <a:gd name="T42" fmla="*/ 2147483647 w 584"/>
              <a:gd name="T43" fmla="*/ 0 h 420"/>
              <a:gd name="T44" fmla="*/ 2147483647 w 584"/>
              <a:gd name="T45" fmla="*/ 2147483647 h 420"/>
              <a:gd name="T46" fmla="*/ 2147483647 w 584"/>
              <a:gd name="T47" fmla="*/ 2147483647 h 420"/>
              <a:gd name="T48" fmla="*/ 2147483647 w 584"/>
              <a:gd name="T49" fmla="*/ 2147483647 h 420"/>
              <a:gd name="T50" fmla="*/ 2147483647 w 584"/>
              <a:gd name="T51" fmla="*/ 2147483647 h 420"/>
              <a:gd name="T52" fmla="*/ 2147483647 w 584"/>
              <a:gd name="T53" fmla="*/ 2147483647 h 420"/>
              <a:gd name="T54" fmla="*/ 2147483647 w 584"/>
              <a:gd name="T55" fmla="*/ 2147483647 h 420"/>
              <a:gd name="T56" fmla="*/ 2147483647 w 584"/>
              <a:gd name="T57" fmla="*/ 2147483647 h 420"/>
              <a:gd name="T58" fmla="*/ 2147483647 w 584"/>
              <a:gd name="T59" fmla="*/ 2147483647 h 420"/>
              <a:gd name="T60" fmla="*/ 2147483647 w 584"/>
              <a:gd name="T61" fmla="*/ 2147483647 h 420"/>
              <a:gd name="T62" fmla="*/ 2147483647 w 584"/>
              <a:gd name="T63" fmla="*/ 2147483647 h 420"/>
              <a:gd name="T64" fmla="*/ 2147483647 w 584"/>
              <a:gd name="T65" fmla="*/ 2147483647 h 420"/>
              <a:gd name="T66" fmla="*/ 2147483647 w 584"/>
              <a:gd name="T67" fmla="*/ 2147483647 h 420"/>
              <a:gd name="T68" fmla="*/ 2147483647 w 584"/>
              <a:gd name="T69" fmla="*/ 2147483647 h 420"/>
              <a:gd name="T70" fmla="*/ 2147483647 w 584"/>
              <a:gd name="T71" fmla="*/ 2147483647 h 420"/>
              <a:gd name="T72" fmla="*/ 2147483647 w 584"/>
              <a:gd name="T73" fmla="*/ 2147483647 h 420"/>
              <a:gd name="T74" fmla="*/ 2147483647 w 584"/>
              <a:gd name="T75" fmla="*/ 2147483647 h 420"/>
              <a:gd name="T76" fmla="*/ 2147483647 w 584"/>
              <a:gd name="T77" fmla="*/ 2147483647 h 420"/>
              <a:gd name="T78" fmla="*/ 2147483647 w 584"/>
              <a:gd name="T79" fmla="*/ 2147483647 h 420"/>
              <a:gd name="T80" fmla="*/ 2147483647 w 584"/>
              <a:gd name="T81" fmla="*/ 2147483647 h 420"/>
              <a:gd name="T82" fmla="*/ 2147483647 w 584"/>
              <a:gd name="T83" fmla="*/ 2147483647 h 420"/>
              <a:gd name="T84" fmla="*/ 2147483647 w 584"/>
              <a:gd name="T85" fmla="*/ 2147483647 h 420"/>
              <a:gd name="T86" fmla="*/ 2147483647 w 584"/>
              <a:gd name="T87" fmla="*/ 2147483647 h 420"/>
              <a:gd name="T88" fmla="*/ 2147483647 w 584"/>
              <a:gd name="T89" fmla="*/ 2147483647 h 420"/>
              <a:gd name="T90" fmla="*/ 2147483647 w 584"/>
              <a:gd name="T91" fmla="*/ 2147483647 h 420"/>
              <a:gd name="T92" fmla="*/ 2147483647 w 584"/>
              <a:gd name="T93" fmla="*/ 2147483647 h 420"/>
              <a:gd name="T94" fmla="*/ 0 w 584"/>
              <a:gd name="T95" fmla="*/ 2147483647 h 420"/>
              <a:gd name="T96" fmla="*/ 2147483647 w 584"/>
              <a:gd name="T97" fmla="*/ 2147483647 h 420"/>
              <a:gd name="T98" fmla="*/ 2147483647 w 584"/>
              <a:gd name="T99" fmla="*/ 2147483647 h 4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4"/>
              <a:gd name="T151" fmla="*/ 0 h 420"/>
              <a:gd name="T152" fmla="*/ 584 w 584"/>
              <a:gd name="T153" fmla="*/ 420 h 4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4" h="420">
                <a:moveTo>
                  <a:pt x="9" y="383"/>
                </a:moveTo>
                <a:lnTo>
                  <a:pt x="13" y="376"/>
                </a:lnTo>
                <a:lnTo>
                  <a:pt x="19" y="371"/>
                </a:lnTo>
                <a:lnTo>
                  <a:pt x="25" y="366"/>
                </a:lnTo>
                <a:lnTo>
                  <a:pt x="32" y="360"/>
                </a:lnTo>
                <a:lnTo>
                  <a:pt x="39" y="354"/>
                </a:lnTo>
                <a:lnTo>
                  <a:pt x="46" y="347"/>
                </a:lnTo>
                <a:lnTo>
                  <a:pt x="53" y="342"/>
                </a:lnTo>
                <a:lnTo>
                  <a:pt x="60" y="336"/>
                </a:lnTo>
                <a:lnTo>
                  <a:pt x="67" y="329"/>
                </a:lnTo>
                <a:lnTo>
                  <a:pt x="76" y="323"/>
                </a:lnTo>
                <a:lnTo>
                  <a:pt x="83" y="316"/>
                </a:lnTo>
                <a:lnTo>
                  <a:pt x="91" y="310"/>
                </a:lnTo>
                <a:lnTo>
                  <a:pt x="100" y="303"/>
                </a:lnTo>
                <a:lnTo>
                  <a:pt x="108" y="298"/>
                </a:lnTo>
                <a:lnTo>
                  <a:pt x="117" y="291"/>
                </a:lnTo>
                <a:lnTo>
                  <a:pt x="127" y="285"/>
                </a:lnTo>
                <a:lnTo>
                  <a:pt x="135" y="278"/>
                </a:lnTo>
                <a:lnTo>
                  <a:pt x="144" y="271"/>
                </a:lnTo>
                <a:lnTo>
                  <a:pt x="152" y="264"/>
                </a:lnTo>
                <a:lnTo>
                  <a:pt x="162" y="257"/>
                </a:lnTo>
                <a:lnTo>
                  <a:pt x="171" y="249"/>
                </a:lnTo>
                <a:lnTo>
                  <a:pt x="181" y="242"/>
                </a:lnTo>
                <a:lnTo>
                  <a:pt x="191" y="235"/>
                </a:lnTo>
                <a:lnTo>
                  <a:pt x="200" y="230"/>
                </a:lnTo>
                <a:lnTo>
                  <a:pt x="209" y="223"/>
                </a:lnTo>
                <a:lnTo>
                  <a:pt x="219" y="215"/>
                </a:lnTo>
                <a:lnTo>
                  <a:pt x="229" y="208"/>
                </a:lnTo>
                <a:lnTo>
                  <a:pt x="239" y="201"/>
                </a:lnTo>
                <a:lnTo>
                  <a:pt x="249" y="196"/>
                </a:lnTo>
                <a:lnTo>
                  <a:pt x="259" y="188"/>
                </a:lnTo>
                <a:lnTo>
                  <a:pt x="269" y="181"/>
                </a:lnTo>
                <a:lnTo>
                  <a:pt x="280" y="174"/>
                </a:lnTo>
                <a:lnTo>
                  <a:pt x="288" y="167"/>
                </a:lnTo>
                <a:lnTo>
                  <a:pt x="298" y="162"/>
                </a:lnTo>
                <a:lnTo>
                  <a:pt x="308" y="154"/>
                </a:lnTo>
                <a:lnTo>
                  <a:pt x="318" y="147"/>
                </a:lnTo>
                <a:lnTo>
                  <a:pt x="328" y="140"/>
                </a:lnTo>
                <a:lnTo>
                  <a:pt x="338" y="133"/>
                </a:lnTo>
                <a:lnTo>
                  <a:pt x="348" y="127"/>
                </a:lnTo>
                <a:lnTo>
                  <a:pt x="358" y="122"/>
                </a:lnTo>
                <a:lnTo>
                  <a:pt x="368" y="115"/>
                </a:lnTo>
                <a:lnTo>
                  <a:pt x="376" y="108"/>
                </a:lnTo>
                <a:lnTo>
                  <a:pt x="386" y="102"/>
                </a:lnTo>
                <a:lnTo>
                  <a:pt x="396" y="96"/>
                </a:lnTo>
                <a:lnTo>
                  <a:pt x="406" y="89"/>
                </a:lnTo>
                <a:lnTo>
                  <a:pt x="415" y="84"/>
                </a:lnTo>
                <a:lnTo>
                  <a:pt x="425" y="78"/>
                </a:lnTo>
                <a:lnTo>
                  <a:pt x="433" y="74"/>
                </a:lnTo>
                <a:lnTo>
                  <a:pt x="442" y="66"/>
                </a:lnTo>
                <a:lnTo>
                  <a:pt x="450" y="62"/>
                </a:lnTo>
                <a:lnTo>
                  <a:pt x="459" y="57"/>
                </a:lnTo>
                <a:lnTo>
                  <a:pt x="467" y="51"/>
                </a:lnTo>
                <a:lnTo>
                  <a:pt x="476" y="47"/>
                </a:lnTo>
                <a:lnTo>
                  <a:pt x="483" y="41"/>
                </a:lnTo>
                <a:lnTo>
                  <a:pt x="491" y="37"/>
                </a:lnTo>
                <a:lnTo>
                  <a:pt x="500" y="32"/>
                </a:lnTo>
                <a:lnTo>
                  <a:pt x="507" y="28"/>
                </a:lnTo>
                <a:lnTo>
                  <a:pt x="513" y="24"/>
                </a:lnTo>
                <a:lnTo>
                  <a:pt x="520" y="20"/>
                </a:lnTo>
                <a:lnTo>
                  <a:pt x="527" y="15"/>
                </a:lnTo>
                <a:lnTo>
                  <a:pt x="534" y="11"/>
                </a:lnTo>
                <a:lnTo>
                  <a:pt x="541" y="8"/>
                </a:lnTo>
                <a:lnTo>
                  <a:pt x="547" y="5"/>
                </a:lnTo>
                <a:lnTo>
                  <a:pt x="552" y="3"/>
                </a:lnTo>
                <a:lnTo>
                  <a:pt x="559" y="0"/>
                </a:lnTo>
                <a:lnTo>
                  <a:pt x="568" y="0"/>
                </a:lnTo>
                <a:lnTo>
                  <a:pt x="574" y="4"/>
                </a:lnTo>
                <a:lnTo>
                  <a:pt x="579" y="11"/>
                </a:lnTo>
                <a:lnTo>
                  <a:pt x="584" y="17"/>
                </a:lnTo>
                <a:lnTo>
                  <a:pt x="584" y="24"/>
                </a:lnTo>
                <a:lnTo>
                  <a:pt x="581" y="30"/>
                </a:lnTo>
                <a:lnTo>
                  <a:pt x="576" y="35"/>
                </a:lnTo>
                <a:lnTo>
                  <a:pt x="571" y="38"/>
                </a:lnTo>
                <a:lnTo>
                  <a:pt x="564" y="41"/>
                </a:lnTo>
                <a:lnTo>
                  <a:pt x="558" y="44"/>
                </a:lnTo>
                <a:lnTo>
                  <a:pt x="552" y="48"/>
                </a:lnTo>
                <a:lnTo>
                  <a:pt x="545" y="51"/>
                </a:lnTo>
                <a:lnTo>
                  <a:pt x="538" y="57"/>
                </a:lnTo>
                <a:lnTo>
                  <a:pt x="531" y="61"/>
                </a:lnTo>
                <a:lnTo>
                  <a:pt x="524" y="65"/>
                </a:lnTo>
                <a:lnTo>
                  <a:pt x="515" y="69"/>
                </a:lnTo>
                <a:lnTo>
                  <a:pt x="508" y="74"/>
                </a:lnTo>
                <a:lnTo>
                  <a:pt x="500" y="79"/>
                </a:lnTo>
                <a:lnTo>
                  <a:pt x="493" y="84"/>
                </a:lnTo>
                <a:lnTo>
                  <a:pt x="483" y="89"/>
                </a:lnTo>
                <a:lnTo>
                  <a:pt x="476" y="95"/>
                </a:lnTo>
                <a:lnTo>
                  <a:pt x="466" y="99"/>
                </a:lnTo>
                <a:lnTo>
                  <a:pt x="459" y="106"/>
                </a:lnTo>
                <a:lnTo>
                  <a:pt x="449" y="110"/>
                </a:lnTo>
                <a:lnTo>
                  <a:pt x="440" y="116"/>
                </a:lnTo>
                <a:lnTo>
                  <a:pt x="430" y="122"/>
                </a:lnTo>
                <a:lnTo>
                  <a:pt x="422" y="129"/>
                </a:lnTo>
                <a:lnTo>
                  <a:pt x="412" y="135"/>
                </a:lnTo>
                <a:lnTo>
                  <a:pt x="402" y="140"/>
                </a:lnTo>
                <a:lnTo>
                  <a:pt x="393" y="147"/>
                </a:lnTo>
                <a:lnTo>
                  <a:pt x="383" y="154"/>
                </a:lnTo>
                <a:lnTo>
                  <a:pt x="374" y="160"/>
                </a:lnTo>
                <a:lnTo>
                  <a:pt x="364" y="166"/>
                </a:lnTo>
                <a:lnTo>
                  <a:pt x="354" y="173"/>
                </a:lnTo>
                <a:lnTo>
                  <a:pt x="344" y="180"/>
                </a:lnTo>
                <a:lnTo>
                  <a:pt x="334" y="187"/>
                </a:lnTo>
                <a:lnTo>
                  <a:pt x="324" y="193"/>
                </a:lnTo>
                <a:lnTo>
                  <a:pt x="314" y="200"/>
                </a:lnTo>
                <a:lnTo>
                  <a:pt x="305" y="207"/>
                </a:lnTo>
                <a:lnTo>
                  <a:pt x="294" y="214"/>
                </a:lnTo>
                <a:lnTo>
                  <a:pt x="284" y="221"/>
                </a:lnTo>
                <a:lnTo>
                  <a:pt x="274" y="227"/>
                </a:lnTo>
                <a:lnTo>
                  <a:pt x="264" y="234"/>
                </a:lnTo>
                <a:lnTo>
                  <a:pt x="254" y="241"/>
                </a:lnTo>
                <a:lnTo>
                  <a:pt x="244" y="248"/>
                </a:lnTo>
                <a:lnTo>
                  <a:pt x="236" y="255"/>
                </a:lnTo>
                <a:lnTo>
                  <a:pt x="226" y="262"/>
                </a:lnTo>
                <a:lnTo>
                  <a:pt x="216" y="268"/>
                </a:lnTo>
                <a:lnTo>
                  <a:pt x="206" y="275"/>
                </a:lnTo>
                <a:lnTo>
                  <a:pt x="196" y="282"/>
                </a:lnTo>
                <a:lnTo>
                  <a:pt x="188" y="289"/>
                </a:lnTo>
                <a:lnTo>
                  <a:pt x="178" y="296"/>
                </a:lnTo>
                <a:lnTo>
                  <a:pt x="169" y="302"/>
                </a:lnTo>
                <a:lnTo>
                  <a:pt x="161" y="309"/>
                </a:lnTo>
                <a:lnTo>
                  <a:pt x="152" y="316"/>
                </a:lnTo>
                <a:lnTo>
                  <a:pt x="142" y="323"/>
                </a:lnTo>
                <a:lnTo>
                  <a:pt x="132" y="329"/>
                </a:lnTo>
                <a:lnTo>
                  <a:pt x="124" y="335"/>
                </a:lnTo>
                <a:lnTo>
                  <a:pt x="117" y="342"/>
                </a:lnTo>
                <a:lnTo>
                  <a:pt x="108" y="349"/>
                </a:lnTo>
                <a:lnTo>
                  <a:pt x="101" y="354"/>
                </a:lnTo>
                <a:lnTo>
                  <a:pt x="94" y="360"/>
                </a:lnTo>
                <a:lnTo>
                  <a:pt x="87" y="367"/>
                </a:lnTo>
                <a:lnTo>
                  <a:pt x="78" y="373"/>
                </a:lnTo>
                <a:lnTo>
                  <a:pt x="71" y="380"/>
                </a:lnTo>
                <a:lnTo>
                  <a:pt x="66" y="386"/>
                </a:lnTo>
                <a:lnTo>
                  <a:pt x="59" y="391"/>
                </a:lnTo>
                <a:lnTo>
                  <a:pt x="52" y="397"/>
                </a:lnTo>
                <a:lnTo>
                  <a:pt x="46" y="403"/>
                </a:lnTo>
                <a:lnTo>
                  <a:pt x="40" y="408"/>
                </a:lnTo>
                <a:lnTo>
                  <a:pt x="36" y="414"/>
                </a:lnTo>
                <a:lnTo>
                  <a:pt x="32" y="417"/>
                </a:lnTo>
                <a:lnTo>
                  <a:pt x="27" y="418"/>
                </a:lnTo>
                <a:lnTo>
                  <a:pt x="23" y="420"/>
                </a:lnTo>
                <a:lnTo>
                  <a:pt x="19" y="420"/>
                </a:lnTo>
                <a:lnTo>
                  <a:pt x="10" y="418"/>
                </a:lnTo>
                <a:lnTo>
                  <a:pt x="5" y="414"/>
                </a:lnTo>
                <a:lnTo>
                  <a:pt x="0" y="407"/>
                </a:lnTo>
                <a:lnTo>
                  <a:pt x="0" y="398"/>
                </a:lnTo>
                <a:lnTo>
                  <a:pt x="0" y="394"/>
                </a:lnTo>
                <a:lnTo>
                  <a:pt x="2" y="390"/>
                </a:lnTo>
                <a:lnTo>
                  <a:pt x="3" y="386"/>
                </a:lnTo>
                <a:lnTo>
                  <a:pt x="9" y="38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3" name="Freeform 55">
            <a:extLst>
              <a:ext uri="{FF2B5EF4-FFF2-40B4-BE49-F238E27FC236}">
                <a16:creationId xmlns:a16="http://schemas.microsoft.com/office/drawing/2014/main" id="{9A37893B-0D8D-CE46-A964-394161D8158B}"/>
              </a:ext>
            </a:extLst>
          </p:cNvPr>
          <p:cNvSpPr>
            <a:spLocks/>
          </p:cNvSpPr>
          <p:nvPr/>
        </p:nvSpPr>
        <p:spPr bwMode="auto">
          <a:xfrm>
            <a:off x="5245100" y="5610225"/>
            <a:ext cx="100013" cy="431800"/>
          </a:xfrm>
          <a:custGeom>
            <a:avLst/>
            <a:gdLst>
              <a:gd name="T0" fmla="*/ 2147483647 w 47"/>
              <a:gd name="T1" fmla="*/ 2147483647 h 190"/>
              <a:gd name="T2" fmla="*/ 2147483647 w 47"/>
              <a:gd name="T3" fmla="*/ 2147483647 h 190"/>
              <a:gd name="T4" fmla="*/ 2147483647 w 47"/>
              <a:gd name="T5" fmla="*/ 2147483647 h 190"/>
              <a:gd name="T6" fmla="*/ 2147483647 w 47"/>
              <a:gd name="T7" fmla="*/ 2147483647 h 190"/>
              <a:gd name="T8" fmla="*/ 2147483647 w 47"/>
              <a:gd name="T9" fmla="*/ 2147483647 h 190"/>
              <a:gd name="T10" fmla="*/ 2147483647 w 47"/>
              <a:gd name="T11" fmla="*/ 2147483647 h 190"/>
              <a:gd name="T12" fmla="*/ 2147483647 w 47"/>
              <a:gd name="T13" fmla="*/ 2147483647 h 190"/>
              <a:gd name="T14" fmla="*/ 2147483647 w 47"/>
              <a:gd name="T15" fmla="*/ 2147483647 h 190"/>
              <a:gd name="T16" fmla="*/ 2147483647 w 47"/>
              <a:gd name="T17" fmla="*/ 2147483647 h 190"/>
              <a:gd name="T18" fmla="*/ 2147483647 w 47"/>
              <a:gd name="T19" fmla="*/ 2147483647 h 190"/>
              <a:gd name="T20" fmla="*/ 2147483647 w 47"/>
              <a:gd name="T21" fmla="*/ 2147483647 h 190"/>
              <a:gd name="T22" fmla="*/ 2147483647 w 47"/>
              <a:gd name="T23" fmla="*/ 2147483647 h 190"/>
              <a:gd name="T24" fmla="*/ 2147483647 w 47"/>
              <a:gd name="T25" fmla="*/ 2147483647 h 190"/>
              <a:gd name="T26" fmla="*/ 2147483647 w 47"/>
              <a:gd name="T27" fmla="*/ 2147483647 h 190"/>
              <a:gd name="T28" fmla="*/ 2147483647 w 47"/>
              <a:gd name="T29" fmla="*/ 2147483647 h 190"/>
              <a:gd name="T30" fmla="*/ 2147483647 w 47"/>
              <a:gd name="T31" fmla="*/ 2147483647 h 190"/>
              <a:gd name="T32" fmla="*/ 2147483647 w 47"/>
              <a:gd name="T33" fmla="*/ 2147483647 h 190"/>
              <a:gd name="T34" fmla="*/ 2147483647 w 47"/>
              <a:gd name="T35" fmla="*/ 2147483647 h 190"/>
              <a:gd name="T36" fmla="*/ 2147483647 w 47"/>
              <a:gd name="T37" fmla="*/ 2147483647 h 190"/>
              <a:gd name="T38" fmla="*/ 2147483647 w 47"/>
              <a:gd name="T39" fmla="*/ 2147483647 h 190"/>
              <a:gd name="T40" fmla="*/ 0 w 47"/>
              <a:gd name="T41" fmla="*/ 2147483647 h 190"/>
              <a:gd name="T42" fmla="*/ 0 w 47"/>
              <a:gd name="T43" fmla="*/ 2147483647 h 190"/>
              <a:gd name="T44" fmla="*/ 0 w 47"/>
              <a:gd name="T45" fmla="*/ 2147483647 h 190"/>
              <a:gd name="T46" fmla="*/ 0 w 47"/>
              <a:gd name="T47" fmla="*/ 2147483647 h 190"/>
              <a:gd name="T48" fmla="*/ 0 w 47"/>
              <a:gd name="T49" fmla="*/ 2147483647 h 190"/>
              <a:gd name="T50" fmla="*/ 0 w 47"/>
              <a:gd name="T51" fmla="*/ 2147483647 h 190"/>
              <a:gd name="T52" fmla="*/ 0 w 47"/>
              <a:gd name="T53" fmla="*/ 2147483647 h 190"/>
              <a:gd name="T54" fmla="*/ 0 w 47"/>
              <a:gd name="T55" fmla="*/ 2147483647 h 190"/>
              <a:gd name="T56" fmla="*/ 0 w 47"/>
              <a:gd name="T57" fmla="*/ 2147483647 h 190"/>
              <a:gd name="T58" fmla="*/ 0 w 47"/>
              <a:gd name="T59" fmla="*/ 2147483647 h 190"/>
              <a:gd name="T60" fmla="*/ 0 w 47"/>
              <a:gd name="T61" fmla="*/ 2147483647 h 190"/>
              <a:gd name="T62" fmla="*/ 0 w 47"/>
              <a:gd name="T63" fmla="*/ 2147483647 h 190"/>
              <a:gd name="T64" fmla="*/ 0 w 47"/>
              <a:gd name="T65" fmla="*/ 2147483647 h 190"/>
              <a:gd name="T66" fmla="*/ 0 w 47"/>
              <a:gd name="T67" fmla="*/ 2147483647 h 190"/>
              <a:gd name="T68" fmla="*/ 2147483647 w 47"/>
              <a:gd name="T69" fmla="*/ 2147483647 h 190"/>
              <a:gd name="T70" fmla="*/ 2147483647 w 47"/>
              <a:gd name="T71" fmla="*/ 2147483647 h 190"/>
              <a:gd name="T72" fmla="*/ 2147483647 w 47"/>
              <a:gd name="T73" fmla="*/ 2147483647 h 190"/>
              <a:gd name="T74" fmla="*/ 2147483647 w 47"/>
              <a:gd name="T75" fmla="*/ 2147483647 h 190"/>
              <a:gd name="T76" fmla="*/ 2147483647 w 47"/>
              <a:gd name="T77" fmla="*/ 2147483647 h 190"/>
              <a:gd name="T78" fmla="*/ 2147483647 w 47"/>
              <a:gd name="T79" fmla="*/ 2147483647 h 190"/>
              <a:gd name="T80" fmla="*/ 2147483647 w 47"/>
              <a:gd name="T81" fmla="*/ 2147483647 h 190"/>
              <a:gd name="T82" fmla="*/ 2147483647 w 47"/>
              <a:gd name="T83" fmla="*/ 2147483647 h 190"/>
              <a:gd name="T84" fmla="*/ 2147483647 w 47"/>
              <a:gd name="T85" fmla="*/ 2147483647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190"/>
              <a:gd name="T131" fmla="*/ 47 w 47"/>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190">
                <a:moveTo>
                  <a:pt x="47" y="24"/>
                </a:moveTo>
                <a:lnTo>
                  <a:pt x="45" y="28"/>
                </a:lnTo>
                <a:lnTo>
                  <a:pt x="45" y="32"/>
                </a:lnTo>
                <a:lnTo>
                  <a:pt x="45" y="38"/>
                </a:lnTo>
                <a:lnTo>
                  <a:pt x="45" y="42"/>
                </a:lnTo>
                <a:lnTo>
                  <a:pt x="44" y="48"/>
                </a:lnTo>
                <a:lnTo>
                  <a:pt x="44" y="52"/>
                </a:lnTo>
                <a:lnTo>
                  <a:pt x="44" y="57"/>
                </a:lnTo>
                <a:lnTo>
                  <a:pt x="44" y="61"/>
                </a:lnTo>
                <a:lnTo>
                  <a:pt x="44" y="65"/>
                </a:lnTo>
                <a:lnTo>
                  <a:pt x="44" y="69"/>
                </a:lnTo>
                <a:lnTo>
                  <a:pt x="44" y="74"/>
                </a:lnTo>
                <a:lnTo>
                  <a:pt x="44" y="78"/>
                </a:lnTo>
                <a:lnTo>
                  <a:pt x="44" y="82"/>
                </a:lnTo>
                <a:lnTo>
                  <a:pt x="44" y="86"/>
                </a:lnTo>
                <a:lnTo>
                  <a:pt x="44" y="91"/>
                </a:lnTo>
                <a:lnTo>
                  <a:pt x="44" y="95"/>
                </a:lnTo>
                <a:lnTo>
                  <a:pt x="44" y="103"/>
                </a:lnTo>
                <a:lnTo>
                  <a:pt x="44" y="112"/>
                </a:lnTo>
                <a:lnTo>
                  <a:pt x="44" y="116"/>
                </a:lnTo>
                <a:lnTo>
                  <a:pt x="44" y="119"/>
                </a:lnTo>
                <a:lnTo>
                  <a:pt x="44" y="125"/>
                </a:lnTo>
                <a:lnTo>
                  <a:pt x="44" y="129"/>
                </a:lnTo>
                <a:lnTo>
                  <a:pt x="44" y="133"/>
                </a:lnTo>
                <a:lnTo>
                  <a:pt x="44" y="137"/>
                </a:lnTo>
                <a:lnTo>
                  <a:pt x="44" y="142"/>
                </a:lnTo>
                <a:lnTo>
                  <a:pt x="44" y="147"/>
                </a:lnTo>
                <a:lnTo>
                  <a:pt x="44" y="152"/>
                </a:lnTo>
                <a:lnTo>
                  <a:pt x="44" y="156"/>
                </a:lnTo>
                <a:lnTo>
                  <a:pt x="44" y="162"/>
                </a:lnTo>
                <a:lnTo>
                  <a:pt x="44" y="167"/>
                </a:lnTo>
                <a:lnTo>
                  <a:pt x="42" y="173"/>
                </a:lnTo>
                <a:lnTo>
                  <a:pt x="41" y="177"/>
                </a:lnTo>
                <a:lnTo>
                  <a:pt x="38" y="180"/>
                </a:lnTo>
                <a:lnTo>
                  <a:pt x="37" y="184"/>
                </a:lnTo>
                <a:lnTo>
                  <a:pt x="30" y="187"/>
                </a:lnTo>
                <a:lnTo>
                  <a:pt x="21" y="190"/>
                </a:lnTo>
                <a:lnTo>
                  <a:pt x="13" y="187"/>
                </a:lnTo>
                <a:lnTo>
                  <a:pt x="5" y="184"/>
                </a:lnTo>
                <a:lnTo>
                  <a:pt x="3" y="180"/>
                </a:lnTo>
                <a:lnTo>
                  <a:pt x="1" y="177"/>
                </a:lnTo>
                <a:lnTo>
                  <a:pt x="0" y="173"/>
                </a:lnTo>
                <a:lnTo>
                  <a:pt x="0" y="167"/>
                </a:lnTo>
                <a:lnTo>
                  <a:pt x="0" y="162"/>
                </a:lnTo>
                <a:lnTo>
                  <a:pt x="0" y="156"/>
                </a:lnTo>
                <a:lnTo>
                  <a:pt x="0" y="152"/>
                </a:lnTo>
                <a:lnTo>
                  <a:pt x="0" y="147"/>
                </a:lnTo>
                <a:lnTo>
                  <a:pt x="0" y="142"/>
                </a:lnTo>
                <a:lnTo>
                  <a:pt x="0" y="137"/>
                </a:lnTo>
                <a:lnTo>
                  <a:pt x="0" y="133"/>
                </a:lnTo>
                <a:lnTo>
                  <a:pt x="0" y="127"/>
                </a:lnTo>
                <a:lnTo>
                  <a:pt x="0" y="123"/>
                </a:lnTo>
                <a:lnTo>
                  <a:pt x="0" y="119"/>
                </a:lnTo>
                <a:lnTo>
                  <a:pt x="0" y="115"/>
                </a:lnTo>
                <a:lnTo>
                  <a:pt x="0" y="110"/>
                </a:lnTo>
                <a:lnTo>
                  <a:pt x="0" y="102"/>
                </a:lnTo>
                <a:lnTo>
                  <a:pt x="0" y="93"/>
                </a:lnTo>
                <a:lnTo>
                  <a:pt x="0" y="89"/>
                </a:lnTo>
                <a:lnTo>
                  <a:pt x="0" y="85"/>
                </a:lnTo>
                <a:lnTo>
                  <a:pt x="0" y="81"/>
                </a:lnTo>
                <a:lnTo>
                  <a:pt x="0" y="76"/>
                </a:lnTo>
                <a:lnTo>
                  <a:pt x="0" y="72"/>
                </a:lnTo>
                <a:lnTo>
                  <a:pt x="0" y="68"/>
                </a:lnTo>
                <a:lnTo>
                  <a:pt x="0" y="64"/>
                </a:lnTo>
                <a:lnTo>
                  <a:pt x="0" y="59"/>
                </a:lnTo>
                <a:lnTo>
                  <a:pt x="0" y="55"/>
                </a:lnTo>
                <a:lnTo>
                  <a:pt x="0" y="51"/>
                </a:lnTo>
                <a:lnTo>
                  <a:pt x="0" y="45"/>
                </a:lnTo>
                <a:lnTo>
                  <a:pt x="1" y="41"/>
                </a:lnTo>
                <a:lnTo>
                  <a:pt x="1" y="35"/>
                </a:lnTo>
                <a:lnTo>
                  <a:pt x="3" y="31"/>
                </a:lnTo>
                <a:lnTo>
                  <a:pt x="3" y="25"/>
                </a:lnTo>
                <a:lnTo>
                  <a:pt x="3" y="21"/>
                </a:lnTo>
                <a:lnTo>
                  <a:pt x="3" y="15"/>
                </a:lnTo>
                <a:lnTo>
                  <a:pt x="4" y="11"/>
                </a:lnTo>
                <a:lnTo>
                  <a:pt x="7" y="7"/>
                </a:lnTo>
                <a:lnTo>
                  <a:pt x="10" y="5"/>
                </a:lnTo>
                <a:lnTo>
                  <a:pt x="17" y="1"/>
                </a:lnTo>
                <a:lnTo>
                  <a:pt x="25" y="0"/>
                </a:lnTo>
                <a:lnTo>
                  <a:pt x="32" y="1"/>
                </a:lnTo>
                <a:lnTo>
                  <a:pt x="40" y="7"/>
                </a:lnTo>
                <a:lnTo>
                  <a:pt x="41" y="8"/>
                </a:lnTo>
                <a:lnTo>
                  <a:pt x="44" y="14"/>
                </a:lnTo>
                <a:lnTo>
                  <a:pt x="45" y="17"/>
                </a:lnTo>
                <a:lnTo>
                  <a:pt x="47"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4" name="Freeform 56">
            <a:extLst>
              <a:ext uri="{FF2B5EF4-FFF2-40B4-BE49-F238E27FC236}">
                <a16:creationId xmlns:a16="http://schemas.microsoft.com/office/drawing/2014/main" id="{23604062-EFBC-A543-881F-DB0341616F87}"/>
              </a:ext>
            </a:extLst>
          </p:cNvPr>
          <p:cNvSpPr>
            <a:spLocks/>
          </p:cNvSpPr>
          <p:nvPr/>
        </p:nvSpPr>
        <p:spPr bwMode="auto">
          <a:xfrm>
            <a:off x="3092450" y="5572125"/>
            <a:ext cx="2278063" cy="525463"/>
          </a:xfrm>
          <a:custGeom>
            <a:avLst/>
            <a:gdLst>
              <a:gd name="T0" fmla="*/ 2147483647 w 1069"/>
              <a:gd name="T1" fmla="*/ 2147483647 h 231"/>
              <a:gd name="T2" fmla="*/ 2147483647 w 1069"/>
              <a:gd name="T3" fmla="*/ 2147483647 h 231"/>
              <a:gd name="T4" fmla="*/ 2147483647 w 1069"/>
              <a:gd name="T5" fmla="*/ 2147483647 h 231"/>
              <a:gd name="T6" fmla="*/ 2147483647 w 1069"/>
              <a:gd name="T7" fmla="*/ 2147483647 h 231"/>
              <a:gd name="T8" fmla="*/ 2147483647 w 1069"/>
              <a:gd name="T9" fmla="*/ 2147483647 h 231"/>
              <a:gd name="T10" fmla="*/ 2147483647 w 1069"/>
              <a:gd name="T11" fmla="*/ 2147483647 h 231"/>
              <a:gd name="T12" fmla="*/ 2147483647 w 1069"/>
              <a:gd name="T13" fmla="*/ 2147483647 h 231"/>
              <a:gd name="T14" fmla="*/ 2147483647 w 1069"/>
              <a:gd name="T15" fmla="*/ 2147483647 h 231"/>
              <a:gd name="T16" fmla="*/ 2147483647 w 1069"/>
              <a:gd name="T17" fmla="*/ 2147483647 h 231"/>
              <a:gd name="T18" fmla="*/ 2147483647 w 1069"/>
              <a:gd name="T19" fmla="*/ 2147483647 h 231"/>
              <a:gd name="T20" fmla="*/ 2147483647 w 1069"/>
              <a:gd name="T21" fmla="*/ 2147483647 h 231"/>
              <a:gd name="T22" fmla="*/ 2147483647 w 1069"/>
              <a:gd name="T23" fmla="*/ 2147483647 h 231"/>
              <a:gd name="T24" fmla="*/ 2147483647 w 1069"/>
              <a:gd name="T25" fmla="*/ 2147483647 h 231"/>
              <a:gd name="T26" fmla="*/ 2147483647 w 1069"/>
              <a:gd name="T27" fmla="*/ 2147483647 h 231"/>
              <a:gd name="T28" fmla="*/ 2147483647 w 1069"/>
              <a:gd name="T29" fmla="*/ 2147483647 h 231"/>
              <a:gd name="T30" fmla="*/ 2147483647 w 1069"/>
              <a:gd name="T31" fmla="*/ 2147483647 h 231"/>
              <a:gd name="T32" fmla="*/ 2147483647 w 1069"/>
              <a:gd name="T33" fmla="*/ 2147483647 h 231"/>
              <a:gd name="T34" fmla="*/ 0 w 1069"/>
              <a:gd name="T35" fmla="*/ 2147483647 h 231"/>
              <a:gd name="T36" fmla="*/ 2147483647 w 1069"/>
              <a:gd name="T37" fmla="*/ 2147483647 h 231"/>
              <a:gd name="T38" fmla="*/ 2147483647 w 1069"/>
              <a:gd name="T39" fmla="*/ 2147483647 h 231"/>
              <a:gd name="T40" fmla="*/ 2147483647 w 1069"/>
              <a:gd name="T41" fmla="*/ 2147483647 h 231"/>
              <a:gd name="T42" fmla="*/ 2147483647 w 1069"/>
              <a:gd name="T43" fmla="*/ 2147483647 h 231"/>
              <a:gd name="T44" fmla="*/ 2147483647 w 1069"/>
              <a:gd name="T45" fmla="*/ 2147483647 h 231"/>
              <a:gd name="T46" fmla="*/ 2147483647 w 1069"/>
              <a:gd name="T47" fmla="*/ 2147483647 h 231"/>
              <a:gd name="T48" fmla="*/ 2147483647 w 1069"/>
              <a:gd name="T49" fmla="*/ 2147483647 h 231"/>
              <a:gd name="T50" fmla="*/ 2147483647 w 1069"/>
              <a:gd name="T51" fmla="*/ 2147483647 h 231"/>
              <a:gd name="T52" fmla="*/ 2147483647 w 1069"/>
              <a:gd name="T53" fmla="*/ 2147483647 h 231"/>
              <a:gd name="T54" fmla="*/ 2147483647 w 1069"/>
              <a:gd name="T55" fmla="*/ 0 h 231"/>
              <a:gd name="T56" fmla="*/ 2147483647 w 1069"/>
              <a:gd name="T57" fmla="*/ 0 h 231"/>
              <a:gd name="T58" fmla="*/ 2147483647 w 1069"/>
              <a:gd name="T59" fmla="*/ 2147483647 h 231"/>
              <a:gd name="T60" fmla="*/ 2147483647 w 1069"/>
              <a:gd name="T61" fmla="*/ 2147483647 h 231"/>
              <a:gd name="T62" fmla="*/ 2147483647 w 1069"/>
              <a:gd name="T63" fmla="*/ 2147483647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9"/>
              <a:gd name="T97" fmla="*/ 0 h 231"/>
              <a:gd name="T98" fmla="*/ 1069 w 1069"/>
              <a:gd name="T99" fmla="*/ 231 h 2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9" h="231">
                <a:moveTo>
                  <a:pt x="55" y="4"/>
                </a:moveTo>
                <a:lnTo>
                  <a:pt x="1048" y="187"/>
                </a:lnTo>
                <a:lnTo>
                  <a:pt x="1052" y="187"/>
                </a:lnTo>
                <a:lnTo>
                  <a:pt x="1057" y="188"/>
                </a:lnTo>
                <a:lnTo>
                  <a:pt x="1059" y="190"/>
                </a:lnTo>
                <a:lnTo>
                  <a:pt x="1064" y="193"/>
                </a:lnTo>
                <a:lnTo>
                  <a:pt x="1068" y="200"/>
                </a:lnTo>
                <a:lnTo>
                  <a:pt x="1069" y="208"/>
                </a:lnTo>
                <a:lnTo>
                  <a:pt x="1068" y="217"/>
                </a:lnTo>
                <a:lnTo>
                  <a:pt x="1064" y="224"/>
                </a:lnTo>
                <a:lnTo>
                  <a:pt x="1059" y="225"/>
                </a:lnTo>
                <a:lnTo>
                  <a:pt x="1057" y="228"/>
                </a:lnTo>
                <a:lnTo>
                  <a:pt x="1052" y="231"/>
                </a:lnTo>
                <a:lnTo>
                  <a:pt x="1048" y="231"/>
                </a:lnTo>
                <a:lnTo>
                  <a:pt x="10" y="39"/>
                </a:lnTo>
                <a:lnTo>
                  <a:pt x="4" y="37"/>
                </a:lnTo>
                <a:lnTo>
                  <a:pt x="1" y="34"/>
                </a:lnTo>
                <a:lnTo>
                  <a:pt x="0" y="30"/>
                </a:lnTo>
                <a:lnTo>
                  <a:pt x="1" y="27"/>
                </a:lnTo>
                <a:lnTo>
                  <a:pt x="1" y="22"/>
                </a:lnTo>
                <a:lnTo>
                  <a:pt x="4" y="18"/>
                </a:lnTo>
                <a:lnTo>
                  <a:pt x="7" y="15"/>
                </a:lnTo>
                <a:lnTo>
                  <a:pt x="13" y="11"/>
                </a:lnTo>
                <a:lnTo>
                  <a:pt x="15" y="8"/>
                </a:lnTo>
                <a:lnTo>
                  <a:pt x="21" y="5"/>
                </a:lnTo>
                <a:lnTo>
                  <a:pt x="25" y="3"/>
                </a:lnTo>
                <a:lnTo>
                  <a:pt x="32" y="1"/>
                </a:lnTo>
                <a:lnTo>
                  <a:pt x="38" y="0"/>
                </a:lnTo>
                <a:lnTo>
                  <a:pt x="42" y="0"/>
                </a:lnTo>
                <a:lnTo>
                  <a:pt x="48" y="1"/>
                </a:lnTo>
                <a:lnTo>
                  <a:pt x="55"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5" name="Freeform 57">
            <a:extLst>
              <a:ext uri="{FF2B5EF4-FFF2-40B4-BE49-F238E27FC236}">
                <a16:creationId xmlns:a16="http://schemas.microsoft.com/office/drawing/2014/main" id="{DA2966F3-3F93-D24F-9E06-24261ED69B8C}"/>
              </a:ext>
            </a:extLst>
          </p:cNvPr>
          <p:cNvSpPr>
            <a:spLocks/>
          </p:cNvSpPr>
          <p:nvPr/>
        </p:nvSpPr>
        <p:spPr bwMode="auto">
          <a:xfrm>
            <a:off x="5280025" y="5049838"/>
            <a:ext cx="1244600" cy="1031875"/>
          </a:xfrm>
          <a:custGeom>
            <a:avLst/>
            <a:gdLst>
              <a:gd name="T0" fmla="*/ 2147483647 w 584"/>
              <a:gd name="T1" fmla="*/ 2147483647 h 453"/>
              <a:gd name="T2" fmla="*/ 2147483647 w 584"/>
              <a:gd name="T3" fmla="*/ 2147483647 h 453"/>
              <a:gd name="T4" fmla="*/ 2147483647 w 584"/>
              <a:gd name="T5" fmla="*/ 0 h 453"/>
              <a:gd name="T6" fmla="*/ 2147483647 w 584"/>
              <a:gd name="T7" fmla="*/ 0 h 453"/>
              <a:gd name="T8" fmla="*/ 2147483647 w 584"/>
              <a:gd name="T9" fmla="*/ 2147483647 h 453"/>
              <a:gd name="T10" fmla="*/ 2147483647 w 584"/>
              <a:gd name="T11" fmla="*/ 2147483647 h 453"/>
              <a:gd name="T12" fmla="*/ 2147483647 w 584"/>
              <a:gd name="T13" fmla="*/ 2147483647 h 453"/>
              <a:gd name="T14" fmla="*/ 2147483647 w 584"/>
              <a:gd name="T15" fmla="*/ 2147483647 h 453"/>
              <a:gd name="T16" fmla="*/ 2147483647 w 584"/>
              <a:gd name="T17" fmla="*/ 2147483647 h 453"/>
              <a:gd name="T18" fmla="*/ 2147483647 w 584"/>
              <a:gd name="T19" fmla="*/ 2147483647 h 453"/>
              <a:gd name="T20" fmla="*/ 2147483647 w 584"/>
              <a:gd name="T21" fmla="*/ 2147483647 h 453"/>
              <a:gd name="T22" fmla="*/ 2147483647 w 584"/>
              <a:gd name="T23" fmla="*/ 2147483647 h 453"/>
              <a:gd name="T24" fmla="*/ 2147483647 w 584"/>
              <a:gd name="T25" fmla="*/ 2147483647 h 453"/>
              <a:gd name="T26" fmla="*/ 2147483647 w 584"/>
              <a:gd name="T27" fmla="*/ 2147483647 h 453"/>
              <a:gd name="T28" fmla="*/ 2147483647 w 584"/>
              <a:gd name="T29" fmla="*/ 2147483647 h 453"/>
              <a:gd name="T30" fmla="*/ 2147483647 w 584"/>
              <a:gd name="T31" fmla="*/ 2147483647 h 453"/>
              <a:gd name="T32" fmla="*/ 2147483647 w 584"/>
              <a:gd name="T33" fmla="*/ 2147483647 h 453"/>
              <a:gd name="T34" fmla="*/ 0 w 584"/>
              <a:gd name="T35" fmla="*/ 2147483647 h 453"/>
              <a:gd name="T36" fmla="*/ 2147483647 w 584"/>
              <a:gd name="T37" fmla="*/ 2147483647 h 453"/>
              <a:gd name="T38" fmla="*/ 2147483647 w 584"/>
              <a:gd name="T39" fmla="*/ 2147483647 h 453"/>
              <a:gd name="T40" fmla="*/ 2147483647 w 584"/>
              <a:gd name="T41" fmla="*/ 2147483647 h 453"/>
              <a:gd name="T42" fmla="*/ 2147483647 w 584"/>
              <a:gd name="T43" fmla="*/ 2147483647 h 453"/>
              <a:gd name="T44" fmla="*/ 2147483647 w 584"/>
              <a:gd name="T45" fmla="*/ 2147483647 h 453"/>
              <a:gd name="T46" fmla="*/ 2147483647 w 584"/>
              <a:gd name="T47" fmla="*/ 2147483647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4"/>
              <a:gd name="T73" fmla="*/ 0 h 453"/>
              <a:gd name="T74" fmla="*/ 584 w 584"/>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4" h="453">
                <a:moveTo>
                  <a:pt x="13" y="413"/>
                </a:moveTo>
                <a:lnTo>
                  <a:pt x="552" y="5"/>
                </a:lnTo>
                <a:lnTo>
                  <a:pt x="559" y="0"/>
                </a:lnTo>
                <a:lnTo>
                  <a:pt x="566" y="0"/>
                </a:lnTo>
                <a:lnTo>
                  <a:pt x="573" y="3"/>
                </a:lnTo>
                <a:lnTo>
                  <a:pt x="579" y="9"/>
                </a:lnTo>
                <a:lnTo>
                  <a:pt x="583" y="15"/>
                </a:lnTo>
                <a:lnTo>
                  <a:pt x="584" y="22"/>
                </a:lnTo>
                <a:lnTo>
                  <a:pt x="583" y="27"/>
                </a:lnTo>
                <a:lnTo>
                  <a:pt x="579" y="34"/>
                </a:lnTo>
                <a:lnTo>
                  <a:pt x="32" y="450"/>
                </a:lnTo>
                <a:lnTo>
                  <a:pt x="28" y="451"/>
                </a:lnTo>
                <a:lnTo>
                  <a:pt x="23" y="453"/>
                </a:lnTo>
                <a:lnTo>
                  <a:pt x="18" y="453"/>
                </a:lnTo>
                <a:lnTo>
                  <a:pt x="14" y="453"/>
                </a:lnTo>
                <a:lnTo>
                  <a:pt x="7" y="449"/>
                </a:lnTo>
                <a:lnTo>
                  <a:pt x="4" y="443"/>
                </a:lnTo>
                <a:lnTo>
                  <a:pt x="0" y="436"/>
                </a:lnTo>
                <a:lnTo>
                  <a:pt x="1" y="427"/>
                </a:lnTo>
                <a:lnTo>
                  <a:pt x="1" y="423"/>
                </a:lnTo>
                <a:lnTo>
                  <a:pt x="4" y="420"/>
                </a:lnTo>
                <a:lnTo>
                  <a:pt x="7" y="416"/>
                </a:lnTo>
                <a:lnTo>
                  <a:pt x="13" y="41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6" name="Freeform 58">
            <a:extLst>
              <a:ext uri="{FF2B5EF4-FFF2-40B4-BE49-F238E27FC236}">
                <a16:creationId xmlns:a16="http://schemas.microsoft.com/office/drawing/2014/main" id="{00D81AB3-64E3-6549-8A6B-BD191BB989E8}"/>
              </a:ext>
            </a:extLst>
          </p:cNvPr>
          <p:cNvSpPr>
            <a:spLocks/>
          </p:cNvSpPr>
          <p:nvPr/>
        </p:nvSpPr>
        <p:spPr bwMode="auto">
          <a:xfrm>
            <a:off x="5945188" y="4695825"/>
            <a:ext cx="547687" cy="173038"/>
          </a:xfrm>
          <a:custGeom>
            <a:avLst/>
            <a:gdLst>
              <a:gd name="T0" fmla="*/ 2147483647 w 257"/>
              <a:gd name="T1" fmla="*/ 0 h 76"/>
              <a:gd name="T2" fmla="*/ 2147483647 w 257"/>
              <a:gd name="T3" fmla="*/ 2147483647 h 76"/>
              <a:gd name="T4" fmla="*/ 2147483647 w 257"/>
              <a:gd name="T5" fmla="*/ 2147483647 h 76"/>
              <a:gd name="T6" fmla="*/ 2147483647 w 257"/>
              <a:gd name="T7" fmla="*/ 2147483647 h 76"/>
              <a:gd name="T8" fmla="*/ 2147483647 w 257"/>
              <a:gd name="T9" fmla="*/ 2147483647 h 76"/>
              <a:gd name="T10" fmla="*/ 2147483647 w 257"/>
              <a:gd name="T11" fmla="*/ 2147483647 h 76"/>
              <a:gd name="T12" fmla="*/ 2147483647 w 257"/>
              <a:gd name="T13" fmla="*/ 2147483647 h 76"/>
              <a:gd name="T14" fmla="*/ 2147483647 w 257"/>
              <a:gd name="T15" fmla="*/ 2147483647 h 76"/>
              <a:gd name="T16" fmla="*/ 2147483647 w 257"/>
              <a:gd name="T17" fmla="*/ 2147483647 h 76"/>
              <a:gd name="T18" fmla="*/ 2147483647 w 257"/>
              <a:gd name="T19" fmla="*/ 2147483647 h 76"/>
              <a:gd name="T20" fmla="*/ 2147483647 w 257"/>
              <a:gd name="T21" fmla="*/ 2147483647 h 76"/>
              <a:gd name="T22" fmla="*/ 2147483647 w 257"/>
              <a:gd name="T23" fmla="*/ 2147483647 h 76"/>
              <a:gd name="T24" fmla="*/ 2147483647 w 257"/>
              <a:gd name="T25" fmla="*/ 2147483647 h 76"/>
              <a:gd name="T26" fmla="*/ 2147483647 w 257"/>
              <a:gd name="T27" fmla="*/ 2147483647 h 76"/>
              <a:gd name="T28" fmla="*/ 0 w 257"/>
              <a:gd name="T29" fmla="*/ 2147483647 h 76"/>
              <a:gd name="T30" fmla="*/ 2147483647 w 257"/>
              <a:gd name="T31" fmla="*/ 0 h 76"/>
              <a:gd name="T32" fmla="*/ 2147483647 w 257"/>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7"/>
              <a:gd name="T52" fmla="*/ 0 h 76"/>
              <a:gd name="T53" fmla="*/ 257 w 257"/>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7" h="76">
                <a:moveTo>
                  <a:pt x="4" y="0"/>
                </a:moveTo>
                <a:lnTo>
                  <a:pt x="237" y="37"/>
                </a:lnTo>
                <a:lnTo>
                  <a:pt x="240" y="37"/>
                </a:lnTo>
                <a:lnTo>
                  <a:pt x="245" y="40"/>
                </a:lnTo>
                <a:lnTo>
                  <a:pt x="248" y="41"/>
                </a:lnTo>
                <a:lnTo>
                  <a:pt x="251" y="46"/>
                </a:lnTo>
                <a:lnTo>
                  <a:pt x="255" y="51"/>
                </a:lnTo>
                <a:lnTo>
                  <a:pt x="257" y="60"/>
                </a:lnTo>
                <a:lnTo>
                  <a:pt x="254" y="66"/>
                </a:lnTo>
                <a:lnTo>
                  <a:pt x="251" y="73"/>
                </a:lnTo>
                <a:lnTo>
                  <a:pt x="247" y="73"/>
                </a:lnTo>
                <a:lnTo>
                  <a:pt x="244" y="74"/>
                </a:lnTo>
                <a:lnTo>
                  <a:pt x="238" y="74"/>
                </a:lnTo>
                <a:lnTo>
                  <a:pt x="235" y="76"/>
                </a:lnTo>
                <a:lnTo>
                  <a:pt x="0" y="4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7" name="Freeform 59">
            <a:extLst>
              <a:ext uri="{FF2B5EF4-FFF2-40B4-BE49-F238E27FC236}">
                <a16:creationId xmlns:a16="http://schemas.microsoft.com/office/drawing/2014/main" id="{4A0E0586-C1C8-324E-AD9D-319E8AC947B6}"/>
              </a:ext>
            </a:extLst>
          </p:cNvPr>
          <p:cNvSpPr>
            <a:spLocks/>
          </p:cNvSpPr>
          <p:nvPr/>
        </p:nvSpPr>
        <p:spPr bwMode="auto">
          <a:xfrm>
            <a:off x="3092450" y="4625975"/>
            <a:ext cx="796925" cy="638175"/>
          </a:xfrm>
          <a:custGeom>
            <a:avLst/>
            <a:gdLst>
              <a:gd name="T0" fmla="*/ 2147483647 w 374"/>
              <a:gd name="T1" fmla="*/ 2147483647 h 281"/>
              <a:gd name="T2" fmla="*/ 2147483647 w 374"/>
              <a:gd name="T3" fmla="*/ 2147483647 h 281"/>
              <a:gd name="T4" fmla="*/ 2147483647 w 374"/>
              <a:gd name="T5" fmla="*/ 2147483647 h 281"/>
              <a:gd name="T6" fmla="*/ 2147483647 w 374"/>
              <a:gd name="T7" fmla="*/ 2147483647 h 281"/>
              <a:gd name="T8" fmla="*/ 2147483647 w 374"/>
              <a:gd name="T9" fmla="*/ 2147483647 h 281"/>
              <a:gd name="T10" fmla="*/ 2147483647 w 374"/>
              <a:gd name="T11" fmla="*/ 2147483647 h 281"/>
              <a:gd name="T12" fmla="*/ 2147483647 w 374"/>
              <a:gd name="T13" fmla="*/ 2147483647 h 281"/>
              <a:gd name="T14" fmla="*/ 2147483647 w 374"/>
              <a:gd name="T15" fmla="*/ 2147483647 h 281"/>
              <a:gd name="T16" fmla="*/ 2147483647 w 374"/>
              <a:gd name="T17" fmla="*/ 2147483647 h 281"/>
              <a:gd name="T18" fmla="*/ 2147483647 w 374"/>
              <a:gd name="T19" fmla="*/ 2147483647 h 281"/>
              <a:gd name="T20" fmla="*/ 2147483647 w 374"/>
              <a:gd name="T21" fmla="*/ 2147483647 h 281"/>
              <a:gd name="T22" fmla="*/ 0 w 374"/>
              <a:gd name="T23" fmla="*/ 2147483647 h 281"/>
              <a:gd name="T24" fmla="*/ 0 w 374"/>
              <a:gd name="T25" fmla="*/ 2147483647 h 281"/>
              <a:gd name="T26" fmla="*/ 2147483647 w 374"/>
              <a:gd name="T27" fmla="*/ 2147483647 h 281"/>
              <a:gd name="T28" fmla="*/ 2147483647 w 374"/>
              <a:gd name="T29" fmla="*/ 2147483647 h 281"/>
              <a:gd name="T30" fmla="*/ 2147483647 w 374"/>
              <a:gd name="T31" fmla="*/ 2147483647 h 281"/>
              <a:gd name="T32" fmla="*/ 2147483647 w 374"/>
              <a:gd name="T33" fmla="*/ 0 h 281"/>
              <a:gd name="T34" fmla="*/ 2147483647 w 374"/>
              <a:gd name="T35" fmla="*/ 0 h 281"/>
              <a:gd name="T36" fmla="*/ 2147483647 w 374"/>
              <a:gd name="T37" fmla="*/ 0 h 281"/>
              <a:gd name="T38" fmla="*/ 2147483647 w 374"/>
              <a:gd name="T39" fmla="*/ 2147483647 h 281"/>
              <a:gd name="T40" fmla="*/ 2147483647 w 374"/>
              <a:gd name="T41" fmla="*/ 2147483647 h 281"/>
              <a:gd name="T42" fmla="*/ 2147483647 w 374"/>
              <a:gd name="T43" fmla="*/ 2147483647 h 281"/>
              <a:gd name="T44" fmla="*/ 2147483647 w 374"/>
              <a:gd name="T45" fmla="*/ 2147483647 h 281"/>
              <a:gd name="T46" fmla="*/ 2147483647 w 374"/>
              <a:gd name="T47" fmla="*/ 2147483647 h 281"/>
              <a:gd name="T48" fmla="*/ 2147483647 w 374"/>
              <a:gd name="T49" fmla="*/ 2147483647 h 281"/>
              <a:gd name="T50" fmla="*/ 2147483647 w 374"/>
              <a:gd name="T51" fmla="*/ 2147483647 h 281"/>
              <a:gd name="T52" fmla="*/ 2147483647 w 374"/>
              <a:gd name="T53" fmla="*/ 2147483647 h 281"/>
              <a:gd name="T54" fmla="*/ 2147483647 w 374"/>
              <a:gd name="T55" fmla="*/ 2147483647 h 2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4"/>
              <a:gd name="T85" fmla="*/ 0 h 281"/>
              <a:gd name="T86" fmla="*/ 374 w 374"/>
              <a:gd name="T87" fmla="*/ 281 h 2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4" h="281">
                <a:moveTo>
                  <a:pt x="366" y="41"/>
                </a:moveTo>
                <a:lnTo>
                  <a:pt x="38" y="274"/>
                </a:lnTo>
                <a:lnTo>
                  <a:pt x="34" y="277"/>
                </a:lnTo>
                <a:lnTo>
                  <a:pt x="30" y="280"/>
                </a:lnTo>
                <a:lnTo>
                  <a:pt x="25" y="281"/>
                </a:lnTo>
                <a:lnTo>
                  <a:pt x="21" y="281"/>
                </a:lnTo>
                <a:lnTo>
                  <a:pt x="17" y="281"/>
                </a:lnTo>
                <a:lnTo>
                  <a:pt x="13" y="280"/>
                </a:lnTo>
                <a:lnTo>
                  <a:pt x="8" y="277"/>
                </a:lnTo>
                <a:lnTo>
                  <a:pt x="7" y="275"/>
                </a:lnTo>
                <a:lnTo>
                  <a:pt x="1" y="268"/>
                </a:lnTo>
                <a:lnTo>
                  <a:pt x="0" y="260"/>
                </a:lnTo>
                <a:lnTo>
                  <a:pt x="0" y="251"/>
                </a:lnTo>
                <a:lnTo>
                  <a:pt x="7" y="244"/>
                </a:lnTo>
                <a:lnTo>
                  <a:pt x="339" y="6"/>
                </a:lnTo>
                <a:lnTo>
                  <a:pt x="343" y="3"/>
                </a:lnTo>
                <a:lnTo>
                  <a:pt x="347" y="0"/>
                </a:lnTo>
                <a:lnTo>
                  <a:pt x="352" y="0"/>
                </a:lnTo>
                <a:lnTo>
                  <a:pt x="356" y="0"/>
                </a:lnTo>
                <a:lnTo>
                  <a:pt x="363" y="3"/>
                </a:lnTo>
                <a:lnTo>
                  <a:pt x="370" y="9"/>
                </a:lnTo>
                <a:lnTo>
                  <a:pt x="373" y="16"/>
                </a:lnTo>
                <a:lnTo>
                  <a:pt x="374" y="24"/>
                </a:lnTo>
                <a:lnTo>
                  <a:pt x="373" y="29"/>
                </a:lnTo>
                <a:lnTo>
                  <a:pt x="371" y="33"/>
                </a:lnTo>
                <a:lnTo>
                  <a:pt x="370" y="37"/>
                </a:lnTo>
                <a:lnTo>
                  <a:pt x="366" y="4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8" name="Freeform 60">
            <a:extLst>
              <a:ext uri="{FF2B5EF4-FFF2-40B4-BE49-F238E27FC236}">
                <a16:creationId xmlns:a16="http://schemas.microsoft.com/office/drawing/2014/main" id="{3B4FB9EC-21E8-AC47-82C9-E2458ADA7D5B}"/>
              </a:ext>
            </a:extLst>
          </p:cNvPr>
          <p:cNvSpPr>
            <a:spLocks/>
          </p:cNvSpPr>
          <p:nvPr/>
        </p:nvSpPr>
        <p:spPr bwMode="auto">
          <a:xfrm>
            <a:off x="3076575" y="5180013"/>
            <a:ext cx="123825" cy="463550"/>
          </a:xfrm>
          <a:custGeom>
            <a:avLst/>
            <a:gdLst>
              <a:gd name="T0" fmla="*/ 2147483647 w 58"/>
              <a:gd name="T1" fmla="*/ 2147483647 h 204"/>
              <a:gd name="T2" fmla="*/ 2147483647 w 58"/>
              <a:gd name="T3" fmla="*/ 2147483647 h 204"/>
              <a:gd name="T4" fmla="*/ 2147483647 w 58"/>
              <a:gd name="T5" fmla="*/ 2147483647 h 204"/>
              <a:gd name="T6" fmla="*/ 2147483647 w 58"/>
              <a:gd name="T7" fmla="*/ 2147483647 h 204"/>
              <a:gd name="T8" fmla="*/ 2147483647 w 58"/>
              <a:gd name="T9" fmla="*/ 2147483647 h 204"/>
              <a:gd name="T10" fmla="*/ 2147483647 w 58"/>
              <a:gd name="T11" fmla="*/ 2147483647 h 204"/>
              <a:gd name="T12" fmla="*/ 2147483647 w 58"/>
              <a:gd name="T13" fmla="*/ 2147483647 h 204"/>
              <a:gd name="T14" fmla="*/ 2147483647 w 58"/>
              <a:gd name="T15" fmla="*/ 2147483647 h 204"/>
              <a:gd name="T16" fmla="*/ 2147483647 w 58"/>
              <a:gd name="T17" fmla="*/ 2147483647 h 204"/>
              <a:gd name="T18" fmla="*/ 2147483647 w 58"/>
              <a:gd name="T19" fmla="*/ 2147483647 h 204"/>
              <a:gd name="T20" fmla="*/ 2147483647 w 58"/>
              <a:gd name="T21" fmla="*/ 2147483647 h 204"/>
              <a:gd name="T22" fmla="*/ 2147483647 w 58"/>
              <a:gd name="T23" fmla="*/ 2147483647 h 204"/>
              <a:gd name="T24" fmla="*/ 2147483647 w 58"/>
              <a:gd name="T25" fmla="*/ 2147483647 h 204"/>
              <a:gd name="T26" fmla="*/ 2147483647 w 58"/>
              <a:gd name="T27" fmla="*/ 2147483647 h 204"/>
              <a:gd name="T28" fmla="*/ 2147483647 w 58"/>
              <a:gd name="T29" fmla="*/ 2147483647 h 204"/>
              <a:gd name="T30" fmla="*/ 2147483647 w 58"/>
              <a:gd name="T31" fmla="*/ 2147483647 h 204"/>
              <a:gd name="T32" fmla="*/ 2147483647 w 58"/>
              <a:gd name="T33" fmla="*/ 2147483647 h 204"/>
              <a:gd name="T34" fmla="*/ 2147483647 w 58"/>
              <a:gd name="T35" fmla="*/ 2147483647 h 204"/>
              <a:gd name="T36" fmla="*/ 2147483647 w 58"/>
              <a:gd name="T37" fmla="*/ 2147483647 h 204"/>
              <a:gd name="T38" fmla="*/ 2147483647 w 58"/>
              <a:gd name="T39" fmla="*/ 2147483647 h 204"/>
              <a:gd name="T40" fmla="*/ 2147483647 w 58"/>
              <a:gd name="T41" fmla="*/ 2147483647 h 204"/>
              <a:gd name="T42" fmla="*/ 2147483647 w 58"/>
              <a:gd name="T43" fmla="*/ 2147483647 h 204"/>
              <a:gd name="T44" fmla="*/ 2147483647 w 58"/>
              <a:gd name="T45" fmla="*/ 2147483647 h 204"/>
              <a:gd name="T46" fmla="*/ 2147483647 w 58"/>
              <a:gd name="T47" fmla="*/ 2147483647 h 204"/>
              <a:gd name="T48" fmla="*/ 2147483647 w 58"/>
              <a:gd name="T49" fmla="*/ 2147483647 h 204"/>
              <a:gd name="T50" fmla="*/ 2147483647 w 58"/>
              <a:gd name="T51" fmla="*/ 2147483647 h 204"/>
              <a:gd name="T52" fmla="*/ 2147483647 w 58"/>
              <a:gd name="T53" fmla="*/ 2147483647 h 204"/>
              <a:gd name="T54" fmla="*/ 2147483647 w 58"/>
              <a:gd name="T55" fmla="*/ 2147483647 h 204"/>
              <a:gd name="T56" fmla="*/ 2147483647 w 58"/>
              <a:gd name="T57" fmla="*/ 2147483647 h 204"/>
              <a:gd name="T58" fmla="*/ 2147483647 w 58"/>
              <a:gd name="T59" fmla="*/ 2147483647 h 204"/>
              <a:gd name="T60" fmla="*/ 2147483647 w 58"/>
              <a:gd name="T61" fmla="*/ 2147483647 h 204"/>
              <a:gd name="T62" fmla="*/ 2147483647 w 58"/>
              <a:gd name="T63" fmla="*/ 2147483647 h 204"/>
              <a:gd name="T64" fmla="*/ 2147483647 w 58"/>
              <a:gd name="T65" fmla="*/ 2147483647 h 204"/>
              <a:gd name="T66" fmla="*/ 2147483647 w 58"/>
              <a:gd name="T67" fmla="*/ 2147483647 h 204"/>
              <a:gd name="T68" fmla="*/ 2147483647 w 58"/>
              <a:gd name="T69" fmla="*/ 2147483647 h 204"/>
              <a:gd name="T70" fmla="*/ 2147483647 w 58"/>
              <a:gd name="T71" fmla="*/ 2147483647 h 204"/>
              <a:gd name="T72" fmla="*/ 2147483647 w 58"/>
              <a:gd name="T73" fmla="*/ 2147483647 h 204"/>
              <a:gd name="T74" fmla="*/ 2147483647 w 58"/>
              <a:gd name="T75" fmla="*/ 2147483647 h 204"/>
              <a:gd name="T76" fmla="*/ 2147483647 w 58"/>
              <a:gd name="T77" fmla="*/ 2147483647 h 204"/>
              <a:gd name="T78" fmla="*/ 2147483647 w 58"/>
              <a:gd name="T79" fmla="*/ 2147483647 h 204"/>
              <a:gd name="T80" fmla="*/ 2147483647 w 58"/>
              <a:gd name="T81" fmla="*/ 2147483647 h 204"/>
              <a:gd name="T82" fmla="*/ 2147483647 w 58"/>
              <a:gd name="T83" fmla="*/ 2147483647 h 204"/>
              <a:gd name="T84" fmla="*/ 2147483647 w 58"/>
              <a:gd name="T85" fmla="*/ 2147483647 h 204"/>
              <a:gd name="T86" fmla="*/ 2147483647 w 58"/>
              <a:gd name="T87" fmla="*/ 2147483647 h 204"/>
              <a:gd name="T88" fmla="*/ 2147483647 w 58"/>
              <a:gd name="T89" fmla="*/ 2147483647 h 204"/>
              <a:gd name="T90" fmla="*/ 2147483647 w 58"/>
              <a:gd name="T91" fmla="*/ 2147483647 h 204"/>
              <a:gd name="T92" fmla="*/ 2147483647 w 58"/>
              <a:gd name="T93" fmla="*/ 2147483647 h 204"/>
              <a:gd name="T94" fmla="*/ 2147483647 w 58"/>
              <a:gd name="T95" fmla="*/ 2147483647 h 204"/>
              <a:gd name="T96" fmla="*/ 0 w 58"/>
              <a:gd name="T97" fmla="*/ 2147483647 h 204"/>
              <a:gd name="T98" fmla="*/ 2147483647 w 58"/>
              <a:gd name="T99" fmla="*/ 2147483647 h 204"/>
              <a:gd name="T100" fmla="*/ 2147483647 w 58"/>
              <a:gd name="T101" fmla="*/ 2147483647 h 204"/>
              <a:gd name="T102" fmla="*/ 2147483647 w 58"/>
              <a:gd name="T103" fmla="*/ 2147483647 h 204"/>
              <a:gd name="T104" fmla="*/ 2147483647 w 58"/>
              <a:gd name="T105" fmla="*/ 2147483647 h 204"/>
              <a:gd name="T106" fmla="*/ 2147483647 w 58"/>
              <a:gd name="T107" fmla="*/ 0 h 204"/>
              <a:gd name="T108" fmla="*/ 2147483647 w 58"/>
              <a:gd name="T109" fmla="*/ 0 h 204"/>
              <a:gd name="T110" fmla="*/ 2147483647 w 58"/>
              <a:gd name="T111" fmla="*/ 2147483647 h 204"/>
              <a:gd name="T112" fmla="*/ 2147483647 w 58"/>
              <a:gd name="T113" fmla="*/ 2147483647 h 204"/>
              <a:gd name="T114" fmla="*/ 2147483647 w 58"/>
              <a:gd name="T115" fmla="*/ 2147483647 h 204"/>
              <a:gd name="T116" fmla="*/ 2147483647 w 58"/>
              <a:gd name="T117" fmla="*/ 2147483647 h 204"/>
              <a:gd name="T118" fmla="*/ 2147483647 w 58"/>
              <a:gd name="T119" fmla="*/ 2147483647 h 204"/>
              <a:gd name="T120" fmla="*/ 2147483647 w 58"/>
              <a:gd name="T121" fmla="*/ 2147483647 h 2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8"/>
              <a:gd name="T184" fmla="*/ 0 h 204"/>
              <a:gd name="T185" fmla="*/ 58 w 58"/>
              <a:gd name="T186" fmla="*/ 204 h 2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8" h="204">
                <a:moveTo>
                  <a:pt x="44" y="21"/>
                </a:moveTo>
                <a:lnTo>
                  <a:pt x="58" y="169"/>
                </a:lnTo>
                <a:lnTo>
                  <a:pt x="56" y="173"/>
                </a:lnTo>
                <a:lnTo>
                  <a:pt x="55" y="179"/>
                </a:lnTo>
                <a:lnTo>
                  <a:pt x="54" y="183"/>
                </a:lnTo>
                <a:lnTo>
                  <a:pt x="51" y="189"/>
                </a:lnTo>
                <a:lnTo>
                  <a:pt x="47" y="192"/>
                </a:lnTo>
                <a:lnTo>
                  <a:pt x="44" y="196"/>
                </a:lnTo>
                <a:lnTo>
                  <a:pt x="39" y="199"/>
                </a:lnTo>
                <a:lnTo>
                  <a:pt x="35" y="202"/>
                </a:lnTo>
                <a:lnTo>
                  <a:pt x="31" y="203"/>
                </a:lnTo>
                <a:lnTo>
                  <a:pt x="25" y="204"/>
                </a:lnTo>
                <a:lnTo>
                  <a:pt x="21" y="204"/>
                </a:lnTo>
                <a:lnTo>
                  <a:pt x="18" y="204"/>
                </a:lnTo>
                <a:lnTo>
                  <a:pt x="14" y="203"/>
                </a:lnTo>
                <a:lnTo>
                  <a:pt x="12" y="200"/>
                </a:lnTo>
                <a:lnTo>
                  <a:pt x="10" y="196"/>
                </a:lnTo>
                <a:lnTo>
                  <a:pt x="10" y="192"/>
                </a:lnTo>
                <a:lnTo>
                  <a:pt x="8" y="189"/>
                </a:lnTo>
                <a:lnTo>
                  <a:pt x="8" y="186"/>
                </a:lnTo>
                <a:lnTo>
                  <a:pt x="7" y="182"/>
                </a:lnTo>
                <a:lnTo>
                  <a:pt x="7" y="177"/>
                </a:lnTo>
                <a:lnTo>
                  <a:pt x="7" y="172"/>
                </a:lnTo>
                <a:lnTo>
                  <a:pt x="7" y="166"/>
                </a:lnTo>
                <a:lnTo>
                  <a:pt x="5" y="160"/>
                </a:lnTo>
                <a:lnTo>
                  <a:pt x="5" y="155"/>
                </a:lnTo>
                <a:lnTo>
                  <a:pt x="5" y="148"/>
                </a:lnTo>
                <a:lnTo>
                  <a:pt x="5" y="141"/>
                </a:lnTo>
                <a:lnTo>
                  <a:pt x="4" y="135"/>
                </a:lnTo>
                <a:lnTo>
                  <a:pt x="4" y="128"/>
                </a:lnTo>
                <a:lnTo>
                  <a:pt x="4" y="119"/>
                </a:lnTo>
                <a:lnTo>
                  <a:pt x="4" y="112"/>
                </a:lnTo>
                <a:lnTo>
                  <a:pt x="4" y="105"/>
                </a:lnTo>
                <a:lnTo>
                  <a:pt x="4" y="98"/>
                </a:lnTo>
                <a:lnTo>
                  <a:pt x="3" y="91"/>
                </a:lnTo>
                <a:lnTo>
                  <a:pt x="3" y="84"/>
                </a:lnTo>
                <a:lnTo>
                  <a:pt x="3" y="77"/>
                </a:lnTo>
                <a:lnTo>
                  <a:pt x="3" y="70"/>
                </a:lnTo>
                <a:lnTo>
                  <a:pt x="1" y="63"/>
                </a:lnTo>
                <a:lnTo>
                  <a:pt x="1" y="57"/>
                </a:lnTo>
                <a:lnTo>
                  <a:pt x="1" y="51"/>
                </a:lnTo>
                <a:lnTo>
                  <a:pt x="1" y="47"/>
                </a:lnTo>
                <a:lnTo>
                  <a:pt x="1" y="41"/>
                </a:lnTo>
                <a:lnTo>
                  <a:pt x="1" y="37"/>
                </a:lnTo>
                <a:lnTo>
                  <a:pt x="1" y="31"/>
                </a:lnTo>
                <a:lnTo>
                  <a:pt x="1" y="30"/>
                </a:lnTo>
                <a:lnTo>
                  <a:pt x="1" y="24"/>
                </a:lnTo>
                <a:lnTo>
                  <a:pt x="0" y="19"/>
                </a:lnTo>
                <a:lnTo>
                  <a:pt x="1" y="14"/>
                </a:lnTo>
                <a:lnTo>
                  <a:pt x="3" y="10"/>
                </a:lnTo>
                <a:lnTo>
                  <a:pt x="5" y="6"/>
                </a:lnTo>
                <a:lnTo>
                  <a:pt x="12" y="2"/>
                </a:lnTo>
                <a:lnTo>
                  <a:pt x="21" y="0"/>
                </a:lnTo>
                <a:lnTo>
                  <a:pt x="28" y="0"/>
                </a:lnTo>
                <a:lnTo>
                  <a:pt x="35" y="4"/>
                </a:lnTo>
                <a:lnTo>
                  <a:pt x="38" y="6"/>
                </a:lnTo>
                <a:lnTo>
                  <a:pt x="41" y="11"/>
                </a:lnTo>
                <a:lnTo>
                  <a:pt x="42" y="14"/>
                </a:lnTo>
                <a:lnTo>
                  <a:pt x="44"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29" name="Freeform 61">
            <a:extLst>
              <a:ext uri="{FF2B5EF4-FFF2-40B4-BE49-F238E27FC236}">
                <a16:creationId xmlns:a16="http://schemas.microsoft.com/office/drawing/2014/main" id="{2CB822BA-97C3-094F-8E2F-B9E5452E15D7}"/>
              </a:ext>
            </a:extLst>
          </p:cNvPr>
          <p:cNvSpPr>
            <a:spLocks/>
          </p:cNvSpPr>
          <p:nvPr/>
        </p:nvSpPr>
        <p:spPr bwMode="auto">
          <a:xfrm>
            <a:off x="6410325" y="4784725"/>
            <a:ext cx="120650" cy="373063"/>
          </a:xfrm>
          <a:custGeom>
            <a:avLst/>
            <a:gdLst>
              <a:gd name="T0" fmla="*/ 2147483647 w 57"/>
              <a:gd name="T1" fmla="*/ 2147483647 h 164"/>
              <a:gd name="T2" fmla="*/ 2147483647 w 57"/>
              <a:gd name="T3" fmla="*/ 2147483647 h 164"/>
              <a:gd name="T4" fmla="*/ 2147483647 w 57"/>
              <a:gd name="T5" fmla="*/ 2147483647 h 164"/>
              <a:gd name="T6" fmla="*/ 2147483647 w 57"/>
              <a:gd name="T7" fmla="*/ 2147483647 h 164"/>
              <a:gd name="T8" fmla="*/ 2147483647 w 57"/>
              <a:gd name="T9" fmla="*/ 2147483647 h 164"/>
              <a:gd name="T10" fmla="*/ 2147483647 w 57"/>
              <a:gd name="T11" fmla="*/ 2147483647 h 164"/>
              <a:gd name="T12" fmla="*/ 2147483647 w 57"/>
              <a:gd name="T13" fmla="*/ 2147483647 h 164"/>
              <a:gd name="T14" fmla="*/ 2147483647 w 57"/>
              <a:gd name="T15" fmla="*/ 2147483647 h 164"/>
              <a:gd name="T16" fmla="*/ 2147483647 w 57"/>
              <a:gd name="T17" fmla="*/ 2147483647 h 164"/>
              <a:gd name="T18" fmla="*/ 2147483647 w 57"/>
              <a:gd name="T19" fmla="*/ 2147483647 h 164"/>
              <a:gd name="T20" fmla="*/ 2147483647 w 57"/>
              <a:gd name="T21" fmla="*/ 2147483647 h 164"/>
              <a:gd name="T22" fmla="*/ 2147483647 w 57"/>
              <a:gd name="T23" fmla="*/ 2147483647 h 164"/>
              <a:gd name="T24" fmla="*/ 2147483647 w 57"/>
              <a:gd name="T25" fmla="*/ 2147483647 h 164"/>
              <a:gd name="T26" fmla="*/ 2147483647 w 57"/>
              <a:gd name="T27" fmla="*/ 2147483647 h 164"/>
              <a:gd name="T28" fmla="*/ 2147483647 w 57"/>
              <a:gd name="T29" fmla="*/ 2147483647 h 164"/>
              <a:gd name="T30" fmla="*/ 2147483647 w 57"/>
              <a:gd name="T31" fmla="*/ 2147483647 h 164"/>
              <a:gd name="T32" fmla="*/ 2147483647 w 57"/>
              <a:gd name="T33" fmla="*/ 2147483647 h 164"/>
              <a:gd name="T34" fmla="*/ 2147483647 w 57"/>
              <a:gd name="T35" fmla="*/ 2147483647 h 164"/>
              <a:gd name="T36" fmla="*/ 2147483647 w 57"/>
              <a:gd name="T37" fmla="*/ 2147483647 h 164"/>
              <a:gd name="T38" fmla="*/ 2147483647 w 57"/>
              <a:gd name="T39" fmla="*/ 2147483647 h 164"/>
              <a:gd name="T40" fmla="*/ 2147483647 w 57"/>
              <a:gd name="T41" fmla="*/ 2147483647 h 164"/>
              <a:gd name="T42" fmla="*/ 2147483647 w 57"/>
              <a:gd name="T43" fmla="*/ 2147483647 h 164"/>
              <a:gd name="T44" fmla="*/ 2147483647 w 57"/>
              <a:gd name="T45" fmla="*/ 2147483647 h 164"/>
              <a:gd name="T46" fmla="*/ 2147483647 w 57"/>
              <a:gd name="T47" fmla="*/ 2147483647 h 164"/>
              <a:gd name="T48" fmla="*/ 2147483647 w 57"/>
              <a:gd name="T49" fmla="*/ 2147483647 h 164"/>
              <a:gd name="T50" fmla="*/ 2147483647 w 57"/>
              <a:gd name="T51" fmla="*/ 2147483647 h 164"/>
              <a:gd name="T52" fmla="*/ 2147483647 w 57"/>
              <a:gd name="T53" fmla="*/ 2147483647 h 164"/>
              <a:gd name="T54" fmla="*/ 2147483647 w 57"/>
              <a:gd name="T55" fmla="*/ 2147483647 h 164"/>
              <a:gd name="T56" fmla="*/ 2147483647 w 57"/>
              <a:gd name="T57" fmla="*/ 2147483647 h 164"/>
              <a:gd name="T58" fmla="*/ 2147483647 w 57"/>
              <a:gd name="T59" fmla="*/ 2147483647 h 164"/>
              <a:gd name="T60" fmla="*/ 2147483647 w 57"/>
              <a:gd name="T61" fmla="*/ 2147483647 h 164"/>
              <a:gd name="T62" fmla="*/ 2147483647 w 57"/>
              <a:gd name="T63" fmla="*/ 2147483647 h 164"/>
              <a:gd name="T64" fmla="*/ 0 w 57"/>
              <a:gd name="T65" fmla="*/ 2147483647 h 164"/>
              <a:gd name="T66" fmla="*/ 0 w 57"/>
              <a:gd name="T67" fmla="*/ 2147483647 h 164"/>
              <a:gd name="T68" fmla="*/ 0 w 57"/>
              <a:gd name="T69" fmla="*/ 2147483647 h 164"/>
              <a:gd name="T70" fmla="*/ 2147483647 w 57"/>
              <a:gd name="T71" fmla="*/ 2147483647 h 164"/>
              <a:gd name="T72" fmla="*/ 2147483647 w 57"/>
              <a:gd name="T73" fmla="*/ 0 h 164"/>
              <a:gd name="T74" fmla="*/ 2147483647 w 57"/>
              <a:gd name="T75" fmla="*/ 2147483647 h 164"/>
              <a:gd name="T76" fmla="*/ 2147483647 w 57"/>
              <a:gd name="T77" fmla="*/ 2147483647 h 164"/>
              <a:gd name="T78" fmla="*/ 2147483647 w 57"/>
              <a:gd name="T79" fmla="*/ 2147483647 h 164"/>
              <a:gd name="T80" fmla="*/ 2147483647 w 57"/>
              <a:gd name="T81" fmla="*/ 2147483647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164"/>
              <a:gd name="T125" fmla="*/ 57 w 57"/>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164">
                <a:moveTo>
                  <a:pt x="43" y="22"/>
                </a:moveTo>
                <a:lnTo>
                  <a:pt x="43" y="27"/>
                </a:lnTo>
                <a:lnTo>
                  <a:pt x="43" y="29"/>
                </a:lnTo>
                <a:lnTo>
                  <a:pt x="43" y="35"/>
                </a:lnTo>
                <a:lnTo>
                  <a:pt x="44" y="39"/>
                </a:lnTo>
                <a:lnTo>
                  <a:pt x="44" y="44"/>
                </a:lnTo>
                <a:lnTo>
                  <a:pt x="44" y="48"/>
                </a:lnTo>
                <a:lnTo>
                  <a:pt x="46" y="54"/>
                </a:lnTo>
                <a:lnTo>
                  <a:pt x="46" y="59"/>
                </a:lnTo>
                <a:lnTo>
                  <a:pt x="46" y="63"/>
                </a:lnTo>
                <a:lnTo>
                  <a:pt x="47" y="69"/>
                </a:lnTo>
                <a:lnTo>
                  <a:pt x="47" y="73"/>
                </a:lnTo>
                <a:lnTo>
                  <a:pt x="49" y="79"/>
                </a:lnTo>
                <a:lnTo>
                  <a:pt x="49" y="83"/>
                </a:lnTo>
                <a:lnTo>
                  <a:pt x="50" y="89"/>
                </a:lnTo>
                <a:lnTo>
                  <a:pt x="50" y="95"/>
                </a:lnTo>
                <a:lnTo>
                  <a:pt x="51" y="100"/>
                </a:lnTo>
                <a:lnTo>
                  <a:pt x="51" y="103"/>
                </a:lnTo>
                <a:lnTo>
                  <a:pt x="51" y="109"/>
                </a:lnTo>
                <a:lnTo>
                  <a:pt x="51" y="112"/>
                </a:lnTo>
                <a:lnTo>
                  <a:pt x="53" y="117"/>
                </a:lnTo>
                <a:lnTo>
                  <a:pt x="53" y="120"/>
                </a:lnTo>
                <a:lnTo>
                  <a:pt x="53" y="124"/>
                </a:lnTo>
                <a:lnTo>
                  <a:pt x="54" y="129"/>
                </a:lnTo>
                <a:lnTo>
                  <a:pt x="54" y="132"/>
                </a:lnTo>
                <a:lnTo>
                  <a:pt x="56" y="137"/>
                </a:lnTo>
                <a:lnTo>
                  <a:pt x="56" y="143"/>
                </a:lnTo>
                <a:lnTo>
                  <a:pt x="56" y="144"/>
                </a:lnTo>
                <a:lnTo>
                  <a:pt x="57" y="146"/>
                </a:lnTo>
                <a:lnTo>
                  <a:pt x="56" y="150"/>
                </a:lnTo>
                <a:lnTo>
                  <a:pt x="54" y="154"/>
                </a:lnTo>
                <a:lnTo>
                  <a:pt x="53" y="156"/>
                </a:lnTo>
                <a:lnTo>
                  <a:pt x="50" y="160"/>
                </a:lnTo>
                <a:lnTo>
                  <a:pt x="43" y="163"/>
                </a:lnTo>
                <a:lnTo>
                  <a:pt x="36" y="164"/>
                </a:lnTo>
                <a:lnTo>
                  <a:pt x="27" y="161"/>
                </a:lnTo>
                <a:lnTo>
                  <a:pt x="22" y="159"/>
                </a:lnTo>
                <a:lnTo>
                  <a:pt x="19" y="154"/>
                </a:lnTo>
                <a:lnTo>
                  <a:pt x="16" y="151"/>
                </a:lnTo>
                <a:lnTo>
                  <a:pt x="15" y="147"/>
                </a:lnTo>
                <a:lnTo>
                  <a:pt x="15" y="143"/>
                </a:lnTo>
                <a:lnTo>
                  <a:pt x="13" y="142"/>
                </a:lnTo>
                <a:lnTo>
                  <a:pt x="13" y="139"/>
                </a:lnTo>
                <a:lnTo>
                  <a:pt x="13" y="134"/>
                </a:lnTo>
                <a:lnTo>
                  <a:pt x="12" y="129"/>
                </a:lnTo>
                <a:lnTo>
                  <a:pt x="12" y="126"/>
                </a:lnTo>
                <a:lnTo>
                  <a:pt x="10" y="122"/>
                </a:lnTo>
                <a:lnTo>
                  <a:pt x="10" y="117"/>
                </a:lnTo>
                <a:lnTo>
                  <a:pt x="10" y="113"/>
                </a:lnTo>
                <a:lnTo>
                  <a:pt x="9" y="109"/>
                </a:lnTo>
                <a:lnTo>
                  <a:pt x="9" y="105"/>
                </a:lnTo>
                <a:lnTo>
                  <a:pt x="9" y="100"/>
                </a:lnTo>
                <a:lnTo>
                  <a:pt x="9" y="96"/>
                </a:lnTo>
                <a:lnTo>
                  <a:pt x="7" y="92"/>
                </a:lnTo>
                <a:lnTo>
                  <a:pt x="7" y="86"/>
                </a:lnTo>
                <a:lnTo>
                  <a:pt x="6" y="81"/>
                </a:lnTo>
                <a:lnTo>
                  <a:pt x="6" y="76"/>
                </a:lnTo>
                <a:lnTo>
                  <a:pt x="5" y="71"/>
                </a:lnTo>
                <a:lnTo>
                  <a:pt x="5" y="65"/>
                </a:lnTo>
                <a:lnTo>
                  <a:pt x="3" y="59"/>
                </a:lnTo>
                <a:lnTo>
                  <a:pt x="3" y="55"/>
                </a:lnTo>
                <a:lnTo>
                  <a:pt x="3" y="49"/>
                </a:lnTo>
                <a:lnTo>
                  <a:pt x="2" y="45"/>
                </a:lnTo>
                <a:lnTo>
                  <a:pt x="2" y="39"/>
                </a:lnTo>
                <a:lnTo>
                  <a:pt x="2" y="35"/>
                </a:lnTo>
                <a:lnTo>
                  <a:pt x="0" y="31"/>
                </a:lnTo>
                <a:lnTo>
                  <a:pt x="0" y="27"/>
                </a:lnTo>
                <a:lnTo>
                  <a:pt x="0" y="21"/>
                </a:lnTo>
                <a:lnTo>
                  <a:pt x="0" y="18"/>
                </a:lnTo>
                <a:lnTo>
                  <a:pt x="0" y="12"/>
                </a:lnTo>
                <a:lnTo>
                  <a:pt x="2" y="10"/>
                </a:lnTo>
                <a:lnTo>
                  <a:pt x="3" y="5"/>
                </a:lnTo>
                <a:lnTo>
                  <a:pt x="6" y="2"/>
                </a:lnTo>
                <a:lnTo>
                  <a:pt x="12" y="0"/>
                </a:lnTo>
                <a:lnTo>
                  <a:pt x="20" y="0"/>
                </a:lnTo>
                <a:lnTo>
                  <a:pt x="27" y="1"/>
                </a:lnTo>
                <a:lnTo>
                  <a:pt x="34" y="5"/>
                </a:lnTo>
                <a:lnTo>
                  <a:pt x="37" y="8"/>
                </a:lnTo>
                <a:lnTo>
                  <a:pt x="40" y="12"/>
                </a:lnTo>
                <a:lnTo>
                  <a:pt x="42" y="18"/>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0" name="Freeform 62">
            <a:extLst>
              <a:ext uri="{FF2B5EF4-FFF2-40B4-BE49-F238E27FC236}">
                <a16:creationId xmlns:a16="http://schemas.microsoft.com/office/drawing/2014/main" id="{71153EB8-17D7-F34E-8ED7-DA3E669B03FB}"/>
              </a:ext>
            </a:extLst>
          </p:cNvPr>
          <p:cNvSpPr>
            <a:spLocks/>
          </p:cNvSpPr>
          <p:nvPr/>
        </p:nvSpPr>
        <p:spPr bwMode="auto">
          <a:xfrm>
            <a:off x="4056063" y="2293938"/>
            <a:ext cx="812800" cy="211137"/>
          </a:xfrm>
          <a:custGeom>
            <a:avLst/>
            <a:gdLst>
              <a:gd name="T0" fmla="*/ 2147483647 w 382"/>
              <a:gd name="T1" fmla="*/ 2147483647 h 93"/>
              <a:gd name="T2" fmla="*/ 2147483647 w 382"/>
              <a:gd name="T3" fmla="*/ 2147483647 h 93"/>
              <a:gd name="T4" fmla="*/ 2147483647 w 382"/>
              <a:gd name="T5" fmla="*/ 2147483647 h 93"/>
              <a:gd name="T6" fmla="*/ 2147483647 w 382"/>
              <a:gd name="T7" fmla="*/ 2147483647 h 93"/>
              <a:gd name="T8" fmla="*/ 2147483647 w 382"/>
              <a:gd name="T9" fmla="*/ 2147483647 h 93"/>
              <a:gd name="T10" fmla="*/ 2147483647 w 382"/>
              <a:gd name="T11" fmla="*/ 2147483647 h 93"/>
              <a:gd name="T12" fmla="*/ 2147483647 w 382"/>
              <a:gd name="T13" fmla="*/ 2147483647 h 93"/>
              <a:gd name="T14" fmla="*/ 2147483647 w 382"/>
              <a:gd name="T15" fmla="*/ 2147483647 h 93"/>
              <a:gd name="T16" fmla="*/ 2147483647 w 382"/>
              <a:gd name="T17" fmla="*/ 2147483647 h 93"/>
              <a:gd name="T18" fmla="*/ 2147483647 w 382"/>
              <a:gd name="T19" fmla="*/ 2147483647 h 93"/>
              <a:gd name="T20" fmla="*/ 2147483647 w 382"/>
              <a:gd name="T21" fmla="*/ 2147483647 h 93"/>
              <a:gd name="T22" fmla="*/ 2147483647 w 382"/>
              <a:gd name="T23" fmla="*/ 2147483647 h 93"/>
              <a:gd name="T24" fmla="*/ 2147483647 w 382"/>
              <a:gd name="T25" fmla="*/ 2147483647 h 93"/>
              <a:gd name="T26" fmla="*/ 2147483647 w 382"/>
              <a:gd name="T27" fmla="*/ 2147483647 h 93"/>
              <a:gd name="T28" fmla="*/ 2147483647 w 382"/>
              <a:gd name="T29" fmla="*/ 2147483647 h 93"/>
              <a:gd name="T30" fmla="*/ 2147483647 w 382"/>
              <a:gd name="T31" fmla="*/ 2147483647 h 93"/>
              <a:gd name="T32" fmla="*/ 2147483647 w 382"/>
              <a:gd name="T33" fmla="*/ 2147483647 h 93"/>
              <a:gd name="T34" fmla="*/ 2147483647 w 382"/>
              <a:gd name="T35" fmla="*/ 2147483647 h 93"/>
              <a:gd name="T36" fmla="*/ 2147483647 w 382"/>
              <a:gd name="T37" fmla="*/ 2147483647 h 93"/>
              <a:gd name="T38" fmla="*/ 2147483647 w 382"/>
              <a:gd name="T39" fmla="*/ 2147483647 h 93"/>
              <a:gd name="T40" fmla="*/ 2147483647 w 382"/>
              <a:gd name="T41" fmla="*/ 2147483647 h 93"/>
              <a:gd name="T42" fmla="*/ 2147483647 w 382"/>
              <a:gd name="T43" fmla="*/ 0 h 93"/>
              <a:gd name="T44" fmla="*/ 2147483647 w 382"/>
              <a:gd name="T45" fmla="*/ 2147483647 h 93"/>
              <a:gd name="T46" fmla="*/ 2147483647 w 382"/>
              <a:gd name="T47" fmla="*/ 2147483647 h 93"/>
              <a:gd name="T48" fmla="*/ 2147483647 w 382"/>
              <a:gd name="T49" fmla="*/ 2147483647 h 93"/>
              <a:gd name="T50" fmla="*/ 2147483647 w 382"/>
              <a:gd name="T51" fmla="*/ 2147483647 h 93"/>
              <a:gd name="T52" fmla="*/ 2147483647 w 382"/>
              <a:gd name="T53" fmla="*/ 2147483647 h 93"/>
              <a:gd name="T54" fmla="*/ 2147483647 w 382"/>
              <a:gd name="T55" fmla="*/ 2147483647 h 93"/>
              <a:gd name="T56" fmla="*/ 2147483647 w 382"/>
              <a:gd name="T57" fmla="*/ 2147483647 h 93"/>
              <a:gd name="T58" fmla="*/ 2147483647 w 382"/>
              <a:gd name="T59" fmla="*/ 2147483647 h 93"/>
              <a:gd name="T60" fmla="*/ 2147483647 w 382"/>
              <a:gd name="T61" fmla="*/ 2147483647 h 93"/>
              <a:gd name="T62" fmla="*/ 2147483647 w 382"/>
              <a:gd name="T63" fmla="*/ 2147483647 h 93"/>
              <a:gd name="T64" fmla="*/ 2147483647 w 382"/>
              <a:gd name="T65" fmla="*/ 2147483647 h 93"/>
              <a:gd name="T66" fmla="*/ 2147483647 w 382"/>
              <a:gd name="T67" fmla="*/ 2147483647 h 93"/>
              <a:gd name="T68" fmla="*/ 2147483647 w 382"/>
              <a:gd name="T69" fmla="*/ 2147483647 h 93"/>
              <a:gd name="T70" fmla="*/ 2147483647 w 382"/>
              <a:gd name="T71" fmla="*/ 2147483647 h 93"/>
              <a:gd name="T72" fmla="*/ 2147483647 w 382"/>
              <a:gd name="T73" fmla="*/ 2147483647 h 93"/>
              <a:gd name="T74" fmla="*/ 2147483647 w 382"/>
              <a:gd name="T75" fmla="*/ 2147483647 h 93"/>
              <a:gd name="T76" fmla="*/ 2147483647 w 382"/>
              <a:gd name="T77" fmla="*/ 2147483647 h 93"/>
              <a:gd name="T78" fmla="*/ 2147483647 w 382"/>
              <a:gd name="T79" fmla="*/ 2147483647 h 93"/>
              <a:gd name="T80" fmla="*/ 2147483647 w 382"/>
              <a:gd name="T81" fmla="*/ 2147483647 h 93"/>
              <a:gd name="T82" fmla="*/ 2147483647 w 382"/>
              <a:gd name="T83" fmla="*/ 2147483647 h 93"/>
              <a:gd name="T84" fmla="*/ 2147483647 w 382"/>
              <a:gd name="T85" fmla="*/ 2147483647 h 93"/>
              <a:gd name="T86" fmla="*/ 2147483647 w 382"/>
              <a:gd name="T87" fmla="*/ 2147483647 h 93"/>
              <a:gd name="T88" fmla="*/ 2147483647 w 382"/>
              <a:gd name="T89" fmla="*/ 2147483647 h 93"/>
              <a:gd name="T90" fmla="*/ 2147483647 w 382"/>
              <a:gd name="T91" fmla="*/ 2147483647 h 93"/>
              <a:gd name="T92" fmla="*/ 2147483647 w 382"/>
              <a:gd name="T93" fmla="*/ 2147483647 h 93"/>
              <a:gd name="T94" fmla="*/ 2147483647 w 382"/>
              <a:gd name="T95" fmla="*/ 2147483647 h 93"/>
              <a:gd name="T96" fmla="*/ 2147483647 w 382"/>
              <a:gd name="T97" fmla="*/ 2147483647 h 93"/>
              <a:gd name="T98" fmla="*/ 0 w 382"/>
              <a:gd name="T99" fmla="*/ 2147483647 h 93"/>
              <a:gd name="T100" fmla="*/ 2147483647 w 382"/>
              <a:gd name="T101" fmla="*/ 2147483647 h 93"/>
              <a:gd name="T102" fmla="*/ 2147483647 w 382"/>
              <a:gd name="T103" fmla="*/ 2147483647 h 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2"/>
              <a:gd name="T157" fmla="*/ 0 h 93"/>
              <a:gd name="T158" fmla="*/ 382 w 382"/>
              <a:gd name="T159" fmla="*/ 93 h 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2" h="93">
                <a:moveTo>
                  <a:pt x="19" y="51"/>
                </a:moveTo>
                <a:lnTo>
                  <a:pt x="23" y="48"/>
                </a:lnTo>
                <a:lnTo>
                  <a:pt x="30" y="46"/>
                </a:lnTo>
                <a:lnTo>
                  <a:pt x="36" y="45"/>
                </a:lnTo>
                <a:lnTo>
                  <a:pt x="41" y="43"/>
                </a:lnTo>
                <a:lnTo>
                  <a:pt x="47" y="42"/>
                </a:lnTo>
                <a:lnTo>
                  <a:pt x="53" y="41"/>
                </a:lnTo>
                <a:lnTo>
                  <a:pt x="58" y="39"/>
                </a:lnTo>
                <a:lnTo>
                  <a:pt x="66" y="38"/>
                </a:lnTo>
                <a:lnTo>
                  <a:pt x="70" y="36"/>
                </a:lnTo>
                <a:lnTo>
                  <a:pt x="75" y="36"/>
                </a:lnTo>
                <a:lnTo>
                  <a:pt x="81" y="35"/>
                </a:lnTo>
                <a:lnTo>
                  <a:pt x="87" y="34"/>
                </a:lnTo>
                <a:lnTo>
                  <a:pt x="91" y="32"/>
                </a:lnTo>
                <a:lnTo>
                  <a:pt x="98" y="32"/>
                </a:lnTo>
                <a:lnTo>
                  <a:pt x="102" y="29"/>
                </a:lnTo>
                <a:lnTo>
                  <a:pt x="108" y="29"/>
                </a:lnTo>
                <a:lnTo>
                  <a:pt x="114" y="28"/>
                </a:lnTo>
                <a:lnTo>
                  <a:pt x="118" y="28"/>
                </a:lnTo>
                <a:lnTo>
                  <a:pt x="122" y="26"/>
                </a:lnTo>
                <a:lnTo>
                  <a:pt x="128" y="25"/>
                </a:lnTo>
                <a:lnTo>
                  <a:pt x="132" y="24"/>
                </a:lnTo>
                <a:lnTo>
                  <a:pt x="138" y="24"/>
                </a:lnTo>
                <a:lnTo>
                  <a:pt x="142" y="22"/>
                </a:lnTo>
                <a:lnTo>
                  <a:pt x="148" y="22"/>
                </a:lnTo>
                <a:lnTo>
                  <a:pt x="152" y="21"/>
                </a:lnTo>
                <a:lnTo>
                  <a:pt x="158" y="19"/>
                </a:lnTo>
                <a:lnTo>
                  <a:pt x="162" y="19"/>
                </a:lnTo>
                <a:lnTo>
                  <a:pt x="168" y="19"/>
                </a:lnTo>
                <a:lnTo>
                  <a:pt x="172" y="18"/>
                </a:lnTo>
                <a:lnTo>
                  <a:pt x="178" y="18"/>
                </a:lnTo>
                <a:lnTo>
                  <a:pt x="182" y="17"/>
                </a:lnTo>
                <a:lnTo>
                  <a:pt x="188" y="17"/>
                </a:lnTo>
                <a:lnTo>
                  <a:pt x="192" y="15"/>
                </a:lnTo>
                <a:lnTo>
                  <a:pt x="197" y="15"/>
                </a:lnTo>
                <a:lnTo>
                  <a:pt x="202" y="14"/>
                </a:lnTo>
                <a:lnTo>
                  <a:pt x="206" y="14"/>
                </a:lnTo>
                <a:lnTo>
                  <a:pt x="210" y="12"/>
                </a:lnTo>
                <a:lnTo>
                  <a:pt x="216" y="12"/>
                </a:lnTo>
                <a:lnTo>
                  <a:pt x="220" y="11"/>
                </a:lnTo>
                <a:lnTo>
                  <a:pt x="226" y="11"/>
                </a:lnTo>
                <a:lnTo>
                  <a:pt x="230" y="11"/>
                </a:lnTo>
                <a:lnTo>
                  <a:pt x="234" y="9"/>
                </a:lnTo>
                <a:lnTo>
                  <a:pt x="240" y="9"/>
                </a:lnTo>
                <a:lnTo>
                  <a:pt x="246" y="9"/>
                </a:lnTo>
                <a:lnTo>
                  <a:pt x="250" y="8"/>
                </a:lnTo>
                <a:lnTo>
                  <a:pt x="256" y="8"/>
                </a:lnTo>
                <a:lnTo>
                  <a:pt x="261" y="8"/>
                </a:lnTo>
                <a:lnTo>
                  <a:pt x="267" y="8"/>
                </a:lnTo>
                <a:lnTo>
                  <a:pt x="271" y="7"/>
                </a:lnTo>
                <a:lnTo>
                  <a:pt x="277" y="7"/>
                </a:lnTo>
                <a:lnTo>
                  <a:pt x="283" y="5"/>
                </a:lnTo>
                <a:lnTo>
                  <a:pt x="287" y="5"/>
                </a:lnTo>
                <a:lnTo>
                  <a:pt x="293" y="4"/>
                </a:lnTo>
                <a:lnTo>
                  <a:pt x="298" y="4"/>
                </a:lnTo>
                <a:lnTo>
                  <a:pt x="304" y="4"/>
                </a:lnTo>
                <a:lnTo>
                  <a:pt x="310" y="4"/>
                </a:lnTo>
                <a:lnTo>
                  <a:pt x="315" y="2"/>
                </a:lnTo>
                <a:lnTo>
                  <a:pt x="321" y="2"/>
                </a:lnTo>
                <a:lnTo>
                  <a:pt x="327" y="1"/>
                </a:lnTo>
                <a:lnTo>
                  <a:pt x="332" y="1"/>
                </a:lnTo>
                <a:lnTo>
                  <a:pt x="338" y="1"/>
                </a:lnTo>
                <a:lnTo>
                  <a:pt x="345" y="1"/>
                </a:lnTo>
                <a:lnTo>
                  <a:pt x="351" y="0"/>
                </a:lnTo>
                <a:lnTo>
                  <a:pt x="358" y="0"/>
                </a:lnTo>
                <a:lnTo>
                  <a:pt x="362" y="0"/>
                </a:lnTo>
                <a:lnTo>
                  <a:pt x="368" y="0"/>
                </a:lnTo>
                <a:lnTo>
                  <a:pt x="371" y="1"/>
                </a:lnTo>
                <a:lnTo>
                  <a:pt x="375" y="4"/>
                </a:lnTo>
                <a:lnTo>
                  <a:pt x="379" y="11"/>
                </a:lnTo>
                <a:lnTo>
                  <a:pt x="382" y="19"/>
                </a:lnTo>
                <a:lnTo>
                  <a:pt x="380" y="24"/>
                </a:lnTo>
                <a:lnTo>
                  <a:pt x="380" y="26"/>
                </a:lnTo>
                <a:lnTo>
                  <a:pt x="379" y="31"/>
                </a:lnTo>
                <a:lnTo>
                  <a:pt x="378" y="35"/>
                </a:lnTo>
                <a:lnTo>
                  <a:pt x="375" y="36"/>
                </a:lnTo>
                <a:lnTo>
                  <a:pt x="371" y="41"/>
                </a:lnTo>
                <a:lnTo>
                  <a:pt x="366" y="42"/>
                </a:lnTo>
                <a:lnTo>
                  <a:pt x="362" y="43"/>
                </a:lnTo>
                <a:lnTo>
                  <a:pt x="355" y="43"/>
                </a:lnTo>
                <a:lnTo>
                  <a:pt x="349" y="43"/>
                </a:lnTo>
                <a:lnTo>
                  <a:pt x="344" y="45"/>
                </a:lnTo>
                <a:lnTo>
                  <a:pt x="338" y="45"/>
                </a:lnTo>
                <a:lnTo>
                  <a:pt x="332" y="45"/>
                </a:lnTo>
                <a:lnTo>
                  <a:pt x="327" y="45"/>
                </a:lnTo>
                <a:lnTo>
                  <a:pt x="319" y="46"/>
                </a:lnTo>
                <a:lnTo>
                  <a:pt x="315" y="48"/>
                </a:lnTo>
                <a:lnTo>
                  <a:pt x="310" y="48"/>
                </a:lnTo>
                <a:lnTo>
                  <a:pt x="304" y="48"/>
                </a:lnTo>
                <a:lnTo>
                  <a:pt x="298" y="48"/>
                </a:lnTo>
                <a:lnTo>
                  <a:pt x="293" y="49"/>
                </a:lnTo>
                <a:lnTo>
                  <a:pt x="287" y="49"/>
                </a:lnTo>
                <a:lnTo>
                  <a:pt x="283" y="49"/>
                </a:lnTo>
                <a:lnTo>
                  <a:pt x="277" y="51"/>
                </a:lnTo>
                <a:lnTo>
                  <a:pt x="273" y="51"/>
                </a:lnTo>
                <a:lnTo>
                  <a:pt x="267" y="51"/>
                </a:lnTo>
                <a:lnTo>
                  <a:pt x="261" y="52"/>
                </a:lnTo>
                <a:lnTo>
                  <a:pt x="257" y="52"/>
                </a:lnTo>
                <a:lnTo>
                  <a:pt x="251" y="52"/>
                </a:lnTo>
                <a:lnTo>
                  <a:pt x="247" y="52"/>
                </a:lnTo>
                <a:lnTo>
                  <a:pt x="241" y="53"/>
                </a:lnTo>
                <a:lnTo>
                  <a:pt x="237" y="53"/>
                </a:lnTo>
                <a:lnTo>
                  <a:pt x="233" y="55"/>
                </a:lnTo>
                <a:lnTo>
                  <a:pt x="227" y="55"/>
                </a:lnTo>
                <a:lnTo>
                  <a:pt x="223" y="56"/>
                </a:lnTo>
                <a:lnTo>
                  <a:pt x="217" y="56"/>
                </a:lnTo>
                <a:lnTo>
                  <a:pt x="213" y="58"/>
                </a:lnTo>
                <a:lnTo>
                  <a:pt x="209" y="58"/>
                </a:lnTo>
                <a:lnTo>
                  <a:pt x="205" y="58"/>
                </a:lnTo>
                <a:lnTo>
                  <a:pt x="199" y="59"/>
                </a:lnTo>
                <a:lnTo>
                  <a:pt x="195" y="61"/>
                </a:lnTo>
                <a:lnTo>
                  <a:pt x="189" y="61"/>
                </a:lnTo>
                <a:lnTo>
                  <a:pt x="185" y="61"/>
                </a:lnTo>
                <a:lnTo>
                  <a:pt x="180" y="62"/>
                </a:lnTo>
                <a:lnTo>
                  <a:pt x="175" y="62"/>
                </a:lnTo>
                <a:lnTo>
                  <a:pt x="171" y="62"/>
                </a:lnTo>
                <a:lnTo>
                  <a:pt x="165" y="63"/>
                </a:lnTo>
                <a:lnTo>
                  <a:pt x="161" y="65"/>
                </a:lnTo>
                <a:lnTo>
                  <a:pt x="156" y="65"/>
                </a:lnTo>
                <a:lnTo>
                  <a:pt x="151" y="65"/>
                </a:lnTo>
                <a:lnTo>
                  <a:pt x="146" y="66"/>
                </a:lnTo>
                <a:lnTo>
                  <a:pt x="141" y="66"/>
                </a:lnTo>
                <a:lnTo>
                  <a:pt x="135" y="68"/>
                </a:lnTo>
                <a:lnTo>
                  <a:pt x="131" y="69"/>
                </a:lnTo>
                <a:lnTo>
                  <a:pt x="125" y="70"/>
                </a:lnTo>
                <a:lnTo>
                  <a:pt x="121" y="70"/>
                </a:lnTo>
                <a:lnTo>
                  <a:pt x="117" y="72"/>
                </a:lnTo>
                <a:lnTo>
                  <a:pt x="111" y="72"/>
                </a:lnTo>
                <a:lnTo>
                  <a:pt x="105" y="75"/>
                </a:lnTo>
                <a:lnTo>
                  <a:pt x="100" y="75"/>
                </a:lnTo>
                <a:lnTo>
                  <a:pt x="95" y="76"/>
                </a:lnTo>
                <a:lnTo>
                  <a:pt x="90" y="78"/>
                </a:lnTo>
                <a:lnTo>
                  <a:pt x="84" y="79"/>
                </a:lnTo>
                <a:lnTo>
                  <a:pt x="78" y="79"/>
                </a:lnTo>
                <a:lnTo>
                  <a:pt x="74" y="82"/>
                </a:lnTo>
                <a:lnTo>
                  <a:pt x="67" y="82"/>
                </a:lnTo>
                <a:lnTo>
                  <a:pt x="63" y="83"/>
                </a:lnTo>
                <a:lnTo>
                  <a:pt x="56" y="85"/>
                </a:lnTo>
                <a:lnTo>
                  <a:pt x="51" y="86"/>
                </a:lnTo>
                <a:lnTo>
                  <a:pt x="44" y="87"/>
                </a:lnTo>
                <a:lnTo>
                  <a:pt x="39" y="89"/>
                </a:lnTo>
                <a:lnTo>
                  <a:pt x="33" y="90"/>
                </a:lnTo>
                <a:lnTo>
                  <a:pt x="27" y="93"/>
                </a:lnTo>
                <a:lnTo>
                  <a:pt x="22" y="93"/>
                </a:lnTo>
                <a:lnTo>
                  <a:pt x="17" y="93"/>
                </a:lnTo>
                <a:lnTo>
                  <a:pt x="13" y="92"/>
                </a:lnTo>
                <a:lnTo>
                  <a:pt x="10" y="90"/>
                </a:lnTo>
                <a:lnTo>
                  <a:pt x="5" y="83"/>
                </a:lnTo>
                <a:lnTo>
                  <a:pt x="2" y="76"/>
                </a:lnTo>
                <a:lnTo>
                  <a:pt x="0" y="72"/>
                </a:lnTo>
                <a:lnTo>
                  <a:pt x="0" y="68"/>
                </a:lnTo>
                <a:lnTo>
                  <a:pt x="0" y="63"/>
                </a:lnTo>
                <a:lnTo>
                  <a:pt x="3" y="61"/>
                </a:lnTo>
                <a:lnTo>
                  <a:pt x="5" y="56"/>
                </a:lnTo>
                <a:lnTo>
                  <a:pt x="9" y="53"/>
                </a:lnTo>
                <a:lnTo>
                  <a:pt x="13" y="51"/>
                </a:lnTo>
                <a:lnTo>
                  <a:pt x="19" y="5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1" name="Freeform 63">
            <a:extLst>
              <a:ext uri="{FF2B5EF4-FFF2-40B4-BE49-F238E27FC236}">
                <a16:creationId xmlns:a16="http://schemas.microsoft.com/office/drawing/2014/main" id="{9CEEC1F3-FF55-534C-98A9-47C20DE0BD91}"/>
              </a:ext>
            </a:extLst>
          </p:cNvPr>
          <p:cNvSpPr>
            <a:spLocks/>
          </p:cNvSpPr>
          <p:nvPr/>
        </p:nvSpPr>
        <p:spPr bwMode="auto">
          <a:xfrm>
            <a:off x="3851275" y="2289175"/>
            <a:ext cx="109538" cy="1219200"/>
          </a:xfrm>
          <a:custGeom>
            <a:avLst/>
            <a:gdLst>
              <a:gd name="T0" fmla="*/ 2147483647 w 52"/>
              <a:gd name="T1" fmla="*/ 2147483647 h 536"/>
              <a:gd name="T2" fmla="*/ 2147483647 w 52"/>
              <a:gd name="T3" fmla="*/ 2147483647 h 536"/>
              <a:gd name="T4" fmla="*/ 2147483647 w 52"/>
              <a:gd name="T5" fmla="*/ 2147483647 h 536"/>
              <a:gd name="T6" fmla="*/ 2147483647 w 52"/>
              <a:gd name="T7" fmla="*/ 2147483647 h 536"/>
              <a:gd name="T8" fmla="*/ 2147483647 w 52"/>
              <a:gd name="T9" fmla="*/ 2147483647 h 536"/>
              <a:gd name="T10" fmla="*/ 2147483647 w 52"/>
              <a:gd name="T11" fmla="*/ 2147483647 h 536"/>
              <a:gd name="T12" fmla="*/ 2147483647 w 52"/>
              <a:gd name="T13" fmla="*/ 2147483647 h 536"/>
              <a:gd name="T14" fmla="*/ 2147483647 w 52"/>
              <a:gd name="T15" fmla="*/ 2147483647 h 536"/>
              <a:gd name="T16" fmla="*/ 2147483647 w 52"/>
              <a:gd name="T17" fmla="*/ 2147483647 h 536"/>
              <a:gd name="T18" fmla="*/ 2147483647 w 52"/>
              <a:gd name="T19" fmla="*/ 2147483647 h 536"/>
              <a:gd name="T20" fmla="*/ 2147483647 w 52"/>
              <a:gd name="T21" fmla="*/ 2147483647 h 536"/>
              <a:gd name="T22" fmla="*/ 2147483647 w 52"/>
              <a:gd name="T23" fmla="*/ 2147483647 h 536"/>
              <a:gd name="T24" fmla="*/ 2147483647 w 52"/>
              <a:gd name="T25" fmla="*/ 2147483647 h 536"/>
              <a:gd name="T26" fmla="*/ 2147483647 w 52"/>
              <a:gd name="T27" fmla="*/ 2147483647 h 536"/>
              <a:gd name="T28" fmla="*/ 2147483647 w 52"/>
              <a:gd name="T29" fmla="*/ 2147483647 h 536"/>
              <a:gd name="T30" fmla="*/ 2147483647 w 52"/>
              <a:gd name="T31" fmla="*/ 2147483647 h 536"/>
              <a:gd name="T32" fmla="*/ 2147483647 w 52"/>
              <a:gd name="T33" fmla="*/ 2147483647 h 536"/>
              <a:gd name="T34" fmla="*/ 2147483647 w 52"/>
              <a:gd name="T35" fmla="*/ 2147483647 h 536"/>
              <a:gd name="T36" fmla="*/ 2147483647 w 52"/>
              <a:gd name="T37" fmla="*/ 2147483647 h 536"/>
              <a:gd name="T38" fmla="*/ 2147483647 w 52"/>
              <a:gd name="T39" fmla="*/ 2147483647 h 536"/>
              <a:gd name="T40" fmla="*/ 2147483647 w 52"/>
              <a:gd name="T41" fmla="*/ 2147483647 h 536"/>
              <a:gd name="T42" fmla="*/ 2147483647 w 52"/>
              <a:gd name="T43" fmla="*/ 2147483647 h 536"/>
              <a:gd name="T44" fmla="*/ 2147483647 w 52"/>
              <a:gd name="T45" fmla="*/ 2147483647 h 536"/>
              <a:gd name="T46" fmla="*/ 2147483647 w 52"/>
              <a:gd name="T47" fmla="*/ 2147483647 h 536"/>
              <a:gd name="T48" fmla="*/ 2147483647 w 52"/>
              <a:gd name="T49" fmla="*/ 2147483647 h 536"/>
              <a:gd name="T50" fmla="*/ 0 w 52"/>
              <a:gd name="T51" fmla="*/ 2147483647 h 536"/>
              <a:gd name="T52" fmla="*/ 0 w 52"/>
              <a:gd name="T53" fmla="*/ 2147483647 h 536"/>
              <a:gd name="T54" fmla="*/ 0 w 52"/>
              <a:gd name="T55" fmla="*/ 2147483647 h 536"/>
              <a:gd name="T56" fmla="*/ 0 w 52"/>
              <a:gd name="T57" fmla="*/ 2147483647 h 536"/>
              <a:gd name="T58" fmla="*/ 0 w 52"/>
              <a:gd name="T59" fmla="*/ 2147483647 h 536"/>
              <a:gd name="T60" fmla="*/ 2147483647 w 52"/>
              <a:gd name="T61" fmla="*/ 2147483647 h 536"/>
              <a:gd name="T62" fmla="*/ 2147483647 w 52"/>
              <a:gd name="T63" fmla="*/ 2147483647 h 536"/>
              <a:gd name="T64" fmla="*/ 2147483647 w 52"/>
              <a:gd name="T65" fmla="*/ 2147483647 h 536"/>
              <a:gd name="T66" fmla="*/ 2147483647 w 52"/>
              <a:gd name="T67" fmla="*/ 2147483647 h 536"/>
              <a:gd name="T68" fmla="*/ 2147483647 w 52"/>
              <a:gd name="T69" fmla="*/ 2147483647 h 536"/>
              <a:gd name="T70" fmla="*/ 2147483647 w 52"/>
              <a:gd name="T71" fmla="*/ 2147483647 h 536"/>
              <a:gd name="T72" fmla="*/ 2147483647 w 52"/>
              <a:gd name="T73" fmla="*/ 2147483647 h 536"/>
              <a:gd name="T74" fmla="*/ 2147483647 w 52"/>
              <a:gd name="T75" fmla="*/ 2147483647 h 536"/>
              <a:gd name="T76" fmla="*/ 2147483647 w 52"/>
              <a:gd name="T77" fmla="*/ 2147483647 h 536"/>
              <a:gd name="T78" fmla="*/ 2147483647 w 52"/>
              <a:gd name="T79" fmla="*/ 2147483647 h 536"/>
              <a:gd name="T80" fmla="*/ 2147483647 w 52"/>
              <a:gd name="T81" fmla="*/ 2147483647 h 536"/>
              <a:gd name="T82" fmla="*/ 2147483647 w 52"/>
              <a:gd name="T83" fmla="*/ 2147483647 h 536"/>
              <a:gd name="T84" fmla="*/ 2147483647 w 52"/>
              <a:gd name="T85" fmla="*/ 2147483647 h 536"/>
              <a:gd name="T86" fmla="*/ 2147483647 w 52"/>
              <a:gd name="T87" fmla="*/ 2147483647 h 536"/>
              <a:gd name="T88" fmla="*/ 2147483647 w 52"/>
              <a:gd name="T89" fmla="*/ 2147483647 h 536"/>
              <a:gd name="T90" fmla="*/ 2147483647 w 52"/>
              <a:gd name="T91" fmla="*/ 2147483647 h 536"/>
              <a:gd name="T92" fmla="*/ 2147483647 w 52"/>
              <a:gd name="T93" fmla="*/ 0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
              <a:gd name="T142" fmla="*/ 0 h 536"/>
              <a:gd name="T143" fmla="*/ 52 w 52"/>
              <a:gd name="T144" fmla="*/ 536 h 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 h="536">
                <a:moveTo>
                  <a:pt x="52" y="0"/>
                </a:moveTo>
                <a:lnTo>
                  <a:pt x="51" y="9"/>
                </a:lnTo>
                <a:lnTo>
                  <a:pt x="51" y="17"/>
                </a:lnTo>
                <a:lnTo>
                  <a:pt x="51" y="26"/>
                </a:lnTo>
                <a:lnTo>
                  <a:pt x="51" y="36"/>
                </a:lnTo>
                <a:lnTo>
                  <a:pt x="51" y="44"/>
                </a:lnTo>
                <a:lnTo>
                  <a:pt x="51" y="53"/>
                </a:lnTo>
                <a:lnTo>
                  <a:pt x="51" y="61"/>
                </a:lnTo>
                <a:lnTo>
                  <a:pt x="51" y="70"/>
                </a:lnTo>
                <a:lnTo>
                  <a:pt x="51" y="78"/>
                </a:lnTo>
                <a:lnTo>
                  <a:pt x="51" y="87"/>
                </a:lnTo>
                <a:lnTo>
                  <a:pt x="51" y="95"/>
                </a:lnTo>
                <a:lnTo>
                  <a:pt x="51" y="104"/>
                </a:lnTo>
                <a:lnTo>
                  <a:pt x="49" y="111"/>
                </a:lnTo>
                <a:lnTo>
                  <a:pt x="49" y="119"/>
                </a:lnTo>
                <a:lnTo>
                  <a:pt x="49" y="128"/>
                </a:lnTo>
                <a:lnTo>
                  <a:pt x="49" y="136"/>
                </a:lnTo>
                <a:lnTo>
                  <a:pt x="49" y="143"/>
                </a:lnTo>
                <a:lnTo>
                  <a:pt x="49" y="150"/>
                </a:lnTo>
                <a:lnTo>
                  <a:pt x="48" y="159"/>
                </a:lnTo>
                <a:lnTo>
                  <a:pt x="48" y="166"/>
                </a:lnTo>
                <a:lnTo>
                  <a:pt x="48" y="173"/>
                </a:lnTo>
                <a:lnTo>
                  <a:pt x="48" y="180"/>
                </a:lnTo>
                <a:lnTo>
                  <a:pt x="48" y="189"/>
                </a:lnTo>
                <a:lnTo>
                  <a:pt x="48" y="196"/>
                </a:lnTo>
                <a:lnTo>
                  <a:pt x="48" y="203"/>
                </a:lnTo>
                <a:lnTo>
                  <a:pt x="48" y="211"/>
                </a:lnTo>
                <a:lnTo>
                  <a:pt x="47" y="219"/>
                </a:lnTo>
                <a:lnTo>
                  <a:pt x="47" y="226"/>
                </a:lnTo>
                <a:lnTo>
                  <a:pt x="47" y="233"/>
                </a:lnTo>
                <a:lnTo>
                  <a:pt x="47" y="240"/>
                </a:lnTo>
                <a:lnTo>
                  <a:pt x="47" y="248"/>
                </a:lnTo>
                <a:lnTo>
                  <a:pt x="47" y="255"/>
                </a:lnTo>
                <a:lnTo>
                  <a:pt x="47" y="263"/>
                </a:lnTo>
                <a:lnTo>
                  <a:pt x="47" y="270"/>
                </a:lnTo>
                <a:lnTo>
                  <a:pt x="45" y="277"/>
                </a:lnTo>
                <a:lnTo>
                  <a:pt x="45" y="285"/>
                </a:lnTo>
                <a:lnTo>
                  <a:pt x="44" y="292"/>
                </a:lnTo>
                <a:lnTo>
                  <a:pt x="44" y="299"/>
                </a:lnTo>
                <a:lnTo>
                  <a:pt x="44" y="307"/>
                </a:lnTo>
                <a:lnTo>
                  <a:pt x="44" y="315"/>
                </a:lnTo>
                <a:lnTo>
                  <a:pt x="44" y="322"/>
                </a:lnTo>
                <a:lnTo>
                  <a:pt x="44" y="329"/>
                </a:lnTo>
                <a:lnTo>
                  <a:pt x="42" y="338"/>
                </a:lnTo>
                <a:lnTo>
                  <a:pt x="42" y="345"/>
                </a:lnTo>
                <a:lnTo>
                  <a:pt x="42" y="352"/>
                </a:lnTo>
                <a:lnTo>
                  <a:pt x="42" y="360"/>
                </a:lnTo>
                <a:lnTo>
                  <a:pt x="42" y="369"/>
                </a:lnTo>
                <a:lnTo>
                  <a:pt x="42" y="377"/>
                </a:lnTo>
                <a:lnTo>
                  <a:pt x="42" y="385"/>
                </a:lnTo>
                <a:lnTo>
                  <a:pt x="42" y="393"/>
                </a:lnTo>
                <a:lnTo>
                  <a:pt x="41" y="400"/>
                </a:lnTo>
                <a:lnTo>
                  <a:pt x="41" y="409"/>
                </a:lnTo>
                <a:lnTo>
                  <a:pt x="41" y="416"/>
                </a:lnTo>
                <a:lnTo>
                  <a:pt x="41" y="424"/>
                </a:lnTo>
                <a:lnTo>
                  <a:pt x="41" y="433"/>
                </a:lnTo>
                <a:lnTo>
                  <a:pt x="41" y="443"/>
                </a:lnTo>
                <a:lnTo>
                  <a:pt x="41" y="450"/>
                </a:lnTo>
                <a:lnTo>
                  <a:pt x="41" y="458"/>
                </a:lnTo>
                <a:lnTo>
                  <a:pt x="41" y="467"/>
                </a:lnTo>
                <a:lnTo>
                  <a:pt x="41" y="477"/>
                </a:lnTo>
                <a:lnTo>
                  <a:pt x="41" y="487"/>
                </a:lnTo>
                <a:lnTo>
                  <a:pt x="41" y="495"/>
                </a:lnTo>
                <a:lnTo>
                  <a:pt x="41" y="505"/>
                </a:lnTo>
                <a:lnTo>
                  <a:pt x="41" y="515"/>
                </a:lnTo>
                <a:lnTo>
                  <a:pt x="41" y="519"/>
                </a:lnTo>
                <a:lnTo>
                  <a:pt x="40" y="524"/>
                </a:lnTo>
                <a:lnTo>
                  <a:pt x="37" y="526"/>
                </a:lnTo>
                <a:lnTo>
                  <a:pt x="34" y="531"/>
                </a:lnTo>
                <a:lnTo>
                  <a:pt x="27" y="535"/>
                </a:lnTo>
                <a:lnTo>
                  <a:pt x="21" y="536"/>
                </a:lnTo>
                <a:lnTo>
                  <a:pt x="13" y="535"/>
                </a:lnTo>
                <a:lnTo>
                  <a:pt x="6" y="531"/>
                </a:lnTo>
                <a:lnTo>
                  <a:pt x="3" y="526"/>
                </a:lnTo>
                <a:lnTo>
                  <a:pt x="1" y="524"/>
                </a:lnTo>
                <a:lnTo>
                  <a:pt x="0" y="519"/>
                </a:lnTo>
                <a:lnTo>
                  <a:pt x="0" y="515"/>
                </a:lnTo>
                <a:lnTo>
                  <a:pt x="0" y="505"/>
                </a:lnTo>
                <a:lnTo>
                  <a:pt x="0" y="495"/>
                </a:lnTo>
                <a:lnTo>
                  <a:pt x="0" y="487"/>
                </a:lnTo>
                <a:lnTo>
                  <a:pt x="0" y="477"/>
                </a:lnTo>
                <a:lnTo>
                  <a:pt x="0" y="467"/>
                </a:lnTo>
                <a:lnTo>
                  <a:pt x="0" y="458"/>
                </a:lnTo>
                <a:lnTo>
                  <a:pt x="0" y="450"/>
                </a:lnTo>
                <a:lnTo>
                  <a:pt x="0" y="443"/>
                </a:lnTo>
                <a:lnTo>
                  <a:pt x="0" y="433"/>
                </a:lnTo>
                <a:lnTo>
                  <a:pt x="0" y="424"/>
                </a:lnTo>
                <a:lnTo>
                  <a:pt x="0" y="416"/>
                </a:lnTo>
                <a:lnTo>
                  <a:pt x="0" y="409"/>
                </a:lnTo>
                <a:lnTo>
                  <a:pt x="0" y="400"/>
                </a:lnTo>
                <a:lnTo>
                  <a:pt x="0" y="393"/>
                </a:lnTo>
                <a:lnTo>
                  <a:pt x="0" y="385"/>
                </a:lnTo>
                <a:lnTo>
                  <a:pt x="1" y="377"/>
                </a:lnTo>
                <a:lnTo>
                  <a:pt x="1" y="369"/>
                </a:lnTo>
                <a:lnTo>
                  <a:pt x="1" y="360"/>
                </a:lnTo>
                <a:lnTo>
                  <a:pt x="1" y="352"/>
                </a:lnTo>
                <a:lnTo>
                  <a:pt x="1" y="345"/>
                </a:lnTo>
                <a:lnTo>
                  <a:pt x="1" y="338"/>
                </a:lnTo>
                <a:lnTo>
                  <a:pt x="1" y="329"/>
                </a:lnTo>
                <a:lnTo>
                  <a:pt x="1" y="322"/>
                </a:lnTo>
                <a:lnTo>
                  <a:pt x="3" y="315"/>
                </a:lnTo>
                <a:lnTo>
                  <a:pt x="3" y="307"/>
                </a:lnTo>
                <a:lnTo>
                  <a:pt x="3" y="299"/>
                </a:lnTo>
                <a:lnTo>
                  <a:pt x="3" y="292"/>
                </a:lnTo>
                <a:lnTo>
                  <a:pt x="4" y="285"/>
                </a:lnTo>
                <a:lnTo>
                  <a:pt x="4" y="277"/>
                </a:lnTo>
                <a:lnTo>
                  <a:pt x="4" y="270"/>
                </a:lnTo>
                <a:lnTo>
                  <a:pt x="4" y="263"/>
                </a:lnTo>
                <a:lnTo>
                  <a:pt x="6" y="255"/>
                </a:lnTo>
                <a:lnTo>
                  <a:pt x="6" y="248"/>
                </a:lnTo>
                <a:lnTo>
                  <a:pt x="6" y="240"/>
                </a:lnTo>
                <a:lnTo>
                  <a:pt x="6" y="233"/>
                </a:lnTo>
                <a:lnTo>
                  <a:pt x="6" y="226"/>
                </a:lnTo>
                <a:lnTo>
                  <a:pt x="6" y="219"/>
                </a:lnTo>
                <a:lnTo>
                  <a:pt x="6" y="211"/>
                </a:lnTo>
                <a:lnTo>
                  <a:pt x="6" y="203"/>
                </a:lnTo>
                <a:lnTo>
                  <a:pt x="7" y="196"/>
                </a:lnTo>
                <a:lnTo>
                  <a:pt x="7" y="189"/>
                </a:lnTo>
                <a:lnTo>
                  <a:pt x="7" y="180"/>
                </a:lnTo>
                <a:lnTo>
                  <a:pt x="7" y="173"/>
                </a:lnTo>
                <a:lnTo>
                  <a:pt x="7" y="166"/>
                </a:lnTo>
                <a:lnTo>
                  <a:pt x="7" y="159"/>
                </a:lnTo>
                <a:lnTo>
                  <a:pt x="7" y="150"/>
                </a:lnTo>
                <a:lnTo>
                  <a:pt x="7" y="143"/>
                </a:lnTo>
                <a:lnTo>
                  <a:pt x="8" y="136"/>
                </a:lnTo>
                <a:lnTo>
                  <a:pt x="8" y="128"/>
                </a:lnTo>
                <a:lnTo>
                  <a:pt x="8" y="119"/>
                </a:lnTo>
                <a:lnTo>
                  <a:pt x="8" y="111"/>
                </a:lnTo>
                <a:lnTo>
                  <a:pt x="8" y="104"/>
                </a:lnTo>
                <a:lnTo>
                  <a:pt x="8" y="95"/>
                </a:lnTo>
                <a:lnTo>
                  <a:pt x="8" y="87"/>
                </a:lnTo>
                <a:lnTo>
                  <a:pt x="8" y="78"/>
                </a:lnTo>
                <a:lnTo>
                  <a:pt x="10" y="70"/>
                </a:lnTo>
                <a:lnTo>
                  <a:pt x="10" y="61"/>
                </a:lnTo>
                <a:lnTo>
                  <a:pt x="10" y="53"/>
                </a:lnTo>
                <a:lnTo>
                  <a:pt x="10" y="44"/>
                </a:lnTo>
                <a:lnTo>
                  <a:pt x="10" y="36"/>
                </a:lnTo>
                <a:lnTo>
                  <a:pt x="10" y="26"/>
                </a:lnTo>
                <a:lnTo>
                  <a:pt x="10" y="17"/>
                </a:lnTo>
                <a:lnTo>
                  <a:pt x="10" y="9"/>
                </a:lnTo>
                <a:lnTo>
                  <a:pt x="10" y="0"/>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2" name="Freeform 64">
            <a:extLst>
              <a:ext uri="{FF2B5EF4-FFF2-40B4-BE49-F238E27FC236}">
                <a16:creationId xmlns:a16="http://schemas.microsoft.com/office/drawing/2014/main" id="{2DE2D5C8-597E-A848-8DD3-B432A791E1C9}"/>
              </a:ext>
            </a:extLst>
          </p:cNvPr>
          <p:cNvSpPr>
            <a:spLocks/>
          </p:cNvSpPr>
          <p:nvPr/>
        </p:nvSpPr>
        <p:spPr bwMode="auto">
          <a:xfrm>
            <a:off x="5345113" y="3851275"/>
            <a:ext cx="155575" cy="266700"/>
          </a:xfrm>
          <a:custGeom>
            <a:avLst/>
            <a:gdLst>
              <a:gd name="T0" fmla="*/ 2147483647 w 73"/>
              <a:gd name="T1" fmla="*/ 2147483647 h 117"/>
              <a:gd name="T2" fmla="*/ 0 w 73"/>
              <a:gd name="T3" fmla="*/ 2147483647 h 117"/>
              <a:gd name="T4" fmla="*/ 0 w 73"/>
              <a:gd name="T5" fmla="*/ 2147483647 h 117"/>
              <a:gd name="T6" fmla="*/ 0 w 73"/>
              <a:gd name="T7" fmla="*/ 2147483647 h 117"/>
              <a:gd name="T8" fmla="*/ 2147483647 w 73"/>
              <a:gd name="T9" fmla="*/ 2147483647 h 117"/>
              <a:gd name="T10" fmla="*/ 2147483647 w 73"/>
              <a:gd name="T11" fmla="*/ 2147483647 h 117"/>
              <a:gd name="T12" fmla="*/ 2147483647 w 73"/>
              <a:gd name="T13" fmla="*/ 2147483647 h 117"/>
              <a:gd name="T14" fmla="*/ 2147483647 w 73"/>
              <a:gd name="T15" fmla="*/ 2147483647 h 117"/>
              <a:gd name="T16" fmla="*/ 2147483647 w 73"/>
              <a:gd name="T17" fmla="*/ 2147483647 h 117"/>
              <a:gd name="T18" fmla="*/ 2147483647 w 73"/>
              <a:gd name="T19" fmla="*/ 2147483647 h 117"/>
              <a:gd name="T20" fmla="*/ 2147483647 w 73"/>
              <a:gd name="T21" fmla="*/ 2147483647 h 117"/>
              <a:gd name="T22" fmla="*/ 2147483647 w 73"/>
              <a:gd name="T23" fmla="*/ 2147483647 h 117"/>
              <a:gd name="T24" fmla="*/ 2147483647 w 73"/>
              <a:gd name="T25" fmla="*/ 2147483647 h 117"/>
              <a:gd name="T26" fmla="*/ 2147483647 w 73"/>
              <a:gd name="T27" fmla="*/ 2147483647 h 117"/>
              <a:gd name="T28" fmla="*/ 2147483647 w 73"/>
              <a:gd name="T29" fmla="*/ 2147483647 h 117"/>
              <a:gd name="T30" fmla="*/ 2147483647 w 73"/>
              <a:gd name="T31" fmla="*/ 2147483647 h 117"/>
              <a:gd name="T32" fmla="*/ 2147483647 w 73"/>
              <a:gd name="T33" fmla="*/ 2147483647 h 117"/>
              <a:gd name="T34" fmla="*/ 2147483647 w 73"/>
              <a:gd name="T35" fmla="*/ 2147483647 h 117"/>
              <a:gd name="T36" fmla="*/ 2147483647 w 73"/>
              <a:gd name="T37" fmla="*/ 2147483647 h 117"/>
              <a:gd name="T38" fmla="*/ 2147483647 w 73"/>
              <a:gd name="T39" fmla="*/ 2147483647 h 117"/>
              <a:gd name="T40" fmla="*/ 2147483647 w 73"/>
              <a:gd name="T41" fmla="*/ 2147483647 h 117"/>
              <a:gd name="T42" fmla="*/ 2147483647 w 73"/>
              <a:gd name="T43" fmla="*/ 2147483647 h 117"/>
              <a:gd name="T44" fmla="*/ 2147483647 w 73"/>
              <a:gd name="T45" fmla="*/ 2147483647 h 117"/>
              <a:gd name="T46" fmla="*/ 2147483647 w 73"/>
              <a:gd name="T47" fmla="*/ 2147483647 h 117"/>
              <a:gd name="T48" fmla="*/ 2147483647 w 73"/>
              <a:gd name="T49" fmla="*/ 2147483647 h 117"/>
              <a:gd name="T50" fmla="*/ 2147483647 w 73"/>
              <a:gd name="T51" fmla="*/ 0 h 117"/>
              <a:gd name="T52" fmla="*/ 2147483647 w 73"/>
              <a:gd name="T53" fmla="*/ 2147483647 h 117"/>
              <a:gd name="T54" fmla="*/ 2147483647 w 73"/>
              <a:gd name="T55" fmla="*/ 2147483647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
              <a:gd name="T85" fmla="*/ 0 h 117"/>
              <a:gd name="T86" fmla="*/ 73 w 73"/>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 h="117">
                <a:moveTo>
                  <a:pt x="2" y="5"/>
                </a:moveTo>
                <a:lnTo>
                  <a:pt x="0" y="12"/>
                </a:lnTo>
                <a:lnTo>
                  <a:pt x="0" y="20"/>
                </a:lnTo>
                <a:lnTo>
                  <a:pt x="0" y="28"/>
                </a:lnTo>
                <a:lnTo>
                  <a:pt x="2" y="37"/>
                </a:lnTo>
                <a:lnTo>
                  <a:pt x="4" y="44"/>
                </a:lnTo>
                <a:lnTo>
                  <a:pt x="7" y="52"/>
                </a:lnTo>
                <a:lnTo>
                  <a:pt x="10" y="59"/>
                </a:lnTo>
                <a:lnTo>
                  <a:pt x="14" y="68"/>
                </a:lnTo>
                <a:lnTo>
                  <a:pt x="18" y="75"/>
                </a:lnTo>
                <a:lnTo>
                  <a:pt x="24" y="82"/>
                </a:lnTo>
                <a:lnTo>
                  <a:pt x="28" y="88"/>
                </a:lnTo>
                <a:lnTo>
                  <a:pt x="32" y="95"/>
                </a:lnTo>
                <a:lnTo>
                  <a:pt x="36" y="100"/>
                </a:lnTo>
                <a:lnTo>
                  <a:pt x="41" y="105"/>
                </a:lnTo>
                <a:lnTo>
                  <a:pt x="45" y="109"/>
                </a:lnTo>
                <a:lnTo>
                  <a:pt x="51" y="113"/>
                </a:lnTo>
                <a:lnTo>
                  <a:pt x="55" y="117"/>
                </a:lnTo>
                <a:lnTo>
                  <a:pt x="61" y="116"/>
                </a:lnTo>
                <a:lnTo>
                  <a:pt x="65" y="112"/>
                </a:lnTo>
                <a:lnTo>
                  <a:pt x="69" y="106"/>
                </a:lnTo>
                <a:lnTo>
                  <a:pt x="71" y="100"/>
                </a:lnTo>
                <a:lnTo>
                  <a:pt x="72" y="93"/>
                </a:lnTo>
                <a:lnTo>
                  <a:pt x="72" y="89"/>
                </a:lnTo>
                <a:lnTo>
                  <a:pt x="73" y="88"/>
                </a:lnTo>
                <a:lnTo>
                  <a:pt x="45" y="0"/>
                </a:lnTo>
                <a:lnTo>
                  <a:pt x="2" y="5"/>
                </a:lnTo>
                <a:close/>
              </a:path>
            </a:pathLst>
          </a:custGeom>
          <a:solidFill>
            <a:srgbClr val="FFC2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3" name="Freeform 65">
            <a:extLst>
              <a:ext uri="{FF2B5EF4-FFF2-40B4-BE49-F238E27FC236}">
                <a16:creationId xmlns:a16="http://schemas.microsoft.com/office/drawing/2014/main" id="{2883D02D-870E-7440-86DF-5E23DF5C0227}"/>
              </a:ext>
            </a:extLst>
          </p:cNvPr>
          <p:cNvSpPr>
            <a:spLocks/>
          </p:cNvSpPr>
          <p:nvPr/>
        </p:nvSpPr>
        <p:spPr bwMode="auto">
          <a:xfrm>
            <a:off x="5427663" y="3851275"/>
            <a:ext cx="128587" cy="293688"/>
          </a:xfrm>
          <a:custGeom>
            <a:avLst/>
            <a:gdLst>
              <a:gd name="T0" fmla="*/ 2147483647 w 60"/>
              <a:gd name="T1" fmla="*/ 2147483647 h 129"/>
              <a:gd name="T2" fmla="*/ 2147483647 w 60"/>
              <a:gd name="T3" fmla="*/ 2147483647 h 129"/>
              <a:gd name="T4" fmla="*/ 2147483647 w 60"/>
              <a:gd name="T5" fmla="*/ 2147483647 h 129"/>
              <a:gd name="T6" fmla="*/ 2147483647 w 60"/>
              <a:gd name="T7" fmla="*/ 2147483647 h 129"/>
              <a:gd name="T8" fmla="*/ 2147483647 w 60"/>
              <a:gd name="T9" fmla="*/ 2147483647 h 129"/>
              <a:gd name="T10" fmla="*/ 2147483647 w 60"/>
              <a:gd name="T11" fmla="*/ 2147483647 h 129"/>
              <a:gd name="T12" fmla="*/ 2147483647 w 60"/>
              <a:gd name="T13" fmla="*/ 2147483647 h 129"/>
              <a:gd name="T14" fmla="*/ 2147483647 w 60"/>
              <a:gd name="T15" fmla="*/ 2147483647 h 129"/>
              <a:gd name="T16" fmla="*/ 2147483647 w 60"/>
              <a:gd name="T17" fmla="*/ 2147483647 h 129"/>
              <a:gd name="T18" fmla="*/ 2147483647 w 60"/>
              <a:gd name="T19" fmla="*/ 2147483647 h 129"/>
              <a:gd name="T20" fmla="*/ 2147483647 w 60"/>
              <a:gd name="T21" fmla="*/ 2147483647 h 129"/>
              <a:gd name="T22" fmla="*/ 2147483647 w 60"/>
              <a:gd name="T23" fmla="*/ 2147483647 h 129"/>
              <a:gd name="T24" fmla="*/ 2147483647 w 60"/>
              <a:gd name="T25" fmla="*/ 2147483647 h 129"/>
              <a:gd name="T26" fmla="*/ 2147483647 w 60"/>
              <a:gd name="T27" fmla="*/ 2147483647 h 129"/>
              <a:gd name="T28" fmla="*/ 2147483647 w 60"/>
              <a:gd name="T29" fmla="*/ 2147483647 h 129"/>
              <a:gd name="T30" fmla="*/ 2147483647 w 60"/>
              <a:gd name="T31" fmla="*/ 2147483647 h 129"/>
              <a:gd name="T32" fmla="*/ 2147483647 w 60"/>
              <a:gd name="T33" fmla="*/ 2147483647 h 129"/>
              <a:gd name="T34" fmla="*/ 2147483647 w 60"/>
              <a:gd name="T35" fmla="*/ 2147483647 h 129"/>
              <a:gd name="T36" fmla="*/ 2147483647 w 60"/>
              <a:gd name="T37" fmla="*/ 2147483647 h 129"/>
              <a:gd name="T38" fmla="*/ 2147483647 w 60"/>
              <a:gd name="T39" fmla="*/ 2147483647 h 129"/>
              <a:gd name="T40" fmla="*/ 2147483647 w 60"/>
              <a:gd name="T41" fmla="*/ 2147483647 h 129"/>
              <a:gd name="T42" fmla="*/ 2147483647 w 60"/>
              <a:gd name="T43" fmla="*/ 2147483647 h 129"/>
              <a:gd name="T44" fmla="*/ 2147483647 w 60"/>
              <a:gd name="T45" fmla="*/ 2147483647 h 129"/>
              <a:gd name="T46" fmla="*/ 2147483647 w 60"/>
              <a:gd name="T47" fmla="*/ 2147483647 h 129"/>
              <a:gd name="T48" fmla="*/ 2147483647 w 60"/>
              <a:gd name="T49" fmla="*/ 2147483647 h 129"/>
              <a:gd name="T50" fmla="*/ 2147483647 w 60"/>
              <a:gd name="T51" fmla="*/ 2147483647 h 129"/>
              <a:gd name="T52" fmla="*/ 2147483647 w 60"/>
              <a:gd name="T53" fmla="*/ 2147483647 h 129"/>
              <a:gd name="T54" fmla="*/ 2147483647 w 60"/>
              <a:gd name="T55" fmla="*/ 2147483647 h 129"/>
              <a:gd name="T56" fmla="*/ 2147483647 w 60"/>
              <a:gd name="T57" fmla="*/ 2147483647 h 129"/>
              <a:gd name="T58" fmla="*/ 2147483647 w 60"/>
              <a:gd name="T59" fmla="*/ 2147483647 h 129"/>
              <a:gd name="T60" fmla="*/ 2147483647 w 60"/>
              <a:gd name="T61" fmla="*/ 2147483647 h 129"/>
              <a:gd name="T62" fmla="*/ 2147483647 w 60"/>
              <a:gd name="T63" fmla="*/ 2147483647 h 129"/>
              <a:gd name="T64" fmla="*/ 2147483647 w 60"/>
              <a:gd name="T65" fmla="*/ 2147483647 h 129"/>
              <a:gd name="T66" fmla="*/ 2147483647 w 60"/>
              <a:gd name="T67" fmla="*/ 2147483647 h 129"/>
              <a:gd name="T68" fmla="*/ 2147483647 w 60"/>
              <a:gd name="T69" fmla="*/ 2147483647 h 129"/>
              <a:gd name="T70" fmla="*/ 2147483647 w 60"/>
              <a:gd name="T71" fmla="*/ 2147483647 h 129"/>
              <a:gd name="T72" fmla="*/ 2147483647 w 60"/>
              <a:gd name="T73" fmla="*/ 2147483647 h 129"/>
              <a:gd name="T74" fmla="*/ 2147483647 w 60"/>
              <a:gd name="T75" fmla="*/ 2147483647 h 129"/>
              <a:gd name="T76" fmla="*/ 2147483647 w 60"/>
              <a:gd name="T77" fmla="*/ 2147483647 h 129"/>
              <a:gd name="T78" fmla="*/ 2147483647 w 60"/>
              <a:gd name="T79" fmla="*/ 2147483647 h 129"/>
              <a:gd name="T80" fmla="*/ 2147483647 w 60"/>
              <a:gd name="T81" fmla="*/ 2147483647 h 129"/>
              <a:gd name="T82" fmla="*/ 2147483647 w 60"/>
              <a:gd name="T83" fmla="*/ 2147483647 h 129"/>
              <a:gd name="T84" fmla="*/ 2147483647 w 60"/>
              <a:gd name="T85" fmla="*/ 2147483647 h 129"/>
              <a:gd name="T86" fmla="*/ 2147483647 w 60"/>
              <a:gd name="T87" fmla="*/ 2147483647 h 129"/>
              <a:gd name="T88" fmla="*/ 0 w 60"/>
              <a:gd name="T89" fmla="*/ 2147483647 h 129"/>
              <a:gd name="T90" fmla="*/ 0 w 60"/>
              <a:gd name="T91" fmla="*/ 2147483647 h 129"/>
              <a:gd name="T92" fmla="*/ 0 w 60"/>
              <a:gd name="T93" fmla="*/ 2147483647 h 129"/>
              <a:gd name="T94" fmla="*/ 0 w 60"/>
              <a:gd name="T95" fmla="*/ 2147483647 h 129"/>
              <a:gd name="T96" fmla="*/ 2147483647 w 60"/>
              <a:gd name="T97" fmla="*/ 2147483647 h 129"/>
              <a:gd name="T98" fmla="*/ 2147483647 w 60"/>
              <a:gd name="T99" fmla="*/ 2147483647 h 129"/>
              <a:gd name="T100" fmla="*/ 2147483647 w 60"/>
              <a:gd name="T101" fmla="*/ 2147483647 h 129"/>
              <a:gd name="T102" fmla="*/ 2147483647 w 60"/>
              <a:gd name="T103" fmla="*/ 0 h 129"/>
              <a:gd name="T104" fmla="*/ 2147483647 w 60"/>
              <a:gd name="T105" fmla="*/ 0 h 129"/>
              <a:gd name="T106" fmla="*/ 2147483647 w 60"/>
              <a:gd name="T107" fmla="*/ 0 h 129"/>
              <a:gd name="T108" fmla="*/ 2147483647 w 60"/>
              <a:gd name="T109" fmla="*/ 2147483647 h 129"/>
              <a:gd name="T110" fmla="*/ 2147483647 w 60"/>
              <a:gd name="T111" fmla="*/ 2147483647 h 129"/>
              <a:gd name="T112" fmla="*/ 2147483647 w 60"/>
              <a:gd name="T113" fmla="*/ 2147483647 h 129"/>
              <a:gd name="T114" fmla="*/ 2147483647 w 60"/>
              <a:gd name="T115" fmla="*/ 2147483647 h 129"/>
              <a:gd name="T116" fmla="*/ 2147483647 w 60"/>
              <a:gd name="T117" fmla="*/ 2147483647 h 129"/>
              <a:gd name="T118" fmla="*/ 2147483647 w 6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129"/>
              <a:gd name="T182" fmla="*/ 60 w 6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129">
                <a:moveTo>
                  <a:pt x="43" y="21"/>
                </a:moveTo>
                <a:lnTo>
                  <a:pt x="43" y="27"/>
                </a:lnTo>
                <a:lnTo>
                  <a:pt x="43" y="32"/>
                </a:lnTo>
                <a:lnTo>
                  <a:pt x="44" y="38"/>
                </a:lnTo>
                <a:lnTo>
                  <a:pt x="46" y="44"/>
                </a:lnTo>
                <a:lnTo>
                  <a:pt x="47" y="48"/>
                </a:lnTo>
                <a:lnTo>
                  <a:pt x="49" y="54"/>
                </a:lnTo>
                <a:lnTo>
                  <a:pt x="49" y="58"/>
                </a:lnTo>
                <a:lnTo>
                  <a:pt x="51" y="64"/>
                </a:lnTo>
                <a:lnTo>
                  <a:pt x="51" y="68"/>
                </a:lnTo>
                <a:lnTo>
                  <a:pt x="54" y="72"/>
                </a:lnTo>
                <a:lnTo>
                  <a:pt x="56" y="78"/>
                </a:lnTo>
                <a:lnTo>
                  <a:pt x="57" y="83"/>
                </a:lnTo>
                <a:lnTo>
                  <a:pt x="57" y="88"/>
                </a:lnTo>
                <a:lnTo>
                  <a:pt x="58" y="95"/>
                </a:lnTo>
                <a:lnTo>
                  <a:pt x="58" y="100"/>
                </a:lnTo>
                <a:lnTo>
                  <a:pt x="60" y="106"/>
                </a:lnTo>
                <a:lnTo>
                  <a:pt x="58" y="112"/>
                </a:lnTo>
                <a:lnTo>
                  <a:pt x="57" y="116"/>
                </a:lnTo>
                <a:lnTo>
                  <a:pt x="54" y="119"/>
                </a:lnTo>
                <a:lnTo>
                  <a:pt x="51" y="123"/>
                </a:lnTo>
                <a:lnTo>
                  <a:pt x="46" y="127"/>
                </a:lnTo>
                <a:lnTo>
                  <a:pt x="37" y="129"/>
                </a:lnTo>
                <a:lnTo>
                  <a:pt x="33" y="129"/>
                </a:lnTo>
                <a:lnTo>
                  <a:pt x="29" y="127"/>
                </a:lnTo>
                <a:lnTo>
                  <a:pt x="24" y="125"/>
                </a:lnTo>
                <a:lnTo>
                  <a:pt x="22" y="123"/>
                </a:lnTo>
                <a:lnTo>
                  <a:pt x="19" y="119"/>
                </a:lnTo>
                <a:lnTo>
                  <a:pt x="16" y="116"/>
                </a:lnTo>
                <a:lnTo>
                  <a:pt x="15" y="112"/>
                </a:lnTo>
                <a:lnTo>
                  <a:pt x="15" y="106"/>
                </a:lnTo>
                <a:lnTo>
                  <a:pt x="15" y="100"/>
                </a:lnTo>
                <a:lnTo>
                  <a:pt x="13" y="95"/>
                </a:lnTo>
                <a:lnTo>
                  <a:pt x="13" y="88"/>
                </a:lnTo>
                <a:lnTo>
                  <a:pt x="12" y="83"/>
                </a:lnTo>
                <a:lnTo>
                  <a:pt x="10" y="78"/>
                </a:lnTo>
                <a:lnTo>
                  <a:pt x="9" y="72"/>
                </a:lnTo>
                <a:lnTo>
                  <a:pt x="7" y="68"/>
                </a:lnTo>
                <a:lnTo>
                  <a:pt x="7" y="64"/>
                </a:lnTo>
                <a:lnTo>
                  <a:pt x="5" y="58"/>
                </a:lnTo>
                <a:lnTo>
                  <a:pt x="5" y="54"/>
                </a:lnTo>
                <a:lnTo>
                  <a:pt x="3" y="48"/>
                </a:lnTo>
                <a:lnTo>
                  <a:pt x="2" y="44"/>
                </a:lnTo>
                <a:lnTo>
                  <a:pt x="2" y="38"/>
                </a:lnTo>
                <a:lnTo>
                  <a:pt x="0" y="32"/>
                </a:lnTo>
                <a:lnTo>
                  <a:pt x="0" y="27"/>
                </a:lnTo>
                <a:lnTo>
                  <a:pt x="0" y="21"/>
                </a:lnTo>
                <a:lnTo>
                  <a:pt x="0" y="14"/>
                </a:lnTo>
                <a:lnTo>
                  <a:pt x="2" y="11"/>
                </a:lnTo>
                <a:lnTo>
                  <a:pt x="3" y="5"/>
                </a:lnTo>
                <a:lnTo>
                  <a:pt x="6" y="4"/>
                </a:lnTo>
                <a:lnTo>
                  <a:pt x="13" y="0"/>
                </a:lnTo>
                <a:lnTo>
                  <a:pt x="22" y="0"/>
                </a:lnTo>
                <a:lnTo>
                  <a:pt x="30" y="0"/>
                </a:lnTo>
                <a:lnTo>
                  <a:pt x="37" y="4"/>
                </a:lnTo>
                <a:lnTo>
                  <a:pt x="39" y="5"/>
                </a:lnTo>
                <a:lnTo>
                  <a:pt x="41" y="11"/>
                </a:lnTo>
                <a:lnTo>
                  <a:pt x="43" y="14"/>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4" name="Freeform 66">
            <a:extLst>
              <a:ext uri="{FF2B5EF4-FFF2-40B4-BE49-F238E27FC236}">
                <a16:creationId xmlns:a16="http://schemas.microsoft.com/office/drawing/2014/main" id="{CCFD838B-9A10-4149-9CBA-B07A2F215BCE}"/>
              </a:ext>
            </a:extLst>
          </p:cNvPr>
          <p:cNvSpPr>
            <a:spLocks/>
          </p:cNvSpPr>
          <p:nvPr/>
        </p:nvSpPr>
        <p:spPr bwMode="auto">
          <a:xfrm>
            <a:off x="5292725" y="3783013"/>
            <a:ext cx="247650" cy="417512"/>
          </a:xfrm>
          <a:custGeom>
            <a:avLst/>
            <a:gdLst>
              <a:gd name="T0" fmla="*/ 2147483647 w 116"/>
              <a:gd name="T1" fmla="*/ 2147483647 h 183"/>
              <a:gd name="T2" fmla="*/ 2147483647 w 116"/>
              <a:gd name="T3" fmla="*/ 2147483647 h 183"/>
              <a:gd name="T4" fmla="*/ 2147483647 w 116"/>
              <a:gd name="T5" fmla="*/ 2147483647 h 183"/>
              <a:gd name="T6" fmla="*/ 2147483647 w 116"/>
              <a:gd name="T7" fmla="*/ 2147483647 h 183"/>
              <a:gd name="T8" fmla="*/ 2147483647 w 116"/>
              <a:gd name="T9" fmla="*/ 2147483647 h 183"/>
              <a:gd name="T10" fmla="*/ 2147483647 w 116"/>
              <a:gd name="T11" fmla="*/ 2147483647 h 183"/>
              <a:gd name="T12" fmla="*/ 2147483647 w 116"/>
              <a:gd name="T13" fmla="*/ 2147483647 h 183"/>
              <a:gd name="T14" fmla="*/ 2147483647 w 116"/>
              <a:gd name="T15" fmla="*/ 2147483647 h 183"/>
              <a:gd name="T16" fmla="*/ 2147483647 w 116"/>
              <a:gd name="T17" fmla="*/ 2147483647 h 183"/>
              <a:gd name="T18" fmla="*/ 2147483647 w 116"/>
              <a:gd name="T19" fmla="*/ 2147483647 h 183"/>
              <a:gd name="T20" fmla="*/ 2147483647 w 116"/>
              <a:gd name="T21" fmla="*/ 2147483647 h 183"/>
              <a:gd name="T22" fmla="*/ 2147483647 w 116"/>
              <a:gd name="T23" fmla="*/ 2147483647 h 183"/>
              <a:gd name="T24" fmla="*/ 2147483647 w 116"/>
              <a:gd name="T25" fmla="*/ 2147483647 h 183"/>
              <a:gd name="T26" fmla="*/ 2147483647 w 116"/>
              <a:gd name="T27" fmla="*/ 2147483647 h 183"/>
              <a:gd name="T28" fmla="*/ 2147483647 w 116"/>
              <a:gd name="T29" fmla="*/ 2147483647 h 183"/>
              <a:gd name="T30" fmla="*/ 2147483647 w 116"/>
              <a:gd name="T31" fmla="*/ 2147483647 h 183"/>
              <a:gd name="T32" fmla="*/ 2147483647 w 116"/>
              <a:gd name="T33" fmla="*/ 2147483647 h 183"/>
              <a:gd name="T34" fmla="*/ 2147483647 w 116"/>
              <a:gd name="T35" fmla="*/ 2147483647 h 183"/>
              <a:gd name="T36" fmla="*/ 2147483647 w 116"/>
              <a:gd name="T37" fmla="*/ 2147483647 h 183"/>
              <a:gd name="T38" fmla="*/ 2147483647 w 116"/>
              <a:gd name="T39" fmla="*/ 2147483647 h 183"/>
              <a:gd name="T40" fmla="*/ 2147483647 w 116"/>
              <a:gd name="T41" fmla="*/ 2147483647 h 183"/>
              <a:gd name="T42" fmla="*/ 2147483647 w 116"/>
              <a:gd name="T43" fmla="*/ 2147483647 h 183"/>
              <a:gd name="T44" fmla="*/ 2147483647 w 116"/>
              <a:gd name="T45" fmla="*/ 2147483647 h 183"/>
              <a:gd name="T46" fmla="*/ 2147483647 w 116"/>
              <a:gd name="T47" fmla="*/ 2147483647 h 183"/>
              <a:gd name="T48" fmla="*/ 2147483647 w 116"/>
              <a:gd name="T49" fmla="*/ 2147483647 h 183"/>
              <a:gd name="T50" fmla="*/ 2147483647 w 116"/>
              <a:gd name="T51" fmla="*/ 2147483647 h 183"/>
              <a:gd name="T52" fmla="*/ 2147483647 w 116"/>
              <a:gd name="T53" fmla="*/ 2147483647 h 183"/>
              <a:gd name="T54" fmla="*/ 2147483647 w 116"/>
              <a:gd name="T55" fmla="*/ 2147483647 h 183"/>
              <a:gd name="T56" fmla="*/ 2147483647 w 116"/>
              <a:gd name="T57" fmla="*/ 2147483647 h 183"/>
              <a:gd name="T58" fmla="*/ 0 w 116"/>
              <a:gd name="T59" fmla="*/ 2147483647 h 183"/>
              <a:gd name="T60" fmla="*/ 0 w 116"/>
              <a:gd name="T61" fmla="*/ 2147483647 h 183"/>
              <a:gd name="T62" fmla="*/ 2147483647 w 116"/>
              <a:gd name="T63" fmla="*/ 2147483647 h 183"/>
              <a:gd name="T64" fmla="*/ 2147483647 w 116"/>
              <a:gd name="T65" fmla="*/ 2147483647 h 183"/>
              <a:gd name="T66" fmla="*/ 2147483647 w 116"/>
              <a:gd name="T67" fmla="*/ 2147483647 h 183"/>
              <a:gd name="T68" fmla="*/ 2147483647 w 116"/>
              <a:gd name="T69" fmla="*/ 2147483647 h 183"/>
              <a:gd name="T70" fmla="*/ 2147483647 w 116"/>
              <a:gd name="T71" fmla="*/ 0 h 183"/>
              <a:gd name="T72" fmla="*/ 2147483647 w 116"/>
              <a:gd name="T73" fmla="*/ 0 h 183"/>
              <a:gd name="T74" fmla="*/ 2147483647 w 116"/>
              <a:gd name="T75" fmla="*/ 2147483647 h 183"/>
              <a:gd name="T76" fmla="*/ 2147483647 w 116"/>
              <a:gd name="T77" fmla="*/ 2147483647 h 183"/>
              <a:gd name="T78" fmla="*/ 2147483647 w 116"/>
              <a:gd name="T79" fmla="*/ 2147483647 h 183"/>
              <a:gd name="T80" fmla="*/ 2147483647 w 116"/>
              <a:gd name="T81" fmla="*/ 2147483647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
              <a:gd name="T124" fmla="*/ 0 h 183"/>
              <a:gd name="T125" fmla="*/ 116 w 116"/>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 h="183">
                <a:moveTo>
                  <a:pt x="49" y="30"/>
                </a:moveTo>
                <a:lnTo>
                  <a:pt x="48" y="33"/>
                </a:lnTo>
                <a:lnTo>
                  <a:pt x="46" y="38"/>
                </a:lnTo>
                <a:lnTo>
                  <a:pt x="45" y="41"/>
                </a:lnTo>
                <a:lnTo>
                  <a:pt x="45" y="47"/>
                </a:lnTo>
                <a:lnTo>
                  <a:pt x="43" y="50"/>
                </a:lnTo>
                <a:lnTo>
                  <a:pt x="43" y="55"/>
                </a:lnTo>
                <a:lnTo>
                  <a:pt x="43" y="58"/>
                </a:lnTo>
                <a:lnTo>
                  <a:pt x="45" y="64"/>
                </a:lnTo>
                <a:lnTo>
                  <a:pt x="45" y="71"/>
                </a:lnTo>
                <a:lnTo>
                  <a:pt x="48" y="79"/>
                </a:lnTo>
                <a:lnTo>
                  <a:pt x="49" y="88"/>
                </a:lnTo>
                <a:lnTo>
                  <a:pt x="53" y="96"/>
                </a:lnTo>
                <a:lnTo>
                  <a:pt x="56" y="102"/>
                </a:lnTo>
                <a:lnTo>
                  <a:pt x="62" y="109"/>
                </a:lnTo>
                <a:lnTo>
                  <a:pt x="66" y="116"/>
                </a:lnTo>
                <a:lnTo>
                  <a:pt x="73" y="122"/>
                </a:lnTo>
                <a:lnTo>
                  <a:pt x="79" y="128"/>
                </a:lnTo>
                <a:lnTo>
                  <a:pt x="86" y="133"/>
                </a:lnTo>
                <a:lnTo>
                  <a:pt x="90" y="135"/>
                </a:lnTo>
                <a:lnTo>
                  <a:pt x="93" y="136"/>
                </a:lnTo>
                <a:lnTo>
                  <a:pt x="99" y="139"/>
                </a:lnTo>
                <a:lnTo>
                  <a:pt x="103" y="142"/>
                </a:lnTo>
                <a:lnTo>
                  <a:pt x="106" y="143"/>
                </a:lnTo>
                <a:lnTo>
                  <a:pt x="110" y="146"/>
                </a:lnTo>
                <a:lnTo>
                  <a:pt x="112" y="149"/>
                </a:lnTo>
                <a:lnTo>
                  <a:pt x="114" y="152"/>
                </a:lnTo>
                <a:lnTo>
                  <a:pt x="116" y="160"/>
                </a:lnTo>
                <a:lnTo>
                  <a:pt x="114" y="169"/>
                </a:lnTo>
                <a:lnTo>
                  <a:pt x="110" y="174"/>
                </a:lnTo>
                <a:lnTo>
                  <a:pt x="104" y="181"/>
                </a:lnTo>
                <a:lnTo>
                  <a:pt x="100" y="181"/>
                </a:lnTo>
                <a:lnTo>
                  <a:pt x="96" y="183"/>
                </a:lnTo>
                <a:lnTo>
                  <a:pt x="92" y="183"/>
                </a:lnTo>
                <a:lnTo>
                  <a:pt x="87" y="183"/>
                </a:lnTo>
                <a:lnTo>
                  <a:pt x="80" y="180"/>
                </a:lnTo>
                <a:lnTo>
                  <a:pt x="75" y="176"/>
                </a:lnTo>
                <a:lnTo>
                  <a:pt x="68" y="173"/>
                </a:lnTo>
                <a:lnTo>
                  <a:pt x="63" y="170"/>
                </a:lnTo>
                <a:lnTo>
                  <a:pt x="58" y="166"/>
                </a:lnTo>
                <a:lnTo>
                  <a:pt x="52" y="162"/>
                </a:lnTo>
                <a:lnTo>
                  <a:pt x="48" y="159"/>
                </a:lnTo>
                <a:lnTo>
                  <a:pt x="43" y="155"/>
                </a:lnTo>
                <a:lnTo>
                  <a:pt x="38" y="149"/>
                </a:lnTo>
                <a:lnTo>
                  <a:pt x="34" y="145"/>
                </a:lnTo>
                <a:lnTo>
                  <a:pt x="29" y="140"/>
                </a:lnTo>
                <a:lnTo>
                  <a:pt x="26" y="135"/>
                </a:lnTo>
                <a:lnTo>
                  <a:pt x="22" y="130"/>
                </a:lnTo>
                <a:lnTo>
                  <a:pt x="19" y="125"/>
                </a:lnTo>
                <a:lnTo>
                  <a:pt x="17" y="119"/>
                </a:lnTo>
                <a:lnTo>
                  <a:pt x="14" y="115"/>
                </a:lnTo>
                <a:lnTo>
                  <a:pt x="11" y="108"/>
                </a:lnTo>
                <a:lnTo>
                  <a:pt x="8" y="102"/>
                </a:lnTo>
                <a:lnTo>
                  <a:pt x="7" y="96"/>
                </a:lnTo>
                <a:lnTo>
                  <a:pt x="5" y="91"/>
                </a:lnTo>
                <a:lnTo>
                  <a:pt x="2" y="84"/>
                </a:lnTo>
                <a:lnTo>
                  <a:pt x="1" y="78"/>
                </a:lnTo>
                <a:lnTo>
                  <a:pt x="1" y="72"/>
                </a:lnTo>
                <a:lnTo>
                  <a:pt x="1" y="67"/>
                </a:lnTo>
                <a:lnTo>
                  <a:pt x="0" y="59"/>
                </a:lnTo>
                <a:lnTo>
                  <a:pt x="0" y="54"/>
                </a:lnTo>
                <a:lnTo>
                  <a:pt x="0" y="47"/>
                </a:lnTo>
                <a:lnTo>
                  <a:pt x="1" y="41"/>
                </a:lnTo>
                <a:lnTo>
                  <a:pt x="1" y="34"/>
                </a:lnTo>
                <a:lnTo>
                  <a:pt x="2" y="27"/>
                </a:lnTo>
                <a:lnTo>
                  <a:pt x="5" y="21"/>
                </a:lnTo>
                <a:lnTo>
                  <a:pt x="7" y="16"/>
                </a:lnTo>
                <a:lnTo>
                  <a:pt x="8" y="10"/>
                </a:lnTo>
                <a:lnTo>
                  <a:pt x="11" y="6"/>
                </a:lnTo>
                <a:lnTo>
                  <a:pt x="14" y="3"/>
                </a:lnTo>
                <a:lnTo>
                  <a:pt x="18" y="1"/>
                </a:lnTo>
                <a:lnTo>
                  <a:pt x="22" y="0"/>
                </a:lnTo>
                <a:lnTo>
                  <a:pt x="26" y="0"/>
                </a:lnTo>
                <a:lnTo>
                  <a:pt x="29" y="0"/>
                </a:lnTo>
                <a:lnTo>
                  <a:pt x="35" y="1"/>
                </a:lnTo>
                <a:lnTo>
                  <a:pt x="42" y="6"/>
                </a:lnTo>
                <a:lnTo>
                  <a:pt x="48" y="11"/>
                </a:lnTo>
                <a:lnTo>
                  <a:pt x="49" y="14"/>
                </a:lnTo>
                <a:lnTo>
                  <a:pt x="51" y="18"/>
                </a:lnTo>
                <a:lnTo>
                  <a:pt x="49" y="24"/>
                </a:lnTo>
                <a:lnTo>
                  <a:pt x="49" y="3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5" name="Freeform 67">
            <a:extLst>
              <a:ext uri="{FF2B5EF4-FFF2-40B4-BE49-F238E27FC236}">
                <a16:creationId xmlns:a16="http://schemas.microsoft.com/office/drawing/2014/main" id="{B518D930-5A4B-7244-A7A6-FB9862E06B46}"/>
              </a:ext>
            </a:extLst>
          </p:cNvPr>
          <p:cNvSpPr>
            <a:spLocks/>
          </p:cNvSpPr>
          <p:nvPr/>
        </p:nvSpPr>
        <p:spPr bwMode="auto">
          <a:xfrm>
            <a:off x="5402263" y="3554413"/>
            <a:ext cx="342900" cy="376237"/>
          </a:xfrm>
          <a:custGeom>
            <a:avLst/>
            <a:gdLst>
              <a:gd name="T0" fmla="*/ 2147483647 w 161"/>
              <a:gd name="T1" fmla="*/ 2147483647 h 166"/>
              <a:gd name="T2" fmla="*/ 2147483647 w 161"/>
              <a:gd name="T3" fmla="*/ 2147483647 h 166"/>
              <a:gd name="T4" fmla="*/ 2147483647 w 161"/>
              <a:gd name="T5" fmla="*/ 2147483647 h 166"/>
              <a:gd name="T6" fmla="*/ 2147483647 w 161"/>
              <a:gd name="T7" fmla="*/ 2147483647 h 166"/>
              <a:gd name="T8" fmla="*/ 2147483647 w 161"/>
              <a:gd name="T9" fmla="*/ 2147483647 h 166"/>
              <a:gd name="T10" fmla="*/ 2147483647 w 161"/>
              <a:gd name="T11" fmla="*/ 2147483647 h 166"/>
              <a:gd name="T12" fmla="*/ 2147483647 w 161"/>
              <a:gd name="T13" fmla="*/ 2147483647 h 166"/>
              <a:gd name="T14" fmla="*/ 2147483647 w 161"/>
              <a:gd name="T15" fmla="*/ 2147483647 h 166"/>
              <a:gd name="T16" fmla="*/ 2147483647 w 161"/>
              <a:gd name="T17" fmla="*/ 2147483647 h 166"/>
              <a:gd name="T18" fmla="*/ 2147483647 w 161"/>
              <a:gd name="T19" fmla="*/ 2147483647 h 166"/>
              <a:gd name="T20" fmla="*/ 2147483647 w 161"/>
              <a:gd name="T21" fmla="*/ 2147483647 h 166"/>
              <a:gd name="T22" fmla="*/ 2147483647 w 161"/>
              <a:gd name="T23" fmla="*/ 2147483647 h 166"/>
              <a:gd name="T24" fmla="*/ 2147483647 w 161"/>
              <a:gd name="T25" fmla="*/ 2147483647 h 166"/>
              <a:gd name="T26" fmla="*/ 2147483647 w 161"/>
              <a:gd name="T27" fmla="*/ 2147483647 h 166"/>
              <a:gd name="T28" fmla="*/ 2147483647 w 161"/>
              <a:gd name="T29" fmla="*/ 2147483647 h 166"/>
              <a:gd name="T30" fmla="*/ 2147483647 w 161"/>
              <a:gd name="T31" fmla="*/ 2147483647 h 166"/>
              <a:gd name="T32" fmla="*/ 2147483647 w 161"/>
              <a:gd name="T33" fmla="*/ 2147483647 h 166"/>
              <a:gd name="T34" fmla="*/ 2147483647 w 161"/>
              <a:gd name="T35" fmla="*/ 2147483647 h 166"/>
              <a:gd name="T36" fmla="*/ 2147483647 w 161"/>
              <a:gd name="T37" fmla="*/ 2147483647 h 166"/>
              <a:gd name="T38" fmla="*/ 2147483647 w 161"/>
              <a:gd name="T39" fmla="*/ 2147483647 h 166"/>
              <a:gd name="T40" fmla="*/ 0 w 161"/>
              <a:gd name="T41" fmla="*/ 2147483647 h 166"/>
              <a:gd name="T42" fmla="*/ 2147483647 w 161"/>
              <a:gd name="T43" fmla="*/ 2147483647 h 166"/>
              <a:gd name="T44" fmla="*/ 2147483647 w 161"/>
              <a:gd name="T45" fmla="*/ 2147483647 h 166"/>
              <a:gd name="T46" fmla="*/ 2147483647 w 161"/>
              <a:gd name="T47" fmla="*/ 2147483647 h 166"/>
              <a:gd name="T48" fmla="*/ 2147483647 w 161"/>
              <a:gd name="T49" fmla="*/ 2147483647 h 166"/>
              <a:gd name="T50" fmla="*/ 2147483647 w 161"/>
              <a:gd name="T51" fmla="*/ 2147483647 h 166"/>
              <a:gd name="T52" fmla="*/ 2147483647 w 161"/>
              <a:gd name="T53" fmla="*/ 2147483647 h 166"/>
              <a:gd name="T54" fmla="*/ 2147483647 w 161"/>
              <a:gd name="T55" fmla="*/ 2147483647 h 166"/>
              <a:gd name="T56" fmla="*/ 2147483647 w 161"/>
              <a:gd name="T57" fmla="*/ 2147483647 h 166"/>
              <a:gd name="T58" fmla="*/ 2147483647 w 161"/>
              <a:gd name="T59" fmla="*/ 2147483647 h 166"/>
              <a:gd name="T60" fmla="*/ 2147483647 w 161"/>
              <a:gd name="T61" fmla="*/ 2147483647 h 166"/>
              <a:gd name="T62" fmla="*/ 2147483647 w 161"/>
              <a:gd name="T63" fmla="*/ 2147483647 h 166"/>
              <a:gd name="T64" fmla="*/ 2147483647 w 161"/>
              <a:gd name="T65" fmla="*/ 2147483647 h 166"/>
              <a:gd name="T66" fmla="*/ 2147483647 w 161"/>
              <a:gd name="T67" fmla="*/ 2147483647 h 166"/>
              <a:gd name="T68" fmla="*/ 2147483647 w 161"/>
              <a:gd name="T69" fmla="*/ 2147483647 h 166"/>
              <a:gd name="T70" fmla="*/ 2147483647 w 161"/>
              <a:gd name="T71" fmla="*/ 2147483647 h 166"/>
              <a:gd name="T72" fmla="*/ 2147483647 w 161"/>
              <a:gd name="T73" fmla="*/ 0 h 166"/>
              <a:gd name="T74" fmla="*/ 2147483647 w 161"/>
              <a:gd name="T75" fmla="*/ 0 h 166"/>
              <a:gd name="T76" fmla="*/ 2147483647 w 161"/>
              <a:gd name="T77" fmla="*/ 2147483647 h 166"/>
              <a:gd name="T78" fmla="*/ 2147483647 w 161"/>
              <a:gd name="T79" fmla="*/ 2147483647 h 166"/>
              <a:gd name="T80" fmla="*/ 2147483647 w 16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166"/>
              <a:gd name="T125" fmla="*/ 161 w 16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166">
                <a:moveTo>
                  <a:pt x="161" y="23"/>
                </a:moveTo>
                <a:lnTo>
                  <a:pt x="160" y="29"/>
                </a:lnTo>
                <a:lnTo>
                  <a:pt x="160" y="34"/>
                </a:lnTo>
                <a:lnTo>
                  <a:pt x="158" y="40"/>
                </a:lnTo>
                <a:lnTo>
                  <a:pt x="157" y="44"/>
                </a:lnTo>
                <a:lnTo>
                  <a:pt x="154" y="50"/>
                </a:lnTo>
                <a:lnTo>
                  <a:pt x="153" y="56"/>
                </a:lnTo>
                <a:lnTo>
                  <a:pt x="151" y="60"/>
                </a:lnTo>
                <a:lnTo>
                  <a:pt x="150" y="65"/>
                </a:lnTo>
                <a:lnTo>
                  <a:pt x="146" y="71"/>
                </a:lnTo>
                <a:lnTo>
                  <a:pt x="143" y="75"/>
                </a:lnTo>
                <a:lnTo>
                  <a:pt x="139" y="80"/>
                </a:lnTo>
                <a:lnTo>
                  <a:pt x="136" y="84"/>
                </a:lnTo>
                <a:lnTo>
                  <a:pt x="131" y="88"/>
                </a:lnTo>
                <a:lnTo>
                  <a:pt x="127" y="92"/>
                </a:lnTo>
                <a:lnTo>
                  <a:pt x="123" y="98"/>
                </a:lnTo>
                <a:lnTo>
                  <a:pt x="119" y="102"/>
                </a:lnTo>
                <a:lnTo>
                  <a:pt x="113" y="107"/>
                </a:lnTo>
                <a:lnTo>
                  <a:pt x="109" y="109"/>
                </a:lnTo>
                <a:lnTo>
                  <a:pt x="103" y="114"/>
                </a:lnTo>
                <a:lnTo>
                  <a:pt x="99" y="118"/>
                </a:lnTo>
                <a:lnTo>
                  <a:pt x="93" y="122"/>
                </a:lnTo>
                <a:lnTo>
                  <a:pt x="88" y="126"/>
                </a:lnTo>
                <a:lnTo>
                  <a:pt x="83" y="129"/>
                </a:lnTo>
                <a:lnTo>
                  <a:pt x="78" y="134"/>
                </a:lnTo>
                <a:lnTo>
                  <a:pt x="72" y="136"/>
                </a:lnTo>
                <a:lnTo>
                  <a:pt x="66" y="141"/>
                </a:lnTo>
                <a:lnTo>
                  <a:pt x="61" y="145"/>
                </a:lnTo>
                <a:lnTo>
                  <a:pt x="55" y="149"/>
                </a:lnTo>
                <a:lnTo>
                  <a:pt x="49" y="152"/>
                </a:lnTo>
                <a:lnTo>
                  <a:pt x="45" y="156"/>
                </a:lnTo>
                <a:lnTo>
                  <a:pt x="39" y="159"/>
                </a:lnTo>
                <a:lnTo>
                  <a:pt x="34" y="165"/>
                </a:lnTo>
                <a:lnTo>
                  <a:pt x="29" y="166"/>
                </a:lnTo>
                <a:lnTo>
                  <a:pt x="25" y="166"/>
                </a:lnTo>
                <a:lnTo>
                  <a:pt x="19" y="166"/>
                </a:lnTo>
                <a:lnTo>
                  <a:pt x="17" y="166"/>
                </a:lnTo>
                <a:lnTo>
                  <a:pt x="8" y="162"/>
                </a:lnTo>
                <a:lnTo>
                  <a:pt x="4" y="156"/>
                </a:lnTo>
                <a:lnTo>
                  <a:pt x="1" y="151"/>
                </a:lnTo>
                <a:lnTo>
                  <a:pt x="1" y="148"/>
                </a:lnTo>
                <a:lnTo>
                  <a:pt x="0" y="143"/>
                </a:lnTo>
                <a:lnTo>
                  <a:pt x="1" y="139"/>
                </a:lnTo>
                <a:lnTo>
                  <a:pt x="1" y="135"/>
                </a:lnTo>
                <a:lnTo>
                  <a:pt x="4" y="132"/>
                </a:lnTo>
                <a:lnTo>
                  <a:pt x="7" y="128"/>
                </a:lnTo>
                <a:lnTo>
                  <a:pt x="12" y="126"/>
                </a:lnTo>
                <a:lnTo>
                  <a:pt x="19" y="119"/>
                </a:lnTo>
                <a:lnTo>
                  <a:pt x="28" y="115"/>
                </a:lnTo>
                <a:lnTo>
                  <a:pt x="32" y="111"/>
                </a:lnTo>
                <a:lnTo>
                  <a:pt x="36" y="108"/>
                </a:lnTo>
                <a:lnTo>
                  <a:pt x="42" y="105"/>
                </a:lnTo>
                <a:lnTo>
                  <a:pt x="46" y="102"/>
                </a:lnTo>
                <a:lnTo>
                  <a:pt x="51" y="99"/>
                </a:lnTo>
                <a:lnTo>
                  <a:pt x="55" y="97"/>
                </a:lnTo>
                <a:lnTo>
                  <a:pt x="59" y="92"/>
                </a:lnTo>
                <a:lnTo>
                  <a:pt x="63" y="91"/>
                </a:lnTo>
                <a:lnTo>
                  <a:pt x="68" y="87"/>
                </a:lnTo>
                <a:lnTo>
                  <a:pt x="72" y="84"/>
                </a:lnTo>
                <a:lnTo>
                  <a:pt x="76" y="81"/>
                </a:lnTo>
                <a:lnTo>
                  <a:pt x="80" y="78"/>
                </a:lnTo>
                <a:lnTo>
                  <a:pt x="88" y="71"/>
                </a:lnTo>
                <a:lnTo>
                  <a:pt x="95" y="64"/>
                </a:lnTo>
                <a:lnTo>
                  <a:pt x="100" y="57"/>
                </a:lnTo>
                <a:lnTo>
                  <a:pt x="106" y="51"/>
                </a:lnTo>
                <a:lnTo>
                  <a:pt x="110" y="44"/>
                </a:lnTo>
                <a:lnTo>
                  <a:pt x="113" y="37"/>
                </a:lnTo>
                <a:lnTo>
                  <a:pt x="116" y="30"/>
                </a:lnTo>
                <a:lnTo>
                  <a:pt x="117" y="23"/>
                </a:lnTo>
                <a:lnTo>
                  <a:pt x="117" y="17"/>
                </a:lnTo>
                <a:lnTo>
                  <a:pt x="119" y="13"/>
                </a:lnTo>
                <a:lnTo>
                  <a:pt x="120" y="7"/>
                </a:lnTo>
                <a:lnTo>
                  <a:pt x="123" y="6"/>
                </a:lnTo>
                <a:lnTo>
                  <a:pt x="130" y="0"/>
                </a:lnTo>
                <a:lnTo>
                  <a:pt x="139" y="0"/>
                </a:lnTo>
                <a:lnTo>
                  <a:pt x="146" y="0"/>
                </a:lnTo>
                <a:lnTo>
                  <a:pt x="153" y="6"/>
                </a:lnTo>
                <a:lnTo>
                  <a:pt x="156" y="7"/>
                </a:lnTo>
                <a:lnTo>
                  <a:pt x="158" y="13"/>
                </a:lnTo>
                <a:lnTo>
                  <a:pt x="160" y="17"/>
                </a:lnTo>
                <a:lnTo>
                  <a:pt x="161"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6" name="Freeform 68">
            <a:extLst>
              <a:ext uri="{FF2B5EF4-FFF2-40B4-BE49-F238E27FC236}">
                <a16:creationId xmlns:a16="http://schemas.microsoft.com/office/drawing/2014/main" id="{BDE4D77A-D81B-C64C-8DCA-C3FCCF844554}"/>
              </a:ext>
            </a:extLst>
          </p:cNvPr>
          <p:cNvSpPr>
            <a:spLocks/>
          </p:cNvSpPr>
          <p:nvPr/>
        </p:nvSpPr>
        <p:spPr bwMode="auto">
          <a:xfrm>
            <a:off x="5326063" y="3398838"/>
            <a:ext cx="307975" cy="479425"/>
          </a:xfrm>
          <a:custGeom>
            <a:avLst/>
            <a:gdLst>
              <a:gd name="T0" fmla="*/ 2147483647 w 145"/>
              <a:gd name="T1" fmla="*/ 2147483647 h 211"/>
              <a:gd name="T2" fmla="*/ 2147483647 w 145"/>
              <a:gd name="T3" fmla="*/ 2147483647 h 211"/>
              <a:gd name="T4" fmla="*/ 2147483647 w 145"/>
              <a:gd name="T5" fmla="*/ 2147483647 h 211"/>
              <a:gd name="T6" fmla="*/ 2147483647 w 145"/>
              <a:gd name="T7" fmla="*/ 2147483647 h 211"/>
              <a:gd name="T8" fmla="*/ 2147483647 w 145"/>
              <a:gd name="T9" fmla="*/ 2147483647 h 211"/>
              <a:gd name="T10" fmla="*/ 2147483647 w 145"/>
              <a:gd name="T11" fmla="*/ 2147483647 h 211"/>
              <a:gd name="T12" fmla="*/ 2147483647 w 145"/>
              <a:gd name="T13" fmla="*/ 2147483647 h 211"/>
              <a:gd name="T14" fmla="*/ 2147483647 w 145"/>
              <a:gd name="T15" fmla="*/ 2147483647 h 211"/>
              <a:gd name="T16" fmla="*/ 2147483647 w 145"/>
              <a:gd name="T17" fmla="*/ 2147483647 h 211"/>
              <a:gd name="T18" fmla="*/ 2147483647 w 145"/>
              <a:gd name="T19" fmla="*/ 2147483647 h 211"/>
              <a:gd name="T20" fmla="*/ 2147483647 w 145"/>
              <a:gd name="T21" fmla="*/ 2147483647 h 211"/>
              <a:gd name="T22" fmla="*/ 2147483647 w 145"/>
              <a:gd name="T23" fmla="*/ 2147483647 h 211"/>
              <a:gd name="T24" fmla="*/ 2147483647 w 145"/>
              <a:gd name="T25" fmla="*/ 2147483647 h 211"/>
              <a:gd name="T26" fmla="*/ 2147483647 w 145"/>
              <a:gd name="T27" fmla="*/ 2147483647 h 211"/>
              <a:gd name="T28" fmla="*/ 2147483647 w 145"/>
              <a:gd name="T29" fmla="*/ 2147483647 h 211"/>
              <a:gd name="T30" fmla="*/ 2147483647 w 145"/>
              <a:gd name="T31" fmla="*/ 2147483647 h 211"/>
              <a:gd name="T32" fmla="*/ 2147483647 w 145"/>
              <a:gd name="T33" fmla="*/ 2147483647 h 211"/>
              <a:gd name="T34" fmla="*/ 2147483647 w 145"/>
              <a:gd name="T35" fmla="*/ 2147483647 h 211"/>
              <a:gd name="T36" fmla="*/ 2147483647 w 145"/>
              <a:gd name="T37" fmla="*/ 2147483647 h 211"/>
              <a:gd name="T38" fmla="*/ 2147483647 w 145"/>
              <a:gd name="T39" fmla="*/ 2147483647 h 211"/>
              <a:gd name="T40" fmla="*/ 0 w 145"/>
              <a:gd name="T41" fmla="*/ 2147483647 h 211"/>
              <a:gd name="T42" fmla="*/ 2147483647 w 145"/>
              <a:gd name="T43" fmla="*/ 2147483647 h 211"/>
              <a:gd name="T44" fmla="*/ 2147483647 w 145"/>
              <a:gd name="T45" fmla="*/ 2147483647 h 211"/>
              <a:gd name="T46" fmla="*/ 2147483647 w 145"/>
              <a:gd name="T47" fmla="*/ 2147483647 h 211"/>
              <a:gd name="T48" fmla="*/ 2147483647 w 145"/>
              <a:gd name="T49" fmla="*/ 2147483647 h 211"/>
              <a:gd name="T50" fmla="*/ 2147483647 w 145"/>
              <a:gd name="T51" fmla="*/ 2147483647 h 211"/>
              <a:gd name="T52" fmla="*/ 2147483647 w 145"/>
              <a:gd name="T53" fmla="*/ 2147483647 h 211"/>
              <a:gd name="T54" fmla="*/ 2147483647 w 145"/>
              <a:gd name="T55" fmla="*/ 2147483647 h 211"/>
              <a:gd name="T56" fmla="*/ 2147483647 w 145"/>
              <a:gd name="T57" fmla="*/ 2147483647 h 211"/>
              <a:gd name="T58" fmla="*/ 2147483647 w 145"/>
              <a:gd name="T59" fmla="*/ 2147483647 h 211"/>
              <a:gd name="T60" fmla="*/ 2147483647 w 145"/>
              <a:gd name="T61" fmla="*/ 2147483647 h 211"/>
              <a:gd name="T62" fmla="*/ 2147483647 w 145"/>
              <a:gd name="T63" fmla="*/ 2147483647 h 211"/>
              <a:gd name="T64" fmla="*/ 2147483647 w 145"/>
              <a:gd name="T65" fmla="*/ 2147483647 h 211"/>
              <a:gd name="T66" fmla="*/ 2147483647 w 145"/>
              <a:gd name="T67" fmla="*/ 2147483647 h 211"/>
              <a:gd name="T68" fmla="*/ 2147483647 w 145"/>
              <a:gd name="T69" fmla="*/ 2147483647 h 211"/>
              <a:gd name="T70" fmla="*/ 2147483647 w 145"/>
              <a:gd name="T71" fmla="*/ 2147483647 h 211"/>
              <a:gd name="T72" fmla="*/ 2147483647 w 145"/>
              <a:gd name="T73" fmla="*/ 2147483647 h 211"/>
              <a:gd name="T74" fmla="*/ 2147483647 w 145"/>
              <a:gd name="T75" fmla="*/ 2147483647 h 211"/>
              <a:gd name="T76" fmla="*/ 2147483647 w 145"/>
              <a:gd name="T77" fmla="*/ 0 h 211"/>
              <a:gd name="T78" fmla="*/ 2147483647 w 145"/>
              <a:gd name="T79" fmla="*/ 2147483647 h 211"/>
              <a:gd name="T80" fmla="*/ 2147483647 w 145"/>
              <a:gd name="T81" fmla="*/ 2147483647 h 211"/>
              <a:gd name="T82" fmla="*/ 2147483647 w 145"/>
              <a:gd name="T83" fmla="*/ 2147483647 h 211"/>
              <a:gd name="T84" fmla="*/ 2147483647 w 145"/>
              <a:gd name="T85" fmla="*/ 2147483647 h 2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211"/>
              <a:gd name="T131" fmla="*/ 145 w 145"/>
              <a:gd name="T132" fmla="*/ 211 h 2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211">
                <a:moveTo>
                  <a:pt x="136" y="43"/>
                </a:moveTo>
                <a:lnTo>
                  <a:pt x="129" y="47"/>
                </a:lnTo>
                <a:lnTo>
                  <a:pt x="124" y="50"/>
                </a:lnTo>
                <a:lnTo>
                  <a:pt x="119" y="53"/>
                </a:lnTo>
                <a:lnTo>
                  <a:pt x="114" y="57"/>
                </a:lnTo>
                <a:lnTo>
                  <a:pt x="109" y="60"/>
                </a:lnTo>
                <a:lnTo>
                  <a:pt x="105" y="64"/>
                </a:lnTo>
                <a:lnTo>
                  <a:pt x="101" y="67"/>
                </a:lnTo>
                <a:lnTo>
                  <a:pt x="97" y="72"/>
                </a:lnTo>
                <a:lnTo>
                  <a:pt x="88" y="80"/>
                </a:lnTo>
                <a:lnTo>
                  <a:pt x="82" y="88"/>
                </a:lnTo>
                <a:lnTo>
                  <a:pt x="78" y="92"/>
                </a:lnTo>
                <a:lnTo>
                  <a:pt x="75" y="97"/>
                </a:lnTo>
                <a:lnTo>
                  <a:pt x="72" y="101"/>
                </a:lnTo>
                <a:lnTo>
                  <a:pt x="71" y="106"/>
                </a:lnTo>
                <a:lnTo>
                  <a:pt x="68" y="111"/>
                </a:lnTo>
                <a:lnTo>
                  <a:pt x="64" y="115"/>
                </a:lnTo>
                <a:lnTo>
                  <a:pt x="63" y="119"/>
                </a:lnTo>
                <a:lnTo>
                  <a:pt x="61" y="125"/>
                </a:lnTo>
                <a:lnTo>
                  <a:pt x="58" y="129"/>
                </a:lnTo>
                <a:lnTo>
                  <a:pt x="55" y="135"/>
                </a:lnTo>
                <a:lnTo>
                  <a:pt x="54" y="141"/>
                </a:lnTo>
                <a:lnTo>
                  <a:pt x="53" y="146"/>
                </a:lnTo>
                <a:lnTo>
                  <a:pt x="51" y="150"/>
                </a:lnTo>
                <a:lnTo>
                  <a:pt x="50" y="158"/>
                </a:lnTo>
                <a:lnTo>
                  <a:pt x="47" y="162"/>
                </a:lnTo>
                <a:lnTo>
                  <a:pt x="47" y="169"/>
                </a:lnTo>
                <a:lnTo>
                  <a:pt x="45" y="175"/>
                </a:lnTo>
                <a:lnTo>
                  <a:pt x="44" y="180"/>
                </a:lnTo>
                <a:lnTo>
                  <a:pt x="43" y="187"/>
                </a:lnTo>
                <a:lnTo>
                  <a:pt x="43" y="194"/>
                </a:lnTo>
                <a:lnTo>
                  <a:pt x="40" y="199"/>
                </a:lnTo>
                <a:lnTo>
                  <a:pt x="38" y="203"/>
                </a:lnTo>
                <a:lnTo>
                  <a:pt x="36" y="204"/>
                </a:lnTo>
                <a:lnTo>
                  <a:pt x="33" y="209"/>
                </a:lnTo>
                <a:lnTo>
                  <a:pt x="24" y="210"/>
                </a:lnTo>
                <a:lnTo>
                  <a:pt x="17" y="211"/>
                </a:lnTo>
                <a:lnTo>
                  <a:pt x="9" y="207"/>
                </a:lnTo>
                <a:lnTo>
                  <a:pt x="3" y="203"/>
                </a:lnTo>
                <a:lnTo>
                  <a:pt x="2" y="199"/>
                </a:lnTo>
                <a:lnTo>
                  <a:pt x="0" y="194"/>
                </a:lnTo>
                <a:lnTo>
                  <a:pt x="0" y="190"/>
                </a:lnTo>
                <a:lnTo>
                  <a:pt x="0" y="186"/>
                </a:lnTo>
                <a:lnTo>
                  <a:pt x="2" y="177"/>
                </a:lnTo>
                <a:lnTo>
                  <a:pt x="3" y="169"/>
                </a:lnTo>
                <a:lnTo>
                  <a:pt x="3" y="162"/>
                </a:lnTo>
                <a:lnTo>
                  <a:pt x="4" y="155"/>
                </a:lnTo>
                <a:lnTo>
                  <a:pt x="7" y="148"/>
                </a:lnTo>
                <a:lnTo>
                  <a:pt x="9" y="141"/>
                </a:lnTo>
                <a:lnTo>
                  <a:pt x="10" y="135"/>
                </a:lnTo>
                <a:lnTo>
                  <a:pt x="13" y="128"/>
                </a:lnTo>
                <a:lnTo>
                  <a:pt x="14" y="121"/>
                </a:lnTo>
                <a:lnTo>
                  <a:pt x="17" y="115"/>
                </a:lnTo>
                <a:lnTo>
                  <a:pt x="19" y="108"/>
                </a:lnTo>
                <a:lnTo>
                  <a:pt x="21" y="102"/>
                </a:lnTo>
                <a:lnTo>
                  <a:pt x="24" y="97"/>
                </a:lnTo>
                <a:lnTo>
                  <a:pt x="27" y="91"/>
                </a:lnTo>
                <a:lnTo>
                  <a:pt x="30" y="85"/>
                </a:lnTo>
                <a:lnTo>
                  <a:pt x="34" y="81"/>
                </a:lnTo>
                <a:lnTo>
                  <a:pt x="36" y="74"/>
                </a:lnTo>
                <a:lnTo>
                  <a:pt x="40" y="68"/>
                </a:lnTo>
                <a:lnTo>
                  <a:pt x="43" y="63"/>
                </a:lnTo>
                <a:lnTo>
                  <a:pt x="47" y="58"/>
                </a:lnTo>
                <a:lnTo>
                  <a:pt x="51" y="54"/>
                </a:lnTo>
                <a:lnTo>
                  <a:pt x="55" y="50"/>
                </a:lnTo>
                <a:lnTo>
                  <a:pt x="60" y="44"/>
                </a:lnTo>
                <a:lnTo>
                  <a:pt x="65" y="40"/>
                </a:lnTo>
                <a:lnTo>
                  <a:pt x="70" y="36"/>
                </a:lnTo>
                <a:lnTo>
                  <a:pt x="75" y="31"/>
                </a:lnTo>
                <a:lnTo>
                  <a:pt x="80" y="26"/>
                </a:lnTo>
                <a:lnTo>
                  <a:pt x="87" y="21"/>
                </a:lnTo>
                <a:lnTo>
                  <a:pt x="91" y="17"/>
                </a:lnTo>
                <a:lnTo>
                  <a:pt x="98" y="13"/>
                </a:lnTo>
                <a:lnTo>
                  <a:pt x="105" y="9"/>
                </a:lnTo>
                <a:lnTo>
                  <a:pt x="112" y="4"/>
                </a:lnTo>
                <a:lnTo>
                  <a:pt x="115" y="2"/>
                </a:lnTo>
                <a:lnTo>
                  <a:pt x="121" y="2"/>
                </a:lnTo>
                <a:lnTo>
                  <a:pt x="124" y="0"/>
                </a:lnTo>
                <a:lnTo>
                  <a:pt x="129" y="2"/>
                </a:lnTo>
                <a:lnTo>
                  <a:pt x="136" y="6"/>
                </a:lnTo>
                <a:lnTo>
                  <a:pt x="142" y="11"/>
                </a:lnTo>
                <a:lnTo>
                  <a:pt x="145" y="19"/>
                </a:lnTo>
                <a:lnTo>
                  <a:pt x="145" y="27"/>
                </a:lnTo>
                <a:lnTo>
                  <a:pt x="142" y="36"/>
                </a:lnTo>
                <a:lnTo>
                  <a:pt x="136"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7" name="Freeform 69">
            <a:extLst>
              <a:ext uri="{FF2B5EF4-FFF2-40B4-BE49-F238E27FC236}">
                <a16:creationId xmlns:a16="http://schemas.microsoft.com/office/drawing/2014/main" id="{FE5BD354-0966-CB43-805C-3CCD98BF7DD1}"/>
              </a:ext>
            </a:extLst>
          </p:cNvPr>
          <p:cNvSpPr>
            <a:spLocks/>
          </p:cNvSpPr>
          <p:nvPr/>
        </p:nvSpPr>
        <p:spPr bwMode="auto">
          <a:xfrm>
            <a:off x="5491163" y="3068638"/>
            <a:ext cx="146050" cy="198437"/>
          </a:xfrm>
          <a:custGeom>
            <a:avLst/>
            <a:gdLst>
              <a:gd name="T0" fmla="*/ 0 w 68"/>
              <a:gd name="T1" fmla="*/ 2147483647 h 87"/>
              <a:gd name="T2" fmla="*/ 0 w 68"/>
              <a:gd name="T3" fmla="*/ 2147483647 h 87"/>
              <a:gd name="T4" fmla="*/ 2147483647 w 68"/>
              <a:gd name="T5" fmla="*/ 2147483647 h 87"/>
              <a:gd name="T6" fmla="*/ 2147483647 w 68"/>
              <a:gd name="T7" fmla="*/ 2147483647 h 87"/>
              <a:gd name="T8" fmla="*/ 2147483647 w 68"/>
              <a:gd name="T9" fmla="*/ 2147483647 h 87"/>
              <a:gd name="T10" fmla="*/ 2147483647 w 68"/>
              <a:gd name="T11" fmla="*/ 2147483647 h 87"/>
              <a:gd name="T12" fmla="*/ 2147483647 w 68"/>
              <a:gd name="T13" fmla="*/ 2147483647 h 87"/>
              <a:gd name="T14" fmla="*/ 2147483647 w 68"/>
              <a:gd name="T15" fmla="*/ 2147483647 h 87"/>
              <a:gd name="T16" fmla="*/ 2147483647 w 68"/>
              <a:gd name="T17" fmla="*/ 2147483647 h 87"/>
              <a:gd name="T18" fmla="*/ 2147483647 w 68"/>
              <a:gd name="T19" fmla="*/ 2147483647 h 87"/>
              <a:gd name="T20" fmla="*/ 2147483647 w 68"/>
              <a:gd name="T21" fmla="*/ 2147483647 h 87"/>
              <a:gd name="T22" fmla="*/ 2147483647 w 68"/>
              <a:gd name="T23" fmla="*/ 2147483647 h 87"/>
              <a:gd name="T24" fmla="*/ 2147483647 w 68"/>
              <a:gd name="T25" fmla="*/ 2147483647 h 87"/>
              <a:gd name="T26" fmla="*/ 2147483647 w 68"/>
              <a:gd name="T27" fmla="*/ 2147483647 h 87"/>
              <a:gd name="T28" fmla="*/ 2147483647 w 68"/>
              <a:gd name="T29" fmla="*/ 2147483647 h 87"/>
              <a:gd name="T30" fmla="*/ 2147483647 w 68"/>
              <a:gd name="T31" fmla="*/ 2147483647 h 87"/>
              <a:gd name="T32" fmla="*/ 2147483647 w 68"/>
              <a:gd name="T33" fmla="*/ 2147483647 h 87"/>
              <a:gd name="T34" fmla="*/ 2147483647 w 68"/>
              <a:gd name="T35" fmla="*/ 2147483647 h 87"/>
              <a:gd name="T36" fmla="*/ 2147483647 w 68"/>
              <a:gd name="T37" fmla="*/ 2147483647 h 87"/>
              <a:gd name="T38" fmla="*/ 2147483647 w 68"/>
              <a:gd name="T39" fmla="*/ 2147483647 h 87"/>
              <a:gd name="T40" fmla="*/ 2147483647 w 68"/>
              <a:gd name="T41" fmla="*/ 2147483647 h 87"/>
              <a:gd name="T42" fmla="*/ 2147483647 w 68"/>
              <a:gd name="T43" fmla="*/ 2147483647 h 87"/>
              <a:gd name="T44" fmla="*/ 2147483647 w 68"/>
              <a:gd name="T45" fmla="*/ 2147483647 h 87"/>
              <a:gd name="T46" fmla="*/ 2147483647 w 68"/>
              <a:gd name="T47" fmla="*/ 2147483647 h 87"/>
              <a:gd name="T48" fmla="*/ 2147483647 w 68"/>
              <a:gd name="T49" fmla="*/ 2147483647 h 87"/>
              <a:gd name="T50" fmla="*/ 2147483647 w 68"/>
              <a:gd name="T51" fmla="*/ 2147483647 h 87"/>
              <a:gd name="T52" fmla="*/ 2147483647 w 68"/>
              <a:gd name="T53" fmla="*/ 2147483647 h 87"/>
              <a:gd name="T54" fmla="*/ 2147483647 w 68"/>
              <a:gd name="T55" fmla="*/ 2147483647 h 87"/>
              <a:gd name="T56" fmla="*/ 2147483647 w 68"/>
              <a:gd name="T57" fmla="*/ 2147483647 h 87"/>
              <a:gd name="T58" fmla="*/ 2147483647 w 68"/>
              <a:gd name="T59" fmla="*/ 2147483647 h 87"/>
              <a:gd name="T60" fmla="*/ 2147483647 w 68"/>
              <a:gd name="T61" fmla="*/ 2147483647 h 87"/>
              <a:gd name="T62" fmla="*/ 2147483647 w 68"/>
              <a:gd name="T63" fmla="*/ 2147483647 h 87"/>
              <a:gd name="T64" fmla="*/ 2147483647 w 68"/>
              <a:gd name="T65" fmla="*/ 2147483647 h 87"/>
              <a:gd name="T66" fmla="*/ 2147483647 w 68"/>
              <a:gd name="T67" fmla="*/ 0 h 87"/>
              <a:gd name="T68" fmla="*/ 0 w 68"/>
              <a:gd name="T69" fmla="*/ 2147483647 h 87"/>
              <a:gd name="T70" fmla="*/ 0 w 68"/>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87"/>
              <a:gd name="T110" fmla="*/ 68 w 6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87">
                <a:moveTo>
                  <a:pt x="0" y="17"/>
                </a:moveTo>
                <a:lnTo>
                  <a:pt x="0" y="23"/>
                </a:lnTo>
                <a:lnTo>
                  <a:pt x="2" y="29"/>
                </a:lnTo>
                <a:lnTo>
                  <a:pt x="2" y="34"/>
                </a:lnTo>
                <a:lnTo>
                  <a:pt x="4" y="42"/>
                </a:lnTo>
                <a:lnTo>
                  <a:pt x="6" y="46"/>
                </a:lnTo>
                <a:lnTo>
                  <a:pt x="7" y="50"/>
                </a:lnTo>
                <a:lnTo>
                  <a:pt x="9" y="54"/>
                </a:lnTo>
                <a:lnTo>
                  <a:pt x="11" y="60"/>
                </a:lnTo>
                <a:lnTo>
                  <a:pt x="14" y="67"/>
                </a:lnTo>
                <a:lnTo>
                  <a:pt x="19" y="73"/>
                </a:lnTo>
                <a:lnTo>
                  <a:pt x="23" y="77"/>
                </a:lnTo>
                <a:lnTo>
                  <a:pt x="27" y="81"/>
                </a:lnTo>
                <a:lnTo>
                  <a:pt x="31" y="84"/>
                </a:lnTo>
                <a:lnTo>
                  <a:pt x="36" y="87"/>
                </a:lnTo>
                <a:lnTo>
                  <a:pt x="40" y="87"/>
                </a:lnTo>
                <a:lnTo>
                  <a:pt x="44" y="87"/>
                </a:lnTo>
                <a:lnTo>
                  <a:pt x="51" y="83"/>
                </a:lnTo>
                <a:lnTo>
                  <a:pt x="58" y="77"/>
                </a:lnTo>
                <a:lnTo>
                  <a:pt x="61" y="71"/>
                </a:lnTo>
                <a:lnTo>
                  <a:pt x="63" y="67"/>
                </a:lnTo>
                <a:lnTo>
                  <a:pt x="64" y="61"/>
                </a:lnTo>
                <a:lnTo>
                  <a:pt x="65" y="57"/>
                </a:lnTo>
                <a:lnTo>
                  <a:pt x="67" y="51"/>
                </a:lnTo>
                <a:lnTo>
                  <a:pt x="67" y="47"/>
                </a:lnTo>
                <a:lnTo>
                  <a:pt x="67" y="43"/>
                </a:lnTo>
                <a:lnTo>
                  <a:pt x="68" y="39"/>
                </a:lnTo>
                <a:lnTo>
                  <a:pt x="67" y="34"/>
                </a:lnTo>
                <a:lnTo>
                  <a:pt x="67" y="30"/>
                </a:lnTo>
                <a:lnTo>
                  <a:pt x="67" y="26"/>
                </a:lnTo>
                <a:lnTo>
                  <a:pt x="67" y="23"/>
                </a:lnTo>
                <a:lnTo>
                  <a:pt x="65" y="19"/>
                </a:lnTo>
                <a:lnTo>
                  <a:pt x="36" y="0"/>
                </a:lnTo>
                <a:lnTo>
                  <a:pt x="0" y="17"/>
                </a:lnTo>
                <a:close/>
              </a:path>
            </a:pathLst>
          </a:custGeom>
          <a:solidFill>
            <a:srgbClr val="709E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8" name="Freeform 70">
            <a:extLst>
              <a:ext uri="{FF2B5EF4-FFF2-40B4-BE49-F238E27FC236}">
                <a16:creationId xmlns:a16="http://schemas.microsoft.com/office/drawing/2014/main" id="{5B33C494-355D-BF4B-9896-77FCB08DDC45}"/>
              </a:ext>
            </a:extLst>
          </p:cNvPr>
          <p:cNvSpPr>
            <a:spLocks/>
          </p:cNvSpPr>
          <p:nvPr/>
        </p:nvSpPr>
        <p:spPr bwMode="auto">
          <a:xfrm>
            <a:off x="5497513" y="2973388"/>
            <a:ext cx="304800" cy="457200"/>
          </a:xfrm>
          <a:custGeom>
            <a:avLst/>
            <a:gdLst>
              <a:gd name="T0" fmla="*/ 2147483647 w 143"/>
              <a:gd name="T1" fmla="*/ 2147483647 h 201"/>
              <a:gd name="T2" fmla="*/ 2147483647 w 143"/>
              <a:gd name="T3" fmla="*/ 2147483647 h 201"/>
              <a:gd name="T4" fmla="*/ 2147483647 w 143"/>
              <a:gd name="T5" fmla="*/ 2147483647 h 201"/>
              <a:gd name="T6" fmla="*/ 2147483647 w 143"/>
              <a:gd name="T7" fmla="*/ 2147483647 h 201"/>
              <a:gd name="T8" fmla="*/ 2147483647 w 143"/>
              <a:gd name="T9" fmla="*/ 2147483647 h 201"/>
              <a:gd name="T10" fmla="*/ 2147483647 w 143"/>
              <a:gd name="T11" fmla="*/ 2147483647 h 201"/>
              <a:gd name="T12" fmla="*/ 2147483647 w 143"/>
              <a:gd name="T13" fmla="*/ 2147483647 h 201"/>
              <a:gd name="T14" fmla="*/ 2147483647 w 143"/>
              <a:gd name="T15" fmla="*/ 2147483647 h 201"/>
              <a:gd name="T16" fmla="*/ 2147483647 w 143"/>
              <a:gd name="T17" fmla="*/ 2147483647 h 201"/>
              <a:gd name="T18" fmla="*/ 2147483647 w 143"/>
              <a:gd name="T19" fmla="*/ 2147483647 h 201"/>
              <a:gd name="T20" fmla="*/ 2147483647 w 143"/>
              <a:gd name="T21" fmla="*/ 2147483647 h 201"/>
              <a:gd name="T22" fmla="*/ 2147483647 w 143"/>
              <a:gd name="T23" fmla="*/ 2147483647 h 201"/>
              <a:gd name="T24" fmla="*/ 2147483647 w 143"/>
              <a:gd name="T25" fmla="*/ 2147483647 h 201"/>
              <a:gd name="T26" fmla="*/ 2147483647 w 143"/>
              <a:gd name="T27" fmla="*/ 2147483647 h 201"/>
              <a:gd name="T28" fmla="*/ 2147483647 w 143"/>
              <a:gd name="T29" fmla="*/ 2147483647 h 201"/>
              <a:gd name="T30" fmla="*/ 2147483647 w 143"/>
              <a:gd name="T31" fmla="*/ 2147483647 h 201"/>
              <a:gd name="T32" fmla="*/ 2147483647 w 143"/>
              <a:gd name="T33" fmla="*/ 2147483647 h 201"/>
              <a:gd name="T34" fmla="*/ 2147483647 w 143"/>
              <a:gd name="T35" fmla="*/ 2147483647 h 201"/>
              <a:gd name="T36" fmla="*/ 2147483647 w 143"/>
              <a:gd name="T37" fmla="*/ 2147483647 h 201"/>
              <a:gd name="T38" fmla="*/ 2147483647 w 143"/>
              <a:gd name="T39" fmla="*/ 2147483647 h 201"/>
              <a:gd name="T40" fmla="*/ 2147483647 w 143"/>
              <a:gd name="T41" fmla="*/ 2147483647 h 201"/>
              <a:gd name="T42" fmla="*/ 2147483647 w 143"/>
              <a:gd name="T43" fmla="*/ 2147483647 h 201"/>
              <a:gd name="T44" fmla="*/ 2147483647 w 143"/>
              <a:gd name="T45" fmla="*/ 2147483647 h 201"/>
              <a:gd name="T46" fmla="*/ 2147483647 w 143"/>
              <a:gd name="T47" fmla="*/ 2147483647 h 201"/>
              <a:gd name="T48" fmla="*/ 2147483647 w 143"/>
              <a:gd name="T49" fmla="*/ 2147483647 h 201"/>
              <a:gd name="T50" fmla="*/ 2147483647 w 143"/>
              <a:gd name="T51" fmla="*/ 2147483647 h 201"/>
              <a:gd name="T52" fmla="*/ 2147483647 w 143"/>
              <a:gd name="T53" fmla="*/ 2147483647 h 201"/>
              <a:gd name="T54" fmla="*/ 2147483647 w 143"/>
              <a:gd name="T55" fmla="*/ 2147483647 h 201"/>
              <a:gd name="T56" fmla="*/ 2147483647 w 143"/>
              <a:gd name="T57" fmla="*/ 2147483647 h 201"/>
              <a:gd name="T58" fmla="*/ 2147483647 w 143"/>
              <a:gd name="T59" fmla="*/ 2147483647 h 201"/>
              <a:gd name="T60" fmla="*/ 2147483647 w 143"/>
              <a:gd name="T61" fmla="*/ 2147483647 h 201"/>
              <a:gd name="T62" fmla="*/ 2147483647 w 143"/>
              <a:gd name="T63" fmla="*/ 2147483647 h 201"/>
              <a:gd name="T64" fmla="*/ 2147483647 w 143"/>
              <a:gd name="T65" fmla="*/ 2147483647 h 201"/>
              <a:gd name="T66" fmla="*/ 2147483647 w 143"/>
              <a:gd name="T67" fmla="*/ 2147483647 h 201"/>
              <a:gd name="T68" fmla="*/ 2147483647 w 143"/>
              <a:gd name="T69" fmla="*/ 2147483647 h 201"/>
              <a:gd name="T70" fmla="*/ 2147483647 w 143"/>
              <a:gd name="T71" fmla="*/ 2147483647 h 201"/>
              <a:gd name="T72" fmla="*/ 2147483647 w 143"/>
              <a:gd name="T73" fmla="*/ 2147483647 h 201"/>
              <a:gd name="T74" fmla="*/ 0 w 143"/>
              <a:gd name="T75" fmla="*/ 2147483647 h 201"/>
              <a:gd name="T76" fmla="*/ 2147483647 w 143"/>
              <a:gd name="T77" fmla="*/ 2147483647 h 201"/>
              <a:gd name="T78" fmla="*/ 2147483647 w 143"/>
              <a:gd name="T79" fmla="*/ 2147483647 h 201"/>
              <a:gd name="T80" fmla="*/ 2147483647 w 143"/>
              <a:gd name="T81" fmla="*/ 0 h 201"/>
              <a:gd name="T82" fmla="*/ 2147483647 w 143"/>
              <a:gd name="T83" fmla="*/ 2147483647 h 201"/>
              <a:gd name="T84" fmla="*/ 2147483647 w 143"/>
              <a:gd name="T85" fmla="*/ 2147483647 h 2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
              <a:gd name="T130" fmla="*/ 0 h 201"/>
              <a:gd name="T131" fmla="*/ 143 w 143"/>
              <a:gd name="T132" fmla="*/ 201 h 2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 h="201">
                <a:moveTo>
                  <a:pt x="38" y="6"/>
                </a:moveTo>
                <a:lnTo>
                  <a:pt x="43" y="10"/>
                </a:lnTo>
                <a:lnTo>
                  <a:pt x="48" y="14"/>
                </a:lnTo>
                <a:lnTo>
                  <a:pt x="52" y="20"/>
                </a:lnTo>
                <a:lnTo>
                  <a:pt x="58" y="24"/>
                </a:lnTo>
                <a:lnTo>
                  <a:pt x="62" y="28"/>
                </a:lnTo>
                <a:lnTo>
                  <a:pt x="67" y="34"/>
                </a:lnTo>
                <a:lnTo>
                  <a:pt x="72" y="38"/>
                </a:lnTo>
                <a:lnTo>
                  <a:pt x="77" y="42"/>
                </a:lnTo>
                <a:lnTo>
                  <a:pt x="81" y="47"/>
                </a:lnTo>
                <a:lnTo>
                  <a:pt x="84" y="52"/>
                </a:lnTo>
                <a:lnTo>
                  <a:pt x="88" y="57"/>
                </a:lnTo>
                <a:lnTo>
                  <a:pt x="92" y="61"/>
                </a:lnTo>
                <a:lnTo>
                  <a:pt x="95" y="65"/>
                </a:lnTo>
                <a:lnTo>
                  <a:pt x="99" y="71"/>
                </a:lnTo>
                <a:lnTo>
                  <a:pt x="104" y="76"/>
                </a:lnTo>
                <a:lnTo>
                  <a:pt x="108" y="81"/>
                </a:lnTo>
                <a:lnTo>
                  <a:pt x="109" y="86"/>
                </a:lnTo>
                <a:lnTo>
                  <a:pt x="113" y="91"/>
                </a:lnTo>
                <a:lnTo>
                  <a:pt x="116" y="96"/>
                </a:lnTo>
                <a:lnTo>
                  <a:pt x="119" y="102"/>
                </a:lnTo>
                <a:lnTo>
                  <a:pt x="122" y="106"/>
                </a:lnTo>
                <a:lnTo>
                  <a:pt x="123" y="112"/>
                </a:lnTo>
                <a:lnTo>
                  <a:pt x="126" y="118"/>
                </a:lnTo>
                <a:lnTo>
                  <a:pt x="128" y="123"/>
                </a:lnTo>
                <a:lnTo>
                  <a:pt x="130" y="129"/>
                </a:lnTo>
                <a:lnTo>
                  <a:pt x="132" y="136"/>
                </a:lnTo>
                <a:lnTo>
                  <a:pt x="133" y="142"/>
                </a:lnTo>
                <a:lnTo>
                  <a:pt x="136" y="149"/>
                </a:lnTo>
                <a:lnTo>
                  <a:pt x="138" y="156"/>
                </a:lnTo>
                <a:lnTo>
                  <a:pt x="139" y="163"/>
                </a:lnTo>
                <a:lnTo>
                  <a:pt x="140" y="170"/>
                </a:lnTo>
                <a:lnTo>
                  <a:pt x="143" y="177"/>
                </a:lnTo>
                <a:lnTo>
                  <a:pt x="142" y="181"/>
                </a:lnTo>
                <a:lnTo>
                  <a:pt x="142" y="187"/>
                </a:lnTo>
                <a:lnTo>
                  <a:pt x="140" y="190"/>
                </a:lnTo>
                <a:lnTo>
                  <a:pt x="139" y="194"/>
                </a:lnTo>
                <a:lnTo>
                  <a:pt x="132" y="198"/>
                </a:lnTo>
                <a:lnTo>
                  <a:pt x="125" y="201"/>
                </a:lnTo>
                <a:lnTo>
                  <a:pt x="116" y="201"/>
                </a:lnTo>
                <a:lnTo>
                  <a:pt x="109" y="198"/>
                </a:lnTo>
                <a:lnTo>
                  <a:pt x="105" y="196"/>
                </a:lnTo>
                <a:lnTo>
                  <a:pt x="102" y="191"/>
                </a:lnTo>
                <a:lnTo>
                  <a:pt x="101" y="187"/>
                </a:lnTo>
                <a:lnTo>
                  <a:pt x="99" y="184"/>
                </a:lnTo>
                <a:lnTo>
                  <a:pt x="98" y="177"/>
                </a:lnTo>
                <a:lnTo>
                  <a:pt x="96" y="170"/>
                </a:lnTo>
                <a:lnTo>
                  <a:pt x="95" y="164"/>
                </a:lnTo>
                <a:lnTo>
                  <a:pt x="94" y="160"/>
                </a:lnTo>
                <a:lnTo>
                  <a:pt x="92" y="153"/>
                </a:lnTo>
                <a:lnTo>
                  <a:pt x="91" y="147"/>
                </a:lnTo>
                <a:lnTo>
                  <a:pt x="89" y="143"/>
                </a:lnTo>
                <a:lnTo>
                  <a:pt x="88" y="139"/>
                </a:lnTo>
                <a:lnTo>
                  <a:pt x="85" y="133"/>
                </a:lnTo>
                <a:lnTo>
                  <a:pt x="84" y="129"/>
                </a:lnTo>
                <a:lnTo>
                  <a:pt x="81" y="123"/>
                </a:lnTo>
                <a:lnTo>
                  <a:pt x="79" y="119"/>
                </a:lnTo>
                <a:lnTo>
                  <a:pt x="77" y="115"/>
                </a:lnTo>
                <a:lnTo>
                  <a:pt x="74" y="110"/>
                </a:lnTo>
                <a:lnTo>
                  <a:pt x="72" y="106"/>
                </a:lnTo>
                <a:lnTo>
                  <a:pt x="69" y="102"/>
                </a:lnTo>
                <a:lnTo>
                  <a:pt x="65" y="98"/>
                </a:lnTo>
                <a:lnTo>
                  <a:pt x="62" y="93"/>
                </a:lnTo>
                <a:lnTo>
                  <a:pt x="60" y="89"/>
                </a:lnTo>
                <a:lnTo>
                  <a:pt x="57" y="85"/>
                </a:lnTo>
                <a:lnTo>
                  <a:pt x="50" y="78"/>
                </a:lnTo>
                <a:lnTo>
                  <a:pt x="43" y="69"/>
                </a:lnTo>
                <a:lnTo>
                  <a:pt x="34" y="62"/>
                </a:lnTo>
                <a:lnTo>
                  <a:pt x="27" y="54"/>
                </a:lnTo>
                <a:lnTo>
                  <a:pt x="23" y="49"/>
                </a:lnTo>
                <a:lnTo>
                  <a:pt x="17" y="47"/>
                </a:lnTo>
                <a:lnTo>
                  <a:pt x="13" y="42"/>
                </a:lnTo>
                <a:lnTo>
                  <a:pt x="8" y="38"/>
                </a:lnTo>
                <a:lnTo>
                  <a:pt x="6" y="34"/>
                </a:lnTo>
                <a:lnTo>
                  <a:pt x="3" y="30"/>
                </a:lnTo>
                <a:lnTo>
                  <a:pt x="0" y="25"/>
                </a:lnTo>
                <a:lnTo>
                  <a:pt x="0" y="21"/>
                </a:lnTo>
                <a:lnTo>
                  <a:pt x="3" y="14"/>
                </a:lnTo>
                <a:lnTo>
                  <a:pt x="7" y="7"/>
                </a:lnTo>
                <a:lnTo>
                  <a:pt x="13" y="1"/>
                </a:lnTo>
                <a:lnTo>
                  <a:pt x="21" y="0"/>
                </a:lnTo>
                <a:lnTo>
                  <a:pt x="24" y="0"/>
                </a:lnTo>
                <a:lnTo>
                  <a:pt x="30" y="1"/>
                </a:lnTo>
                <a:lnTo>
                  <a:pt x="33" y="3"/>
                </a:lnTo>
                <a:lnTo>
                  <a:pt x="38"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39" name="Freeform 71">
            <a:extLst>
              <a:ext uri="{FF2B5EF4-FFF2-40B4-BE49-F238E27FC236}">
                <a16:creationId xmlns:a16="http://schemas.microsoft.com/office/drawing/2014/main" id="{4DA884C3-0A5C-9C4E-9B93-2396A6F01188}"/>
              </a:ext>
            </a:extLst>
          </p:cNvPr>
          <p:cNvSpPr>
            <a:spLocks/>
          </p:cNvSpPr>
          <p:nvPr/>
        </p:nvSpPr>
        <p:spPr bwMode="auto">
          <a:xfrm>
            <a:off x="5011738" y="2311400"/>
            <a:ext cx="415925" cy="446088"/>
          </a:xfrm>
          <a:custGeom>
            <a:avLst/>
            <a:gdLst>
              <a:gd name="T0" fmla="*/ 2147483647 w 195"/>
              <a:gd name="T1" fmla="*/ 2147483647 h 196"/>
              <a:gd name="T2" fmla="*/ 2147483647 w 195"/>
              <a:gd name="T3" fmla="*/ 2147483647 h 196"/>
              <a:gd name="T4" fmla="*/ 2147483647 w 195"/>
              <a:gd name="T5" fmla="*/ 2147483647 h 196"/>
              <a:gd name="T6" fmla="*/ 2147483647 w 195"/>
              <a:gd name="T7" fmla="*/ 2147483647 h 196"/>
              <a:gd name="T8" fmla="*/ 2147483647 w 195"/>
              <a:gd name="T9" fmla="*/ 2147483647 h 196"/>
              <a:gd name="T10" fmla="*/ 2147483647 w 195"/>
              <a:gd name="T11" fmla="*/ 2147483647 h 196"/>
              <a:gd name="T12" fmla="*/ 2147483647 w 195"/>
              <a:gd name="T13" fmla="*/ 2147483647 h 196"/>
              <a:gd name="T14" fmla="*/ 2147483647 w 195"/>
              <a:gd name="T15" fmla="*/ 2147483647 h 196"/>
              <a:gd name="T16" fmla="*/ 2147483647 w 195"/>
              <a:gd name="T17" fmla="*/ 2147483647 h 196"/>
              <a:gd name="T18" fmla="*/ 2147483647 w 195"/>
              <a:gd name="T19" fmla="*/ 2147483647 h 196"/>
              <a:gd name="T20" fmla="*/ 2147483647 w 195"/>
              <a:gd name="T21" fmla="*/ 2147483647 h 196"/>
              <a:gd name="T22" fmla="*/ 2147483647 w 195"/>
              <a:gd name="T23" fmla="*/ 2147483647 h 196"/>
              <a:gd name="T24" fmla="*/ 2147483647 w 195"/>
              <a:gd name="T25" fmla="*/ 2147483647 h 196"/>
              <a:gd name="T26" fmla="*/ 2147483647 w 195"/>
              <a:gd name="T27" fmla="*/ 2147483647 h 196"/>
              <a:gd name="T28" fmla="*/ 2147483647 w 195"/>
              <a:gd name="T29" fmla="*/ 2147483647 h 196"/>
              <a:gd name="T30" fmla="*/ 2147483647 w 195"/>
              <a:gd name="T31" fmla="*/ 2147483647 h 196"/>
              <a:gd name="T32" fmla="*/ 2147483647 w 195"/>
              <a:gd name="T33" fmla="*/ 2147483647 h 196"/>
              <a:gd name="T34" fmla="*/ 2147483647 w 195"/>
              <a:gd name="T35" fmla="*/ 2147483647 h 196"/>
              <a:gd name="T36" fmla="*/ 2147483647 w 195"/>
              <a:gd name="T37" fmla="*/ 2147483647 h 196"/>
              <a:gd name="T38" fmla="*/ 2147483647 w 195"/>
              <a:gd name="T39" fmla="*/ 2147483647 h 196"/>
              <a:gd name="T40" fmla="*/ 2147483647 w 195"/>
              <a:gd name="T41" fmla="*/ 2147483647 h 196"/>
              <a:gd name="T42" fmla="*/ 2147483647 w 195"/>
              <a:gd name="T43" fmla="*/ 2147483647 h 196"/>
              <a:gd name="T44" fmla="*/ 2147483647 w 195"/>
              <a:gd name="T45" fmla="*/ 2147483647 h 196"/>
              <a:gd name="T46" fmla="*/ 2147483647 w 195"/>
              <a:gd name="T47" fmla="*/ 2147483647 h 196"/>
              <a:gd name="T48" fmla="*/ 2147483647 w 195"/>
              <a:gd name="T49" fmla="*/ 2147483647 h 196"/>
              <a:gd name="T50" fmla="*/ 2147483647 w 195"/>
              <a:gd name="T51" fmla="*/ 2147483647 h 196"/>
              <a:gd name="T52" fmla="*/ 2147483647 w 195"/>
              <a:gd name="T53" fmla="*/ 2147483647 h 196"/>
              <a:gd name="T54" fmla="*/ 2147483647 w 195"/>
              <a:gd name="T55" fmla="*/ 2147483647 h 196"/>
              <a:gd name="T56" fmla="*/ 2147483647 w 195"/>
              <a:gd name="T57" fmla="*/ 2147483647 h 196"/>
              <a:gd name="T58" fmla="*/ 2147483647 w 195"/>
              <a:gd name="T59" fmla="*/ 2147483647 h 196"/>
              <a:gd name="T60" fmla="*/ 2147483647 w 195"/>
              <a:gd name="T61" fmla="*/ 2147483647 h 196"/>
              <a:gd name="T62" fmla="*/ 2147483647 w 195"/>
              <a:gd name="T63" fmla="*/ 2147483647 h 196"/>
              <a:gd name="T64" fmla="*/ 2147483647 w 195"/>
              <a:gd name="T65" fmla="*/ 2147483647 h 196"/>
              <a:gd name="T66" fmla="*/ 2147483647 w 195"/>
              <a:gd name="T67" fmla="*/ 2147483647 h 196"/>
              <a:gd name="T68" fmla="*/ 0 w 195"/>
              <a:gd name="T69" fmla="*/ 2147483647 h 196"/>
              <a:gd name="T70" fmla="*/ 2147483647 w 195"/>
              <a:gd name="T71" fmla="*/ 2147483647 h 196"/>
              <a:gd name="T72" fmla="*/ 2147483647 w 195"/>
              <a:gd name="T73" fmla="*/ 2147483647 h 196"/>
              <a:gd name="T74" fmla="*/ 2147483647 w 195"/>
              <a:gd name="T75" fmla="*/ 2147483647 h 196"/>
              <a:gd name="T76" fmla="*/ 2147483647 w 195"/>
              <a:gd name="T77" fmla="*/ 2147483647 h 196"/>
              <a:gd name="T78" fmla="*/ 2147483647 w 195"/>
              <a:gd name="T79" fmla="*/ 2147483647 h 196"/>
              <a:gd name="T80" fmla="*/ 2147483647 w 195"/>
              <a:gd name="T81" fmla="*/ 2147483647 h 196"/>
              <a:gd name="T82" fmla="*/ 2147483647 w 195"/>
              <a:gd name="T83" fmla="*/ 2147483647 h 196"/>
              <a:gd name="T84" fmla="*/ 2147483647 w 195"/>
              <a:gd name="T85" fmla="*/ 2147483647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5"/>
              <a:gd name="T130" fmla="*/ 0 h 196"/>
              <a:gd name="T131" fmla="*/ 195 w 195"/>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5" h="196">
                <a:moveTo>
                  <a:pt x="92" y="40"/>
                </a:moveTo>
                <a:lnTo>
                  <a:pt x="85" y="44"/>
                </a:lnTo>
                <a:lnTo>
                  <a:pt x="80" y="50"/>
                </a:lnTo>
                <a:lnTo>
                  <a:pt x="76" y="54"/>
                </a:lnTo>
                <a:lnTo>
                  <a:pt x="72" y="60"/>
                </a:lnTo>
                <a:lnTo>
                  <a:pt x="68" y="64"/>
                </a:lnTo>
                <a:lnTo>
                  <a:pt x="65" y="70"/>
                </a:lnTo>
                <a:lnTo>
                  <a:pt x="62" y="74"/>
                </a:lnTo>
                <a:lnTo>
                  <a:pt x="61" y="79"/>
                </a:lnTo>
                <a:lnTo>
                  <a:pt x="58" y="84"/>
                </a:lnTo>
                <a:lnTo>
                  <a:pt x="55" y="88"/>
                </a:lnTo>
                <a:lnTo>
                  <a:pt x="53" y="92"/>
                </a:lnTo>
                <a:lnTo>
                  <a:pt x="53" y="96"/>
                </a:lnTo>
                <a:lnTo>
                  <a:pt x="52" y="105"/>
                </a:lnTo>
                <a:lnTo>
                  <a:pt x="53" y="114"/>
                </a:lnTo>
                <a:lnTo>
                  <a:pt x="53" y="119"/>
                </a:lnTo>
                <a:lnTo>
                  <a:pt x="56" y="126"/>
                </a:lnTo>
                <a:lnTo>
                  <a:pt x="61" y="132"/>
                </a:lnTo>
                <a:lnTo>
                  <a:pt x="65" y="138"/>
                </a:lnTo>
                <a:lnTo>
                  <a:pt x="69" y="142"/>
                </a:lnTo>
                <a:lnTo>
                  <a:pt x="75" y="146"/>
                </a:lnTo>
                <a:lnTo>
                  <a:pt x="82" y="150"/>
                </a:lnTo>
                <a:lnTo>
                  <a:pt x="89" y="153"/>
                </a:lnTo>
                <a:lnTo>
                  <a:pt x="95" y="153"/>
                </a:lnTo>
                <a:lnTo>
                  <a:pt x="102" y="155"/>
                </a:lnTo>
                <a:lnTo>
                  <a:pt x="107" y="155"/>
                </a:lnTo>
                <a:lnTo>
                  <a:pt x="114" y="155"/>
                </a:lnTo>
                <a:lnTo>
                  <a:pt x="122" y="152"/>
                </a:lnTo>
                <a:lnTo>
                  <a:pt x="127" y="150"/>
                </a:lnTo>
                <a:lnTo>
                  <a:pt x="133" y="148"/>
                </a:lnTo>
                <a:lnTo>
                  <a:pt x="139" y="143"/>
                </a:lnTo>
                <a:lnTo>
                  <a:pt x="141" y="138"/>
                </a:lnTo>
                <a:lnTo>
                  <a:pt x="146" y="132"/>
                </a:lnTo>
                <a:lnTo>
                  <a:pt x="147" y="125"/>
                </a:lnTo>
                <a:lnTo>
                  <a:pt x="150" y="116"/>
                </a:lnTo>
                <a:lnTo>
                  <a:pt x="149" y="111"/>
                </a:lnTo>
                <a:lnTo>
                  <a:pt x="149" y="106"/>
                </a:lnTo>
                <a:lnTo>
                  <a:pt x="149" y="101"/>
                </a:lnTo>
                <a:lnTo>
                  <a:pt x="149" y="96"/>
                </a:lnTo>
                <a:lnTo>
                  <a:pt x="147" y="91"/>
                </a:lnTo>
                <a:lnTo>
                  <a:pt x="146" y="85"/>
                </a:lnTo>
                <a:lnTo>
                  <a:pt x="144" y="78"/>
                </a:lnTo>
                <a:lnTo>
                  <a:pt x="143" y="72"/>
                </a:lnTo>
                <a:lnTo>
                  <a:pt x="141" y="67"/>
                </a:lnTo>
                <a:lnTo>
                  <a:pt x="141" y="62"/>
                </a:lnTo>
                <a:lnTo>
                  <a:pt x="141" y="58"/>
                </a:lnTo>
                <a:lnTo>
                  <a:pt x="143" y="54"/>
                </a:lnTo>
                <a:lnTo>
                  <a:pt x="149" y="48"/>
                </a:lnTo>
                <a:lnTo>
                  <a:pt x="157" y="44"/>
                </a:lnTo>
                <a:lnTo>
                  <a:pt x="164" y="43"/>
                </a:lnTo>
                <a:lnTo>
                  <a:pt x="173" y="45"/>
                </a:lnTo>
                <a:lnTo>
                  <a:pt x="175" y="47"/>
                </a:lnTo>
                <a:lnTo>
                  <a:pt x="180" y="50"/>
                </a:lnTo>
                <a:lnTo>
                  <a:pt x="183" y="54"/>
                </a:lnTo>
                <a:lnTo>
                  <a:pt x="185" y="60"/>
                </a:lnTo>
                <a:lnTo>
                  <a:pt x="188" y="70"/>
                </a:lnTo>
                <a:lnTo>
                  <a:pt x="191" y="79"/>
                </a:lnTo>
                <a:lnTo>
                  <a:pt x="192" y="88"/>
                </a:lnTo>
                <a:lnTo>
                  <a:pt x="194" y="99"/>
                </a:lnTo>
                <a:lnTo>
                  <a:pt x="194" y="106"/>
                </a:lnTo>
                <a:lnTo>
                  <a:pt x="195" y="115"/>
                </a:lnTo>
                <a:lnTo>
                  <a:pt x="194" y="122"/>
                </a:lnTo>
                <a:lnTo>
                  <a:pt x="194" y="132"/>
                </a:lnTo>
                <a:lnTo>
                  <a:pt x="192" y="138"/>
                </a:lnTo>
                <a:lnTo>
                  <a:pt x="191" y="145"/>
                </a:lnTo>
                <a:lnTo>
                  <a:pt x="188" y="150"/>
                </a:lnTo>
                <a:lnTo>
                  <a:pt x="185" y="157"/>
                </a:lnTo>
                <a:lnTo>
                  <a:pt x="183" y="162"/>
                </a:lnTo>
                <a:lnTo>
                  <a:pt x="180" y="167"/>
                </a:lnTo>
                <a:lnTo>
                  <a:pt x="175" y="172"/>
                </a:lnTo>
                <a:lnTo>
                  <a:pt x="171" y="176"/>
                </a:lnTo>
                <a:lnTo>
                  <a:pt x="166" y="179"/>
                </a:lnTo>
                <a:lnTo>
                  <a:pt x="160" y="183"/>
                </a:lnTo>
                <a:lnTo>
                  <a:pt x="156" y="184"/>
                </a:lnTo>
                <a:lnTo>
                  <a:pt x="150" y="187"/>
                </a:lnTo>
                <a:lnTo>
                  <a:pt x="143" y="190"/>
                </a:lnTo>
                <a:lnTo>
                  <a:pt x="139" y="193"/>
                </a:lnTo>
                <a:lnTo>
                  <a:pt x="132" y="194"/>
                </a:lnTo>
                <a:lnTo>
                  <a:pt x="126" y="196"/>
                </a:lnTo>
                <a:lnTo>
                  <a:pt x="119" y="196"/>
                </a:lnTo>
                <a:lnTo>
                  <a:pt x="113" y="196"/>
                </a:lnTo>
                <a:lnTo>
                  <a:pt x="106" y="196"/>
                </a:lnTo>
                <a:lnTo>
                  <a:pt x="100" y="196"/>
                </a:lnTo>
                <a:lnTo>
                  <a:pt x="93" y="196"/>
                </a:lnTo>
                <a:lnTo>
                  <a:pt x="88" y="194"/>
                </a:lnTo>
                <a:lnTo>
                  <a:pt x="80" y="193"/>
                </a:lnTo>
                <a:lnTo>
                  <a:pt x="75" y="193"/>
                </a:lnTo>
                <a:lnTo>
                  <a:pt x="68" y="190"/>
                </a:lnTo>
                <a:lnTo>
                  <a:pt x="62" y="187"/>
                </a:lnTo>
                <a:lnTo>
                  <a:pt x="55" y="184"/>
                </a:lnTo>
                <a:lnTo>
                  <a:pt x="49" y="183"/>
                </a:lnTo>
                <a:lnTo>
                  <a:pt x="44" y="179"/>
                </a:lnTo>
                <a:lnTo>
                  <a:pt x="38" y="176"/>
                </a:lnTo>
                <a:lnTo>
                  <a:pt x="32" y="172"/>
                </a:lnTo>
                <a:lnTo>
                  <a:pt x="28" y="169"/>
                </a:lnTo>
                <a:lnTo>
                  <a:pt x="24" y="163"/>
                </a:lnTo>
                <a:lnTo>
                  <a:pt x="19" y="159"/>
                </a:lnTo>
                <a:lnTo>
                  <a:pt x="15" y="155"/>
                </a:lnTo>
                <a:lnTo>
                  <a:pt x="12" y="150"/>
                </a:lnTo>
                <a:lnTo>
                  <a:pt x="8" y="145"/>
                </a:lnTo>
                <a:lnTo>
                  <a:pt x="5" y="139"/>
                </a:lnTo>
                <a:lnTo>
                  <a:pt x="4" y="133"/>
                </a:lnTo>
                <a:lnTo>
                  <a:pt x="2" y="128"/>
                </a:lnTo>
                <a:lnTo>
                  <a:pt x="0" y="121"/>
                </a:lnTo>
                <a:lnTo>
                  <a:pt x="0" y="115"/>
                </a:lnTo>
                <a:lnTo>
                  <a:pt x="0" y="108"/>
                </a:lnTo>
                <a:lnTo>
                  <a:pt x="1" y="102"/>
                </a:lnTo>
                <a:lnTo>
                  <a:pt x="1" y="94"/>
                </a:lnTo>
                <a:lnTo>
                  <a:pt x="4" y="87"/>
                </a:lnTo>
                <a:lnTo>
                  <a:pt x="5" y="79"/>
                </a:lnTo>
                <a:lnTo>
                  <a:pt x="10" y="74"/>
                </a:lnTo>
                <a:lnTo>
                  <a:pt x="12" y="64"/>
                </a:lnTo>
                <a:lnTo>
                  <a:pt x="17" y="57"/>
                </a:lnTo>
                <a:lnTo>
                  <a:pt x="22" y="50"/>
                </a:lnTo>
                <a:lnTo>
                  <a:pt x="29" y="41"/>
                </a:lnTo>
                <a:lnTo>
                  <a:pt x="36" y="33"/>
                </a:lnTo>
                <a:lnTo>
                  <a:pt x="45" y="24"/>
                </a:lnTo>
                <a:lnTo>
                  <a:pt x="53" y="16"/>
                </a:lnTo>
                <a:lnTo>
                  <a:pt x="63" y="7"/>
                </a:lnTo>
                <a:lnTo>
                  <a:pt x="72" y="1"/>
                </a:lnTo>
                <a:lnTo>
                  <a:pt x="80" y="0"/>
                </a:lnTo>
                <a:lnTo>
                  <a:pt x="88" y="1"/>
                </a:lnTo>
                <a:lnTo>
                  <a:pt x="93" y="7"/>
                </a:lnTo>
                <a:lnTo>
                  <a:pt x="97" y="14"/>
                </a:lnTo>
                <a:lnTo>
                  <a:pt x="99" y="21"/>
                </a:lnTo>
                <a:lnTo>
                  <a:pt x="99" y="26"/>
                </a:lnTo>
                <a:lnTo>
                  <a:pt x="97" y="30"/>
                </a:lnTo>
                <a:lnTo>
                  <a:pt x="95" y="35"/>
                </a:lnTo>
                <a:lnTo>
                  <a:pt x="92" y="4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0" name="Freeform 72">
            <a:extLst>
              <a:ext uri="{FF2B5EF4-FFF2-40B4-BE49-F238E27FC236}">
                <a16:creationId xmlns:a16="http://schemas.microsoft.com/office/drawing/2014/main" id="{BDE141A2-6A10-A24B-AD49-8D5CE25373C5}"/>
              </a:ext>
            </a:extLst>
          </p:cNvPr>
          <p:cNvSpPr>
            <a:spLocks/>
          </p:cNvSpPr>
          <p:nvPr/>
        </p:nvSpPr>
        <p:spPr bwMode="auto">
          <a:xfrm>
            <a:off x="5059363" y="2232025"/>
            <a:ext cx="393700" cy="295275"/>
          </a:xfrm>
          <a:custGeom>
            <a:avLst/>
            <a:gdLst>
              <a:gd name="T0" fmla="*/ 2147483647 w 185"/>
              <a:gd name="T1" fmla="*/ 2147483647 h 130"/>
              <a:gd name="T2" fmla="*/ 2147483647 w 185"/>
              <a:gd name="T3" fmla="*/ 2147483647 h 130"/>
              <a:gd name="T4" fmla="*/ 2147483647 w 185"/>
              <a:gd name="T5" fmla="*/ 2147483647 h 130"/>
              <a:gd name="T6" fmla="*/ 2147483647 w 185"/>
              <a:gd name="T7" fmla="*/ 2147483647 h 130"/>
              <a:gd name="T8" fmla="*/ 2147483647 w 185"/>
              <a:gd name="T9" fmla="*/ 2147483647 h 130"/>
              <a:gd name="T10" fmla="*/ 2147483647 w 185"/>
              <a:gd name="T11" fmla="*/ 2147483647 h 130"/>
              <a:gd name="T12" fmla="*/ 2147483647 w 185"/>
              <a:gd name="T13" fmla="*/ 2147483647 h 130"/>
              <a:gd name="T14" fmla="*/ 2147483647 w 185"/>
              <a:gd name="T15" fmla="*/ 2147483647 h 130"/>
              <a:gd name="T16" fmla="*/ 2147483647 w 185"/>
              <a:gd name="T17" fmla="*/ 2147483647 h 130"/>
              <a:gd name="T18" fmla="*/ 2147483647 w 185"/>
              <a:gd name="T19" fmla="*/ 2147483647 h 130"/>
              <a:gd name="T20" fmla="*/ 2147483647 w 185"/>
              <a:gd name="T21" fmla="*/ 2147483647 h 130"/>
              <a:gd name="T22" fmla="*/ 2147483647 w 185"/>
              <a:gd name="T23" fmla="*/ 2147483647 h 130"/>
              <a:gd name="T24" fmla="*/ 2147483647 w 185"/>
              <a:gd name="T25" fmla="*/ 2147483647 h 130"/>
              <a:gd name="T26" fmla="*/ 2147483647 w 185"/>
              <a:gd name="T27" fmla="*/ 2147483647 h 130"/>
              <a:gd name="T28" fmla="*/ 2147483647 w 185"/>
              <a:gd name="T29" fmla="*/ 2147483647 h 130"/>
              <a:gd name="T30" fmla="*/ 2147483647 w 185"/>
              <a:gd name="T31" fmla="*/ 2147483647 h 130"/>
              <a:gd name="T32" fmla="*/ 2147483647 w 185"/>
              <a:gd name="T33" fmla="*/ 2147483647 h 130"/>
              <a:gd name="T34" fmla="*/ 2147483647 w 185"/>
              <a:gd name="T35" fmla="*/ 2147483647 h 130"/>
              <a:gd name="T36" fmla="*/ 2147483647 w 185"/>
              <a:gd name="T37" fmla="*/ 2147483647 h 130"/>
              <a:gd name="T38" fmla="*/ 2147483647 w 185"/>
              <a:gd name="T39" fmla="*/ 2147483647 h 130"/>
              <a:gd name="T40" fmla="*/ 2147483647 w 185"/>
              <a:gd name="T41" fmla="*/ 2147483647 h 130"/>
              <a:gd name="T42" fmla="*/ 2147483647 w 185"/>
              <a:gd name="T43" fmla="*/ 2147483647 h 130"/>
              <a:gd name="T44" fmla="*/ 2147483647 w 185"/>
              <a:gd name="T45" fmla="*/ 2147483647 h 130"/>
              <a:gd name="T46" fmla="*/ 2147483647 w 185"/>
              <a:gd name="T47" fmla="*/ 2147483647 h 130"/>
              <a:gd name="T48" fmla="*/ 2147483647 w 185"/>
              <a:gd name="T49" fmla="*/ 2147483647 h 130"/>
              <a:gd name="T50" fmla="*/ 2147483647 w 185"/>
              <a:gd name="T51" fmla="*/ 2147483647 h 130"/>
              <a:gd name="T52" fmla="*/ 2147483647 w 185"/>
              <a:gd name="T53" fmla="*/ 2147483647 h 130"/>
              <a:gd name="T54" fmla="*/ 2147483647 w 185"/>
              <a:gd name="T55" fmla="*/ 2147483647 h 130"/>
              <a:gd name="T56" fmla="*/ 2147483647 w 185"/>
              <a:gd name="T57" fmla="*/ 2147483647 h 130"/>
              <a:gd name="T58" fmla="*/ 2147483647 w 185"/>
              <a:gd name="T59" fmla="*/ 2147483647 h 130"/>
              <a:gd name="T60" fmla="*/ 2147483647 w 185"/>
              <a:gd name="T61" fmla="*/ 2147483647 h 130"/>
              <a:gd name="T62" fmla="*/ 2147483647 w 185"/>
              <a:gd name="T63" fmla="*/ 2147483647 h 130"/>
              <a:gd name="T64" fmla="*/ 2147483647 w 185"/>
              <a:gd name="T65" fmla="*/ 0 h 130"/>
              <a:gd name="T66" fmla="*/ 2147483647 w 185"/>
              <a:gd name="T67" fmla="*/ 0 h 130"/>
              <a:gd name="T68" fmla="*/ 2147483647 w 185"/>
              <a:gd name="T69" fmla="*/ 2147483647 h 130"/>
              <a:gd name="T70" fmla="*/ 2147483647 w 185"/>
              <a:gd name="T71" fmla="*/ 2147483647 h 130"/>
              <a:gd name="T72" fmla="*/ 2147483647 w 185"/>
              <a:gd name="T73" fmla="*/ 2147483647 h 130"/>
              <a:gd name="T74" fmla="*/ 2147483647 w 185"/>
              <a:gd name="T75" fmla="*/ 2147483647 h 130"/>
              <a:gd name="T76" fmla="*/ 2147483647 w 185"/>
              <a:gd name="T77" fmla="*/ 2147483647 h 130"/>
              <a:gd name="T78" fmla="*/ 0 w 185"/>
              <a:gd name="T79" fmla="*/ 2147483647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30"/>
              <a:gd name="T122" fmla="*/ 185 w 185"/>
              <a:gd name="T123" fmla="*/ 130 h 1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30">
                <a:moveTo>
                  <a:pt x="0" y="35"/>
                </a:moveTo>
                <a:lnTo>
                  <a:pt x="5" y="39"/>
                </a:lnTo>
                <a:lnTo>
                  <a:pt x="7" y="45"/>
                </a:lnTo>
                <a:lnTo>
                  <a:pt x="10" y="51"/>
                </a:lnTo>
                <a:lnTo>
                  <a:pt x="16" y="55"/>
                </a:lnTo>
                <a:lnTo>
                  <a:pt x="19" y="61"/>
                </a:lnTo>
                <a:lnTo>
                  <a:pt x="24" y="65"/>
                </a:lnTo>
                <a:lnTo>
                  <a:pt x="29" y="69"/>
                </a:lnTo>
                <a:lnTo>
                  <a:pt x="33" y="75"/>
                </a:lnTo>
                <a:lnTo>
                  <a:pt x="37" y="78"/>
                </a:lnTo>
                <a:lnTo>
                  <a:pt x="41" y="82"/>
                </a:lnTo>
                <a:lnTo>
                  <a:pt x="47" y="86"/>
                </a:lnTo>
                <a:lnTo>
                  <a:pt x="51" y="90"/>
                </a:lnTo>
                <a:lnTo>
                  <a:pt x="56" y="93"/>
                </a:lnTo>
                <a:lnTo>
                  <a:pt x="60" y="97"/>
                </a:lnTo>
                <a:lnTo>
                  <a:pt x="66" y="102"/>
                </a:lnTo>
                <a:lnTo>
                  <a:pt x="70" y="105"/>
                </a:lnTo>
                <a:lnTo>
                  <a:pt x="77" y="110"/>
                </a:lnTo>
                <a:lnTo>
                  <a:pt x="85" y="116"/>
                </a:lnTo>
                <a:lnTo>
                  <a:pt x="94" y="120"/>
                </a:lnTo>
                <a:lnTo>
                  <a:pt x="101" y="124"/>
                </a:lnTo>
                <a:lnTo>
                  <a:pt x="108" y="127"/>
                </a:lnTo>
                <a:lnTo>
                  <a:pt x="114" y="129"/>
                </a:lnTo>
                <a:lnTo>
                  <a:pt x="118" y="129"/>
                </a:lnTo>
                <a:lnTo>
                  <a:pt x="124" y="130"/>
                </a:lnTo>
                <a:lnTo>
                  <a:pt x="127" y="129"/>
                </a:lnTo>
                <a:lnTo>
                  <a:pt x="132" y="127"/>
                </a:lnTo>
                <a:lnTo>
                  <a:pt x="136" y="124"/>
                </a:lnTo>
                <a:lnTo>
                  <a:pt x="142" y="123"/>
                </a:lnTo>
                <a:lnTo>
                  <a:pt x="146" y="120"/>
                </a:lnTo>
                <a:lnTo>
                  <a:pt x="152" y="117"/>
                </a:lnTo>
                <a:lnTo>
                  <a:pt x="158" y="113"/>
                </a:lnTo>
                <a:lnTo>
                  <a:pt x="163" y="110"/>
                </a:lnTo>
                <a:lnTo>
                  <a:pt x="168" y="106"/>
                </a:lnTo>
                <a:lnTo>
                  <a:pt x="172" y="102"/>
                </a:lnTo>
                <a:lnTo>
                  <a:pt x="176" y="97"/>
                </a:lnTo>
                <a:lnTo>
                  <a:pt x="179" y="93"/>
                </a:lnTo>
                <a:lnTo>
                  <a:pt x="182" y="88"/>
                </a:lnTo>
                <a:lnTo>
                  <a:pt x="185" y="83"/>
                </a:lnTo>
                <a:lnTo>
                  <a:pt x="185" y="78"/>
                </a:lnTo>
                <a:lnTo>
                  <a:pt x="185" y="72"/>
                </a:lnTo>
                <a:lnTo>
                  <a:pt x="182" y="65"/>
                </a:lnTo>
                <a:lnTo>
                  <a:pt x="180" y="61"/>
                </a:lnTo>
                <a:lnTo>
                  <a:pt x="176" y="55"/>
                </a:lnTo>
                <a:lnTo>
                  <a:pt x="172" y="51"/>
                </a:lnTo>
                <a:lnTo>
                  <a:pt x="168" y="46"/>
                </a:lnTo>
                <a:lnTo>
                  <a:pt x="162" y="42"/>
                </a:lnTo>
                <a:lnTo>
                  <a:pt x="155" y="38"/>
                </a:lnTo>
                <a:lnTo>
                  <a:pt x="151" y="35"/>
                </a:lnTo>
                <a:lnTo>
                  <a:pt x="144" y="31"/>
                </a:lnTo>
                <a:lnTo>
                  <a:pt x="136" y="28"/>
                </a:lnTo>
                <a:lnTo>
                  <a:pt x="131" y="24"/>
                </a:lnTo>
                <a:lnTo>
                  <a:pt x="127" y="21"/>
                </a:lnTo>
                <a:lnTo>
                  <a:pt x="121" y="19"/>
                </a:lnTo>
                <a:lnTo>
                  <a:pt x="117" y="17"/>
                </a:lnTo>
                <a:lnTo>
                  <a:pt x="112" y="14"/>
                </a:lnTo>
                <a:lnTo>
                  <a:pt x="111" y="12"/>
                </a:lnTo>
                <a:lnTo>
                  <a:pt x="105" y="10"/>
                </a:lnTo>
                <a:lnTo>
                  <a:pt x="100" y="5"/>
                </a:lnTo>
                <a:lnTo>
                  <a:pt x="95" y="4"/>
                </a:lnTo>
                <a:lnTo>
                  <a:pt x="91" y="4"/>
                </a:lnTo>
                <a:lnTo>
                  <a:pt x="87" y="2"/>
                </a:lnTo>
                <a:lnTo>
                  <a:pt x="83" y="2"/>
                </a:lnTo>
                <a:lnTo>
                  <a:pt x="78" y="1"/>
                </a:lnTo>
                <a:lnTo>
                  <a:pt x="74" y="0"/>
                </a:lnTo>
                <a:lnTo>
                  <a:pt x="68" y="0"/>
                </a:lnTo>
                <a:lnTo>
                  <a:pt x="66" y="0"/>
                </a:lnTo>
                <a:lnTo>
                  <a:pt x="60" y="0"/>
                </a:lnTo>
                <a:lnTo>
                  <a:pt x="57" y="0"/>
                </a:lnTo>
                <a:lnTo>
                  <a:pt x="53" y="1"/>
                </a:lnTo>
                <a:lnTo>
                  <a:pt x="50" y="1"/>
                </a:lnTo>
                <a:lnTo>
                  <a:pt x="43" y="2"/>
                </a:lnTo>
                <a:lnTo>
                  <a:pt x="34" y="7"/>
                </a:lnTo>
                <a:lnTo>
                  <a:pt x="26" y="12"/>
                </a:lnTo>
                <a:lnTo>
                  <a:pt x="19" y="19"/>
                </a:lnTo>
                <a:lnTo>
                  <a:pt x="10" y="25"/>
                </a:lnTo>
                <a:lnTo>
                  <a:pt x="6" y="29"/>
                </a:lnTo>
                <a:lnTo>
                  <a:pt x="2" y="34"/>
                </a:lnTo>
                <a:lnTo>
                  <a:pt x="0" y="35"/>
                </a:lnTo>
                <a:close/>
              </a:path>
            </a:pathLst>
          </a:custGeom>
          <a:solidFill>
            <a:srgbClr val="4263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1" name="Freeform 73">
            <a:extLst>
              <a:ext uri="{FF2B5EF4-FFF2-40B4-BE49-F238E27FC236}">
                <a16:creationId xmlns:a16="http://schemas.microsoft.com/office/drawing/2014/main" id="{BA97E578-22FF-5740-A0C7-D6B7C5AF16B3}"/>
              </a:ext>
            </a:extLst>
          </p:cNvPr>
          <p:cNvSpPr>
            <a:spLocks/>
          </p:cNvSpPr>
          <p:nvPr/>
        </p:nvSpPr>
        <p:spPr bwMode="auto">
          <a:xfrm>
            <a:off x="5002213" y="2214563"/>
            <a:ext cx="504825" cy="300037"/>
          </a:xfrm>
          <a:custGeom>
            <a:avLst/>
            <a:gdLst>
              <a:gd name="T0" fmla="*/ 2147483647 w 237"/>
              <a:gd name="T1" fmla="*/ 2147483647 h 132"/>
              <a:gd name="T2" fmla="*/ 2147483647 w 237"/>
              <a:gd name="T3" fmla="*/ 2147483647 h 132"/>
              <a:gd name="T4" fmla="*/ 2147483647 w 237"/>
              <a:gd name="T5" fmla="*/ 2147483647 h 132"/>
              <a:gd name="T6" fmla="*/ 2147483647 w 237"/>
              <a:gd name="T7" fmla="*/ 2147483647 h 132"/>
              <a:gd name="T8" fmla="*/ 0 w 237"/>
              <a:gd name="T9" fmla="*/ 2147483647 h 132"/>
              <a:gd name="T10" fmla="*/ 0 w 237"/>
              <a:gd name="T11" fmla="*/ 2147483647 h 132"/>
              <a:gd name="T12" fmla="*/ 2147483647 w 237"/>
              <a:gd name="T13" fmla="*/ 2147483647 h 132"/>
              <a:gd name="T14" fmla="*/ 2147483647 w 237"/>
              <a:gd name="T15" fmla="*/ 2147483647 h 132"/>
              <a:gd name="T16" fmla="*/ 2147483647 w 237"/>
              <a:gd name="T17" fmla="*/ 2147483647 h 132"/>
              <a:gd name="T18" fmla="*/ 2147483647 w 237"/>
              <a:gd name="T19" fmla="*/ 2147483647 h 132"/>
              <a:gd name="T20" fmla="*/ 2147483647 w 237"/>
              <a:gd name="T21" fmla="*/ 2147483647 h 132"/>
              <a:gd name="T22" fmla="*/ 2147483647 w 237"/>
              <a:gd name="T23" fmla="*/ 0 h 132"/>
              <a:gd name="T24" fmla="*/ 2147483647 w 237"/>
              <a:gd name="T25" fmla="*/ 0 h 132"/>
              <a:gd name="T26" fmla="*/ 2147483647 w 237"/>
              <a:gd name="T27" fmla="*/ 0 h 132"/>
              <a:gd name="T28" fmla="*/ 2147483647 w 237"/>
              <a:gd name="T29" fmla="*/ 2147483647 h 132"/>
              <a:gd name="T30" fmla="*/ 2147483647 w 237"/>
              <a:gd name="T31" fmla="*/ 2147483647 h 132"/>
              <a:gd name="T32" fmla="*/ 2147483647 w 237"/>
              <a:gd name="T33" fmla="*/ 2147483647 h 132"/>
              <a:gd name="T34" fmla="*/ 2147483647 w 237"/>
              <a:gd name="T35" fmla="*/ 2147483647 h 132"/>
              <a:gd name="T36" fmla="*/ 2147483647 w 237"/>
              <a:gd name="T37" fmla="*/ 2147483647 h 132"/>
              <a:gd name="T38" fmla="*/ 2147483647 w 237"/>
              <a:gd name="T39" fmla="*/ 2147483647 h 132"/>
              <a:gd name="T40" fmla="*/ 2147483647 w 237"/>
              <a:gd name="T41" fmla="*/ 2147483647 h 132"/>
              <a:gd name="T42" fmla="*/ 2147483647 w 237"/>
              <a:gd name="T43" fmla="*/ 2147483647 h 132"/>
              <a:gd name="T44" fmla="*/ 2147483647 w 237"/>
              <a:gd name="T45" fmla="*/ 2147483647 h 132"/>
              <a:gd name="T46" fmla="*/ 2147483647 w 237"/>
              <a:gd name="T47" fmla="*/ 2147483647 h 132"/>
              <a:gd name="T48" fmla="*/ 2147483647 w 237"/>
              <a:gd name="T49" fmla="*/ 2147483647 h 132"/>
              <a:gd name="T50" fmla="*/ 2147483647 w 237"/>
              <a:gd name="T51" fmla="*/ 2147483647 h 132"/>
              <a:gd name="T52" fmla="*/ 2147483647 w 237"/>
              <a:gd name="T53" fmla="*/ 2147483647 h 132"/>
              <a:gd name="T54" fmla="*/ 2147483647 w 237"/>
              <a:gd name="T55" fmla="*/ 2147483647 h 132"/>
              <a:gd name="T56" fmla="*/ 2147483647 w 237"/>
              <a:gd name="T57" fmla="*/ 2147483647 h 132"/>
              <a:gd name="T58" fmla="*/ 2147483647 w 237"/>
              <a:gd name="T59" fmla="*/ 2147483647 h 132"/>
              <a:gd name="T60" fmla="*/ 2147483647 w 237"/>
              <a:gd name="T61" fmla="*/ 2147483647 h 132"/>
              <a:gd name="T62" fmla="*/ 2147483647 w 237"/>
              <a:gd name="T63" fmla="*/ 2147483647 h 132"/>
              <a:gd name="T64" fmla="*/ 2147483647 w 237"/>
              <a:gd name="T65" fmla="*/ 2147483647 h 132"/>
              <a:gd name="T66" fmla="*/ 2147483647 w 237"/>
              <a:gd name="T67" fmla="*/ 2147483647 h 132"/>
              <a:gd name="T68" fmla="*/ 2147483647 w 237"/>
              <a:gd name="T69" fmla="*/ 2147483647 h 132"/>
              <a:gd name="T70" fmla="*/ 2147483647 w 237"/>
              <a:gd name="T71" fmla="*/ 2147483647 h 132"/>
              <a:gd name="T72" fmla="*/ 2147483647 w 237"/>
              <a:gd name="T73" fmla="*/ 2147483647 h 132"/>
              <a:gd name="T74" fmla="*/ 2147483647 w 237"/>
              <a:gd name="T75" fmla="*/ 2147483647 h 132"/>
              <a:gd name="T76" fmla="*/ 2147483647 w 237"/>
              <a:gd name="T77" fmla="*/ 2147483647 h 132"/>
              <a:gd name="T78" fmla="*/ 2147483647 w 237"/>
              <a:gd name="T79" fmla="*/ 2147483647 h 132"/>
              <a:gd name="T80" fmla="*/ 2147483647 w 237"/>
              <a:gd name="T81" fmla="*/ 2147483647 h 132"/>
              <a:gd name="T82" fmla="*/ 2147483647 w 237"/>
              <a:gd name="T83" fmla="*/ 2147483647 h 132"/>
              <a:gd name="T84" fmla="*/ 2147483647 w 237"/>
              <a:gd name="T85" fmla="*/ 2147483647 h 132"/>
              <a:gd name="T86" fmla="*/ 2147483647 w 237"/>
              <a:gd name="T87" fmla="*/ 2147483647 h 132"/>
              <a:gd name="T88" fmla="*/ 2147483647 w 237"/>
              <a:gd name="T89" fmla="*/ 2147483647 h 132"/>
              <a:gd name="T90" fmla="*/ 2147483647 w 237"/>
              <a:gd name="T91" fmla="*/ 2147483647 h 132"/>
              <a:gd name="T92" fmla="*/ 2147483647 w 237"/>
              <a:gd name="T93" fmla="*/ 2147483647 h 132"/>
              <a:gd name="T94" fmla="*/ 2147483647 w 237"/>
              <a:gd name="T95" fmla="*/ 2147483647 h 132"/>
              <a:gd name="T96" fmla="*/ 2147483647 w 237"/>
              <a:gd name="T97" fmla="*/ 2147483647 h 132"/>
              <a:gd name="T98" fmla="*/ 2147483647 w 237"/>
              <a:gd name="T99" fmla="*/ 2147483647 h 132"/>
              <a:gd name="T100" fmla="*/ 2147483647 w 237"/>
              <a:gd name="T101" fmla="*/ 2147483647 h 132"/>
              <a:gd name="T102" fmla="*/ 2147483647 w 237"/>
              <a:gd name="T103" fmla="*/ 2147483647 h 132"/>
              <a:gd name="T104" fmla="*/ 2147483647 w 237"/>
              <a:gd name="T105" fmla="*/ 2147483647 h 132"/>
              <a:gd name="T106" fmla="*/ 2147483647 w 237"/>
              <a:gd name="T107" fmla="*/ 2147483647 h 132"/>
              <a:gd name="T108" fmla="*/ 2147483647 w 237"/>
              <a:gd name="T109" fmla="*/ 2147483647 h 132"/>
              <a:gd name="T110" fmla="*/ 2147483647 w 237"/>
              <a:gd name="T111" fmla="*/ 2147483647 h 132"/>
              <a:gd name="T112" fmla="*/ 2147483647 w 237"/>
              <a:gd name="T113" fmla="*/ 2147483647 h 132"/>
              <a:gd name="T114" fmla="*/ 2147483647 w 237"/>
              <a:gd name="T115" fmla="*/ 2147483647 h 132"/>
              <a:gd name="T116" fmla="*/ 2147483647 w 237"/>
              <a:gd name="T117" fmla="*/ 2147483647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7"/>
              <a:gd name="T178" fmla="*/ 0 h 132"/>
              <a:gd name="T179" fmla="*/ 237 w 237"/>
              <a:gd name="T180" fmla="*/ 132 h 1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7" h="132">
                <a:moveTo>
                  <a:pt x="32" y="87"/>
                </a:moveTo>
                <a:lnTo>
                  <a:pt x="27" y="81"/>
                </a:lnTo>
                <a:lnTo>
                  <a:pt x="23" y="77"/>
                </a:lnTo>
                <a:lnTo>
                  <a:pt x="19" y="73"/>
                </a:lnTo>
                <a:lnTo>
                  <a:pt x="16" y="70"/>
                </a:lnTo>
                <a:lnTo>
                  <a:pt x="10" y="64"/>
                </a:lnTo>
                <a:lnTo>
                  <a:pt x="7" y="61"/>
                </a:lnTo>
                <a:lnTo>
                  <a:pt x="5" y="57"/>
                </a:lnTo>
                <a:lnTo>
                  <a:pt x="3" y="53"/>
                </a:lnTo>
                <a:lnTo>
                  <a:pt x="0" y="47"/>
                </a:lnTo>
                <a:lnTo>
                  <a:pt x="0" y="43"/>
                </a:lnTo>
                <a:lnTo>
                  <a:pt x="0" y="39"/>
                </a:lnTo>
                <a:lnTo>
                  <a:pt x="2" y="35"/>
                </a:lnTo>
                <a:lnTo>
                  <a:pt x="5" y="27"/>
                </a:lnTo>
                <a:lnTo>
                  <a:pt x="10" y="20"/>
                </a:lnTo>
                <a:lnTo>
                  <a:pt x="16" y="13"/>
                </a:lnTo>
                <a:lnTo>
                  <a:pt x="24" y="9"/>
                </a:lnTo>
                <a:lnTo>
                  <a:pt x="29" y="6"/>
                </a:lnTo>
                <a:lnTo>
                  <a:pt x="33" y="5"/>
                </a:lnTo>
                <a:lnTo>
                  <a:pt x="37" y="3"/>
                </a:lnTo>
                <a:lnTo>
                  <a:pt x="43" y="3"/>
                </a:lnTo>
                <a:lnTo>
                  <a:pt x="46" y="2"/>
                </a:lnTo>
                <a:lnTo>
                  <a:pt x="51" y="0"/>
                </a:lnTo>
                <a:lnTo>
                  <a:pt x="56" y="0"/>
                </a:lnTo>
                <a:lnTo>
                  <a:pt x="63" y="0"/>
                </a:lnTo>
                <a:lnTo>
                  <a:pt x="68" y="0"/>
                </a:lnTo>
                <a:lnTo>
                  <a:pt x="76" y="0"/>
                </a:lnTo>
                <a:lnTo>
                  <a:pt x="81" y="0"/>
                </a:lnTo>
                <a:lnTo>
                  <a:pt x="90" y="2"/>
                </a:lnTo>
                <a:lnTo>
                  <a:pt x="97" y="2"/>
                </a:lnTo>
                <a:lnTo>
                  <a:pt x="104" y="2"/>
                </a:lnTo>
                <a:lnTo>
                  <a:pt x="111" y="3"/>
                </a:lnTo>
                <a:lnTo>
                  <a:pt x="119" y="5"/>
                </a:lnTo>
                <a:lnTo>
                  <a:pt x="127" y="6"/>
                </a:lnTo>
                <a:lnTo>
                  <a:pt x="135" y="9"/>
                </a:lnTo>
                <a:lnTo>
                  <a:pt x="142" y="10"/>
                </a:lnTo>
                <a:lnTo>
                  <a:pt x="151" y="13"/>
                </a:lnTo>
                <a:lnTo>
                  <a:pt x="158" y="15"/>
                </a:lnTo>
                <a:lnTo>
                  <a:pt x="165" y="18"/>
                </a:lnTo>
                <a:lnTo>
                  <a:pt x="172" y="20"/>
                </a:lnTo>
                <a:lnTo>
                  <a:pt x="179" y="23"/>
                </a:lnTo>
                <a:lnTo>
                  <a:pt x="186" y="26"/>
                </a:lnTo>
                <a:lnTo>
                  <a:pt x="193" y="30"/>
                </a:lnTo>
                <a:lnTo>
                  <a:pt x="199" y="35"/>
                </a:lnTo>
                <a:lnTo>
                  <a:pt x="205" y="39"/>
                </a:lnTo>
                <a:lnTo>
                  <a:pt x="209" y="43"/>
                </a:lnTo>
                <a:lnTo>
                  <a:pt x="215" y="47"/>
                </a:lnTo>
                <a:lnTo>
                  <a:pt x="220" y="52"/>
                </a:lnTo>
                <a:lnTo>
                  <a:pt x="224" y="57"/>
                </a:lnTo>
                <a:lnTo>
                  <a:pt x="227" y="61"/>
                </a:lnTo>
                <a:lnTo>
                  <a:pt x="232" y="69"/>
                </a:lnTo>
                <a:lnTo>
                  <a:pt x="233" y="74"/>
                </a:lnTo>
                <a:lnTo>
                  <a:pt x="237" y="81"/>
                </a:lnTo>
                <a:lnTo>
                  <a:pt x="237" y="88"/>
                </a:lnTo>
                <a:lnTo>
                  <a:pt x="237" y="96"/>
                </a:lnTo>
                <a:lnTo>
                  <a:pt x="234" y="103"/>
                </a:lnTo>
                <a:lnTo>
                  <a:pt x="232" y="110"/>
                </a:lnTo>
                <a:lnTo>
                  <a:pt x="227" y="115"/>
                </a:lnTo>
                <a:lnTo>
                  <a:pt x="222" y="121"/>
                </a:lnTo>
                <a:lnTo>
                  <a:pt x="215" y="127"/>
                </a:lnTo>
                <a:lnTo>
                  <a:pt x="209" y="131"/>
                </a:lnTo>
                <a:lnTo>
                  <a:pt x="205" y="131"/>
                </a:lnTo>
                <a:lnTo>
                  <a:pt x="199" y="132"/>
                </a:lnTo>
                <a:lnTo>
                  <a:pt x="195" y="131"/>
                </a:lnTo>
                <a:lnTo>
                  <a:pt x="190" y="131"/>
                </a:lnTo>
                <a:lnTo>
                  <a:pt x="185" y="127"/>
                </a:lnTo>
                <a:lnTo>
                  <a:pt x="179" y="120"/>
                </a:lnTo>
                <a:lnTo>
                  <a:pt x="178" y="115"/>
                </a:lnTo>
                <a:lnTo>
                  <a:pt x="176" y="111"/>
                </a:lnTo>
                <a:lnTo>
                  <a:pt x="175" y="107"/>
                </a:lnTo>
                <a:lnTo>
                  <a:pt x="178" y="104"/>
                </a:lnTo>
                <a:lnTo>
                  <a:pt x="178" y="100"/>
                </a:lnTo>
                <a:lnTo>
                  <a:pt x="180" y="96"/>
                </a:lnTo>
                <a:lnTo>
                  <a:pt x="183" y="93"/>
                </a:lnTo>
                <a:lnTo>
                  <a:pt x="189" y="91"/>
                </a:lnTo>
                <a:lnTo>
                  <a:pt x="190" y="86"/>
                </a:lnTo>
                <a:lnTo>
                  <a:pt x="188" y="83"/>
                </a:lnTo>
                <a:lnTo>
                  <a:pt x="185" y="78"/>
                </a:lnTo>
                <a:lnTo>
                  <a:pt x="182" y="76"/>
                </a:lnTo>
                <a:lnTo>
                  <a:pt x="178" y="73"/>
                </a:lnTo>
                <a:lnTo>
                  <a:pt x="173" y="70"/>
                </a:lnTo>
                <a:lnTo>
                  <a:pt x="166" y="67"/>
                </a:lnTo>
                <a:lnTo>
                  <a:pt x="162" y="64"/>
                </a:lnTo>
                <a:lnTo>
                  <a:pt x="155" y="60"/>
                </a:lnTo>
                <a:lnTo>
                  <a:pt x="148" y="59"/>
                </a:lnTo>
                <a:lnTo>
                  <a:pt x="141" y="54"/>
                </a:lnTo>
                <a:lnTo>
                  <a:pt x="134" y="52"/>
                </a:lnTo>
                <a:lnTo>
                  <a:pt x="127" y="49"/>
                </a:lnTo>
                <a:lnTo>
                  <a:pt x="119" y="46"/>
                </a:lnTo>
                <a:lnTo>
                  <a:pt x="112" y="43"/>
                </a:lnTo>
                <a:lnTo>
                  <a:pt x="104" y="42"/>
                </a:lnTo>
                <a:lnTo>
                  <a:pt x="97" y="39"/>
                </a:lnTo>
                <a:lnTo>
                  <a:pt x="91" y="37"/>
                </a:lnTo>
                <a:lnTo>
                  <a:pt x="84" y="36"/>
                </a:lnTo>
                <a:lnTo>
                  <a:pt x="80" y="36"/>
                </a:lnTo>
                <a:lnTo>
                  <a:pt x="74" y="36"/>
                </a:lnTo>
                <a:lnTo>
                  <a:pt x="70" y="36"/>
                </a:lnTo>
                <a:lnTo>
                  <a:pt x="63" y="39"/>
                </a:lnTo>
                <a:lnTo>
                  <a:pt x="60" y="43"/>
                </a:lnTo>
                <a:lnTo>
                  <a:pt x="60" y="46"/>
                </a:lnTo>
                <a:lnTo>
                  <a:pt x="61" y="50"/>
                </a:lnTo>
                <a:lnTo>
                  <a:pt x="64" y="54"/>
                </a:lnTo>
                <a:lnTo>
                  <a:pt x="68" y="61"/>
                </a:lnTo>
                <a:lnTo>
                  <a:pt x="70" y="66"/>
                </a:lnTo>
                <a:lnTo>
                  <a:pt x="71" y="70"/>
                </a:lnTo>
                <a:lnTo>
                  <a:pt x="71" y="76"/>
                </a:lnTo>
                <a:lnTo>
                  <a:pt x="71" y="80"/>
                </a:lnTo>
                <a:lnTo>
                  <a:pt x="68" y="87"/>
                </a:lnTo>
                <a:lnTo>
                  <a:pt x="63" y="93"/>
                </a:lnTo>
                <a:lnTo>
                  <a:pt x="58" y="94"/>
                </a:lnTo>
                <a:lnTo>
                  <a:pt x="54" y="96"/>
                </a:lnTo>
                <a:lnTo>
                  <a:pt x="50" y="96"/>
                </a:lnTo>
                <a:lnTo>
                  <a:pt x="46" y="97"/>
                </a:lnTo>
                <a:lnTo>
                  <a:pt x="41" y="96"/>
                </a:lnTo>
                <a:lnTo>
                  <a:pt x="37" y="94"/>
                </a:lnTo>
                <a:lnTo>
                  <a:pt x="34" y="91"/>
                </a:lnTo>
                <a:lnTo>
                  <a:pt x="32" y="8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2" name="Freeform 74">
            <a:extLst>
              <a:ext uri="{FF2B5EF4-FFF2-40B4-BE49-F238E27FC236}">
                <a16:creationId xmlns:a16="http://schemas.microsoft.com/office/drawing/2014/main" id="{10A2CB79-CE09-D94A-9AB3-EFD33697BB3F}"/>
              </a:ext>
            </a:extLst>
          </p:cNvPr>
          <p:cNvSpPr>
            <a:spLocks/>
          </p:cNvSpPr>
          <p:nvPr/>
        </p:nvSpPr>
        <p:spPr bwMode="auto">
          <a:xfrm>
            <a:off x="5095875" y="2379663"/>
            <a:ext cx="314325" cy="187325"/>
          </a:xfrm>
          <a:custGeom>
            <a:avLst/>
            <a:gdLst>
              <a:gd name="T0" fmla="*/ 2147483647 w 148"/>
              <a:gd name="T1" fmla="*/ 2147483647 h 82"/>
              <a:gd name="T2" fmla="*/ 2147483647 w 148"/>
              <a:gd name="T3" fmla="*/ 2147483647 h 82"/>
              <a:gd name="T4" fmla="*/ 2147483647 w 148"/>
              <a:gd name="T5" fmla="*/ 2147483647 h 82"/>
              <a:gd name="T6" fmla="*/ 2147483647 w 148"/>
              <a:gd name="T7" fmla="*/ 2147483647 h 82"/>
              <a:gd name="T8" fmla="*/ 2147483647 w 148"/>
              <a:gd name="T9" fmla="*/ 2147483647 h 82"/>
              <a:gd name="T10" fmla="*/ 2147483647 w 148"/>
              <a:gd name="T11" fmla="*/ 2147483647 h 82"/>
              <a:gd name="T12" fmla="*/ 2147483647 w 148"/>
              <a:gd name="T13" fmla="*/ 2147483647 h 82"/>
              <a:gd name="T14" fmla="*/ 2147483647 w 148"/>
              <a:gd name="T15" fmla="*/ 2147483647 h 82"/>
              <a:gd name="T16" fmla="*/ 2147483647 w 148"/>
              <a:gd name="T17" fmla="*/ 2147483647 h 82"/>
              <a:gd name="T18" fmla="*/ 2147483647 w 148"/>
              <a:gd name="T19" fmla="*/ 2147483647 h 82"/>
              <a:gd name="T20" fmla="*/ 2147483647 w 148"/>
              <a:gd name="T21" fmla="*/ 2147483647 h 82"/>
              <a:gd name="T22" fmla="*/ 2147483647 w 148"/>
              <a:gd name="T23" fmla="*/ 2147483647 h 82"/>
              <a:gd name="T24" fmla="*/ 2147483647 w 148"/>
              <a:gd name="T25" fmla="*/ 2147483647 h 82"/>
              <a:gd name="T26" fmla="*/ 2147483647 w 148"/>
              <a:gd name="T27" fmla="*/ 2147483647 h 82"/>
              <a:gd name="T28" fmla="*/ 2147483647 w 148"/>
              <a:gd name="T29" fmla="*/ 2147483647 h 82"/>
              <a:gd name="T30" fmla="*/ 2147483647 w 148"/>
              <a:gd name="T31" fmla="*/ 2147483647 h 82"/>
              <a:gd name="T32" fmla="*/ 2147483647 w 148"/>
              <a:gd name="T33" fmla="*/ 2147483647 h 82"/>
              <a:gd name="T34" fmla="*/ 2147483647 w 148"/>
              <a:gd name="T35" fmla="*/ 2147483647 h 82"/>
              <a:gd name="T36" fmla="*/ 2147483647 w 148"/>
              <a:gd name="T37" fmla="*/ 2147483647 h 82"/>
              <a:gd name="T38" fmla="*/ 2147483647 w 148"/>
              <a:gd name="T39" fmla="*/ 2147483647 h 82"/>
              <a:gd name="T40" fmla="*/ 2147483647 w 148"/>
              <a:gd name="T41" fmla="*/ 2147483647 h 82"/>
              <a:gd name="T42" fmla="*/ 2147483647 w 148"/>
              <a:gd name="T43" fmla="*/ 2147483647 h 82"/>
              <a:gd name="T44" fmla="*/ 2147483647 w 148"/>
              <a:gd name="T45" fmla="*/ 2147483647 h 82"/>
              <a:gd name="T46" fmla="*/ 2147483647 w 148"/>
              <a:gd name="T47" fmla="*/ 2147483647 h 82"/>
              <a:gd name="T48" fmla="*/ 2147483647 w 148"/>
              <a:gd name="T49" fmla="*/ 2147483647 h 82"/>
              <a:gd name="T50" fmla="*/ 2147483647 w 148"/>
              <a:gd name="T51" fmla="*/ 2147483647 h 82"/>
              <a:gd name="T52" fmla="*/ 2147483647 w 148"/>
              <a:gd name="T53" fmla="*/ 2147483647 h 82"/>
              <a:gd name="T54" fmla="*/ 2147483647 w 148"/>
              <a:gd name="T55" fmla="*/ 2147483647 h 82"/>
              <a:gd name="T56" fmla="*/ 2147483647 w 148"/>
              <a:gd name="T57" fmla="*/ 2147483647 h 82"/>
              <a:gd name="T58" fmla="*/ 2147483647 w 148"/>
              <a:gd name="T59" fmla="*/ 2147483647 h 82"/>
              <a:gd name="T60" fmla="*/ 2147483647 w 148"/>
              <a:gd name="T61" fmla="*/ 2147483647 h 82"/>
              <a:gd name="T62" fmla="*/ 2147483647 w 148"/>
              <a:gd name="T63" fmla="*/ 2147483647 h 82"/>
              <a:gd name="T64" fmla="*/ 2147483647 w 148"/>
              <a:gd name="T65" fmla="*/ 2147483647 h 82"/>
              <a:gd name="T66" fmla="*/ 2147483647 w 148"/>
              <a:gd name="T67" fmla="*/ 2147483647 h 82"/>
              <a:gd name="T68" fmla="*/ 2147483647 w 148"/>
              <a:gd name="T69" fmla="*/ 2147483647 h 82"/>
              <a:gd name="T70" fmla="*/ 2147483647 w 148"/>
              <a:gd name="T71" fmla="*/ 2147483647 h 82"/>
              <a:gd name="T72" fmla="*/ 2147483647 w 148"/>
              <a:gd name="T73" fmla="*/ 2147483647 h 82"/>
              <a:gd name="T74" fmla="*/ 2147483647 w 148"/>
              <a:gd name="T75" fmla="*/ 2147483647 h 82"/>
              <a:gd name="T76" fmla="*/ 2147483647 w 148"/>
              <a:gd name="T77" fmla="*/ 2147483647 h 82"/>
              <a:gd name="T78" fmla="*/ 2147483647 w 148"/>
              <a:gd name="T79" fmla="*/ 2147483647 h 82"/>
              <a:gd name="T80" fmla="*/ 2147483647 w 148"/>
              <a:gd name="T81" fmla="*/ 2147483647 h 82"/>
              <a:gd name="T82" fmla="*/ 2147483647 w 148"/>
              <a:gd name="T83" fmla="*/ 2147483647 h 82"/>
              <a:gd name="T84" fmla="*/ 2147483647 w 148"/>
              <a:gd name="T85" fmla="*/ 2147483647 h 82"/>
              <a:gd name="T86" fmla="*/ 2147483647 w 148"/>
              <a:gd name="T87" fmla="*/ 2147483647 h 82"/>
              <a:gd name="T88" fmla="*/ 2147483647 w 148"/>
              <a:gd name="T89" fmla="*/ 2147483647 h 82"/>
              <a:gd name="T90" fmla="*/ 2147483647 w 148"/>
              <a:gd name="T91" fmla="*/ 2147483647 h 82"/>
              <a:gd name="T92" fmla="*/ 2147483647 w 148"/>
              <a:gd name="T93" fmla="*/ 2147483647 h 82"/>
              <a:gd name="T94" fmla="*/ 2147483647 w 148"/>
              <a:gd name="T95" fmla="*/ 2147483647 h 82"/>
              <a:gd name="T96" fmla="*/ 2147483647 w 148"/>
              <a:gd name="T97" fmla="*/ 2147483647 h 82"/>
              <a:gd name="T98" fmla="*/ 0 w 148"/>
              <a:gd name="T99" fmla="*/ 2147483647 h 82"/>
              <a:gd name="T100" fmla="*/ 0 w 148"/>
              <a:gd name="T101" fmla="*/ 2147483647 h 82"/>
              <a:gd name="T102" fmla="*/ 0 w 148"/>
              <a:gd name="T103" fmla="*/ 2147483647 h 82"/>
              <a:gd name="T104" fmla="*/ 2147483647 w 148"/>
              <a:gd name="T105" fmla="*/ 2147483647 h 82"/>
              <a:gd name="T106" fmla="*/ 2147483647 w 148"/>
              <a:gd name="T107" fmla="*/ 2147483647 h 82"/>
              <a:gd name="T108" fmla="*/ 2147483647 w 148"/>
              <a:gd name="T109" fmla="*/ 2147483647 h 82"/>
              <a:gd name="T110" fmla="*/ 2147483647 w 148"/>
              <a:gd name="T111" fmla="*/ 0 h 82"/>
              <a:gd name="T112" fmla="*/ 2147483647 w 148"/>
              <a:gd name="T113" fmla="*/ 2147483647 h 82"/>
              <a:gd name="T114" fmla="*/ 2147483647 w 148"/>
              <a:gd name="T115" fmla="*/ 2147483647 h 82"/>
              <a:gd name="T116" fmla="*/ 2147483647 w 148"/>
              <a:gd name="T117" fmla="*/ 2147483647 h 82"/>
              <a:gd name="T118" fmla="*/ 2147483647 w 148"/>
              <a:gd name="T119" fmla="*/ 2147483647 h 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
              <a:gd name="T181" fmla="*/ 0 h 82"/>
              <a:gd name="T182" fmla="*/ 148 w 148"/>
              <a:gd name="T183" fmla="*/ 82 h 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 h="82">
                <a:moveTo>
                  <a:pt x="34" y="5"/>
                </a:moveTo>
                <a:lnTo>
                  <a:pt x="40" y="10"/>
                </a:lnTo>
                <a:lnTo>
                  <a:pt x="44" y="13"/>
                </a:lnTo>
                <a:lnTo>
                  <a:pt x="50" y="15"/>
                </a:lnTo>
                <a:lnTo>
                  <a:pt x="56" y="20"/>
                </a:lnTo>
                <a:lnTo>
                  <a:pt x="60" y="23"/>
                </a:lnTo>
                <a:lnTo>
                  <a:pt x="66" y="27"/>
                </a:lnTo>
                <a:lnTo>
                  <a:pt x="70" y="28"/>
                </a:lnTo>
                <a:lnTo>
                  <a:pt x="75" y="31"/>
                </a:lnTo>
                <a:lnTo>
                  <a:pt x="80" y="32"/>
                </a:lnTo>
                <a:lnTo>
                  <a:pt x="85" y="34"/>
                </a:lnTo>
                <a:lnTo>
                  <a:pt x="91" y="37"/>
                </a:lnTo>
                <a:lnTo>
                  <a:pt x="98" y="38"/>
                </a:lnTo>
                <a:lnTo>
                  <a:pt x="102" y="38"/>
                </a:lnTo>
                <a:lnTo>
                  <a:pt x="110" y="38"/>
                </a:lnTo>
                <a:lnTo>
                  <a:pt x="117" y="37"/>
                </a:lnTo>
                <a:lnTo>
                  <a:pt x="122" y="37"/>
                </a:lnTo>
                <a:lnTo>
                  <a:pt x="128" y="37"/>
                </a:lnTo>
                <a:lnTo>
                  <a:pt x="132" y="37"/>
                </a:lnTo>
                <a:lnTo>
                  <a:pt x="136" y="38"/>
                </a:lnTo>
                <a:lnTo>
                  <a:pt x="141" y="41"/>
                </a:lnTo>
                <a:lnTo>
                  <a:pt x="145" y="47"/>
                </a:lnTo>
                <a:lnTo>
                  <a:pt x="148" y="55"/>
                </a:lnTo>
                <a:lnTo>
                  <a:pt x="146" y="64"/>
                </a:lnTo>
                <a:lnTo>
                  <a:pt x="145" y="71"/>
                </a:lnTo>
                <a:lnTo>
                  <a:pt x="142" y="74"/>
                </a:lnTo>
                <a:lnTo>
                  <a:pt x="138" y="78"/>
                </a:lnTo>
                <a:lnTo>
                  <a:pt x="134" y="79"/>
                </a:lnTo>
                <a:lnTo>
                  <a:pt x="129" y="81"/>
                </a:lnTo>
                <a:lnTo>
                  <a:pt x="125" y="81"/>
                </a:lnTo>
                <a:lnTo>
                  <a:pt x="121" y="81"/>
                </a:lnTo>
                <a:lnTo>
                  <a:pt x="117" y="81"/>
                </a:lnTo>
                <a:lnTo>
                  <a:pt x="111" y="82"/>
                </a:lnTo>
                <a:lnTo>
                  <a:pt x="102" y="82"/>
                </a:lnTo>
                <a:lnTo>
                  <a:pt x="95" y="82"/>
                </a:lnTo>
                <a:lnTo>
                  <a:pt x="87" y="81"/>
                </a:lnTo>
                <a:lnTo>
                  <a:pt x="80" y="79"/>
                </a:lnTo>
                <a:lnTo>
                  <a:pt x="74" y="76"/>
                </a:lnTo>
                <a:lnTo>
                  <a:pt x="67" y="75"/>
                </a:lnTo>
                <a:lnTo>
                  <a:pt x="60" y="71"/>
                </a:lnTo>
                <a:lnTo>
                  <a:pt x="53" y="68"/>
                </a:lnTo>
                <a:lnTo>
                  <a:pt x="46" y="64"/>
                </a:lnTo>
                <a:lnTo>
                  <a:pt x="40" y="61"/>
                </a:lnTo>
                <a:lnTo>
                  <a:pt x="32" y="57"/>
                </a:lnTo>
                <a:lnTo>
                  <a:pt x="24" y="52"/>
                </a:lnTo>
                <a:lnTo>
                  <a:pt x="17" y="47"/>
                </a:lnTo>
                <a:lnTo>
                  <a:pt x="10" y="42"/>
                </a:lnTo>
                <a:lnTo>
                  <a:pt x="6" y="38"/>
                </a:lnTo>
                <a:lnTo>
                  <a:pt x="3" y="34"/>
                </a:lnTo>
                <a:lnTo>
                  <a:pt x="0" y="31"/>
                </a:lnTo>
                <a:lnTo>
                  <a:pt x="0" y="27"/>
                </a:lnTo>
                <a:lnTo>
                  <a:pt x="0" y="18"/>
                </a:lnTo>
                <a:lnTo>
                  <a:pt x="3" y="11"/>
                </a:lnTo>
                <a:lnTo>
                  <a:pt x="9" y="5"/>
                </a:lnTo>
                <a:lnTo>
                  <a:pt x="16" y="1"/>
                </a:lnTo>
                <a:lnTo>
                  <a:pt x="20" y="0"/>
                </a:lnTo>
                <a:lnTo>
                  <a:pt x="24" y="1"/>
                </a:lnTo>
                <a:lnTo>
                  <a:pt x="30" y="3"/>
                </a:lnTo>
                <a:lnTo>
                  <a:pt x="34"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3" name="Freeform 75">
            <a:extLst>
              <a:ext uri="{FF2B5EF4-FFF2-40B4-BE49-F238E27FC236}">
                <a16:creationId xmlns:a16="http://schemas.microsoft.com/office/drawing/2014/main" id="{B049937E-BF01-D443-8FE7-306A1D6CB41B}"/>
              </a:ext>
            </a:extLst>
          </p:cNvPr>
          <p:cNvSpPr>
            <a:spLocks/>
          </p:cNvSpPr>
          <p:nvPr/>
        </p:nvSpPr>
        <p:spPr bwMode="auto">
          <a:xfrm>
            <a:off x="5849938" y="2351088"/>
            <a:ext cx="152400" cy="1319212"/>
          </a:xfrm>
          <a:custGeom>
            <a:avLst/>
            <a:gdLst>
              <a:gd name="T0" fmla="*/ 2147483647 w 72"/>
              <a:gd name="T1" fmla="*/ 0 h 580"/>
              <a:gd name="T2" fmla="*/ 2147483647 w 72"/>
              <a:gd name="T3" fmla="*/ 2147483647 h 580"/>
              <a:gd name="T4" fmla="*/ 2147483647 w 72"/>
              <a:gd name="T5" fmla="*/ 2147483647 h 580"/>
              <a:gd name="T6" fmla="*/ 0 w 72"/>
              <a:gd name="T7" fmla="*/ 2147483647 h 580"/>
              <a:gd name="T8" fmla="*/ 2147483647 w 72"/>
              <a:gd name="T9" fmla="*/ 0 h 580"/>
              <a:gd name="T10" fmla="*/ 2147483647 w 72"/>
              <a:gd name="T11" fmla="*/ 0 h 580"/>
              <a:gd name="T12" fmla="*/ 0 60000 65536"/>
              <a:gd name="T13" fmla="*/ 0 60000 65536"/>
              <a:gd name="T14" fmla="*/ 0 60000 65536"/>
              <a:gd name="T15" fmla="*/ 0 60000 65536"/>
              <a:gd name="T16" fmla="*/ 0 60000 65536"/>
              <a:gd name="T17" fmla="*/ 0 60000 65536"/>
              <a:gd name="T18" fmla="*/ 0 w 72"/>
              <a:gd name="T19" fmla="*/ 0 h 580"/>
              <a:gd name="T20" fmla="*/ 72 w 72"/>
              <a:gd name="T21" fmla="*/ 580 h 580"/>
            </a:gdLst>
            <a:ahLst/>
            <a:cxnLst>
              <a:cxn ang="T12">
                <a:pos x="T0" y="T1"/>
              </a:cxn>
              <a:cxn ang="T13">
                <a:pos x="T2" y="T3"/>
              </a:cxn>
              <a:cxn ang="T14">
                <a:pos x="T4" y="T5"/>
              </a:cxn>
              <a:cxn ang="T15">
                <a:pos x="T6" y="T7"/>
              </a:cxn>
              <a:cxn ang="T16">
                <a:pos x="T8" y="T9"/>
              </a:cxn>
              <a:cxn ang="T17">
                <a:pos x="T10" y="T11"/>
              </a:cxn>
            </a:cxnLst>
            <a:rect l="T18" t="T19" r="T20" b="T21"/>
            <a:pathLst>
              <a:path w="72" h="580">
                <a:moveTo>
                  <a:pt x="19" y="0"/>
                </a:moveTo>
                <a:lnTo>
                  <a:pt x="72" y="44"/>
                </a:lnTo>
                <a:lnTo>
                  <a:pt x="63" y="580"/>
                </a:lnTo>
                <a:lnTo>
                  <a:pt x="0" y="546"/>
                </a:lnTo>
                <a:lnTo>
                  <a:pt x="19" y="0"/>
                </a:lnTo>
                <a:close/>
              </a:path>
            </a:pathLst>
          </a:custGeom>
          <a:solidFill>
            <a:srgbClr val="BA6B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4" name="Freeform 76">
            <a:extLst>
              <a:ext uri="{FF2B5EF4-FFF2-40B4-BE49-F238E27FC236}">
                <a16:creationId xmlns:a16="http://schemas.microsoft.com/office/drawing/2014/main" id="{0EEA0BB6-A150-A848-93DD-6EDCCCD91149}"/>
              </a:ext>
            </a:extLst>
          </p:cNvPr>
          <p:cNvSpPr>
            <a:spLocks/>
          </p:cNvSpPr>
          <p:nvPr/>
        </p:nvSpPr>
        <p:spPr bwMode="auto">
          <a:xfrm>
            <a:off x="5837238" y="2370138"/>
            <a:ext cx="77787" cy="1258887"/>
          </a:xfrm>
          <a:custGeom>
            <a:avLst/>
            <a:gdLst>
              <a:gd name="T0" fmla="*/ 2147483647 w 37"/>
              <a:gd name="T1" fmla="*/ 2147483647 h 553"/>
              <a:gd name="T2" fmla="*/ 0 w 37"/>
              <a:gd name="T3" fmla="*/ 2147483647 h 553"/>
              <a:gd name="T4" fmla="*/ 2147483647 w 37"/>
              <a:gd name="T5" fmla="*/ 2147483647 h 553"/>
              <a:gd name="T6" fmla="*/ 2147483647 w 37"/>
              <a:gd name="T7" fmla="*/ 0 h 553"/>
              <a:gd name="T8" fmla="*/ 2147483647 w 37"/>
              <a:gd name="T9" fmla="*/ 2147483647 h 553"/>
              <a:gd name="T10" fmla="*/ 2147483647 w 37"/>
              <a:gd name="T11" fmla="*/ 2147483647 h 553"/>
              <a:gd name="T12" fmla="*/ 0 60000 65536"/>
              <a:gd name="T13" fmla="*/ 0 60000 65536"/>
              <a:gd name="T14" fmla="*/ 0 60000 65536"/>
              <a:gd name="T15" fmla="*/ 0 60000 65536"/>
              <a:gd name="T16" fmla="*/ 0 60000 65536"/>
              <a:gd name="T17" fmla="*/ 0 60000 65536"/>
              <a:gd name="T18" fmla="*/ 0 w 37"/>
              <a:gd name="T19" fmla="*/ 0 h 553"/>
              <a:gd name="T20" fmla="*/ 37 w 37"/>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37" h="553">
                <a:moveTo>
                  <a:pt x="8" y="1"/>
                </a:moveTo>
                <a:lnTo>
                  <a:pt x="0" y="541"/>
                </a:lnTo>
                <a:lnTo>
                  <a:pt x="23" y="553"/>
                </a:lnTo>
                <a:lnTo>
                  <a:pt x="37" y="0"/>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5" name="Freeform 77">
            <a:extLst>
              <a:ext uri="{FF2B5EF4-FFF2-40B4-BE49-F238E27FC236}">
                <a16:creationId xmlns:a16="http://schemas.microsoft.com/office/drawing/2014/main" id="{01BCB0CE-DFFE-6142-B0C8-F373BA2AF520}"/>
              </a:ext>
            </a:extLst>
          </p:cNvPr>
          <p:cNvSpPr>
            <a:spLocks/>
          </p:cNvSpPr>
          <p:nvPr/>
        </p:nvSpPr>
        <p:spPr bwMode="auto">
          <a:xfrm>
            <a:off x="5921375" y="2133600"/>
            <a:ext cx="134938" cy="2767013"/>
          </a:xfrm>
          <a:custGeom>
            <a:avLst/>
            <a:gdLst>
              <a:gd name="T0" fmla="*/ 2147483647 w 63"/>
              <a:gd name="T1" fmla="*/ 2147483647 h 1216"/>
              <a:gd name="T2" fmla="*/ 2147483647 w 63"/>
              <a:gd name="T3" fmla="*/ 2147483647 h 1216"/>
              <a:gd name="T4" fmla="*/ 2147483647 w 63"/>
              <a:gd name="T5" fmla="*/ 2147483647 h 1216"/>
              <a:gd name="T6" fmla="*/ 2147483647 w 63"/>
              <a:gd name="T7" fmla="*/ 2147483647 h 1216"/>
              <a:gd name="T8" fmla="*/ 2147483647 w 63"/>
              <a:gd name="T9" fmla="*/ 2147483647 h 1216"/>
              <a:gd name="T10" fmla="*/ 2147483647 w 63"/>
              <a:gd name="T11" fmla="*/ 2147483647 h 1216"/>
              <a:gd name="T12" fmla="*/ 2147483647 w 63"/>
              <a:gd name="T13" fmla="*/ 2147483647 h 1216"/>
              <a:gd name="T14" fmla="*/ 2147483647 w 63"/>
              <a:gd name="T15" fmla="*/ 2147483647 h 1216"/>
              <a:gd name="T16" fmla="*/ 2147483647 w 63"/>
              <a:gd name="T17" fmla="*/ 2147483647 h 1216"/>
              <a:gd name="T18" fmla="*/ 2147483647 w 63"/>
              <a:gd name="T19" fmla="*/ 2147483647 h 1216"/>
              <a:gd name="T20" fmla="*/ 2147483647 w 63"/>
              <a:gd name="T21" fmla="*/ 2147483647 h 1216"/>
              <a:gd name="T22" fmla="*/ 2147483647 w 63"/>
              <a:gd name="T23" fmla="*/ 2147483647 h 1216"/>
              <a:gd name="T24" fmla="*/ 2147483647 w 63"/>
              <a:gd name="T25" fmla="*/ 2147483647 h 1216"/>
              <a:gd name="T26" fmla="*/ 2147483647 w 63"/>
              <a:gd name="T27" fmla="*/ 2147483647 h 1216"/>
              <a:gd name="T28" fmla="*/ 0 w 63"/>
              <a:gd name="T29" fmla="*/ 2147483647 h 1216"/>
              <a:gd name="T30" fmla="*/ 0 w 63"/>
              <a:gd name="T31" fmla="*/ 2147483647 h 1216"/>
              <a:gd name="T32" fmla="*/ 2147483647 w 63"/>
              <a:gd name="T33" fmla="*/ 2147483647 h 1216"/>
              <a:gd name="T34" fmla="*/ 2147483647 w 63"/>
              <a:gd name="T35" fmla="*/ 2147483647 h 1216"/>
              <a:gd name="T36" fmla="*/ 2147483647 w 63"/>
              <a:gd name="T37" fmla="*/ 2147483647 h 1216"/>
              <a:gd name="T38" fmla="*/ 2147483647 w 63"/>
              <a:gd name="T39" fmla="*/ 2147483647 h 1216"/>
              <a:gd name="T40" fmla="*/ 2147483647 w 63"/>
              <a:gd name="T41" fmla="*/ 2147483647 h 1216"/>
              <a:gd name="T42" fmla="*/ 2147483647 w 63"/>
              <a:gd name="T43" fmla="*/ 2147483647 h 1216"/>
              <a:gd name="T44" fmla="*/ 2147483647 w 63"/>
              <a:gd name="T45" fmla="*/ 2147483647 h 1216"/>
              <a:gd name="T46" fmla="*/ 2147483647 w 63"/>
              <a:gd name="T47" fmla="*/ 0 h 1216"/>
              <a:gd name="T48" fmla="*/ 2147483647 w 63"/>
              <a:gd name="T49" fmla="*/ 2147483647 h 1216"/>
              <a:gd name="T50" fmla="*/ 2147483647 w 63"/>
              <a:gd name="T51" fmla="*/ 2147483647 h 1216"/>
              <a:gd name="T52" fmla="*/ 2147483647 w 63"/>
              <a:gd name="T53" fmla="*/ 2147483647 h 1216"/>
              <a:gd name="T54" fmla="*/ 2147483647 w 63"/>
              <a:gd name="T55" fmla="*/ 2147483647 h 1216"/>
              <a:gd name="T56" fmla="*/ 2147483647 w 63"/>
              <a:gd name="T57" fmla="*/ 2147483647 h 1216"/>
              <a:gd name="T58" fmla="*/ 2147483647 w 63"/>
              <a:gd name="T59" fmla="*/ 2147483647 h 1216"/>
              <a:gd name="T60" fmla="*/ 2147483647 w 63"/>
              <a:gd name="T61" fmla="*/ 2147483647 h 1216"/>
              <a:gd name="T62" fmla="*/ 2147483647 w 63"/>
              <a:gd name="T63" fmla="*/ 2147483647 h 1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1216"/>
              <a:gd name="T98" fmla="*/ 63 w 63"/>
              <a:gd name="T99" fmla="*/ 1216 h 1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1216">
                <a:moveTo>
                  <a:pt x="63" y="24"/>
                </a:moveTo>
                <a:lnTo>
                  <a:pt x="42" y="1190"/>
                </a:lnTo>
                <a:lnTo>
                  <a:pt x="42" y="1194"/>
                </a:lnTo>
                <a:lnTo>
                  <a:pt x="42" y="1200"/>
                </a:lnTo>
                <a:lnTo>
                  <a:pt x="39" y="1203"/>
                </a:lnTo>
                <a:lnTo>
                  <a:pt x="38" y="1207"/>
                </a:lnTo>
                <a:lnTo>
                  <a:pt x="31" y="1211"/>
                </a:lnTo>
                <a:lnTo>
                  <a:pt x="24" y="1216"/>
                </a:lnTo>
                <a:lnTo>
                  <a:pt x="19" y="1214"/>
                </a:lnTo>
                <a:lnTo>
                  <a:pt x="15" y="1214"/>
                </a:lnTo>
                <a:lnTo>
                  <a:pt x="11" y="1213"/>
                </a:lnTo>
                <a:lnTo>
                  <a:pt x="8" y="1211"/>
                </a:lnTo>
                <a:lnTo>
                  <a:pt x="4" y="1209"/>
                </a:lnTo>
                <a:lnTo>
                  <a:pt x="1" y="1206"/>
                </a:lnTo>
                <a:lnTo>
                  <a:pt x="0" y="1202"/>
                </a:lnTo>
                <a:lnTo>
                  <a:pt x="0" y="1197"/>
                </a:lnTo>
                <a:lnTo>
                  <a:pt x="19" y="21"/>
                </a:lnTo>
                <a:lnTo>
                  <a:pt x="19" y="16"/>
                </a:lnTo>
                <a:lnTo>
                  <a:pt x="21" y="11"/>
                </a:lnTo>
                <a:lnTo>
                  <a:pt x="24" y="7"/>
                </a:lnTo>
                <a:lnTo>
                  <a:pt x="27" y="6"/>
                </a:lnTo>
                <a:lnTo>
                  <a:pt x="29" y="3"/>
                </a:lnTo>
                <a:lnTo>
                  <a:pt x="34" y="1"/>
                </a:lnTo>
                <a:lnTo>
                  <a:pt x="38" y="0"/>
                </a:lnTo>
                <a:lnTo>
                  <a:pt x="42" y="1"/>
                </a:lnTo>
                <a:lnTo>
                  <a:pt x="51" y="3"/>
                </a:lnTo>
                <a:lnTo>
                  <a:pt x="56" y="7"/>
                </a:lnTo>
                <a:lnTo>
                  <a:pt x="59" y="10"/>
                </a:lnTo>
                <a:lnTo>
                  <a:pt x="61" y="14"/>
                </a:lnTo>
                <a:lnTo>
                  <a:pt x="62"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6" name="Freeform 78">
            <a:extLst>
              <a:ext uri="{FF2B5EF4-FFF2-40B4-BE49-F238E27FC236}">
                <a16:creationId xmlns:a16="http://schemas.microsoft.com/office/drawing/2014/main" id="{00509D85-95D9-D840-9BAC-98B12DD5B1BF}"/>
              </a:ext>
            </a:extLst>
          </p:cNvPr>
          <p:cNvSpPr>
            <a:spLocks/>
          </p:cNvSpPr>
          <p:nvPr/>
        </p:nvSpPr>
        <p:spPr bwMode="auto">
          <a:xfrm>
            <a:off x="5743575" y="3541713"/>
            <a:ext cx="223838" cy="149225"/>
          </a:xfrm>
          <a:custGeom>
            <a:avLst/>
            <a:gdLst>
              <a:gd name="T0" fmla="*/ 2147483647 w 105"/>
              <a:gd name="T1" fmla="*/ 2147483647 h 65"/>
              <a:gd name="T2" fmla="*/ 2147483647 w 105"/>
              <a:gd name="T3" fmla="*/ 2147483647 h 65"/>
              <a:gd name="T4" fmla="*/ 2147483647 w 105"/>
              <a:gd name="T5" fmla="*/ 2147483647 h 65"/>
              <a:gd name="T6" fmla="*/ 2147483647 w 105"/>
              <a:gd name="T7" fmla="*/ 2147483647 h 65"/>
              <a:gd name="T8" fmla="*/ 2147483647 w 105"/>
              <a:gd name="T9" fmla="*/ 2147483647 h 65"/>
              <a:gd name="T10" fmla="*/ 2147483647 w 105"/>
              <a:gd name="T11" fmla="*/ 2147483647 h 65"/>
              <a:gd name="T12" fmla="*/ 2147483647 w 105"/>
              <a:gd name="T13" fmla="*/ 2147483647 h 65"/>
              <a:gd name="T14" fmla="*/ 2147483647 w 105"/>
              <a:gd name="T15" fmla="*/ 2147483647 h 65"/>
              <a:gd name="T16" fmla="*/ 2147483647 w 105"/>
              <a:gd name="T17" fmla="*/ 2147483647 h 65"/>
              <a:gd name="T18" fmla="*/ 2147483647 w 105"/>
              <a:gd name="T19" fmla="*/ 2147483647 h 65"/>
              <a:gd name="T20" fmla="*/ 2147483647 w 105"/>
              <a:gd name="T21" fmla="*/ 2147483647 h 65"/>
              <a:gd name="T22" fmla="*/ 2147483647 w 105"/>
              <a:gd name="T23" fmla="*/ 2147483647 h 65"/>
              <a:gd name="T24" fmla="*/ 2147483647 w 105"/>
              <a:gd name="T25" fmla="*/ 2147483647 h 65"/>
              <a:gd name="T26" fmla="*/ 2147483647 w 105"/>
              <a:gd name="T27" fmla="*/ 2147483647 h 65"/>
              <a:gd name="T28" fmla="*/ 2147483647 w 105"/>
              <a:gd name="T29" fmla="*/ 2147483647 h 65"/>
              <a:gd name="T30" fmla="*/ 2147483647 w 105"/>
              <a:gd name="T31" fmla="*/ 2147483647 h 65"/>
              <a:gd name="T32" fmla="*/ 2147483647 w 105"/>
              <a:gd name="T33" fmla="*/ 2147483647 h 65"/>
              <a:gd name="T34" fmla="*/ 2147483647 w 105"/>
              <a:gd name="T35" fmla="*/ 2147483647 h 65"/>
              <a:gd name="T36" fmla="*/ 2147483647 w 105"/>
              <a:gd name="T37" fmla="*/ 2147483647 h 65"/>
              <a:gd name="T38" fmla="*/ 0 w 105"/>
              <a:gd name="T39" fmla="*/ 2147483647 h 65"/>
              <a:gd name="T40" fmla="*/ 2147483647 w 105"/>
              <a:gd name="T41" fmla="*/ 2147483647 h 65"/>
              <a:gd name="T42" fmla="*/ 2147483647 w 105"/>
              <a:gd name="T43" fmla="*/ 2147483647 h 65"/>
              <a:gd name="T44" fmla="*/ 2147483647 w 105"/>
              <a:gd name="T45" fmla="*/ 2147483647 h 65"/>
              <a:gd name="T46" fmla="*/ 2147483647 w 105"/>
              <a:gd name="T47" fmla="*/ 0 h 65"/>
              <a:gd name="T48" fmla="*/ 2147483647 w 105"/>
              <a:gd name="T49" fmla="*/ 0 h 65"/>
              <a:gd name="T50" fmla="*/ 2147483647 w 105"/>
              <a:gd name="T51" fmla="*/ 0 h 65"/>
              <a:gd name="T52" fmla="*/ 2147483647 w 105"/>
              <a:gd name="T53" fmla="*/ 2147483647 h 65"/>
              <a:gd name="T54" fmla="*/ 2147483647 w 105"/>
              <a:gd name="T55" fmla="*/ 2147483647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5"/>
              <a:gd name="T85" fmla="*/ 0 h 65"/>
              <a:gd name="T86" fmla="*/ 105 w 105"/>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5" h="65">
                <a:moveTo>
                  <a:pt x="30" y="2"/>
                </a:moveTo>
                <a:lnTo>
                  <a:pt x="91" y="22"/>
                </a:lnTo>
                <a:lnTo>
                  <a:pt x="95" y="24"/>
                </a:lnTo>
                <a:lnTo>
                  <a:pt x="99" y="26"/>
                </a:lnTo>
                <a:lnTo>
                  <a:pt x="102" y="29"/>
                </a:lnTo>
                <a:lnTo>
                  <a:pt x="105" y="34"/>
                </a:lnTo>
                <a:lnTo>
                  <a:pt x="105" y="41"/>
                </a:lnTo>
                <a:lnTo>
                  <a:pt x="105" y="49"/>
                </a:lnTo>
                <a:lnTo>
                  <a:pt x="101" y="56"/>
                </a:lnTo>
                <a:lnTo>
                  <a:pt x="95" y="62"/>
                </a:lnTo>
                <a:lnTo>
                  <a:pt x="89" y="63"/>
                </a:lnTo>
                <a:lnTo>
                  <a:pt x="86" y="65"/>
                </a:lnTo>
                <a:lnTo>
                  <a:pt x="81" y="63"/>
                </a:lnTo>
                <a:lnTo>
                  <a:pt x="78" y="63"/>
                </a:lnTo>
                <a:lnTo>
                  <a:pt x="15" y="43"/>
                </a:lnTo>
                <a:lnTo>
                  <a:pt x="10" y="41"/>
                </a:lnTo>
                <a:lnTo>
                  <a:pt x="7" y="38"/>
                </a:lnTo>
                <a:lnTo>
                  <a:pt x="3" y="34"/>
                </a:lnTo>
                <a:lnTo>
                  <a:pt x="1" y="31"/>
                </a:lnTo>
                <a:lnTo>
                  <a:pt x="0" y="22"/>
                </a:lnTo>
                <a:lnTo>
                  <a:pt x="1" y="15"/>
                </a:lnTo>
                <a:lnTo>
                  <a:pt x="6" y="7"/>
                </a:lnTo>
                <a:lnTo>
                  <a:pt x="11" y="2"/>
                </a:lnTo>
                <a:lnTo>
                  <a:pt x="15" y="0"/>
                </a:lnTo>
                <a:lnTo>
                  <a:pt x="20" y="0"/>
                </a:lnTo>
                <a:lnTo>
                  <a:pt x="24" y="0"/>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7" name="Freeform 79">
            <a:extLst>
              <a:ext uri="{FF2B5EF4-FFF2-40B4-BE49-F238E27FC236}">
                <a16:creationId xmlns:a16="http://schemas.microsoft.com/office/drawing/2014/main" id="{1E3A1801-43FE-254A-AA83-75C9E5AE949D}"/>
              </a:ext>
            </a:extLst>
          </p:cNvPr>
          <p:cNvSpPr>
            <a:spLocks/>
          </p:cNvSpPr>
          <p:nvPr/>
        </p:nvSpPr>
        <p:spPr bwMode="auto">
          <a:xfrm>
            <a:off x="5265738" y="1785938"/>
            <a:ext cx="863600" cy="687387"/>
          </a:xfrm>
          <a:custGeom>
            <a:avLst/>
            <a:gdLst>
              <a:gd name="T0" fmla="*/ 2147483647 w 405"/>
              <a:gd name="T1" fmla="*/ 2147483647 h 302"/>
              <a:gd name="T2" fmla="*/ 2147483647 w 405"/>
              <a:gd name="T3" fmla="*/ 2147483647 h 302"/>
              <a:gd name="T4" fmla="*/ 2147483647 w 405"/>
              <a:gd name="T5" fmla="*/ 2147483647 h 302"/>
              <a:gd name="T6" fmla="*/ 0 w 405"/>
              <a:gd name="T7" fmla="*/ 0 h 302"/>
              <a:gd name="T8" fmla="*/ 2147483647 w 405"/>
              <a:gd name="T9" fmla="*/ 2147483647 h 302"/>
              <a:gd name="T10" fmla="*/ 2147483647 w 405"/>
              <a:gd name="T11" fmla="*/ 2147483647 h 302"/>
              <a:gd name="T12" fmla="*/ 0 60000 65536"/>
              <a:gd name="T13" fmla="*/ 0 60000 65536"/>
              <a:gd name="T14" fmla="*/ 0 60000 65536"/>
              <a:gd name="T15" fmla="*/ 0 60000 65536"/>
              <a:gd name="T16" fmla="*/ 0 60000 65536"/>
              <a:gd name="T17" fmla="*/ 0 60000 65536"/>
              <a:gd name="T18" fmla="*/ 0 w 405"/>
              <a:gd name="T19" fmla="*/ 0 h 302"/>
              <a:gd name="T20" fmla="*/ 405 w 405"/>
              <a:gd name="T21" fmla="*/ 302 h 302"/>
            </a:gdLst>
            <a:ahLst/>
            <a:cxnLst>
              <a:cxn ang="T12">
                <a:pos x="T0" y="T1"/>
              </a:cxn>
              <a:cxn ang="T13">
                <a:pos x="T2" y="T3"/>
              </a:cxn>
              <a:cxn ang="T14">
                <a:pos x="T4" y="T5"/>
              </a:cxn>
              <a:cxn ang="T15">
                <a:pos x="T6" y="T7"/>
              </a:cxn>
              <a:cxn ang="T16">
                <a:pos x="T8" y="T9"/>
              </a:cxn>
              <a:cxn ang="T17">
                <a:pos x="T10" y="T11"/>
              </a:cxn>
            </a:cxnLst>
            <a:rect l="T18" t="T19" r="T20" b="T21"/>
            <a:pathLst>
              <a:path w="405" h="302">
                <a:moveTo>
                  <a:pt x="18" y="110"/>
                </a:moveTo>
                <a:lnTo>
                  <a:pt x="403" y="302"/>
                </a:lnTo>
                <a:lnTo>
                  <a:pt x="405" y="183"/>
                </a:lnTo>
                <a:lnTo>
                  <a:pt x="0" y="0"/>
                </a:lnTo>
                <a:lnTo>
                  <a:pt x="18" y="110"/>
                </a:lnTo>
                <a:close/>
              </a:path>
            </a:pathLst>
          </a:custGeom>
          <a:solidFill>
            <a:srgbClr val="C261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8" name="Freeform 80">
            <a:extLst>
              <a:ext uri="{FF2B5EF4-FFF2-40B4-BE49-F238E27FC236}">
                <a16:creationId xmlns:a16="http://schemas.microsoft.com/office/drawing/2014/main" id="{975FA291-5F08-8F45-83B7-90AEA1836CB7}"/>
              </a:ext>
            </a:extLst>
          </p:cNvPr>
          <p:cNvSpPr>
            <a:spLocks/>
          </p:cNvSpPr>
          <p:nvPr/>
        </p:nvSpPr>
        <p:spPr bwMode="auto">
          <a:xfrm>
            <a:off x="5218113" y="1738313"/>
            <a:ext cx="950912" cy="555625"/>
          </a:xfrm>
          <a:custGeom>
            <a:avLst/>
            <a:gdLst>
              <a:gd name="T0" fmla="*/ 2147483647 w 446"/>
              <a:gd name="T1" fmla="*/ 2147483647 h 244"/>
              <a:gd name="T2" fmla="*/ 2147483647 w 446"/>
              <a:gd name="T3" fmla="*/ 2147483647 h 244"/>
              <a:gd name="T4" fmla="*/ 2147483647 w 446"/>
              <a:gd name="T5" fmla="*/ 2147483647 h 244"/>
              <a:gd name="T6" fmla="*/ 2147483647 w 446"/>
              <a:gd name="T7" fmla="*/ 2147483647 h 244"/>
              <a:gd name="T8" fmla="*/ 2147483647 w 446"/>
              <a:gd name="T9" fmla="*/ 2147483647 h 244"/>
              <a:gd name="T10" fmla="*/ 2147483647 w 446"/>
              <a:gd name="T11" fmla="*/ 2147483647 h 244"/>
              <a:gd name="T12" fmla="*/ 2147483647 w 446"/>
              <a:gd name="T13" fmla="*/ 2147483647 h 244"/>
              <a:gd name="T14" fmla="*/ 2147483647 w 446"/>
              <a:gd name="T15" fmla="*/ 2147483647 h 244"/>
              <a:gd name="T16" fmla="*/ 2147483647 w 446"/>
              <a:gd name="T17" fmla="*/ 2147483647 h 244"/>
              <a:gd name="T18" fmla="*/ 2147483647 w 446"/>
              <a:gd name="T19" fmla="*/ 2147483647 h 244"/>
              <a:gd name="T20" fmla="*/ 2147483647 w 446"/>
              <a:gd name="T21" fmla="*/ 2147483647 h 244"/>
              <a:gd name="T22" fmla="*/ 2147483647 w 446"/>
              <a:gd name="T23" fmla="*/ 2147483647 h 244"/>
              <a:gd name="T24" fmla="*/ 2147483647 w 446"/>
              <a:gd name="T25" fmla="*/ 2147483647 h 244"/>
              <a:gd name="T26" fmla="*/ 2147483647 w 446"/>
              <a:gd name="T27" fmla="*/ 2147483647 h 244"/>
              <a:gd name="T28" fmla="*/ 0 w 446"/>
              <a:gd name="T29" fmla="*/ 2147483647 h 244"/>
              <a:gd name="T30" fmla="*/ 2147483647 w 446"/>
              <a:gd name="T31" fmla="*/ 2147483647 h 244"/>
              <a:gd name="T32" fmla="*/ 2147483647 w 446"/>
              <a:gd name="T33" fmla="*/ 2147483647 h 244"/>
              <a:gd name="T34" fmla="*/ 2147483647 w 446"/>
              <a:gd name="T35" fmla="*/ 2147483647 h 244"/>
              <a:gd name="T36" fmla="*/ 2147483647 w 446"/>
              <a:gd name="T37" fmla="*/ 0 h 244"/>
              <a:gd name="T38" fmla="*/ 2147483647 w 446"/>
              <a:gd name="T39" fmla="*/ 0 h 244"/>
              <a:gd name="T40" fmla="*/ 2147483647 w 446"/>
              <a:gd name="T41" fmla="*/ 0 h 244"/>
              <a:gd name="T42" fmla="*/ 2147483647 w 446"/>
              <a:gd name="T43" fmla="*/ 2147483647 h 244"/>
              <a:gd name="T44" fmla="*/ 2147483647 w 446"/>
              <a:gd name="T45" fmla="*/ 2147483647 h 244"/>
              <a:gd name="T46" fmla="*/ 2147483647 w 446"/>
              <a:gd name="T47" fmla="*/ 2147483647 h 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6"/>
              <a:gd name="T73" fmla="*/ 0 h 244"/>
              <a:gd name="T74" fmla="*/ 446 w 446"/>
              <a:gd name="T75" fmla="*/ 244 h 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6" h="244">
                <a:moveTo>
                  <a:pt x="37" y="5"/>
                </a:moveTo>
                <a:lnTo>
                  <a:pt x="439" y="205"/>
                </a:lnTo>
                <a:lnTo>
                  <a:pt x="444" y="212"/>
                </a:lnTo>
                <a:lnTo>
                  <a:pt x="446" y="219"/>
                </a:lnTo>
                <a:lnTo>
                  <a:pt x="446" y="227"/>
                </a:lnTo>
                <a:lnTo>
                  <a:pt x="443" y="235"/>
                </a:lnTo>
                <a:lnTo>
                  <a:pt x="436" y="239"/>
                </a:lnTo>
                <a:lnTo>
                  <a:pt x="430" y="244"/>
                </a:lnTo>
                <a:lnTo>
                  <a:pt x="425" y="244"/>
                </a:lnTo>
                <a:lnTo>
                  <a:pt x="420" y="244"/>
                </a:lnTo>
                <a:lnTo>
                  <a:pt x="418" y="242"/>
                </a:lnTo>
                <a:lnTo>
                  <a:pt x="413" y="239"/>
                </a:lnTo>
                <a:lnTo>
                  <a:pt x="8" y="36"/>
                </a:lnTo>
                <a:lnTo>
                  <a:pt x="2" y="28"/>
                </a:lnTo>
                <a:lnTo>
                  <a:pt x="0" y="19"/>
                </a:lnTo>
                <a:lnTo>
                  <a:pt x="2" y="12"/>
                </a:lnTo>
                <a:lnTo>
                  <a:pt x="8" y="5"/>
                </a:lnTo>
                <a:lnTo>
                  <a:pt x="13" y="1"/>
                </a:lnTo>
                <a:lnTo>
                  <a:pt x="20" y="0"/>
                </a:lnTo>
                <a:lnTo>
                  <a:pt x="25" y="0"/>
                </a:lnTo>
                <a:lnTo>
                  <a:pt x="29" y="0"/>
                </a:lnTo>
                <a:lnTo>
                  <a:pt x="33" y="2"/>
                </a:lnTo>
                <a:lnTo>
                  <a:pt x="37"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49" name="Freeform 81">
            <a:extLst>
              <a:ext uri="{FF2B5EF4-FFF2-40B4-BE49-F238E27FC236}">
                <a16:creationId xmlns:a16="http://schemas.microsoft.com/office/drawing/2014/main" id="{975C446F-3BD3-5649-8850-CBB8D591E207}"/>
              </a:ext>
            </a:extLst>
          </p:cNvPr>
          <p:cNvSpPr>
            <a:spLocks/>
          </p:cNvSpPr>
          <p:nvPr/>
        </p:nvSpPr>
        <p:spPr bwMode="auto">
          <a:xfrm>
            <a:off x="5199063" y="1995488"/>
            <a:ext cx="949325" cy="509587"/>
          </a:xfrm>
          <a:custGeom>
            <a:avLst/>
            <a:gdLst>
              <a:gd name="T0" fmla="*/ 2147483647 w 445"/>
              <a:gd name="T1" fmla="*/ 2147483647 h 224"/>
              <a:gd name="T2" fmla="*/ 2147483647 w 445"/>
              <a:gd name="T3" fmla="*/ 2147483647 h 224"/>
              <a:gd name="T4" fmla="*/ 2147483647 w 445"/>
              <a:gd name="T5" fmla="*/ 2147483647 h 224"/>
              <a:gd name="T6" fmla="*/ 2147483647 w 445"/>
              <a:gd name="T7" fmla="*/ 2147483647 h 224"/>
              <a:gd name="T8" fmla="*/ 2147483647 w 445"/>
              <a:gd name="T9" fmla="*/ 2147483647 h 224"/>
              <a:gd name="T10" fmla="*/ 2147483647 w 445"/>
              <a:gd name="T11" fmla="*/ 2147483647 h 224"/>
              <a:gd name="T12" fmla="*/ 2147483647 w 445"/>
              <a:gd name="T13" fmla="*/ 2147483647 h 224"/>
              <a:gd name="T14" fmla="*/ 2147483647 w 445"/>
              <a:gd name="T15" fmla="*/ 2147483647 h 224"/>
              <a:gd name="T16" fmla="*/ 2147483647 w 445"/>
              <a:gd name="T17" fmla="*/ 2147483647 h 224"/>
              <a:gd name="T18" fmla="*/ 2147483647 w 445"/>
              <a:gd name="T19" fmla="*/ 2147483647 h 224"/>
              <a:gd name="T20" fmla="*/ 2147483647 w 445"/>
              <a:gd name="T21" fmla="*/ 2147483647 h 224"/>
              <a:gd name="T22" fmla="*/ 2147483647 w 445"/>
              <a:gd name="T23" fmla="*/ 2147483647 h 224"/>
              <a:gd name="T24" fmla="*/ 2147483647 w 445"/>
              <a:gd name="T25" fmla="*/ 2147483647 h 224"/>
              <a:gd name="T26" fmla="*/ 2147483647 w 445"/>
              <a:gd name="T27" fmla="*/ 2147483647 h 224"/>
              <a:gd name="T28" fmla="*/ 2147483647 w 445"/>
              <a:gd name="T29" fmla="*/ 2147483647 h 224"/>
              <a:gd name="T30" fmla="*/ 2147483647 w 445"/>
              <a:gd name="T31" fmla="*/ 2147483647 h 224"/>
              <a:gd name="T32" fmla="*/ 2147483647 w 445"/>
              <a:gd name="T33" fmla="*/ 2147483647 h 224"/>
              <a:gd name="T34" fmla="*/ 0 w 445"/>
              <a:gd name="T35" fmla="*/ 2147483647 h 224"/>
              <a:gd name="T36" fmla="*/ 0 w 445"/>
              <a:gd name="T37" fmla="*/ 2147483647 h 224"/>
              <a:gd name="T38" fmla="*/ 0 w 445"/>
              <a:gd name="T39" fmla="*/ 2147483647 h 224"/>
              <a:gd name="T40" fmla="*/ 2147483647 w 445"/>
              <a:gd name="T41" fmla="*/ 2147483647 h 224"/>
              <a:gd name="T42" fmla="*/ 2147483647 w 445"/>
              <a:gd name="T43" fmla="*/ 2147483647 h 224"/>
              <a:gd name="T44" fmla="*/ 2147483647 w 445"/>
              <a:gd name="T45" fmla="*/ 0 h 224"/>
              <a:gd name="T46" fmla="*/ 2147483647 w 445"/>
              <a:gd name="T47" fmla="*/ 0 h 224"/>
              <a:gd name="T48" fmla="*/ 2147483647 w 445"/>
              <a:gd name="T49" fmla="*/ 0 h 224"/>
              <a:gd name="T50" fmla="*/ 2147483647 w 445"/>
              <a:gd name="T51" fmla="*/ 2147483647 h 224"/>
              <a:gd name="T52" fmla="*/ 2147483647 w 445"/>
              <a:gd name="T53" fmla="*/ 2147483647 h 224"/>
              <a:gd name="T54" fmla="*/ 2147483647 w 445"/>
              <a:gd name="T55" fmla="*/ 2147483647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5"/>
              <a:gd name="T85" fmla="*/ 0 h 224"/>
              <a:gd name="T86" fmla="*/ 445 w 445"/>
              <a:gd name="T87" fmla="*/ 224 h 2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5" h="224">
                <a:moveTo>
                  <a:pt x="35" y="6"/>
                </a:moveTo>
                <a:lnTo>
                  <a:pt x="432" y="184"/>
                </a:lnTo>
                <a:lnTo>
                  <a:pt x="436" y="186"/>
                </a:lnTo>
                <a:lnTo>
                  <a:pt x="439" y="189"/>
                </a:lnTo>
                <a:lnTo>
                  <a:pt x="442" y="192"/>
                </a:lnTo>
                <a:lnTo>
                  <a:pt x="444" y="196"/>
                </a:lnTo>
                <a:lnTo>
                  <a:pt x="445" y="203"/>
                </a:lnTo>
                <a:lnTo>
                  <a:pt x="444" y="213"/>
                </a:lnTo>
                <a:lnTo>
                  <a:pt x="439" y="218"/>
                </a:lnTo>
                <a:lnTo>
                  <a:pt x="434" y="223"/>
                </a:lnTo>
                <a:lnTo>
                  <a:pt x="428" y="224"/>
                </a:lnTo>
                <a:lnTo>
                  <a:pt x="425" y="224"/>
                </a:lnTo>
                <a:lnTo>
                  <a:pt x="419" y="224"/>
                </a:lnTo>
                <a:lnTo>
                  <a:pt x="417" y="224"/>
                </a:lnTo>
                <a:lnTo>
                  <a:pt x="8" y="38"/>
                </a:lnTo>
                <a:lnTo>
                  <a:pt x="2" y="34"/>
                </a:lnTo>
                <a:lnTo>
                  <a:pt x="1" y="30"/>
                </a:lnTo>
                <a:lnTo>
                  <a:pt x="0" y="26"/>
                </a:lnTo>
                <a:lnTo>
                  <a:pt x="0" y="23"/>
                </a:lnTo>
                <a:lnTo>
                  <a:pt x="0" y="14"/>
                </a:lnTo>
                <a:lnTo>
                  <a:pt x="4" y="7"/>
                </a:lnTo>
                <a:lnTo>
                  <a:pt x="9" y="3"/>
                </a:lnTo>
                <a:lnTo>
                  <a:pt x="18" y="0"/>
                </a:lnTo>
                <a:lnTo>
                  <a:pt x="21" y="0"/>
                </a:lnTo>
                <a:lnTo>
                  <a:pt x="26" y="0"/>
                </a:lnTo>
                <a:lnTo>
                  <a:pt x="29" y="3"/>
                </a:lnTo>
                <a:lnTo>
                  <a:pt x="35"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0" name="Freeform 82">
            <a:extLst>
              <a:ext uri="{FF2B5EF4-FFF2-40B4-BE49-F238E27FC236}">
                <a16:creationId xmlns:a16="http://schemas.microsoft.com/office/drawing/2014/main" id="{D63A925E-EDB3-1D4B-B154-C3D034F9DB74}"/>
              </a:ext>
            </a:extLst>
          </p:cNvPr>
          <p:cNvSpPr>
            <a:spLocks/>
          </p:cNvSpPr>
          <p:nvPr/>
        </p:nvSpPr>
        <p:spPr bwMode="auto">
          <a:xfrm>
            <a:off x="6067425" y="2217738"/>
            <a:ext cx="93663" cy="277812"/>
          </a:xfrm>
          <a:custGeom>
            <a:avLst/>
            <a:gdLst>
              <a:gd name="T0" fmla="*/ 2147483647 w 44"/>
              <a:gd name="T1" fmla="*/ 0 h 122"/>
              <a:gd name="T2" fmla="*/ 2147483647 w 44"/>
              <a:gd name="T3" fmla="*/ 2147483647 h 122"/>
              <a:gd name="T4" fmla="*/ 0 w 44"/>
              <a:gd name="T5" fmla="*/ 2147483647 h 122"/>
              <a:gd name="T6" fmla="*/ 2147483647 w 44"/>
              <a:gd name="T7" fmla="*/ 2147483647 h 122"/>
              <a:gd name="T8" fmla="*/ 2147483647 w 44"/>
              <a:gd name="T9" fmla="*/ 0 h 122"/>
              <a:gd name="T10" fmla="*/ 2147483647 w 44"/>
              <a:gd name="T11" fmla="*/ 0 h 122"/>
              <a:gd name="T12" fmla="*/ 0 60000 65536"/>
              <a:gd name="T13" fmla="*/ 0 60000 65536"/>
              <a:gd name="T14" fmla="*/ 0 60000 65536"/>
              <a:gd name="T15" fmla="*/ 0 60000 65536"/>
              <a:gd name="T16" fmla="*/ 0 60000 65536"/>
              <a:gd name="T17" fmla="*/ 0 60000 65536"/>
              <a:gd name="T18" fmla="*/ 0 w 44"/>
              <a:gd name="T19" fmla="*/ 0 h 122"/>
              <a:gd name="T20" fmla="*/ 44 w 4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44" h="122">
                <a:moveTo>
                  <a:pt x="44" y="0"/>
                </a:moveTo>
                <a:lnTo>
                  <a:pt x="34" y="122"/>
                </a:lnTo>
                <a:lnTo>
                  <a:pt x="0" y="109"/>
                </a:lnTo>
                <a:lnTo>
                  <a:pt x="14" y="4"/>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1" name="Freeform 83">
            <a:extLst>
              <a:ext uri="{FF2B5EF4-FFF2-40B4-BE49-F238E27FC236}">
                <a16:creationId xmlns:a16="http://schemas.microsoft.com/office/drawing/2014/main" id="{8BB05180-2DE5-854A-82C9-05C60DA3101B}"/>
              </a:ext>
            </a:extLst>
          </p:cNvPr>
          <p:cNvSpPr>
            <a:spLocks/>
          </p:cNvSpPr>
          <p:nvPr/>
        </p:nvSpPr>
        <p:spPr bwMode="auto">
          <a:xfrm>
            <a:off x="5224463" y="1758950"/>
            <a:ext cx="104775" cy="461963"/>
          </a:xfrm>
          <a:custGeom>
            <a:avLst/>
            <a:gdLst>
              <a:gd name="T0" fmla="*/ 2147483647 w 49"/>
              <a:gd name="T1" fmla="*/ 2147483647 h 203"/>
              <a:gd name="T2" fmla="*/ 2147483647 w 49"/>
              <a:gd name="T3" fmla="*/ 2147483647 h 203"/>
              <a:gd name="T4" fmla="*/ 2147483647 w 49"/>
              <a:gd name="T5" fmla="*/ 2147483647 h 203"/>
              <a:gd name="T6" fmla="*/ 2147483647 w 49"/>
              <a:gd name="T7" fmla="*/ 2147483647 h 203"/>
              <a:gd name="T8" fmla="*/ 2147483647 w 49"/>
              <a:gd name="T9" fmla="*/ 2147483647 h 203"/>
              <a:gd name="T10" fmla="*/ 2147483647 w 49"/>
              <a:gd name="T11" fmla="*/ 2147483647 h 203"/>
              <a:gd name="T12" fmla="*/ 2147483647 w 49"/>
              <a:gd name="T13" fmla="*/ 2147483647 h 203"/>
              <a:gd name="T14" fmla="*/ 2147483647 w 49"/>
              <a:gd name="T15" fmla="*/ 2147483647 h 203"/>
              <a:gd name="T16" fmla="*/ 2147483647 w 49"/>
              <a:gd name="T17" fmla="*/ 2147483647 h 203"/>
              <a:gd name="T18" fmla="*/ 2147483647 w 49"/>
              <a:gd name="T19" fmla="*/ 2147483647 h 203"/>
              <a:gd name="T20" fmla="*/ 2147483647 w 49"/>
              <a:gd name="T21" fmla="*/ 2147483647 h 203"/>
              <a:gd name="T22" fmla="*/ 2147483647 w 49"/>
              <a:gd name="T23" fmla="*/ 2147483647 h 203"/>
              <a:gd name="T24" fmla="*/ 0 w 49"/>
              <a:gd name="T25" fmla="*/ 2147483647 h 203"/>
              <a:gd name="T26" fmla="*/ 2147483647 w 49"/>
              <a:gd name="T27" fmla="*/ 2147483647 h 203"/>
              <a:gd name="T28" fmla="*/ 2147483647 w 49"/>
              <a:gd name="T29" fmla="*/ 2147483647 h 203"/>
              <a:gd name="T30" fmla="*/ 2147483647 w 49"/>
              <a:gd name="T31" fmla="*/ 2147483647 h 203"/>
              <a:gd name="T32" fmla="*/ 2147483647 w 49"/>
              <a:gd name="T33" fmla="*/ 2147483647 h 203"/>
              <a:gd name="T34" fmla="*/ 2147483647 w 49"/>
              <a:gd name="T35" fmla="*/ 2147483647 h 203"/>
              <a:gd name="T36" fmla="*/ 2147483647 w 49"/>
              <a:gd name="T37" fmla="*/ 2147483647 h 203"/>
              <a:gd name="T38" fmla="*/ 2147483647 w 49"/>
              <a:gd name="T39" fmla="*/ 0 h 203"/>
              <a:gd name="T40" fmla="*/ 2147483647 w 49"/>
              <a:gd name="T41" fmla="*/ 0 h 203"/>
              <a:gd name="T42" fmla="*/ 2147483647 w 49"/>
              <a:gd name="T43" fmla="*/ 0 h 203"/>
              <a:gd name="T44" fmla="*/ 2147483647 w 49"/>
              <a:gd name="T45" fmla="*/ 2147483647 h 203"/>
              <a:gd name="T46" fmla="*/ 2147483647 w 49"/>
              <a:gd name="T47" fmla="*/ 2147483647 h 203"/>
              <a:gd name="T48" fmla="*/ 2147483647 w 49"/>
              <a:gd name="T49" fmla="*/ 2147483647 h 203"/>
              <a:gd name="T50" fmla="*/ 2147483647 w 49"/>
              <a:gd name="T51" fmla="*/ 2147483647 h 203"/>
              <a:gd name="T52" fmla="*/ 2147483647 w 49"/>
              <a:gd name="T53" fmla="*/ 2147483647 h 203"/>
              <a:gd name="T54" fmla="*/ 2147483647 w 49"/>
              <a:gd name="T55" fmla="*/ 2147483647 h 2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203"/>
              <a:gd name="T86" fmla="*/ 49 w 49"/>
              <a:gd name="T87" fmla="*/ 203 h 2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203">
                <a:moveTo>
                  <a:pt x="49" y="22"/>
                </a:moveTo>
                <a:lnTo>
                  <a:pt x="44" y="183"/>
                </a:lnTo>
                <a:lnTo>
                  <a:pt x="43" y="186"/>
                </a:lnTo>
                <a:lnTo>
                  <a:pt x="41" y="192"/>
                </a:lnTo>
                <a:lnTo>
                  <a:pt x="39" y="195"/>
                </a:lnTo>
                <a:lnTo>
                  <a:pt x="37" y="199"/>
                </a:lnTo>
                <a:lnTo>
                  <a:pt x="30" y="202"/>
                </a:lnTo>
                <a:lnTo>
                  <a:pt x="22" y="203"/>
                </a:lnTo>
                <a:lnTo>
                  <a:pt x="13" y="200"/>
                </a:lnTo>
                <a:lnTo>
                  <a:pt x="7" y="196"/>
                </a:lnTo>
                <a:lnTo>
                  <a:pt x="5" y="193"/>
                </a:lnTo>
                <a:lnTo>
                  <a:pt x="3" y="189"/>
                </a:lnTo>
                <a:lnTo>
                  <a:pt x="0" y="185"/>
                </a:lnTo>
                <a:lnTo>
                  <a:pt x="2" y="181"/>
                </a:lnTo>
                <a:lnTo>
                  <a:pt x="6" y="22"/>
                </a:lnTo>
                <a:lnTo>
                  <a:pt x="6" y="16"/>
                </a:lnTo>
                <a:lnTo>
                  <a:pt x="7" y="12"/>
                </a:lnTo>
                <a:lnTo>
                  <a:pt x="10" y="8"/>
                </a:lnTo>
                <a:lnTo>
                  <a:pt x="13" y="5"/>
                </a:lnTo>
                <a:lnTo>
                  <a:pt x="19" y="0"/>
                </a:lnTo>
                <a:lnTo>
                  <a:pt x="27" y="0"/>
                </a:lnTo>
                <a:lnTo>
                  <a:pt x="34" y="0"/>
                </a:lnTo>
                <a:lnTo>
                  <a:pt x="41" y="5"/>
                </a:lnTo>
                <a:lnTo>
                  <a:pt x="43" y="8"/>
                </a:lnTo>
                <a:lnTo>
                  <a:pt x="46" y="12"/>
                </a:lnTo>
                <a:lnTo>
                  <a:pt x="47" y="16"/>
                </a:lnTo>
                <a:lnTo>
                  <a:pt x="49"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2" name="Freeform 84">
            <a:extLst>
              <a:ext uri="{FF2B5EF4-FFF2-40B4-BE49-F238E27FC236}">
                <a16:creationId xmlns:a16="http://schemas.microsoft.com/office/drawing/2014/main" id="{0AA75861-3121-9841-A323-7713C7A13C5F}"/>
              </a:ext>
            </a:extLst>
          </p:cNvPr>
          <p:cNvSpPr>
            <a:spLocks/>
          </p:cNvSpPr>
          <p:nvPr/>
        </p:nvSpPr>
        <p:spPr bwMode="auto">
          <a:xfrm>
            <a:off x="4941888" y="4275138"/>
            <a:ext cx="808037" cy="293687"/>
          </a:xfrm>
          <a:custGeom>
            <a:avLst/>
            <a:gdLst>
              <a:gd name="T0" fmla="*/ 0 w 379"/>
              <a:gd name="T1" fmla="*/ 2147483647 h 129"/>
              <a:gd name="T2" fmla="*/ 2147483647 w 379"/>
              <a:gd name="T3" fmla="*/ 2147483647 h 129"/>
              <a:gd name="T4" fmla="*/ 2147483647 w 379"/>
              <a:gd name="T5" fmla="*/ 2147483647 h 129"/>
              <a:gd name="T6" fmla="*/ 2147483647 w 379"/>
              <a:gd name="T7" fmla="*/ 0 h 129"/>
              <a:gd name="T8" fmla="*/ 0 w 379"/>
              <a:gd name="T9" fmla="*/ 2147483647 h 129"/>
              <a:gd name="T10" fmla="*/ 0 w 379"/>
              <a:gd name="T11" fmla="*/ 2147483647 h 129"/>
              <a:gd name="T12" fmla="*/ 0 60000 65536"/>
              <a:gd name="T13" fmla="*/ 0 60000 65536"/>
              <a:gd name="T14" fmla="*/ 0 60000 65536"/>
              <a:gd name="T15" fmla="*/ 0 60000 65536"/>
              <a:gd name="T16" fmla="*/ 0 60000 65536"/>
              <a:gd name="T17" fmla="*/ 0 60000 65536"/>
              <a:gd name="T18" fmla="*/ 0 w 379"/>
              <a:gd name="T19" fmla="*/ 0 h 129"/>
              <a:gd name="T20" fmla="*/ 379 w 379"/>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379" h="129">
                <a:moveTo>
                  <a:pt x="0" y="36"/>
                </a:moveTo>
                <a:lnTo>
                  <a:pt x="142" y="129"/>
                </a:lnTo>
                <a:lnTo>
                  <a:pt x="379" y="76"/>
                </a:lnTo>
                <a:lnTo>
                  <a:pt x="234" y="0"/>
                </a:lnTo>
                <a:lnTo>
                  <a:pt x="0" y="36"/>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3" name="Freeform 85">
            <a:extLst>
              <a:ext uri="{FF2B5EF4-FFF2-40B4-BE49-F238E27FC236}">
                <a16:creationId xmlns:a16="http://schemas.microsoft.com/office/drawing/2014/main" id="{EDDBE643-454E-8F42-A07D-D0DAE0481877}"/>
              </a:ext>
            </a:extLst>
          </p:cNvPr>
          <p:cNvSpPr>
            <a:spLocks/>
          </p:cNvSpPr>
          <p:nvPr/>
        </p:nvSpPr>
        <p:spPr bwMode="auto">
          <a:xfrm>
            <a:off x="5419725" y="4240213"/>
            <a:ext cx="368300" cy="207962"/>
          </a:xfrm>
          <a:custGeom>
            <a:avLst/>
            <a:gdLst>
              <a:gd name="T0" fmla="*/ 2147483647 w 173"/>
              <a:gd name="T1" fmla="*/ 2147483647 h 91"/>
              <a:gd name="T2" fmla="*/ 2147483647 w 173"/>
              <a:gd name="T3" fmla="*/ 2147483647 h 91"/>
              <a:gd name="T4" fmla="*/ 2147483647 w 173"/>
              <a:gd name="T5" fmla="*/ 2147483647 h 91"/>
              <a:gd name="T6" fmla="*/ 2147483647 w 173"/>
              <a:gd name="T7" fmla="*/ 2147483647 h 91"/>
              <a:gd name="T8" fmla="*/ 2147483647 w 173"/>
              <a:gd name="T9" fmla="*/ 2147483647 h 91"/>
              <a:gd name="T10" fmla="*/ 2147483647 w 173"/>
              <a:gd name="T11" fmla="*/ 2147483647 h 91"/>
              <a:gd name="T12" fmla="*/ 2147483647 w 173"/>
              <a:gd name="T13" fmla="*/ 2147483647 h 91"/>
              <a:gd name="T14" fmla="*/ 2147483647 w 173"/>
              <a:gd name="T15" fmla="*/ 2147483647 h 91"/>
              <a:gd name="T16" fmla="*/ 2147483647 w 173"/>
              <a:gd name="T17" fmla="*/ 2147483647 h 91"/>
              <a:gd name="T18" fmla="*/ 2147483647 w 173"/>
              <a:gd name="T19" fmla="*/ 2147483647 h 91"/>
              <a:gd name="T20" fmla="*/ 2147483647 w 173"/>
              <a:gd name="T21" fmla="*/ 2147483647 h 91"/>
              <a:gd name="T22" fmla="*/ 2147483647 w 173"/>
              <a:gd name="T23" fmla="*/ 2147483647 h 91"/>
              <a:gd name="T24" fmla="*/ 2147483647 w 173"/>
              <a:gd name="T25" fmla="*/ 2147483647 h 91"/>
              <a:gd name="T26" fmla="*/ 2147483647 w 173"/>
              <a:gd name="T27" fmla="*/ 2147483647 h 91"/>
              <a:gd name="T28" fmla="*/ 2147483647 w 173"/>
              <a:gd name="T29" fmla="*/ 2147483647 h 91"/>
              <a:gd name="T30" fmla="*/ 2147483647 w 173"/>
              <a:gd name="T31" fmla="*/ 2147483647 h 91"/>
              <a:gd name="T32" fmla="*/ 2147483647 w 173"/>
              <a:gd name="T33" fmla="*/ 2147483647 h 91"/>
              <a:gd name="T34" fmla="*/ 2147483647 w 173"/>
              <a:gd name="T35" fmla="*/ 2147483647 h 91"/>
              <a:gd name="T36" fmla="*/ 2147483647 w 173"/>
              <a:gd name="T37" fmla="*/ 2147483647 h 91"/>
              <a:gd name="T38" fmla="*/ 2147483647 w 173"/>
              <a:gd name="T39" fmla="*/ 2147483647 h 91"/>
              <a:gd name="T40" fmla="*/ 2147483647 w 173"/>
              <a:gd name="T41" fmla="*/ 2147483647 h 91"/>
              <a:gd name="T42" fmla="*/ 0 w 173"/>
              <a:gd name="T43" fmla="*/ 2147483647 h 91"/>
              <a:gd name="T44" fmla="*/ 0 w 173"/>
              <a:gd name="T45" fmla="*/ 2147483647 h 91"/>
              <a:gd name="T46" fmla="*/ 0 w 173"/>
              <a:gd name="T47" fmla="*/ 2147483647 h 91"/>
              <a:gd name="T48" fmla="*/ 2147483647 w 173"/>
              <a:gd name="T49" fmla="*/ 2147483647 h 91"/>
              <a:gd name="T50" fmla="*/ 2147483647 w 173"/>
              <a:gd name="T51" fmla="*/ 2147483647 h 91"/>
              <a:gd name="T52" fmla="*/ 2147483647 w 173"/>
              <a:gd name="T53" fmla="*/ 2147483647 h 91"/>
              <a:gd name="T54" fmla="*/ 2147483647 w 173"/>
              <a:gd name="T55" fmla="*/ 0 h 91"/>
              <a:gd name="T56" fmla="*/ 2147483647 w 173"/>
              <a:gd name="T57" fmla="*/ 0 h 91"/>
              <a:gd name="T58" fmla="*/ 2147483647 w 173"/>
              <a:gd name="T59" fmla="*/ 0 h 91"/>
              <a:gd name="T60" fmla="*/ 2147483647 w 173"/>
              <a:gd name="T61" fmla="*/ 2147483647 h 91"/>
              <a:gd name="T62" fmla="*/ 2147483647 w 173"/>
              <a:gd name="T63" fmla="*/ 2147483647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91"/>
              <a:gd name="T98" fmla="*/ 173 w 173"/>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91">
                <a:moveTo>
                  <a:pt x="31" y="3"/>
                </a:moveTo>
                <a:lnTo>
                  <a:pt x="160" y="50"/>
                </a:lnTo>
                <a:lnTo>
                  <a:pt x="163" y="51"/>
                </a:lnTo>
                <a:lnTo>
                  <a:pt x="167" y="54"/>
                </a:lnTo>
                <a:lnTo>
                  <a:pt x="169" y="57"/>
                </a:lnTo>
                <a:lnTo>
                  <a:pt x="172" y="61"/>
                </a:lnTo>
                <a:lnTo>
                  <a:pt x="172" y="66"/>
                </a:lnTo>
                <a:lnTo>
                  <a:pt x="173" y="70"/>
                </a:lnTo>
                <a:lnTo>
                  <a:pt x="172" y="74"/>
                </a:lnTo>
                <a:lnTo>
                  <a:pt x="172" y="78"/>
                </a:lnTo>
                <a:lnTo>
                  <a:pt x="167" y="84"/>
                </a:lnTo>
                <a:lnTo>
                  <a:pt x="162" y="90"/>
                </a:lnTo>
                <a:lnTo>
                  <a:pt x="158" y="91"/>
                </a:lnTo>
                <a:lnTo>
                  <a:pt x="153" y="91"/>
                </a:lnTo>
                <a:lnTo>
                  <a:pt x="149" y="91"/>
                </a:lnTo>
                <a:lnTo>
                  <a:pt x="145" y="91"/>
                </a:lnTo>
                <a:lnTo>
                  <a:pt x="16" y="44"/>
                </a:lnTo>
                <a:lnTo>
                  <a:pt x="10" y="41"/>
                </a:lnTo>
                <a:lnTo>
                  <a:pt x="7" y="39"/>
                </a:lnTo>
                <a:lnTo>
                  <a:pt x="3" y="34"/>
                </a:lnTo>
                <a:lnTo>
                  <a:pt x="1" y="32"/>
                </a:lnTo>
                <a:lnTo>
                  <a:pt x="0" y="27"/>
                </a:lnTo>
                <a:lnTo>
                  <a:pt x="0" y="23"/>
                </a:lnTo>
                <a:lnTo>
                  <a:pt x="0" y="19"/>
                </a:lnTo>
                <a:lnTo>
                  <a:pt x="3" y="16"/>
                </a:lnTo>
                <a:lnTo>
                  <a:pt x="7" y="7"/>
                </a:lnTo>
                <a:lnTo>
                  <a:pt x="13" y="3"/>
                </a:lnTo>
                <a:lnTo>
                  <a:pt x="17" y="0"/>
                </a:lnTo>
                <a:lnTo>
                  <a:pt x="21" y="0"/>
                </a:lnTo>
                <a:lnTo>
                  <a:pt x="26"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4" name="Freeform 86">
            <a:extLst>
              <a:ext uri="{FF2B5EF4-FFF2-40B4-BE49-F238E27FC236}">
                <a16:creationId xmlns:a16="http://schemas.microsoft.com/office/drawing/2014/main" id="{1C5E682C-4740-2045-8DEE-745158FB6FDB}"/>
              </a:ext>
            </a:extLst>
          </p:cNvPr>
          <p:cNvSpPr>
            <a:spLocks/>
          </p:cNvSpPr>
          <p:nvPr/>
        </p:nvSpPr>
        <p:spPr bwMode="auto">
          <a:xfrm>
            <a:off x="6011863" y="4013200"/>
            <a:ext cx="836612" cy="266700"/>
          </a:xfrm>
          <a:custGeom>
            <a:avLst/>
            <a:gdLst>
              <a:gd name="T0" fmla="*/ 0 w 393"/>
              <a:gd name="T1" fmla="*/ 2147483647 h 117"/>
              <a:gd name="T2" fmla="*/ 2147483647 w 393"/>
              <a:gd name="T3" fmla="*/ 2147483647 h 117"/>
              <a:gd name="T4" fmla="*/ 2147483647 w 393"/>
              <a:gd name="T5" fmla="*/ 2147483647 h 117"/>
              <a:gd name="T6" fmla="*/ 2147483647 w 393"/>
              <a:gd name="T7" fmla="*/ 0 h 117"/>
              <a:gd name="T8" fmla="*/ 0 w 393"/>
              <a:gd name="T9" fmla="*/ 2147483647 h 117"/>
              <a:gd name="T10" fmla="*/ 0 w 393"/>
              <a:gd name="T11" fmla="*/ 2147483647 h 117"/>
              <a:gd name="T12" fmla="*/ 0 60000 65536"/>
              <a:gd name="T13" fmla="*/ 0 60000 65536"/>
              <a:gd name="T14" fmla="*/ 0 60000 65536"/>
              <a:gd name="T15" fmla="*/ 0 60000 65536"/>
              <a:gd name="T16" fmla="*/ 0 60000 65536"/>
              <a:gd name="T17" fmla="*/ 0 60000 65536"/>
              <a:gd name="T18" fmla="*/ 0 w 393"/>
              <a:gd name="T19" fmla="*/ 0 h 117"/>
              <a:gd name="T20" fmla="*/ 393 w 393"/>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393" h="117">
                <a:moveTo>
                  <a:pt x="0" y="59"/>
                </a:moveTo>
                <a:lnTo>
                  <a:pt x="149" y="117"/>
                </a:lnTo>
                <a:lnTo>
                  <a:pt x="393" y="71"/>
                </a:lnTo>
                <a:lnTo>
                  <a:pt x="254" y="0"/>
                </a:lnTo>
                <a:lnTo>
                  <a:pt x="0" y="59"/>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5" name="Freeform 87">
            <a:extLst>
              <a:ext uri="{FF2B5EF4-FFF2-40B4-BE49-F238E27FC236}">
                <a16:creationId xmlns:a16="http://schemas.microsoft.com/office/drawing/2014/main" id="{BC3A37E0-997C-0D48-B4BE-BCAE92EF36A7}"/>
              </a:ext>
            </a:extLst>
          </p:cNvPr>
          <p:cNvSpPr>
            <a:spLocks/>
          </p:cNvSpPr>
          <p:nvPr/>
        </p:nvSpPr>
        <p:spPr bwMode="auto">
          <a:xfrm>
            <a:off x="6529388" y="3967163"/>
            <a:ext cx="363537" cy="250825"/>
          </a:xfrm>
          <a:custGeom>
            <a:avLst/>
            <a:gdLst>
              <a:gd name="T0" fmla="*/ 2147483647 w 171"/>
              <a:gd name="T1" fmla="*/ 2147483647 h 110"/>
              <a:gd name="T2" fmla="*/ 2147483647 w 171"/>
              <a:gd name="T3" fmla="*/ 2147483647 h 110"/>
              <a:gd name="T4" fmla="*/ 2147483647 w 171"/>
              <a:gd name="T5" fmla="*/ 2147483647 h 110"/>
              <a:gd name="T6" fmla="*/ 2147483647 w 171"/>
              <a:gd name="T7" fmla="*/ 2147483647 h 110"/>
              <a:gd name="T8" fmla="*/ 2147483647 w 171"/>
              <a:gd name="T9" fmla="*/ 2147483647 h 110"/>
              <a:gd name="T10" fmla="*/ 2147483647 w 171"/>
              <a:gd name="T11" fmla="*/ 2147483647 h 110"/>
              <a:gd name="T12" fmla="*/ 2147483647 w 171"/>
              <a:gd name="T13" fmla="*/ 2147483647 h 110"/>
              <a:gd name="T14" fmla="*/ 2147483647 w 171"/>
              <a:gd name="T15" fmla="*/ 2147483647 h 110"/>
              <a:gd name="T16" fmla="*/ 2147483647 w 171"/>
              <a:gd name="T17" fmla="*/ 2147483647 h 110"/>
              <a:gd name="T18" fmla="*/ 2147483647 w 171"/>
              <a:gd name="T19" fmla="*/ 2147483647 h 110"/>
              <a:gd name="T20" fmla="*/ 2147483647 w 171"/>
              <a:gd name="T21" fmla="*/ 2147483647 h 110"/>
              <a:gd name="T22" fmla="*/ 2147483647 w 171"/>
              <a:gd name="T23" fmla="*/ 2147483647 h 110"/>
              <a:gd name="T24" fmla="*/ 2147483647 w 171"/>
              <a:gd name="T25" fmla="*/ 2147483647 h 110"/>
              <a:gd name="T26" fmla="*/ 2147483647 w 171"/>
              <a:gd name="T27" fmla="*/ 2147483647 h 110"/>
              <a:gd name="T28" fmla="*/ 2147483647 w 171"/>
              <a:gd name="T29" fmla="*/ 2147483647 h 110"/>
              <a:gd name="T30" fmla="*/ 2147483647 w 171"/>
              <a:gd name="T31" fmla="*/ 2147483647 h 110"/>
              <a:gd name="T32" fmla="*/ 2147483647 w 171"/>
              <a:gd name="T33" fmla="*/ 2147483647 h 110"/>
              <a:gd name="T34" fmla="*/ 0 w 171"/>
              <a:gd name="T35" fmla="*/ 2147483647 h 110"/>
              <a:gd name="T36" fmla="*/ 0 w 171"/>
              <a:gd name="T37" fmla="*/ 2147483647 h 110"/>
              <a:gd name="T38" fmla="*/ 0 w 171"/>
              <a:gd name="T39" fmla="*/ 2147483647 h 110"/>
              <a:gd name="T40" fmla="*/ 2147483647 w 171"/>
              <a:gd name="T41" fmla="*/ 2147483647 h 110"/>
              <a:gd name="T42" fmla="*/ 2147483647 w 171"/>
              <a:gd name="T43" fmla="*/ 2147483647 h 110"/>
              <a:gd name="T44" fmla="*/ 2147483647 w 171"/>
              <a:gd name="T45" fmla="*/ 2147483647 h 110"/>
              <a:gd name="T46" fmla="*/ 2147483647 w 171"/>
              <a:gd name="T47" fmla="*/ 0 h 110"/>
              <a:gd name="T48" fmla="*/ 2147483647 w 171"/>
              <a:gd name="T49" fmla="*/ 0 h 110"/>
              <a:gd name="T50" fmla="*/ 2147483647 w 171"/>
              <a:gd name="T51" fmla="*/ 0 h 110"/>
              <a:gd name="T52" fmla="*/ 2147483647 w 171"/>
              <a:gd name="T53" fmla="*/ 2147483647 h 110"/>
              <a:gd name="T54" fmla="*/ 2147483647 w 171"/>
              <a:gd name="T55" fmla="*/ 2147483647 h 1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1"/>
              <a:gd name="T85" fmla="*/ 0 h 110"/>
              <a:gd name="T86" fmla="*/ 171 w 171"/>
              <a:gd name="T87" fmla="*/ 110 h 1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1" h="110">
                <a:moveTo>
                  <a:pt x="32" y="3"/>
                </a:moveTo>
                <a:lnTo>
                  <a:pt x="160" y="69"/>
                </a:lnTo>
                <a:lnTo>
                  <a:pt x="164" y="72"/>
                </a:lnTo>
                <a:lnTo>
                  <a:pt x="167" y="75"/>
                </a:lnTo>
                <a:lnTo>
                  <a:pt x="170" y="78"/>
                </a:lnTo>
                <a:lnTo>
                  <a:pt x="171" y="83"/>
                </a:lnTo>
                <a:lnTo>
                  <a:pt x="171" y="91"/>
                </a:lnTo>
                <a:lnTo>
                  <a:pt x="170" y="99"/>
                </a:lnTo>
                <a:lnTo>
                  <a:pt x="164" y="105"/>
                </a:lnTo>
                <a:lnTo>
                  <a:pt x="157" y="110"/>
                </a:lnTo>
                <a:lnTo>
                  <a:pt x="153" y="110"/>
                </a:lnTo>
                <a:lnTo>
                  <a:pt x="149" y="110"/>
                </a:lnTo>
                <a:lnTo>
                  <a:pt x="144" y="110"/>
                </a:lnTo>
                <a:lnTo>
                  <a:pt x="140" y="109"/>
                </a:lnTo>
                <a:lnTo>
                  <a:pt x="12" y="41"/>
                </a:lnTo>
                <a:lnTo>
                  <a:pt x="7" y="37"/>
                </a:lnTo>
                <a:lnTo>
                  <a:pt x="4" y="34"/>
                </a:lnTo>
                <a:lnTo>
                  <a:pt x="0" y="30"/>
                </a:lnTo>
                <a:lnTo>
                  <a:pt x="0" y="27"/>
                </a:lnTo>
                <a:lnTo>
                  <a:pt x="0" y="18"/>
                </a:lnTo>
                <a:lnTo>
                  <a:pt x="1" y="11"/>
                </a:lnTo>
                <a:lnTo>
                  <a:pt x="7" y="4"/>
                </a:lnTo>
                <a:lnTo>
                  <a:pt x="14" y="1"/>
                </a:lnTo>
                <a:lnTo>
                  <a:pt x="17" y="0"/>
                </a:lnTo>
                <a:lnTo>
                  <a:pt x="22" y="0"/>
                </a:lnTo>
                <a:lnTo>
                  <a:pt x="27" y="0"/>
                </a:lnTo>
                <a:lnTo>
                  <a:pt x="32" y="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6" name="Freeform 88">
            <a:extLst>
              <a:ext uri="{FF2B5EF4-FFF2-40B4-BE49-F238E27FC236}">
                <a16:creationId xmlns:a16="http://schemas.microsoft.com/office/drawing/2014/main" id="{B2042A4F-E136-0246-ADCF-ABD0FA5F3DFB}"/>
              </a:ext>
            </a:extLst>
          </p:cNvPr>
          <p:cNvSpPr>
            <a:spLocks/>
          </p:cNvSpPr>
          <p:nvPr/>
        </p:nvSpPr>
        <p:spPr bwMode="auto">
          <a:xfrm>
            <a:off x="7051675" y="3806825"/>
            <a:ext cx="481013" cy="285750"/>
          </a:xfrm>
          <a:custGeom>
            <a:avLst/>
            <a:gdLst>
              <a:gd name="T0" fmla="*/ 0 w 226"/>
              <a:gd name="T1" fmla="*/ 2147483647 h 126"/>
              <a:gd name="T2" fmla="*/ 2147483647 w 226"/>
              <a:gd name="T3" fmla="*/ 2147483647 h 126"/>
              <a:gd name="T4" fmla="*/ 2147483647 w 226"/>
              <a:gd name="T5" fmla="*/ 2147483647 h 126"/>
              <a:gd name="T6" fmla="*/ 2147483647 w 226"/>
              <a:gd name="T7" fmla="*/ 0 h 126"/>
              <a:gd name="T8" fmla="*/ 0 w 226"/>
              <a:gd name="T9" fmla="*/ 2147483647 h 126"/>
              <a:gd name="T10" fmla="*/ 0 w 226"/>
              <a:gd name="T11" fmla="*/ 2147483647 h 126"/>
              <a:gd name="T12" fmla="*/ 0 60000 65536"/>
              <a:gd name="T13" fmla="*/ 0 60000 65536"/>
              <a:gd name="T14" fmla="*/ 0 60000 65536"/>
              <a:gd name="T15" fmla="*/ 0 60000 65536"/>
              <a:gd name="T16" fmla="*/ 0 60000 65536"/>
              <a:gd name="T17" fmla="*/ 0 60000 65536"/>
              <a:gd name="T18" fmla="*/ 0 w 226"/>
              <a:gd name="T19" fmla="*/ 0 h 126"/>
              <a:gd name="T20" fmla="*/ 226 w 226"/>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226" h="126">
                <a:moveTo>
                  <a:pt x="0" y="31"/>
                </a:moveTo>
                <a:lnTo>
                  <a:pt x="152" y="126"/>
                </a:lnTo>
                <a:lnTo>
                  <a:pt x="226" y="91"/>
                </a:lnTo>
                <a:lnTo>
                  <a:pt x="160" y="0"/>
                </a:lnTo>
                <a:lnTo>
                  <a:pt x="0" y="31"/>
                </a:lnTo>
                <a:close/>
              </a:path>
            </a:pathLst>
          </a:custGeom>
          <a:solidFill>
            <a:srgbClr val="8761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7" name="Freeform 89">
            <a:extLst>
              <a:ext uri="{FF2B5EF4-FFF2-40B4-BE49-F238E27FC236}">
                <a16:creationId xmlns:a16="http://schemas.microsoft.com/office/drawing/2014/main" id="{C6AC02F7-A0B3-0B4D-B4C3-830A04690301}"/>
              </a:ext>
            </a:extLst>
          </p:cNvPr>
          <p:cNvSpPr>
            <a:spLocks/>
          </p:cNvSpPr>
          <p:nvPr/>
        </p:nvSpPr>
        <p:spPr bwMode="auto">
          <a:xfrm>
            <a:off x="6972300" y="3840163"/>
            <a:ext cx="423863" cy="258762"/>
          </a:xfrm>
          <a:custGeom>
            <a:avLst/>
            <a:gdLst>
              <a:gd name="T0" fmla="*/ 2147483647 w 199"/>
              <a:gd name="T1" fmla="*/ 2147483647 h 114"/>
              <a:gd name="T2" fmla="*/ 2147483647 w 199"/>
              <a:gd name="T3" fmla="*/ 2147483647 h 114"/>
              <a:gd name="T4" fmla="*/ 2147483647 w 199"/>
              <a:gd name="T5" fmla="*/ 2147483647 h 114"/>
              <a:gd name="T6" fmla="*/ 2147483647 w 199"/>
              <a:gd name="T7" fmla="*/ 2147483647 h 114"/>
              <a:gd name="T8" fmla="*/ 2147483647 w 199"/>
              <a:gd name="T9" fmla="*/ 2147483647 h 114"/>
              <a:gd name="T10" fmla="*/ 2147483647 w 199"/>
              <a:gd name="T11" fmla="*/ 2147483647 h 114"/>
              <a:gd name="T12" fmla="*/ 2147483647 w 199"/>
              <a:gd name="T13" fmla="*/ 2147483647 h 114"/>
              <a:gd name="T14" fmla="*/ 2147483647 w 199"/>
              <a:gd name="T15" fmla="*/ 2147483647 h 114"/>
              <a:gd name="T16" fmla="*/ 2147483647 w 199"/>
              <a:gd name="T17" fmla="*/ 2147483647 h 114"/>
              <a:gd name="T18" fmla="*/ 2147483647 w 199"/>
              <a:gd name="T19" fmla="*/ 2147483647 h 114"/>
              <a:gd name="T20" fmla="*/ 2147483647 w 199"/>
              <a:gd name="T21" fmla="*/ 2147483647 h 114"/>
              <a:gd name="T22" fmla="*/ 2147483647 w 199"/>
              <a:gd name="T23" fmla="*/ 2147483647 h 114"/>
              <a:gd name="T24" fmla="*/ 2147483647 w 199"/>
              <a:gd name="T25" fmla="*/ 2147483647 h 114"/>
              <a:gd name="T26" fmla="*/ 2147483647 w 199"/>
              <a:gd name="T27" fmla="*/ 2147483647 h 114"/>
              <a:gd name="T28" fmla="*/ 2147483647 w 199"/>
              <a:gd name="T29" fmla="*/ 2147483647 h 114"/>
              <a:gd name="T30" fmla="*/ 2147483647 w 199"/>
              <a:gd name="T31" fmla="*/ 2147483647 h 114"/>
              <a:gd name="T32" fmla="*/ 2147483647 w 199"/>
              <a:gd name="T33" fmla="*/ 2147483647 h 114"/>
              <a:gd name="T34" fmla="*/ 2147483647 w 199"/>
              <a:gd name="T35" fmla="*/ 2147483647 h 114"/>
              <a:gd name="T36" fmla="*/ 2147483647 w 199"/>
              <a:gd name="T37" fmla="*/ 2147483647 h 114"/>
              <a:gd name="T38" fmla="*/ 0 w 199"/>
              <a:gd name="T39" fmla="*/ 2147483647 h 114"/>
              <a:gd name="T40" fmla="*/ 0 w 199"/>
              <a:gd name="T41" fmla="*/ 2147483647 h 114"/>
              <a:gd name="T42" fmla="*/ 0 w 199"/>
              <a:gd name="T43" fmla="*/ 2147483647 h 114"/>
              <a:gd name="T44" fmla="*/ 2147483647 w 199"/>
              <a:gd name="T45" fmla="*/ 2147483647 h 114"/>
              <a:gd name="T46" fmla="*/ 2147483647 w 199"/>
              <a:gd name="T47" fmla="*/ 2147483647 h 114"/>
              <a:gd name="T48" fmla="*/ 2147483647 w 199"/>
              <a:gd name="T49" fmla="*/ 2147483647 h 114"/>
              <a:gd name="T50" fmla="*/ 2147483647 w 199"/>
              <a:gd name="T51" fmla="*/ 0 h 114"/>
              <a:gd name="T52" fmla="*/ 2147483647 w 199"/>
              <a:gd name="T53" fmla="*/ 0 h 114"/>
              <a:gd name="T54" fmla="*/ 2147483647 w 199"/>
              <a:gd name="T55" fmla="*/ 2147483647 h 114"/>
              <a:gd name="T56" fmla="*/ 2147483647 w 199"/>
              <a:gd name="T57" fmla="*/ 2147483647 h 114"/>
              <a:gd name="T58" fmla="*/ 2147483647 w 199"/>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14"/>
              <a:gd name="T92" fmla="*/ 199 w 199"/>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14">
                <a:moveTo>
                  <a:pt x="33" y="5"/>
                </a:moveTo>
                <a:lnTo>
                  <a:pt x="186" y="71"/>
                </a:lnTo>
                <a:lnTo>
                  <a:pt x="190" y="73"/>
                </a:lnTo>
                <a:lnTo>
                  <a:pt x="193" y="76"/>
                </a:lnTo>
                <a:lnTo>
                  <a:pt x="196" y="80"/>
                </a:lnTo>
                <a:lnTo>
                  <a:pt x="197" y="84"/>
                </a:lnTo>
                <a:lnTo>
                  <a:pt x="199" y="91"/>
                </a:lnTo>
                <a:lnTo>
                  <a:pt x="197" y="100"/>
                </a:lnTo>
                <a:lnTo>
                  <a:pt x="193" y="107"/>
                </a:lnTo>
                <a:lnTo>
                  <a:pt x="187" y="111"/>
                </a:lnTo>
                <a:lnTo>
                  <a:pt x="182" y="112"/>
                </a:lnTo>
                <a:lnTo>
                  <a:pt x="179" y="114"/>
                </a:lnTo>
                <a:lnTo>
                  <a:pt x="173" y="112"/>
                </a:lnTo>
                <a:lnTo>
                  <a:pt x="170" y="111"/>
                </a:lnTo>
                <a:lnTo>
                  <a:pt x="14" y="43"/>
                </a:lnTo>
                <a:lnTo>
                  <a:pt x="9" y="40"/>
                </a:lnTo>
                <a:lnTo>
                  <a:pt x="4" y="37"/>
                </a:lnTo>
                <a:lnTo>
                  <a:pt x="3" y="33"/>
                </a:lnTo>
                <a:lnTo>
                  <a:pt x="2" y="30"/>
                </a:lnTo>
                <a:lnTo>
                  <a:pt x="0" y="26"/>
                </a:lnTo>
                <a:lnTo>
                  <a:pt x="0" y="23"/>
                </a:lnTo>
                <a:lnTo>
                  <a:pt x="0" y="17"/>
                </a:lnTo>
                <a:lnTo>
                  <a:pt x="2" y="15"/>
                </a:lnTo>
                <a:lnTo>
                  <a:pt x="7" y="8"/>
                </a:lnTo>
                <a:lnTo>
                  <a:pt x="13" y="3"/>
                </a:lnTo>
                <a:lnTo>
                  <a:pt x="17" y="0"/>
                </a:lnTo>
                <a:lnTo>
                  <a:pt x="21" y="0"/>
                </a:lnTo>
                <a:lnTo>
                  <a:pt x="27" y="2"/>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8" name="Freeform 90">
            <a:extLst>
              <a:ext uri="{FF2B5EF4-FFF2-40B4-BE49-F238E27FC236}">
                <a16:creationId xmlns:a16="http://schemas.microsoft.com/office/drawing/2014/main" id="{5267EE1E-8FB7-3749-8BE6-1EE113B00CD0}"/>
              </a:ext>
            </a:extLst>
          </p:cNvPr>
          <p:cNvSpPr>
            <a:spLocks/>
          </p:cNvSpPr>
          <p:nvPr/>
        </p:nvSpPr>
        <p:spPr bwMode="auto">
          <a:xfrm>
            <a:off x="7346950" y="3754438"/>
            <a:ext cx="265113" cy="296862"/>
          </a:xfrm>
          <a:custGeom>
            <a:avLst/>
            <a:gdLst>
              <a:gd name="T0" fmla="*/ 2147483647 w 124"/>
              <a:gd name="T1" fmla="*/ 2147483647 h 131"/>
              <a:gd name="T2" fmla="*/ 2147483647 w 124"/>
              <a:gd name="T3" fmla="*/ 2147483647 h 131"/>
              <a:gd name="T4" fmla="*/ 2147483647 w 124"/>
              <a:gd name="T5" fmla="*/ 2147483647 h 131"/>
              <a:gd name="T6" fmla="*/ 2147483647 w 124"/>
              <a:gd name="T7" fmla="*/ 2147483647 h 131"/>
              <a:gd name="T8" fmla="*/ 2147483647 w 124"/>
              <a:gd name="T9" fmla="*/ 2147483647 h 131"/>
              <a:gd name="T10" fmla="*/ 2147483647 w 124"/>
              <a:gd name="T11" fmla="*/ 2147483647 h 131"/>
              <a:gd name="T12" fmla="*/ 2147483647 w 124"/>
              <a:gd name="T13" fmla="*/ 2147483647 h 131"/>
              <a:gd name="T14" fmla="*/ 2147483647 w 124"/>
              <a:gd name="T15" fmla="*/ 2147483647 h 131"/>
              <a:gd name="T16" fmla="*/ 2147483647 w 124"/>
              <a:gd name="T17" fmla="*/ 2147483647 h 131"/>
              <a:gd name="T18" fmla="*/ 2147483647 w 124"/>
              <a:gd name="T19" fmla="*/ 2147483647 h 131"/>
              <a:gd name="T20" fmla="*/ 2147483647 w 124"/>
              <a:gd name="T21" fmla="*/ 2147483647 h 131"/>
              <a:gd name="T22" fmla="*/ 2147483647 w 124"/>
              <a:gd name="T23" fmla="*/ 2147483647 h 131"/>
              <a:gd name="T24" fmla="*/ 2147483647 w 124"/>
              <a:gd name="T25" fmla="*/ 2147483647 h 131"/>
              <a:gd name="T26" fmla="*/ 2147483647 w 124"/>
              <a:gd name="T27" fmla="*/ 2147483647 h 131"/>
              <a:gd name="T28" fmla="*/ 2147483647 w 124"/>
              <a:gd name="T29" fmla="*/ 2147483647 h 131"/>
              <a:gd name="T30" fmla="*/ 2147483647 w 124"/>
              <a:gd name="T31" fmla="*/ 2147483647 h 131"/>
              <a:gd name="T32" fmla="*/ 2147483647 w 124"/>
              <a:gd name="T33" fmla="*/ 2147483647 h 131"/>
              <a:gd name="T34" fmla="*/ 2147483647 w 124"/>
              <a:gd name="T35" fmla="*/ 2147483647 h 131"/>
              <a:gd name="T36" fmla="*/ 2147483647 w 124"/>
              <a:gd name="T37" fmla="*/ 2147483647 h 131"/>
              <a:gd name="T38" fmla="*/ 2147483647 w 124"/>
              <a:gd name="T39" fmla="*/ 2147483647 h 131"/>
              <a:gd name="T40" fmla="*/ 2147483647 w 124"/>
              <a:gd name="T41" fmla="*/ 2147483647 h 131"/>
              <a:gd name="T42" fmla="*/ 2147483647 w 124"/>
              <a:gd name="T43" fmla="*/ 2147483647 h 131"/>
              <a:gd name="T44" fmla="*/ 2147483647 w 124"/>
              <a:gd name="T45" fmla="*/ 2147483647 h 131"/>
              <a:gd name="T46" fmla="*/ 2147483647 w 124"/>
              <a:gd name="T47" fmla="*/ 2147483647 h 131"/>
              <a:gd name="T48" fmla="*/ 2147483647 w 124"/>
              <a:gd name="T49" fmla="*/ 2147483647 h 131"/>
              <a:gd name="T50" fmla="*/ 2147483647 w 124"/>
              <a:gd name="T51" fmla="*/ 2147483647 h 131"/>
              <a:gd name="T52" fmla="*/ 2147483647 w 124"/>
              <a:gd name="T53" fmla="*/ 2147483647 h 131"/>
              <a:gd name="T54" fmla="*/ 2147483647 w 124"/>
              <a:gd name="T55" fmla="*/ 2147483647 h 131"/>
              <a:gd name="T56" fmla="*/ 2147483647 w 124"/>
              <a:gd name="T57" fmla="*/ 2147483647 h 131"/>
              <a:gd name="T58" fmla="*/ 2147483647 w 124"/>
              <a:gd name="T59" fmla="*/ 2147483647 h 131"/>
              <a:gd name="T60" fmla="*/ 2147483647 w 124"/>
              <a:gd name="T61" fmla="*/ 2147483647 h 131"/>
              <a:gd name="T62" fmla="*/ 2147483647 w 124"/>
              <a:gd name="T63" fmla="*/ 2147483647 h 131"/>
              <a:gd name="T64" fmla="*/ 2147483647 w 124"/>
              <a:gd name="T65" fmla="*/ 2147483647 h 131"/>
              <a:gd name="T66" fmla="*/ 2147483647 w 124"/>
              <a:gd name="T67" fmla="*/ 2147483647 h 131"/>
              <a:gd name="T68" fmla="*/ 2147483647 w 124"/>
              <a:gd name="T69" fmla="*/ 2147483647 h 131"/>
              <a:gd name="T70" fmla="*/ 2147483647 w 124"/>
              <a:gd name="T71" fmla="*/ 2147483647 h 131"/>
              <a:gd name="T72" fmla="*/ 2147483647 w 124"/>
              <a:gd name="T73" fmla="*/ 2147483647 h 131"/>
              <a:gd name="T74" fmla="*/ 2147483647 w 124"/>
              <a:gd name="T75" fmla="*/ 2147483647 h 131"/>
              <a:gd name="T76" fmla="*/ 2147483647 w 124"/>
              <a:gd name="T77" fmla="*/ 2147483647 h 131"/>
              <a:gd name="T78" fmla="*/ 2147483647 w 124"/>
              <a:gd name="T79" fmla="*/ 2147483647 h 131"/>
              <a:gd name="T80" fmla="*/ 0 w 124"/>
              <a:gd name="T81" fmla="*/ 2147483647 h 131"/>
              <a:gd name="T82" fmla="*/ 2147483647 w 124"/>
              <a:gd name="T83" fmla="*/ 2147483647 h 131"/>
              <a:gd name="T84" fmla="*/ 2147483647 w 124"/>
              <a:gd name="T85" fmla="*/ 2147483647 h 131"/>
              <a:gd name="T86" fmla="*/ 2147483647 w 124"/>
              <a:gd name="T87" fmla="*/ 2147483647 h 131"/>
              <a:gd name="T88" fmla="*/ 2147483647 w 124"/>
              <a:gd name="T89" fmla="*/ 2147483647 h 131"/>
              <a:gd name="T90" fmla="*/ 2147483647 w 124"/>
              <a:gd name="T91" fmla="*/ 2147483647 h 131"/>
              <a:gd name="T92" fmla="*/ 2147483647 w 124"/>
              <a:gd name="T93" fmla="*/ 0 h 131"/>
              <a:gd name="T94" fmla="*/ 2147483647 w 124"/>
              <a:gd name="T95" fmla="*/ 2147483647 h 131"/>
              <a:gd name="T96" fmla="*/ 2147483647 w 124"/>
              <a:gd name="T97" fmla="*/ 2147483647 h 131"/>
              <a:gd name="T98" fmla="*/ 2147483647 w 124"/>
              <a:gd name="T99" fmla="*/ 2147483647 h 131"/>
              <a:gd name="T100" fmla="*/ 2147483647 w 124"/>
              <a:gd name="T101" fmla="*/ 2147483647 h 131"/>
              <a:gd name="T102" fmla="*/ 2147483647 w 124"/>
              <a:gd name="T103" fmla="*/ 2147483647 h 131"/>
              <a:gd name="T104" fmla="*/ 2147483647 w 124"/>
              <a:gd name="T105" fmla="*/ 2147483647 h 131"/>
              <a:gd name="T106" fmla="*/ 2147483647 w 124"/>
              <a:gd name="T107" fmla="*/ 2147483647 h 131"/>
              <a:gd name="T108" fmla="*/ 2147483647 w 124"/>
              <a:gd name="T109" fmla="*/ 2147483647 h 131"/>
              <a:gd name="T110" fmla="*/ 2147483647 w 124"/>
              <a:gd name="T111" fmla="*/ 2147483647 h 131"/>
              <a:gd name="T112" fmla="*/ 2147483647 w 124"/>
              <a:gd name="T113" fmla="*/ 2147483647 h 1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4"/>
              <a:gd name="T172" fmla="*/ 0 h 131"/>
              <a:gd name="T173" fmla="*/ 124 w 124"/>
              <a:gd name="T174" fmla="*/ 131 h 1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4" h="131">
                <a:moveTo>
                  <a:pt x="58" y="29"/>
                </a:moveTo>
                <a:lnTo>
                  <a:pt x="60" y="30"/>
                </a:lnTo>
                <a:lnTo>
                  <a:pt x="61" y="33"/>
                </a:lnTo>
                <a:lnTo>
                  <a:pt x="64" y="37"/>
                </a:lnTo>
                <a:lnTo>
                  <a:pt x="70" y="43"/>
                </a:lnTo>
                <a:lnTo>
                  <a:pt x="72" y="48"/>
                </a:lnTo>
                <a:lnTo>
                  <a:pt x="78" y="55"/>
                </a:lnTo>
                <a:lnTo>
                  <a:pt x="82" y="63"/>
                </a:lnTo>
                <a:lnTo>
                  <a:pt x="89" y="71"/>
                </a:lnTo>
                <a:lnTo>
                  <a:pt x="94" y="78"/>
                </a:lnTo>
                <a:lnTo>
                  <a:pt x="99" y="87"/>
                </a:lnTo>
                <a:lnTo>
                  <a:pt x="105" y="94"/>
                </a:lnTo>
                <a:lnTo>
                  <a:pt x="111" y="101"/>
                </a:lnTo>
                <a:lnTo>
                  <a:pt x="114" y="107"/>
                </a:lnTo>
                <a:lnTo>
                  <a:pt x="118" y="114"/>
                </a:lnTo>
                <a:lnTo>
                  <a:pt x="121" y="119"/>
                </a:lnTo>
                <a:lnTo>
                  <a:pt x="124" y="124"/>
                </a:lnTo>
                <a:lnTo>
                  <a:pt x="80" y="131"/>
                </a:lnTo>
                <a:lnTo>
                  <a:pt x="78" y="128"/>
                </a:lnTo>
                <a:lnTo>
                  <a:pt x="75" y="124"/>
                </a:lnTo>
                <a:lnTo>
                  <a:pt x="71" y="118"/>
                </a:lnTo>
                <a:lnTo>
                  <a:pt x="65" y="111"/>
                </a:lnTo>
                <a:lnTo>
                  <a:pt x="63" y="107"/>
                </a:lnTo>
                <a:lnTo>
                  <a:pt x="60" y="102"/>
                </a:lnTo>
                <a:lnTo>
                  <a:pt x="55" y="98"/>
                </a:lnTo>
                <a:lnTo>
                  <a:pt x="53" y="94"/>
                </a:lnTo>
                <a:lnTo>
                  <a:pt x="48" y="88"/>
                </a:lnTo>
                <a:lnTo>
                  <a:pt x="46" y="84"/>
                </a:lnTo>
                <a:lnTo>
                  <a:pt x="41" y="80"/>
                </a:lnTo>
                <a:lnTo>
                  <a:pt x="38" y="75"/>
                </a:lnTo>
                <a:lnTo>
                  <a:pt x="34" y="70"/>
                </a:lnTo>
                <a:lnTo>
                  <a:pt x="30" y="64"/>
                </a:lnTo>
                <a:lnTo>
                  <a:pt x="27" y="60"/>
                </a:lnTo>
                <a:lnTo>
                  <a:pt x="23" y="54"/>
                </a:lnTo>
                <a:lnTo>
                  <a:pt x="20" y="50"/>
                </a:lnTo>
                <a:lnTo>
                  <a:pt x="17" y="46"/>
                </a:lnTo>
                <a:lnTo>
                  <a:pt x="13" y="40"/>
                </a:lnTo>
                <a:lnTo>
                  <a:pt x="11" y="37"/>
                </a:lnTo>
                <a:lnTo>
                  <a:pt x="6" y="30"/>
                </a:lnTo>
                <a:lnTo>
                  <a:pt x="3" y="23"/>
                </a:lnTo>
                <a:lnTo>
                  <a:pt x="0" y="19"/>
                </a:lnTo>
                <a:lnTo>
                  <a:pt x="2" y="17"/>
                </a:lnTo>
                <a:lnTo>
                  <a:pt x="3" y="11"/>
                </a:lnTo>
                <a:lnTo>
                  <a:pt x="4" y="9"/>
                </a:lnTo>
                <a:lnTo>
                  <a:pt x="7" y="4"/>
                </a:lnTo>
                <a:lnTo>
                  <a:pt x="10" y="3"/>
                </a:lnTo>
                <a:lnTo>
                  <a:pt x="16" y="0"/>
                </a:lnTo>
                <a:lnTo>
                  <a:pt x="23" y="2"/>
                </a:lnTo>
                <a:lnTo>
                  <a:pt x="27" y="2"/>
                </a:lnTo>
                <a:lnTo>
                  <a:pt x="30" y="4"/>
                </a:lnTo>
                <a:lnTo>
                  <a:pt x="36" y="6"/>
                </a:lnTo>
                <a:lnTo>
                  <a:pt x="40" y="10"/>
                </a:lnTo>
                <a:lnTo>
                  <a:pt x="44" y="13"/>
                </a:lnTo>
                <a:lnTo>
                  <a:pt x="48" y="17"/>
                </a:lnTo>
                <a:lnTo>
                  <a:pt x="54" y="21"/>
                </a:lnTo>
                <a:lnTo>
                  <a:pt x="58" y="2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59" name="Freeform 91">
            <a:extLst>
              <a:ext uri="{FF2B5EF4-FFF2-40B4-BE49-F238E27FC236}">
                <a16:creationId xmlns:a16="http://schemas.microsoft.com/office/drawing/2014/main" id="{D3479B47-5660-5B48-9AA9-4A19890B77A5}"/>
              </a:ext>
            </a:extLst>
          </p:cNvPr>
          <p:cNvSpPr>
            <a:spLocks/>
          </p:cNvSpPr>
          <p:nvPr/>
        </p:nvSpPr>
        <p:spPr bwMode="auto">
          <a:xfrm>
            <a:off x="5651500" y="4122738"/>
            <a:ext cx="517525" cy="249237"/>
          </a:xfrm>
          <a:custGeom>
            <a:avLst/>
            <a:gdLst>
              <a:gd name="T0" fmla="*/ 2147483647 w 243"/>
              <a:gd name="T1" fmla="*/ 2147483647 h 110"/>
              <a:gd name="T2" fmla="*/ 2147483647 w 243"/>
              <a:gd name="T3" fmla="*/ 2147483647 h 110"/>
              <a:gd name="T4" fmla="*/ 2147483647 w 243"/>
              <a:gd name="T5" fmla="*/ 2147483647 h 110"/>
              <a:gd name="T6" fmla="*/ 2147483647 w 243"/>
              <a:gd name="T7" fmla="*/ 0 h 110"/>
              <a:gd name="T8" fmla="*/ 0 w 243"/>
              <a:gd name="T9" fmla="*/ 2147483647 h 110"/>
              <a:gd name="T10" fmla="*/ 2147483647 w 243"/>
              <a:gd name="T11" fmla="*/ 2147483647 h 110"/>
              <a:gd name="T12" fmla="*/ 2147483647 w 243"/>
              <a:gd name="T13" fmla="*/ 2147483647 h 110"/>
              <a:gd name="T14" fmla="*/ 0 60000 65536"/>
              <a:gd name="T15" fmla="*/ 0 60000 65536"/>
              <a:gd name="T16" fmla="*/ 0 60000 65536"/>
              <a:gd name="T17" fmla="*/ 0 60000 65536"/>
              <a:gd name="T18" fmla="*/ 0 60000 65536"/>
              <a:gd name="T19" fmla="*/ 0 60000 65536"/>
              <a:gd name="T20" fmla="*/ 0 60000 65536"/>
              <a:gd name="T21" fmla="*/ 0 w 243"/>
              <a:gd name="T22" fmla="*/ 0 h 110"/>
              <a:gd name="T23" fmla="*/ 243 w 243"/>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110">
                <a:moveTo>
                  <a:pt x="22" y="64"/>
                </a:moveTo>
                <a:lnTo>
                  <a:pt x="105" y="110"/>
                </a:lnTo>
                <a:lnTo>
                  <a:pt x="243" y="79"/>
                </a:lnTo>
                <a:lnTo>
                  <a:pt x="173" y="0"/>
                </a:lnTo>
                <a:lnTo>
                  <a:pt x="0" y="34"/>
                </a:lnTo>
                <a:lnTo>
                  <a:pt x="22" y="64"/>
                </a:lnTo>
                <a:close/>
              </a:path>
            </a:pathLst>
          </a:custGeom>
          <a:solidFill>
            <a:srgbClr val="F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0" name="Freeform 92">
            <a:extLst>
              <a:ext uri="{FF2B5EF4-FFF2-40B4-BE49-F238E27FC236}">
                <a16:creationId xmlns:a16="http://schemas.microsoft.com/office/drawing/2014/main" id="{9AAF6AB0-08A0-7844-B184-105211D66310}"/>
              </a:ext>
            </a:extLst>
          </p:cNvPr>
          <p:cNvSpPr>
            <a:spLocks/>
          </p:cNvSpPr>
          <p:nvPr/>
        </p:nvSpPr>
        <p:spPr bwMode="auto">
          <a:xfrm>
            <a:off x="5967413" y="4117975"/>
            <a:ext cx="425450" cy="190500"/>
          </a:xfrm>
          <a:custGeom>
            <a:avLst/>
            <a:gdLst>
              <a:gd name="T0" fmla="*/ 2147483647 w 200"/>
              <a:gd name="T1" fmla="*/ 2147483647 h 84"/>
              <a:gd name="T2" fmla="*/ 2147483647 w 200"/>
              <a:gd name="T3" fmla="*/ 2147483647 h 84"/>
              <a:gd name="T4" fmla="*/ 2147483647 w 200"/>
              <a:gd name="T5" fmla="*/ 2147483647 h 84"/>
              <a:gd name="T6" fmla="*/ 2147483647 w 200"/>
              <a:gd name="T7" fmla="*/ 2147483647 h 84"/>
              <a:gd name="T8" fmla="*/ 2147483647 w 200"/>
              <a:gd name="T9" fmla="*/ 2147483647 h 84"/>
              <a:gd name="T10" fmla="*/ 2147483647 w 200"/>
              <a:gd name="T11" fmla="*/ 2147483647 h 84"/>
              <a:gd name="T12" fmla="*/ 2147483647 w 200"/>
              <a:gd name="T13" fmla="*/ 2147483647 h 84"/>
              <a:gd name="T14" fmla="*/ 2147483647 w 200"/>
              <a:gd name="T15" fmla="*/ 2147483647 h 84"/>
              <a:gd name="T16" fmla="*/ 2147483647 w 200"/>
              <a:gd name="T17" fmla="*/ 2147483647 h 84"/>
              <a:gd name="T18" fmla="*/ 2147483647 w 200"/>
              <a:gd name="T19" fmla="*/ 2147483647 h 84"/>
              <a:gd name="T20" fmla="*/ 2147483647 w 200"/>
              <a:gd name="T21" fmla="*/ 2147483647 h 84"/>
              <a:gd name="T22" fmla="*/ 2147483647 w 200"/>
              <a:gd name="T23" fmla="*/ 2147483647 h 84"/>
              <a:gd name="T24" fmla="*/ 2147483647 w 200"/>
              <a:gd name="T25" fmla="*/ 2147483647 h 84"/>
              <a:gd name="T26" fmla="*/ 2147483647 w 200"/>
              <a:gd name="T27" fmla="*/ 2147483647 h 84"/>
              <a:gd name="T28" fmla="*/ 2147483647 w 200"/>
              <a:gd name="T29" fmla="*/ 2147483647 h 84"/>
              <a:gd name="T30" fmla="*/ 2147483647 w 200"/>
              <a:gd name="T31" fmla="*/ 2147483647 h 84"/>
              <a:gd name="T32" fmla="*/ 2147483647 w 200"/>
              <a:gd name="T33" fmla="*/ 2147483647 h 84"/>
              <a:gd name="T34" fmla="*/ 2147483647 w 200"/>
              <a:gd name="T35" fmla="*/ 2147483647 h 84"/>
              <a:gd name="T36" fmla="*/ 2147483647 w 200"/>
              <a:gd name="T37" fmla="*/ 2147483647 h 84"/>
              <a:gd name="T38" fmla="*/ 0 w 200"/>
              <a:gd name="T39" fmla="*/ 2147483647 h 84"/>
              <a:gd name="T40" fmla="*/ 2147483647 w 200"/>
              <a:gd name="T41" fmla="*/ 2147483647 h 84"/>
              <a:gd name="T42" fmla="*/ 2147483647 w 200"/>
              <a:gd name="T43" fmla="*/ 2147483647 h 84"/>
              <a:gd name="T44" fmla="*/ 2147483647 w 200"/>
              <a:gd name="T45" fmla="*/ 2147483647 h 84"/>
              <a:gd name="T46" fmla="*/ 2147483647 w 200"/>
              <a:gd name="T47" fmla="*/ 2147483647 h 84"/>
              <a:gd name="T48" fmla="*/ 2147483647 w 200"/>
              <a:gd name="T49" fmla="*/ 0 h 84"/>
              <a:gd name="T50" fmla="*/ 2147483647 w 200"/>
              <a:gd name="T51" fmla="*/ 0 h 84"/>
              <a:gd name="T52" fmla="*/ 2147483647 w 200"/>
              <a:gd name="T53" fmla="*/ 2147483647 h 84"/>
              <a:gd name="T54" fmla="*/ 2147483647 w 200"/>
              <a:gd name="T55" fmla="*/ 2147483647 h 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
              <a:gd name="T85" fmla="*/ 0 h 84"/>
              <a:gd name="T86" fmla="*/ 200 w 200"/>
              <a:gd name="T87" fmla="*/ 84 h 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 h="84">
                <a:moveTo>
                  <a:pt x="28" y="2"/>
                </a:moveTo>
                <a:lnTo>
                  <a:pt x="184" y="42"/>
                </a:lnTo>
                <a:lnTo>
                  <a:pt x="189" y="43"/>
                </a:lnTo>
                <a:lnTo>
                  <a:pt x="193" y="46"/>
                </a:lnTo>
                <a:lnTo>
                  <a:pt x="194" y="49"/>
                </a:lnTo>
                <a:lnTo>
                  <a:pt x="198" y="53"/>
                </a:lnTo>
                <a:lnTo>
                  <a:pt x="200" y="60"/>
                </a:lnTo>
                <a:lnTo>
                  <a:pt x="200" y="69"/>
                </a:lnTo>
                <a:lnTo>
                  <a:pt x="196" y="76"/>
                </a:lnTo>
                <a:lnTo>
                  <a:pt x="189" y="81"/>
                </a:lnTo>
                <a:lnTo>
                  <a:pt x="186" y="84"/>
                </a:lnTo>
                <a:lnTo>
                  <a:pt x="181" y="84"/>
                </a:lnTo>
                <a:lnTo>
                  <a:pt x="177" y="84"/>
                </a:lnTo>
                <a:lnTo>
                  <a:pt x="173" y="84"/>
                </a:lnTo>
                <a:lnTo>
                  <a:pt x="17" y="44"/>
                </a:lnTo>
                <a:lnTo>
                  <a:pt x="13" y="42"/>
                </a:lnTo>
                <a:lnTo>
                  <a:pt x="7" y="39"/>
                </a:lnTo>
                <a:lnTo>
                  <a:pt x="4" y="36"/>
                </a:lnTo>
                <a:lnTo>
                  <a:pt x="3" y="33"/>
                </a:lnTo>
                <a:lnTo>
                  <a:pt x="0" y="25"/>
                </a:lnTo>
                <a:lnTo>
                  <a:pt x="1" y="17"/>
                </a:lnTo>
                <a:lnTo>
                  <a:pt x="4" y="9"/>
                </a:lnTo>
                <a:lnTo>
                  <a:pt x="10" y="3"/>
                </a:lnTo>
                <a:lnTo>
                  <a:pt x="13" y="2"/>
                </a:lnTo>
                <a:lnTo>
                  <a:pt x="17"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1" name="Freeform 93">
            <a:extLst>
              <a:ext uri="{FF2B5EF4-FFF2-40B4-BE49-F238E27FC236}">
                <a16:creationId xmlns:a16="http://schemas.microsoft.com/office/drawing/2014/main" id="{4978E3A6-260D-B248-B326-2A41EE56B828}"/>
              </a:ext>
            </a:extLst>
          </p:cNvPr>
          <p:cNvSpPr>
            <a:spLocks/>
          </p:cNvSpPr>
          <p:nvPr/>
        </p:nvSpPr>
        <p:spPr bwMode="auto">
          <a:xfrm>
            <a:off x="4787900" y="3983038"/>
            <a:ext cx="2825750" cy="728662"/>
          </a:xfrm>
          <a:custGeom>
            <a:avLst/>
            <a:gdLst>
              <a:gd name="T0" fmla="*/ 2147483647 w 1326"/>
              <a:gd name="T1" fmla="*/ 2147483647 h 320"/>
              <a:gd name="T2" fmla="*/ 2147483647 w 1326"/>
              <a:gd name="T3" fmla="*/ 0 h 320"/>
              <a:gd name="T4" fmla="*/ 2147483647 w 1326"/>
              <a:gd name="T5" fmla="*/ 0 h 320"/>
              <a:gd name="T6" fmla="*/ 2147483647 w 1326"/>
              <a:gd name="T7" fmla="*/ 0 h 320"/>
              <a:gd name="T8" fmla="*/ 2147483647 w 1326"/>
              <a:gd name="T9" fmla="*/ 2147483647 h 320"/>
              <a:gd name="T10" fmla="*/ 2147483647 w 1326"/>
              <a:gd name="T11" fmla="*/ 2147483647 h 320"/>
              <a:gd name="T12" fmla="*/ 2147483647 w 1326"/>
              <a:gd name="T13" fmla="*/ 2147483647 h 320"/>
              <a:gd name="T14" fmla="*/ 2147483647 w 1326"/>
              <a:gd name="T15" fmla="*/ 2147483647 h 320"/>
              <a:gd name="T16" fmla="*/ 2147483647 w 1326"/>
              <a:gd name="T17" fmla="*/ 2147483647 h 320"/>
              <a:gd name="T18" fmla="*/ 2147483647 w 1326"/>
              <a:gd name="T19" fmla="*/ 2147483647 h 320"/>
              <a:gd name="T20" fmla="*/ 2147483647 w 1326"/>
              <a:gd name="T21" fmla="*/ 2147483647 h 320"/>
              <a:gd name="T22" fmla="*/ 2147483647 w 1326"/>
              <a:gd name="T23" fmla="*/ 2147483647 h 320"/>
              <a:gd name="T24" fmla="*/ 2147483647 w 1326"/>
              <a:gd name="T25" fmla="*/ 2147483647 h 320"/>
              <a:gd name="T26" fmla="*/ 2147483647 w 1326"/>
              <a:gd name="T27" fmla="*/ 2147483647 h 320"/>
              <a:gd name="T28" fmla="*/ 2147483647 w 1326"/>
              <a:gd name="T29" fmla="*/ 2147483647 h 320"/>
              <a:gd name="T30" fmla="*/ 2147483647 w 1326"/>
              <a:gd name="T31" fmla="*/ 2147483647 h 320"/>
              <a:gd name="T32" fmla="*/ 2147483647 w 1326"/>
              <a:gd name="T33" fmla="*/ 2147483647 h 320"/>
              <a:gd name="T34" fmla="*/ 2147483647 w 1326"/>
              <a:gd name="T35" fmla="*/ 2147483647 h 320"/>
              <a:gd name="T36" fmla="*/ 2147483647 w 1326"/>
              <a:gd name="T37" fmla="*/ 2147483647 h 320"/>
              <a:gd name="T38" fmla="*/ 2147483647 w 1326"/>
              <a:gd name="T39" fmla="*/ 2147483647 h 320"/>
              <a:gd name="T40" fmla="*/ 2147483647 w 1326"/>
              <a:gd name="T41" fmla="*/ 2147483647 h 320"/>
              <a:gd name="T42" fmla="*/ 0 w 1326"/>
              <a:gd name="T43" fmla="*/ 2147483647 h 320"/>
              <a:gd name="T44" fmla="*/ 2147483647 w 1326"/>
              <a:gd name="T45" fmla="*/ 2147483647 h 320"/>
              <a:gd name="T46" fmla="*/ 2147483647 w 1326"/>
              <a:gd name="T47" fmla="*/ 2147483647 h 320"/>
              <a:gd name="T48" fmla="*/ 2147483647 w 1326"/>
              <a:gd name="T49" fmla="*/ 2147483647 h 320"/>
              <a:gd name="T50" fmla="*/ 2147483647 w 1326"/>
              <a:gd name="T51" fmla="*/ 2147483647 h 320"/>
              <a:gd name="T52" fmla="*/ 2147483647 w 1326"/>
              <a:gd name="T53" fmla="*/ 2147483647 h 320"/>
              <a:gd name="T54" fmla="*/ 2147483647 w 1326"/>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6"/>
              <a:gd name="T85" fmla="*/ 0 h 320"/>
              <a:gd name="T86" fmla="*/ 1326 w 1326"/>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6" h="320">
                <a:moveTo>
                  <a:pt x="15" y="278"/>
                </a:moveTo>
                <a:lnTo>
                  <a:pt x="1300" y="0"/>
                </a:lnTo>
                <a:lnTo>
                  <a:pt x="1305" y="0"/>
                </a:lnTo>
                <a:lnTo>
                  <a:pt x="1309" y="0"/>
                </a:lnTo>
                <a:lnTo>
                  <a:pt x="1313" y="1"/>
                </a:lnTo>
                <a:lnTo>
                  <a:pt x="1317" y="4"/>
                </a:lnTo>
                <a:lnTo>
                  <a:pt x="1323" y="10"/>
                </a:lnTo>
                <a:lnTo>
                  <a:pt x="1326" y="18"/>
                </a:lnTo>
                <a:lnTo>
                  <a:pt x="1326" y="25"/>
                </a:lnTo>
                <a:lnTo>
                  <a:pt x="1323" y="34"/>
                </a:lnTo>
                <a:lnTo>
                  <a:pt x="1320" y="37"/>
                </a:lnTo>
                <a:lnTo>
                  <a:pt x="1317" y="40"/>
                </a:lnTo>
                <a:lnTo>
                  <a:pt x="1313" y="41"/>
                </a:lnTo>
                <a:lnTo>
                  <a:pt x="1309" y="44"/>
                </a:lnTo>
                <a:lnTo>
                  <a:pt x="29" y="320"/>
                </a:lnTo>
                <a:lnTo>
                  <a:pt x="24" y="320"/>
                </a:lnTo>
                <a:lnTo>
                  <a:pt x="19" y="320"/>
                </a:lnTo>
                <a:lnTo>
                  <a:pt x="15" y="319"/>
                </a:lnTo>
                <a:lnTo>
                  <a:pt x="11" y="318"/>
                </a:lnTo>
                <a:lnTo>
                  <a:pt x="5" y="312"/>
                </a:lnTo>
                <a:lnTo>
                  <a:pt x="1" y="305"/>
                </a:lnTo>
                <a:lnTo>
                  <a:pt x="0" y="296"/>
                </a:lnTo>
                <a:lnTo>
                  <a:pt x="1" y="289"/>
                </a:lnTo>
                <a:lnTo>
                  <a:pt x="2" y="285"/>
                </a:lnTo>
                <a:lnTo>
                  <a:pt x="7" y="282"/>
                </a:lnTo>
                <a:lnTo>
                  <a:pt x="10" y="279"/>
                </a:lnTo>
                <a:lnTo>
                  <a:pt x="15" y="27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2" name="Freeform 94">
            <a:extLst>
              <a:ext uri="{FF2B5EF4-FFF2-40B4-BE49-F238E27FC236}">
                <a16:creationId xmlns:a16="http://schemas.microsoft.com/office/drawing/2014/main" id="{2414F31D-5325-E74D-B04F-59F42FA3DF55}"/>
              </a:ext>
            </a:extLst>
          </p:cNvPr>
          <p:cNvSpPr>
            <a:spLocks/>
          </p:cNvSpPr>
          <p:nvPr/>
        </p:nvSpPr>
        <p:spPr bwMode="auto">
          <a:xfrm>
            <a:off x="4602163" y="3751263"/>
            <a:ext cx="2824162" cy="728662"/>
          </a:xfrm>
          <a:custGeom>
            <a:avLst/>
            <a:gdLst>
              <a:gd name="T0" fmla="*/ 2147483647 w 1325"/>
              <a:gd name="T1" fmla="*/ 2147483647 h 320"/>
              <a:gd name="T2" fmla="*/ 2147483647 w 1325"/>
              <a:gd name="T3" fmla="*/ 0 h 320"/>
              <a:gd name="T4" fmla="*/ 2147483647 w 1325"/>
              <a:gd name="T5" fmla="*/ 0 h 320"/>
              <a:gd name="T6" fmla="*/ 2147483647 w 1325"/>
              <a:gd name="T7" fmla="*/ 0 h 320"/>
              <a:gd name="T8" fmla="*/ 2147483647 w 1325"/>
              <a:gd name="T9" fmla="*/ 2147483647 h 320"/>
              <a:gd name="T10" fmla="*/ 2147483647 w 1325"/>
              <a:gd name="T11" fmla="*/ 2147483647 h 320"/>
              <a:gd name="T12" fmla="*/ 2147483647 w 1325"/>
              <a:gd name="T13" fmla="*/ 2147483647 h 320"/>
              <a:gd name="T14" fmla="*/ 2147483647 w 1325"/>
              <a:gd name="T15" fmla="*/ 2147483647 h 320"/>
              <a:gd name="T16" fmla="*/ 2147483647 w 1325"/>
              <a:gd name="T17" fmla="*/ 2147483647 h 320"/>
              <a:gd name="T18" fmla="*/ 2147483647 w 1325"/>
              <a:gd name="T19" fmla="*/ 2147483647 h 320"/>
              <a:gd name="T20" fmla="*/ 2147483647 w 1325"/>
              <a:gd name="T21" fmla="*/ 2147483647 h 320"/>
              <a:gd name="T22" fmla="*/ 2147483647 w 1325"/>
              <a:gd name="T23" fmla="*/ 2147483647 h 320"/>
              <a:gd name="T24" fmla="*/ 2147483647 w 1325"/>
              <a:gd name="T25" fmla="*/ 2147483647 h 320"/>
              <a:gd name="T26" fmla="*/ 2147483647 w 1325"/>
              <a:gd name="T27" fmla="*/ 2147483647 h 320"/>
              <a:gd name="T28" fmla="*/ 2147483647 w 1325"/>
              <a:gd name="T29" fmla="*/ 2147483647 h 320"/>
              <a:gd name="T30" fmla="*/ 2147483647 w 1325"/>
              <a:gd name="T31" fmla="*/ 2147483647 h 320"/>
              <a:gd name="T32" fmla="*/ 2147483647 w 1325"/>
              <a:gd name="T33" fmla="*/ 2147483647 h 320"/>
              <a:gd name="T34" fmla="*/ 2147483647 w 1325"/>
              <a:gd name="T35" fmla="*/ 2147483647 h 320"/>
              <a:gd name="T36" fmla="*/ 2147483647 w 1325"/>
              <a:gd name="T37" fmla="*/ 2147483647 h 320"/>
              <a:gd name="T38" fmla="*/ 2147483647 w 1325"/>
              <a:gd name="T39" fmla="*/ 2147483647 h 320"/>
              <a:gd name="T40" fmla="*/ 2147483647 w 1325"/>
              <a:gd name="T41" fmla="*/ 2147483647 h 320"/>
              <a:gd name="T42" fmla="*/ 0 w 1325"/>
              <a:gd name="T43" fmla="*/ 2147483647 h 320"/>
              <a:gd name="T44" fmla="*/ 2147483647 w 1325"/>
              <a:gd name="T45" fmla="*/ 2147483647 h 320"/>
              <a:gd name="T46" fmla="*/ 2147483647 w 1325"/>
              <a:gd name="T47" fmla="*/ 2147483647 h 320"/>
              <a:gd name="T48" fmla="*/ 2147483647 w 1325"/>
              <a:gd name="T49" fmla="*/ 2147483647 h 320"/>
              <a:gd name="T50" fmla="*/ 2147483647 w 1325"/>
              <a:gd name="T51" fmla="*/ 2147483647 h 320"/>
              <a:gd name="T52" fmla="*/ 2147483647 w 1325"/>
              <a:gd name="T53" fmla="*/ 2147483647 h 320"/>
              <a:gd name="T54" fmla="*/ 2147483647 w 1325"/>
              <a:gd name="T55" fmla="*/ 2147483647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5"/>
              <a:gd name="T85" fmla="*/ 0 h 320"/>
              <a:gd name="T86" fmla="*/ 1325 w 1325"/>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5" h="320">
                <a:moveTo>
                  <a:pt x="16" y="279"/>
                </a:moveTo>
                <a:lnTo>
                  <a:pt x="1299" y="0"/>
                </a:lnTo>
                <a:lnTo>
                  <a:pt x="1305" y="0"/>
                </a:lnTo>
                <a:lnTo>
                  <a:pt x="1309" y="0"/>
                </a:lnTo>
                <a:lnTo>
                  <a:pt x="1314" y="1"/>
                </a:lnTo>
                <a:lnTo>
                  <a:pt x="1316" y="4"/>
                </a:lnTo>
                <a:lnTo>
                  <a:pt x="1322" y="10"/>
                </a:lnTo>
                <a:lnTo>
                  <a:pt x="1325" y="18"/>
                </a:lnTo>
                <a:lnTo>
                  <a:pt x="1325" y="27"/>
                </a:lnTo>
                <a:lnTo>
                  <a:pt x="1322" y="34"/>
                </a:lnTo>
                <a:lnTo>
                  <a:pt x="1319" y="37"/>
                </a:lnTo>
                <a:lnTo>
                  <a:pt x="1316" y="39"/>
                </a:lnTo>
                <a:lnTo>
                  <a:pt x="1312" y="42"/>
                </a:lnTo>
                <a:lnTo>
                  <a:pt x="1308" y="45"/>
                </a:lnTo>
                <a:lnTo>
                  <a:pt x="28" y="320"/>
                </a:lnTo>
                <a:lnTo>
                  <a:pt x="24" y="320"/>
                </a:lnTo>
                <a:lnTo>
                  <a:pt x="19" y="320"/>
                </a:lnTo>
                <a:lnTo>
                  <a:pt x="14" y="319"/>
                </a:lnTo>
                <a:lnTo>
                  <a:pt x="11" y="317"/>
                </a:lnTo>
                <a:lnTo>
                  <a:pt x="4" y="312"/>
                </a:lnTo>
                <a:lnTo>
                  <a:pt x="1" y="306"/>
                </a:lnTo>
                <a:lnTo>
                  <a:pt x="0" y="298"/>
                </a:lnTo>
                <a:lnTo>
                  <a:pt x="1" y="289"/>
                </a:lnTo>
                <a:lnTo>
                  <a:pt x="3" y="286"/>
                </a:lnTo>
                <a:lnTo>
                  <a:pt x="6" y="282"/>
                </a:lnTo>
                <a:lnTo>
                  <a:pt x="10" y="281"/>
                </a:lnTo>
                <a:lnTo>
                  <a:pt x="16" y="27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3" name="Freeform 95">
            <a:extLst>
              <a:ext uri="{FF2B5EF4-FFF2-40B4-BE49-F238E27FC236}">
                <a16:creationId xmlns:a16="http://schemas.microsoft.com/office/drawing/2014/main" id="{8129D3C4-1273-7B41-B3CE-5831BBF588D9}"/>
              </a:ext>
            </a:extLst>
          </p:cNvPr>
          <p:cNvSpPr>
            <a:spLocks/>
          </p:cNvSpPr>
          <p:nvPr/>
        </p:nvSpPr>
        <p:spPr bwMode="auto">
          <a:xfrm>
            <a:off x="4903788" y="4316413"/>
            <a:ext cx="373062" cy="252412"/>
          </a:xfrm>
          <a:custGeom>
            <a:avLst/>
            <a:gdLst>
              <a:gd name="T0" fmla="*/ 2147483647 w 175"/>
              <a:gd name="T1" fmla="*/ 2147483647 h 111"/>
              <a:gd name="T2" fmla="*/ 2147483647 w 175"/>
              <a:gd name="T3" fmla="*/ 2147483647 h 111"/>
              <a:gd name="T4" fmla="*/ 2147483647 w 175"/>
              <a:gd name="T5" fmla="*/ 2147483647 h 111"/>
              <a:gd name="T6" fmla="*/ 2147483647 w 175"/>
              <a:gd name="T7" fmla="*/ 2147483647 h 111"/>
              <a:gd name="T8" fmla="*/ 2147483647 w 175"/>
              <a:gd name="T9" fmla="*/ 2147483647 h 111"/>
              <a:gd name="T10" fmla="*/ 2147483647 w 175"/>
              <a:gd name="T11" fmla="*/ 2147483647 h 111"/>
              <a:gd name="T12" fmla="*/ 2147483647 w 175"/>
              <a:gd name="T13" fmla="*/ 2147483647 h 111"/>
              <a:gd name="T14" fmla="*/ 2147483647 w 175"/>
              <a:gd name="T15" fmla="*/ 2147483647 h 111"/>
              <a:gd name="T16" fmla="*/ 2147483647 w 175"/>
              <a:gd name="T17" fmla="*/ 2147483647 h 111"/>
              <a:gd name="T18" fmla="*/ 2147483647 w 175"/>
              <a:gd name="T19" fmla="*/ 2147483647 h 111"/>
              <a:gd name="T20" fmla="*/ 2147483647 w 175"/>
              <a:gd name="T21" fmla="*/ 2147483647 h 111"/>
              <a:gd name="T22" fmla="*/ 2147483647 w 175"/>
              <a:gd name="T23" fmla="*/ 2147483647 h 111"/>
              <a:gd name="T24" fmla="*/ 2147483647 w 175"/>
              <a:gd name="T25" fmla="*/ 2147483647 h 111"/>
              <a:gd name="T26" fmla="*/ 2147483647 w 175"/>
              <a:gd name="T27" fmla="*/ 2147483647 h 111"/>
              <a:gd name="T28" fmla="*/ 2147483647 w 175"/>
              <a:gd name="T29" fmla="*/ 2147483647 h 111"/>
              <a:gd name="T30" fmla="*/ 2147483647 w 175"/>
              <a:gd name="T31" fmla="*/ 2147483647 h 111"/>
              <a:gd name="T32" fmla="*/ 2147483647 w 175"/>
              <a:gd name="T33" fmla="*/ 2147483647 h 111"/>
              <a:gd name="T34" fmla="*/ 2147483647 w 175"/>
              <a:gd name="T35" fmla="*/ 2147483647 h 111"/>
              <a:gd name="T36" fmla="*/ 2147483647 w 175"/>
              <a:gd name="T37" fmla="*/ 2147483647 h 111"/>
              <a:gd name="T38" fmla="*/ 2147483647 w 175"/>
              <a:gd name="T39" fmla="*/ 2147483647 h 111"/>
              <a:gd name="T40" fmla="*/ 2147483647 w 175"/>
              <a:gd name="T41" fmla="*/ 2147483647 h 111"/>
              <a:gd name="T42" fmla="*/ 2147483647 w 175"/>
              <a:gd name="T43" fmla="*/ 2147483647 h 111"/>
              <a:gd name="T44" fmla="*/ 2147483647 w 175"/>
              <a:gd name="T45" fmla="*/ 2147483647 h 111"/>
              <a:gd name="T46" fmla="*/ 2147483647 w 175"/>
              <a:gd name="T47" fmla="*/ 2147483647 h 111"/>
              <a:gd name="T48" fmla="*/ 2147483647 w 175"/>
              <a:gd name="T49" fmla="*/ 2147483647 h 111"/>
              <a:gd name="T50" fmla="*/ 2147483647 w 175"/>
              <a:gd name="T51" fmla="*/ 2147483647 h 111"/>
              <a:gd name="T52" fmla="*/ 2147483647 w 175"/>
              <a:gd name="T53" fmla="*/ 2147483647 h 111"/>
              <a:gd name="T54" fmla="*/ 2147483647 w 175"/>
              <a:gd name="T55" fmla="*/ 2147483647 h 111"/>
              <a:gd name="T56" fmla="*/ 2147483647 w 175"/>
              <a:gd name="T57" fmla="*/ 2147483647 h 111"/>
              <a:gd name="T58" fmla="*/ 2147483647 w 175"/>
              <a:gd name="T59" fmla="*/ 2147483647 h 111"/>
              <a:gd name="T60" fmla="*/ 2147483647 w 175"/>
              <a:gd name="T61" fmla="*/ 2147483647 h 111"/>
              <a:gd name="T62" fmla="*/ 2147483647 w 175"/>
              <a:gd name="T63" fmla="*/ 2147483647 h 111"/>
              <a:gd name="T64" fmla="*/ 2147483647 w 175"/>
              <a:gd name="T65" fmla="*/ 2147483647 h 111"/>
              <a:gd name="T66" fmla="*/ 2147483647 w 175"/>
              <a:gd name="T67" fmla="*/ 2147483647 h 111"/>
              <a:gd name="T68" fmla="*/ 2147483647 w 175"/>
              <a:gd name="T69" fmla="*/ 2147483647 h 111"/>
              <a:gd name="T70" fmla="*/ 2147483647 w 175"/>
              <a:gd name="T71" fmla="*/ 2147483647 h 111"/>
              <a:gd name="T72" fmla="*/ 2147483647 w 175"/>
              <a:gd name="T73" fmla="*/ 2147483647 h 111"/>
              <a:gd name="T74" fmla="*/ 2147483647 w 175"/>
              <a:gd name="T75" fmla="*/ 2147483647 h 111"/>
              <a:gd name="T76" fmla="*/ 2147483647 w 175"/>
              <a:gd name="T77" fmla="*/ 2147483647 h 111"/>
              <a:gd name="T78" fmla="*/ 2147483647 w 175"/>
              <a:gd name="T79" fmla="*/ 2147483647 h 111"/>
              <a:gd name="T80" fmla="*/ 2147483647 w 175"/>
              <a:gd name="T81" fmla="*/ 2147483647 h 111"/>
              <a:gd name="T82" fmla="*/ 2147483647 w 175"/>
              <a:gd name="T83" fmla="*/ 2147483647 h 111"/>
              <a:gd name="T84" fmla="*/ 2147483647 w 175"/>
              <a:gd name="T85" fmla="*/ 2147483647 h 111"/>
              <a:gd name="T86" fmla="*/ 2147483647 w 175"/>
              <a:gd name="T87" fmla="*/ 2147483647 h 111"/>
              <a:gd name="T88" fmla="*/ 2147483647 w 175"/>
              <a:gd name="T89" fmla="*/ 2147483647 h 111"/>
              <a:gd name="T90" fmla="*/ 2147483647 w 175"/>
              <a:gd name="T91" fmla="*/ 2147483647 h 111"/>
              <a:gd name="T92" fmla="*/ 0 w 175"/>
              <a:gd name="T93" fmla="*/ 2147483647 h 111"/>
              <a:gd name="T94" fmla="*/ 0 w 175"/>
              <a:gd name="T95" fmla="*/ 2147483647 h 111"/>
              <a:gd name="T96" fmla="*/ 0 w 175"/>
              <a:gd name="T97" fmla="*/ 2147483647 h 111"/>
              <a:gd name="T98" fmla="*/ 0 w 175"/>
              <a:gd name="T99" fmla="*/ 2147483647 h 111"/>
              <a:gd name="T100" fmla="*/ 2147483647 w 175"/>
              <a:gd name="T101" fmla="*/ 2147483647 h 111"/>
              <a:gd name="T102" fmla="*/ 2147483647 w 175"/>
              <a:gd name="T103" fmla="*/ 2147483647 h 111"/>
              <a:gd name="T104" fmla="*/ 2147483647 w 175"/>
              <a:gd name="T105" fmla="*/ 2147483647 h 111"/>
              <a:gd name="T106" fmla="*/ 2147483647 w 175"/>
              <a:gd name="T107" fmla="*/ 0 h 111"/>
              <a:gd name="T108" fmla="*/ 2147483647 w 175"/>
              <a:gd name="T109" fmla="*/ 0 h 111"/>
              <a:gd name="T110" fmla="*/ 2147483647 w 175"/>
              <a:gd name="T111" fmla="*/ 2147483647 h 111"/>
              <a:gd name="T112" fmla="*/ 2147483647 w 175"/>
              <a:gd name="T113" fmla="*/ 2147483647 h 111"/>
              <a:gd name="T114" fmla="*/ 2147483647 w 175"/>
              <a:gd name="T115" fmla="*/ 2147483647 h 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11"/>
              <a:gd name="T176" fmla="*/ 175 w 175"/>
              <a:gd name="T177" fmla="*/ 111 h 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11">
                <a:moveTo>
                  <a:pt x="32" y="4"/>
                </a:moveTo>
                <a:lnTo>
                  <a:pt x="36" y="6"/>
                </a:lnTo>
                <a:lnTo>
                  <a:pt x="39" y="7"/>
                </a:lnTo>
                <a:lnTo>
                  <a:pt x="46" y="10"/>
                </a:lnTo>
                <a:lnTo>
                  <a:pt x="52" y="13"/>
                </a:lnTo>
                <a:lnTo>
                  <a:pt x="61" y="17"/>
                </a:lnTo>
                <a:lnTo>
                  <a:pt x="65" y="18"/>
                </a:lnTo>
                <a:lnTo>
                  <a:pt x="69" y="21"/>
                </a:lnTo>
                <a:lnTo>
                  <a:pt x="73" y="24"/>
                </a:lnTo>
                <a:lnTo>
                  <a:pt x="79" y="25"/>
                </a:lnTo>
                <a:lnTo>
                  <a:pt x="83" y="28"/>
                </a:lnTo>
                <a:lnTo>
                  <a:pt x="87" y="31"/>
                </a:lnTo>
                <a:lnTo>
                  <a:pt x="92" y="33"/>
                </a:lnTo>
                <a:lnTo>
                  <a:pt x="97" y="35"/>
                </a:lnTo>
                <a:lnTo>
                  <a:pt x="102" y="38"/>
                </a:lnTo>
                <a:lnTo>
                  <a:pt x="106" y="41"/>
                </a:lnTo>
                <a:lnTo>
                  <a:pt x="112" y="43"/>
                </a:lnTo>
                <a:lnTo>
                  <a:pt x="116" y="47"/>
                </a:lnTo>
                <a:lnTo>
                  <a:pt x="120" y="48"/>
                </a:lnTo>
                <a:lnTo>
                  <a:pt x="124" y="51"/>
                </a:lnTo>
                <a:lnTo>
                  <a:pt x="127" y="52"/>
                </a:lnTo>
                <a:lnTo>
                  <a:pt x="133" y="57"/>
                </a:lnTo>
                <a:lnTo>
                  <a:pt x="140" y="61"/>
                </a:lnTo>
                <a:lnTo>
                  <a:pt x="147" y="67"/>
                </a:lnTo>
                <a:lnTo>
                  <a:pt x="151" y="69"/>
                </a:lnTo>
                <a:lnTo>
                  <a:pt x="157" y="74"/>
                </a:lnTo>
                <a:lnTo>
                  <a:pt x="161" y="77"/>
                </a:lnTo>
                <a:lnTo>
                  <a:pt x="165" y="81"/>
                </a:lnTo>
                <a:lnTo>
                  <a:pt x="170" y="88"/>
                </a:lnTo>
                <a:lnTo>
                  <a:pt x="174" y="94"/>
                </a:lnTo>
                <a:lnTo>
                  <a:pt x="175" y="98"/>
                </a:lnTo>
                <a:lnTo>
                  <a:pt x="175" y="101"/>
                </a:lnTo>
                <a:lnTo>
                  <a:pt x="173" y="104"/>
                </a:lnTo>
                <a:lnTo>
                  <a:pt x="170" y="108"/>
                </a:lnTo>
                <a:lnTo>
                  <a:pt x="165" y="108"/>
                </a:lnTo>
                <a:lnTo>
                  <a:pt x="160" y="109"/>
                </a:lnTo>
                <a:lnTo>
                  <a:pt x="156" y="109"/>
                </a:lnTo>
                <a:lnTo>
                  <a:pt x="150" y="111"/>
                </a:lnTo>
                <a:lnTo>
                  <a:pt x="143" y="109"/>
                </a:lnTo>
                <a:lnTo>
                  <a:pt x="137" y="108"/>
                </a:lnTo>
                <a:lnTo>
                  <a:pt x="131" y="106"/>
                </a:lnTo>
                <a:lnTo>
                  <a:pt x="127" y="104"/>
                </a:lnTo>
                <a:lnTo>
                  <a:pt x="12" y="44"/>
                </a:lnTo>
                <a:lnTo>
                  <a:pt x="7" y="40"/>
                </a:lnTo>
                <a:lnTo>
                  <a:pt x="4" y="37"/>
                </a:lnTo>
                <a:lnTo>
                  <a:pt x="1" y="33"/>
                </a:lnTo>
                <a:lnTo>
                  <a:pt x="0" y="30"/>
                </a:lnTo>
                <a:lnTo>
                  <a:pt x="0" y="25"/>
                </a:lnTo>
                <a:lnTo>
                  <a:pt x="0" y="21"/>
                </a:lnTo>
                <a:lnTo>
                  <a:pt x="0" y="17"/>
                </a:lnTo>
                <a:lnTo>
                  <a:pt x="2" y="14"/>
                </a:lnTo>
                <a:lnTo>
                  <a:pt x="7" y="7"/>
                </a:lnTo>
                <a:lnTo>
                  <a:pt x="14" y="1"/>
                </a:lnTo>
                <a:lnTo>
                  <a:pt x="18" y="0"/>
                </a:lnTo>
                <a:lnTo>
                  <a:pt x="22" y="0"/>
                </a:lnTo>
                <a:lnTo>
                  <a:pt x="28" y="1"/>
                </a:lnTo>
                <a:lnTo>
                  <a:pt x="32" y="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4" name="Freeform 96">
            <a:extLst>
              <a:ext uri="{FF2B5EF4-FFF2-40B4-BE49-F238E27FC236}">
                <a16:creationId xmlns:a16="http://schemas.microsoft.com/office/drawing/2014/main" id="{D17F300F-C7F1-BD43-B478-7814CB5DB7EF}"/>
              </a:ext>
            </a:extLst>
          </p:cNvPr>
          <p:cNvSpPr>
            <a:spLocks/>
          </p:cNvSpPr>
          <p:nvPr/>
        </p:nvSpPr>
        <p:spPr bwMode="auto">
          <a:xfrm>
            <a:off x="4730750" y="4595813"/>
            <a:ext cx="174625" cy="939800"/>
          </a:xfrm>
          <a:custGeom>
            <a:avLst/>
            <a:gdLst>
              <a:gd name="T0" fmla="*/ 0 w 82"/>
              <a:gd name="T1" fmla="*/ 0 h 413"/>
              <a:gd name="T2" fmla="*/ 2147483647 w 82"/>
              <a:gd name="T3" fmla="*/ 2147483647 h 413"/>
              <a:gd name="T4" fmla="*/ 2147483647 w 82"/>
              <a:gd name="T5" fmla="*/ 2147483647 h 413"/>
              <a:gd name="T6" fmla="*/ 2147483647 w 82"/>
              <a:gd name="T7" fmla="*/ 2147483647 h 413"/>
              <a:gd name="T8" fmla="*/ 0 w 82"/>
              <a:gd name="T9" fmla="*/ 0 h 413"/>
              <a:gd name="T10" fmla="*/ 0 w 82"/>
              <a:gd name="T11" fmla="*/ 0 h 413"/>
              <a:gd name="T12" fmla="*/ 0 60000 65536"/>
              <a:gd name="T13" fmla="*/ 0 60000 65536"/>
              <a:gd name="T14" fmla="*/ 0 60000 65536"/>
              <a:gd name="T15" fmla="*/ 0 60000 65536"/>
              <a:gd name="T16" fmla="*/ 0 60000 65536"/>
              <a:gd name="T17" fmla="*/ 0 60000 65536"/>
              <a:gd name="T18" fmla="*/ 0 w 82"/>
              <a:gd name="T19" fmla="*/ 0 h 413"/>
              <a:gd name="T20" fmla="*/ 82 w 82"/>
              <a:gd name="T21" fmla="*/ 413 h 413"/>
            </a:gdLst>
            <a:ahLst/>
            <a:cxnLst>
              <a:cxn ang="T12">
                <a:pos x="T0" y="T1"/>
              </a:cxn>
              <a:cxn ang="T13">
                <a:pos x="T2" y="T3"/>
              </a:cxn>
              <a:cxn ang="T14">
                <a:pos x="T4" y="T5"/>
              </a:cxn>
              <a:cxn ang="T15">
                <a:pos x="T6" y="T7"/>
              </a:cxn>
              <a:cxn ang="T16">
                <a:pos x="T8" y="T9"/>
              </a:cxn>
              <a:cxn ang="T17">
                <a:pos x="T10" y="T11"/>
              </a:cxn>
            </a:cxnLst>
            <a:rect l="T18" t="T19" r="T20" b="T21"/>
            <a:pathLst>
              <a:path w="82" h="413">
                <a:moveTo>
                  <a:pt x="0" y="0"/>
                </a:moveTo>
                <a:lnTo>
                  <a:pt x="14" y="413"/>
                </a:lnTo>
                <a:lnTo>
                  <a:pt x="82" y="395"/>
                </a:lnTo>
                <a:lnTo>
                  <a:pt x="81" y="47"/>
                </a:lnTo>
                <a:lnTo>
                  <a:pt x="0" y="0"/>
                </a:lnTo>
                <a:close/>
              </a:path>
            </a:pathLst>
          </a:custGeom>
          <a:solidFill>
            <a:srgbClr val="6633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5" name="Freeform 97">
            <a:extLst>
              <a:ext uri="{FF2B5EF4-FFF2-40B4-BE49-F238E27FC236}">
                <a16:creationId xmlns:a16="http://schemas.microsoft.com/office/drawing/2014/main" id="{00237EFF-7883-8C46-B0CD-1E4CCC51A31D}"/>
              </a:ext>
            </a:extLst>
          </p:cNvPr>
          <p:cNvSpPr>
            <a:spLocks/>
          </p:cNvSpPr>
          <p:nvPr/>
        </p:nvSpPr>
        <p:spPr bwMode="auto">
          <a:xfrm>
            <a:off x="4679950" y="4516438"/>
            <a:ext cx="123825" cy="585787"/>
          </a:xfrm>
          <a:custGeom>
            <a:avLst/>
            <a:gdLst>
              <a:gd name="T0" fmla="*/ 2147483647 w 58"/>
              <a:gd name="T1" fmla="*/ 2147483647 h 258"/>
              <a:gd name="T2" fmla="*/ 2147483647 w 58"/>
              <a:gd name="T3" fmla="*/ 2147483647 h 258"/>
              <a:gd name="T4" fmla="*/ 2147483647 w 58"/>
              <a:gd name="T5" fmla="*/ 2147483647 h 258"/>
              <a:gd name="T6" fmla="*/ 2147483647 w 58"/>
              <a:gd name="T7" fmla="*/ 2147483647 h 258"/>
              <a:gd name="T8" fmla="*/ 2147483647 w 58"/>
              <a:gd name="T9" fmla="*/ 2147483647 h 258"/>
              <a:gd name="T10" fmla="*/ 2147483647 w 58"/>
              <a:gd name="T11" fmla="*/ 2147483647 h 258"/>
              <a:gd name="T12" fmla="*/ 2147483647 w 58"/>
              <a:gd name="T13" fmla="*/ 2147483647 h 258"/>
              <a:gd name="T14" fmla="*/ 2147483647 w 58"/>
              <a:gd name="T15" fmla="*/ 2147483647 h 258"/>
              <a:gd name="T16" fmla="*/ 2147483647 w 58"/>
              <a:gd name="T17" fmla="*/ 2147483647 h 258"/>
              <a:gd name="T18" fmla="*/ 2147483647 w 58"/>
              <a:gd name="T19" fmla="*/ 2147483647 h 258"/>
              <a:gd name="T20" fmla="*/ 2147483647 w 58"/>
              <a:gd name="T21" fmla="*/ 2147483647 h 258"/>
              <a:gd name="T22" fmla="*/ 2147483647 w 58"/>
              <a:gd name="T23" fmla="*/ 2147483647 h 258"/>
              <a:gd name="T24" fmla="*/ 2147483647 w 58"/>
              <a:gd name="T25" fmla="*/ 2147483647 h 258"/>
              <a:gd name="T26" fmla="*/ 2147483647 w 58"/>
              <a:gd name="T27" fmla="*/ 2147483647 h 258"/>
              <a:gd name="T28" fmla="*/ 2147483647 w 58"/>
              <a:gd name="T29" fmla="*/ 2147483647 h 258"/>
              <a:gd name="T30" fmla="*/ 2147483647 w 58"/>
              <a:gd name="T31" fmla="*/ 2147483647 h 258"/>
              <a:gd name="T32" fmla="*/ 2147483647 w 58"/>
              <a:gd name="T33" fmla="*/ 2147483647 h 258"/>
              <a:gd name="T34" fmla="*/ 2147483647 w 58"/>
              <a:gd name="T35" fmla="*/ 2147483647 h 258"/>
              <a:gd name="T36" fmla="*/ 2147483647 w 58"/>
              <a:gd name="T37" fmla="*/ 2147483647 h 258"/>
              <a:gd name="T38" fmla="*/ 2147483647 w 58"/>
              <a:gd name="T39" fmla="*/ 2147483647 h 258"/>
              <a:gd name="T40" fmla="*/ 2147483647 w 58"/>
              <a:gd name="T41" fmla="*/ 2147483647 h 258"/>
              <a:gd name="T42" fmla="*/ 2147483647 w 58"/>
              <a:gd name="T43" fmla="*/ 2147483647 h 258"/>
              <a:gd name="T44" fmla="*/ 2147483647 w 58"/>
              <a:gd name="T45" fmla="*/ 2147483647 h 258"/>
              <a:gd name="T46" fmla="*/ 2147483647 w 58"/>
              <a:gd name="T47" fmla="*/ 2147483647 h 258"/>
              <a:gd name="T48" fmla="*/ 2147483647 w 58"/>
              <a:gd name="T49" fmla="*/ 2147483647 h 258"/>
              <a:gd name="T50" fmla="*/ 2147483647 w 58"/>
              <a:gd name="T51" fmla="*/ 2147483647 h 258"/>
              <a:gd name="T52" fmla="*/ 2147483647 w 58"/>
              <a:gd name="T53" fmla="*/ 2147483647 h 258"/>
              <a:gd name="T54" fmla="*/ 2147483647 w 58"/>
              <a:gd name="T55" fmla="*/ 2147483647 h 258"/>
              <a:gd name="T56" fmla="*/ 2147483647 w 58"/>
              <a:gd name="T57" fmla="*/ 2147483647 h 258"/>
              <a:gd name="T58" fmla="*/ 2147483647 w 58"/>
              <a:gd name="T59" fmla="*/ 2147483647 h 258"/>
              <a:gd name="T60" fmla="*/ 2147483647 w 58"/>
              <a:gd name="T61" fmla="*/ 2147483647 h 258"/>
              <a:gd name="T62" fmla="*/ 2147483647 w 58"/>
              <a:gd name="T63" fmla="*/ 2147483647 h 258"/>
              <a:gd name="T64" fmla="*/ 2147483647 w 58"/>
              <a:gd name="T65" fmla="*/ 2147483647 h 258"/>
              <a:gd name="T66" fmla="*/ 2147483647 w 58"/>
              <a:gd name="T67" fmla="*/ 2147483647 h 258"/>
              <a:gd name="T68" fmla="*/ 2147483647 w 58"/>
              <a:gd name="T69" fmla="*/ 2147483647 h 258"/>
              <a:gd name="T70" fmla="*/ 2147483647 w 58"/>
              <a:gd name="T71" fmla="*/ 2147483647 h 258"/>
              <a:gd name="T72" fmla="*/ 2147483647 w 58"/>
              <a:gd name="T73" fmla="*/ 2147483647 h 258"/>
              <a:gd name="T74" fmla="*/ 2147483647 w 58"/>
              <a:gd name="T75" fmla="*/ 2147483647 h 258"/>
              <a:gd name="T76" fmla="*/ 2147483647 w 58"/>
              <a:gd name="T77" fmla="*/ 2147483647 h 258"/>
              <a:gd name="T78" fmla="*/ 0 w 58"/>
              <a:gd name="T79" fmla="*/ 2147483647 h 258"/>
              <a:gd name="T80" fmla="*/ 2147483647 w 58"/>
              <a:gd name="T81" fmla="*/ 2147483647 h 258"/>
              <a:gd name="T82" fmla="*/ 2147483647 w 58"/>
              <a:gd name="T83" fmla="*/ 2147483647 h 258"/>
              <a:gd name="T84" fmla="*/ 2147483647 w 58"/>
              <a:gd name="T85" fmla="*/ 0 h 258"/>
              <a:gd name="T86" fmla="*/ 2147483647 w 58"/>
              <a:gd name="T87" fmla="*/ 2147483647 h 258"/>
              <a:gd name="T88" fmla="*/ 2147483647 w 58"/>
              <a:gd name="T89" fmla="*/ 2147483647 h 258"/>
              <a:gd name="T90" fmla="*/ 2147483647 w 58"/>
              <a:gd name="T91" fmla="*/ 2147483647 h 258"/>
              <a:gd name="T92" fmla="*/ 2147483647 w 58"/>
              <a:gd name="T93" fmla="*/ 2147483647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
              <a:gd name="T142" fmla="*/ 0 h 258"/>
              <a:gd name="T143" fmla="*/ 58 w 58"/>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 h="258">
                <a:moveTo>
                  <a:pt x="44" y="20"/>
                </a:moveTo>
                <a:lnTo>
                  <a:pt x="44" y="27"/>
                </a:lnTo>
                <a:lnTo>
                  <a:pt x="45" y="35"/>
                </a:lnTo>
                <a:lnTo>
                  <a:pt x="45" y="42"/>
                </a:lnTo>
                <a:lnTo>
                  <a:pt x="46" y="50"/>
                </a:lnTo>
                <a:lnTo>
                  <a:pt x="46" y="55"/>
                </a:lnTo>
                <a:lnTo>
                  <a:pt x="48" y="62"/>
                </a:lnTo>
                <a:lnTo>
                  <a:pt x="48" y="69"/>
                </a:lnTo>
                <a:lnTo>
                  <a:pt x="49" y="77"/>
                </a:lnTo>
                <a:lnTo>
                  <a:pt x="49" y="82"/>
                </a:lnTo>
                <a:lnTo>
                  <a:pt x="49" y="89"/>
                </a:lnTo>
                <a:lnTo>
                  <a:pt x="49" y="95"/>
                </a:lnTo>
                <a:lnTo>
                  <a:pt x="49" y="102"/>
                </a:lnTo>
                <a:lnTo>
                  <a:pt x="49" y="108"/>
                </a:lnTo>
                <a:lnTo>
                  <a:pt x="49" y="115"/>
                </a:lnTo>
                <a:lnTo>
                  <a:pt x="49" y="120"/>
                </a:lnTo>
                <a:lnTo>
                  <a:pt x="51" y="128"/>
                </a:lnTo>
                <a:lnTo>
                  <a:pt x="51" y="132"/>
                </a:lnTo>
                <a:lnTo>
                  <a:pt x="51" y="139"/>
                </a:lnTo>
                <a:lnTo>
                  <a:pt x="51" y="145"/>
                </a:lnTo>
                <a:lnTo>
                  <a:pt x="51" y="152"/>
                </a:lnTo>
                <a:lnTo>
                  <a:pt x="51" y="157"/>
                </a:lnTo>
                <a:lnTo>
                  <a:pt x="51" y="163"/>
                </a:lnTo>
                <a:lnTo>
                  <a:pt x="51" y="170"/>
                </a:lnTo>
                <a:lnTo>
                  <a:pt x="52" y="177"/>
                </a:lnTo>
                <a:lnTo>
                  <a:pt x="52" y="183"/>
                </a:lnTo>
                <a:lnTo>
                  <a:pt x="52" y="190"/>
                </a:lnTo>
                <a:lnTo>
                  <a:pt x="52" y="197"/>
                </a:lnTo>
                <a:lnTo>
                  <a:pt x="53" y="204"/>
                </a:lnTo>
                <a:lnTo>
                  <a:pt x="53" y="211"/>
                </a:lnTo>
                <a:lnTo>
                  <a:pt x="55" y="218"/>
                </a:lnTo>
                <a:lnTo>
                  <a:pt x="56" y="225"/>
                </a:lnTo>
                <a:lnTo>
                  <a:pt x="58" y="234"/>
                </a:lnTo>
                <a:lnTo>
                  <a:pt x="56" y="238"/>
                </a:lnTo>
                <a:lnTo>
                  <a:pt x="56" y="244"/>
                </a:lnTo>
                <a:lnTo>
                  <a:pt x="53" y="247"/>
                </a:lnTo>
                <a:lnTo>
                  <a:pt x="52" y="251"/>
                </a:lnTo>
                <a:lnTo>
                  <a:pt x="45" y="255"/>
                </a:lnTo>
                <a:lnTo>
                  <a:pt x="39" y="258"/>
                </a:lnTo>
                <a:lnTo>
                  <a:pt x="34" y="258"/>
                </a:lnTo>
                <a:lnTo>
                  <a:pt x="31" y="258"/>
                </a:lnTo>
                <a:lnTo>
                  <a:pt x="25" y="257"/>
                </a:lnTo>
                <a:lnTo>
                  <a:pt x="24" y="255"/>
                </a:lnTo>
                <a:lnTo>
                  <a:pt x="19" y="252"/>
                </a:lnTo>
                <a:lnTo>
                  <a:pt x="17" y="250"/>
                </a:lnTo>
                <a:lnTo>
                  <a:pt x="15" y="245"/>
                </a:lnTo>
                <a:lnTo>
                  <a:pt x="15" y="241"/>
                </a:lnTo>
                <a:lnTo>
                  <a:pt x="12" y="233"/>
                </a:lnTo>
                <a:lnTo>
                  <a:pt x="12" y="224"/>
                </a:lnTo>
                <a:lnTo>
                  <a:pt x="11" y="218"/>
                </a:lnTo>
                <a:lnTo>
                  <a:pt x="9" y="211"/>
                </a:lnTo>
                <a:lnTo>
                  <a:pt x="9" y="203"/>
                </a:lnTo>
                <a:lnTo>
                  <a:pt x="8" y="196"/>
                </a:lnTo>
                <a:lnTo>
                  <a:pt x="8" y="190"/>
                </a:lnTo>
                <a:lnTo>
                  <a:pt x="8" y="184"/>
                </a:lnTo>
                <a:lnTo>
                  <a:pt x="8" y="177"/>
                </a:lnTo>
                <a:lnTo>
                  <a:pt x="8" y="170"/>
                </a:lnTo>
                <a:lnTo>
                  <a:pt x="7" y="163"/>
                </a:lnTo>
                <a:lnTo>
                  <a:pt x="7" y="157"/>
                </a:lnTo>
                <a:lnTo>
                  <a:pt x="7" y="152"/>
                </a:lnTo>
                <a:lnTo>
                  <a:pt x="7" y="145"/>
                </a:lnTo>
                <a:lnTo>
                  <a:pt x="7" y="139"/>
                </a:lnTo>
                <a:lnTo>
                  <a:pt x="7" y="133"/>
                </a:lnTo>
                <a:lnTo>
                  <a:pt x="7" y="126"/>
                </a:lnTo>
                <a:lnTo>
                  <a:pt x="7" y="120"/>
                </a:lnTo>
                <a:lnTo>
                  <a:pt x="7" y="113"/>
                </a:lnTo>
                <a:lnTo>
                  <a:pt x="7" y="108"/>
                </a:lnTo>
                <a:lnTo>
                  <a:pt x="5" y="101"/>
                </a:lnTo>
                <a:lnTo>
                  <a:pt x="5" y="95"/>
                </a:lnTo>
                <a:lnTo>
                  <a:pt x="5" y="88"/>
                </a:lnTo>
                <a:lnTo>
                  <a:pt x="5" y="82"/>
                </a:lnTo>
                <a:lnTo>
                  <a:pt x="5" y="75"/>
                </a:lnTo>
                <a:lnTo>
                  <a:pt x="4" y="68"/>
                </a:lnTo>
                <a:lnTo>
                  <a:pt x="2" y="61"/>
                </a:lnTo>
                <a:lnTo>
                  <a:pt x="2" y="55"/>
                </a:lnTo>
                <a:lnTo>
                  <a:pt x="2" y="47"/>
                </a:lnTo>
                <a:lnTo>
                  <a:pt x="1" y="40"/>
                </a:lnTo>
                <a:lnTo>
                  <a:pt x="1" y="33"/>
                </a:lnTo>
                <a:lnTo>
                  <a:pt x="0" y="25"/>
                </a:lnTo>
                <a:lnTo>
                  <a:pt x="0" y="20"/>
                </a:lnTo>
                <a:lnTo>
                  <a:pt x="0" y="16"/>
                </a:lnTo>
                <a:lnTo>
                  <a:pt x="1" y="11"/>
                </a:lnTo>
                <a:lnTo>
                  <a:pt x="4" y="8"/>
                </a:lnTo>
                <a:lnTo>
                  <a:pt x="9" y="3"/>
                </a:lnTo>
                <a:lnTo>
                  <a:pt x="18" y="1"/>
                </a:lnTo>
                <a:lnTo>
                  <a:pt x="22" y="0"/>
                </a:lnTo>
                <a:lnTo>
                  <a:pt x="25" y="1"/>
                </a:lnTo>
                <a:lnTo>
                  <a:pt x="29" y="3"/>
                </a:lnTo>
                <a:lnTo>
                  <a:pt x="34" y="4"/>
                </a:lnTo>
                <a:lnTo>
                  <a:pt x="36" y="7"/>
                </a:lnTo>
                <a:lnTo>
                  <a:pt x="39" y="10"/>
                </a:lnTo>
                <a:lnTo>
                  <a:pt x="41" y="14"/>
                </a:lnTo>
                <a:lnTo>
                  <a:pt x="44"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6" name="Freeform 98">
            <a:extLst>
              <a:ext uri="{FF2B5EF4-FFF2-40B4-BE49-F238E27FC236}">
                <a16:creationId xmlns:a16="http://schemas.microsoft.com/office/drawing/2014/main" id="{5B3C1E07-B2ED-CF41-82B9-B8945D293E83}"/>
              </a:ext>
            </a:extLst>
          </p:cNvPr>
          <p:cNvSpPr>
            <a:spLocks/>
          </p:cNvSpPr>
          <p:nvPr/>
        </p:nvSpPr>
        <p:spPr bwMode="auto">
          <a:xfrm>
            <a:off x="4048125" y="4448175"/>
            <a:ext cx="582613" cy="1073150"/>
          </a:xfrm>
          <a:custGeom>
            <a:avLst/>
            <a:gdLst>
              <a:gd name="T0" fmla="*/ 2147483647 w 273"/>
              <a:gd name="T1" fmla="*/ 0 h 472"/>
              <a:gd name="T2" fmla="*/ 0 w 273"/>
              <a:gd name="T3" fmla="*/ 2147483647 h 472"/>
              <a:gd name="T4" fmla="*/ 2147483647 w 273"/>
              <a:gd name="T5" fmla="*/ 2147483647 h 472"/>
              <a:gd name="T6" fmla="*/ 2147483647 w 273"/>
              <a:gd name="T7" fmla="*/ 2147483647 h 472"/>
              <a:gd name="T8" fmla="*/ 2147483647 w 273"/>
              <a:gd name="T9" fmla="*/ 0 h 472"/>
              <a:gd name="T10" fmla="*/ 2147483647 w 273"/>
              <a:gd name="T11" fmla="*/ 0 h 472"/>
              <a:gd name="T12" fmla="*/ 0 60000 65536"/>
              <a:gd name="T13" fmla="*/ 0 60000 65536"/>
              <a:gd name="T14" fmla="*/ 0 60000 65536"/>
              <a:gd name="T15" fmla="*/ 0 60000 65536"/>
              <a:gd name="T16" fmla="*/ 0 60000 65536"/>
              <a:gd name="T17" fmla="*/ 0 60000 65536"/>
              <a:gd name="T18" fmla="*/ 0 w 273"/>
              <a:gd name="T19" fmla="*/ 0 h 472"/>
              <a:gd name="T20" fmla="*/ 273 w 273"/>
              <a:gd name="T21" fmla="*/ 472 h 472"/>
            </a:gdLst>
            <a:ahLst/>
            <a:cxnLst>
              <a:cxn ang="T12">
                <a:pos x="T0" y="T1"/>
              </a:cxn>
              <a:cxn ang="T13">
                <a:pos x="T2" y="T3"/>
              </a:cxn>
              <a:cxn ang="T14">
                <a:pos x="T4" y="T5"/>
              </a:cxn>
              <a:cxn ang="T15">
                <a:pos x="T6" y="T7"/>
              </a:cxn>
              <a:cxn ang="T16">
                <a:pos x="T8" y="T9"/>
              </a:cxn>
              <a:cxn ang="T17">
                <a:pos x="T10" y="T11"/>
              </a:cxn>
            </a:cxnLst>
            <a:rect l="T18" t="T19" r="T20" b="T21"/>
            <a:pathLst>
              <a:path w="273" h="472">
                <a:moveTo>
                  <a:pt x="3" y="0"/>
                </a:moveTo>
                <a:lnTo>
                  <a:pt x="0" y="450"/>
                </a:lnTo>
                <a:lnTo>
                  <a:pt x="273" y="472"/>
                </a:lnTo>
                <a:lnTo>
                  <a:pt x="264" y="2"/>
                </a:lnTo>
                <a:lnTo>
                  <a:pt x="3" y="0"/>
                </a:lnTo>
                <a:close/>
              </a:path>
            </a:pathLst>
          </a:custGeom>
          <a:solidFill>
            <a:srgbClr val="917A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7" name="Freeform 99">
            <a:extLst>
              <a:ext uri="{FF2B5EF4-FFF2-40B4-BE49-F238E27FC236}">
                <a16:creationId xmlns:a16="http://schemas.microsoft.com/office/drawing/2014/main" id="{B8BD0134-47D6-034C-86BF-6E633DB13DC1}"/>
              </a:ext>
            </a:extLst>
          </p:cNvPr>
          <p:cNvSpPr>
            <a:spLocks/>
          </p:cNvSpPr>
          <p:nvPr/>
        </p:nvSpPr>
        <p:spPr bwMode="auto">
          <a:xfrm>
            <a:off x="4016375" y="4386263"/>
            <a:ext cx="638175" cy="115887"/>
          </a:xfrm>
          <a:custGeom>
            <a:avLst/>
            <a:gdLst>
              <a:gd name="T0" fmla="*/ 2147483647 w 299"/>
              <a:gd name="T1" fmla="*/ 0 h 51"/>
              <a:gd name="T2" fmla="*/ 2147483647 w 299"/>
              <a:gd name="T3" fmla="*/ 2147483647 h 51"/>
              <a:gd name="T4" fmla="*/ 2147483647 w 299"/>
              <a:gd name="T5" fmla="*/ 2147483647 h 51"/>
              <a:gd name="T6" fmla="*/ 2147483647 w 299"/>
              <a:gd name="T7" fmla="*/ 2147483647 h 51"/>
              <a:gd name="T8" fmla="*/ 2147483647 w 299"/>
              <a:gd name="T9" fmla="*/ 2147483647 h 51"/>
              <a:gd name="T10" fmla="*/ 2147483647 w 299"/>
              <a:gd name="T11" fmla="*/ 2147483647 h 51"/>
              <a:gd name="T12" fmla="*/ 2147483647 w 299"/>
              <a:gd name="T13" fmla="*/ 2147483647 h 51"/>
              <a:gd name="T14" fmla="*/ 2147483647 w 299"/>
              <a:gd name="T15" fmla="*/ 2147483647 h 51"/>
              <a:gd name="T16" fmla="*/ 2147483647 w 299"/>
              <a:gd name="T17" fmla="*/ 2147483647 h 51"/>
              <a:gd name="T18" fmla="*/ 2147483647 w 299"/>
              <a:gd name="T19" fmla="*/ 2147483647 h 51"/>
              <a:gd name="T20" fmla="*/ 2147483647 w 299"/>
              <a:gd name="T21" fmla="*/ 2147483647 h 51"/>
              <a:gd name="T22" fmla="*/ 2147483647 w 299"/>
              <a:gd name="T23" fmla="*/ 2147483647 h 51"/>
              <a:gd name="T24" fmla="*/ 2147483647 w 299"/>
              <a:gd name="T25" fmla="*/ 2147483647 h 51"/>
              <a:gd name="T26" fmla="*/ 2147483647 w 299"/>
              <a:gd name="T27" fmla="*/ 2147483647 h 51"/>
              <a:gd name="T28" fmla="*/ 2147483647 w 299"/>
              <a:gd name="T29" fmla="*/ 2147483647 h 51"/>
              <a:gd name="T30" fmla="*/ 2147483647 w 299"/>
              <a:gd name="T31" fmla="*/ 2147483647 h 51"/>
              <a:gd name="T32" fmla="*/ 2147483647 w 299"/>
              <a:gd name="T33" fmla="*/ 2147483647 h 51"/>
              <a:gd name="T34" fmla="*/ 2147483647 w 299"/>
              <a:gd name="T35" fmla="*/ 2147483647 h 51"/>
              <a:gd name="T36" fmla="*/ 2147483647 w 299"/>
              <a:gd name="T37" fmla="*/ 2147483647 h 51"/>
              <a:gd name="T38" fmla="*/ 2147483647 w 299"/>
              <a:gd name="T39" fmla="*/ 2147483647 h 51"/>
              <a:gd name="T40" fmla="*/ 0 w 299"/>
              <a:gd name="T41" fmla="*/ 2147483647 h 51"/>
              <a:gd name="T42" fmla="*/ 0 w 299"/>
              <a:gd name="T43" fmla="*/ 2147483647 h 51"/>
              <a:gd name="T44" fmla="*/ 0 w 299"/>
              <a:gd name="T45" fmla="*/ 2147483647 h 51"/>
              <a:gd name="T46" fmla="*/ 2147483647 w 299"/>
              <a:gd name="T47" fmla="*/ 2147483647 h 51"/>
              <a:gd name="T48" fmla="*/ 2147483647 w 299"/>
              <a:gd name="T49" fmla="*/ 2147483647 h 51"/>
              <a:gd name="T50" fmla="*/ 2147483647 w 299"/>
              <a:gd name="T51" fmla="*/ 2147483647 h 51"/>
              <a:gd name="T52" fmla="*/ 2147483647 w 299"/>
              <a:gd name="T53" fmla="*/ 2147483647 h 51"/>
              <a:gd name="T54" fmla="*/ 2147483647 w 299"/>
              <a:gd name="T55" fmla="*/ 0 h 51"/>
              <a:gd name="T56" fmla="*/ 2147483647 w 299"/>
              <a:gd name="T57" fmla="*/ 0 h 51"/>
              <a:gd name="T58" fmla="*/ 2147483647 w 299"/>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9"/>
              <a:gd name="T91" fmla="*/ 0 h 51"/>
              <a:gd name="T92" fmla="*/ 299 w 29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9" h="51">
                <a:moveTo>
                  <a:pt x="20" y="0"/>
                </a:moveTo>
                <a:lnTo>
                  <a:pt x="274" y="9"/>
                </a:lnTo>
                <a:lnTo>
                  <a:pt x="278" y="9"/>
                </a:lnTo>
                <a:lnTo>
                  <a:pt x="284" y="9"/>
                </a:lnTo>
                <a:lnTo>
                  <a:pt x="286" y="10"/>
                </a:lnTo>
                <a:lnTo>
                  <a:pt x="291" y="12"/>
                </a:lnTo>
                <a:lnTo>
                  <a:pt x="295" y="17"/>
                </a:lnTo>
                <a:lnTo>
                  <a:pt x="299" y="26"/>
                </a:lnTo>
                <a:lnTo>
                  <a:pt x="298" y="34"/>
                </a:lnTo>
                <a:lnTo>
                  <a:pt x="295" y="41"/>
                </a:lnTo>
                <a:lnTo>
                  <a:pt x="292" y="44"/>
                </a:lnTo>
                <a:lnTo>
                  <a:pt x="289" y="47"/>
                </a:lnTo>
                <a:lnTo>
                  <a:pt x="285" y="50"/>
                </a:lnTo>
                <a:lnTo>
                  <a:pt x="281" y="51"/>
                </a:lnTo>
                <a:lnTo>
                  <a:pt x="25" y="43"/>
                </a:lnTo>
                <a:lnTo>
                  <a:pt x="20" y="43"/>
                </a:lnTo>
                <a:lnTo>
                  <a:pt x="15" y="41"/>
                </a:lnTo>
                <a:lnTo>
                  <a:pt x="11" y="38"/>
                </a:lnTo>
                <a:lnTo>
                  <a:pt x="7" y="37"/>
                </a:lnTo>
                <a:lnTo>
                  <a:pt x="3" y="31"/>
                </a:lnTo>
                <a:lnTo>
                  <a:pt x="0" y="24"/>
                </a:lnTo>
                <a:lnTo>
                  <a:pt x="0" y="19"/>
                </a:lnTo>
                <a:lnTo>
                  <a:pt x="0" y="16"/>
                </a:lnTo>
                <a:lnTo>
                  <a:pt x="3" y="10"/>
                </a:lnTo>
                <a:lnTo>
                  <a:pt x="4" y="9"/>
                </a:lnTo>
                <a:lnTo>
                  <a:pt x="7" y="4"/>
                </a:lnTo>
                <a:lnTo>
                  <a:pt x="10" y="2"/>
                </a:lnTo>
                <a:lnTo>
                  <a:pt x="14"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8" name="Freeform 100">
            <a:extLst>
              <a:ext uri="{FF2B5EF4-FFF2-40B4-BE49-F238E27FC236}">
                <a16:creationId xmlns:a16="http://schemas.microsoft.com/office/drawing/2014/main" id="{552A0744-B579-3C47-BE24-DD37ACE397B3}"/>
              </a:ext>
            </a:extLst>
          </p:cNvPr>
          <p:cNvSpPr>
            <a:spLocks/>
          </p:cNvSpPr>
          <p:nvPr/>
        </p:nvSpPr>
        <p:spPr bwMode="auto">
          <a:xfrm>
            <a:off x="4010025" y="4395788"/>
            <a:ext cx="106363" cy="1082675"/>
          </a:xfrm>
          <a:custGeom>
            <a:avLst/>
            <a:gdLst>
              <a:gd name="T0" fmla="*/ 2147483647 w 50"/>
              <a:gd name="T1" fmla="*/ 2147483647 h 476"/>
              <a:gd name="T2" fmla="*/ 2147483647 w 50"/>
              <a:gd name="T3" fmla="*/ 2147483647 h 476"/>
              <a:gd name="T4" fmla="*/ 0 w 50"/>
              <a:gd name="T5" fmla="*/ 2147483647 h 476"/>
              <a:gd name="T6" fmla="*/ 2147483647 w 50"/>
              <a:gd name="T7" fmla="*/ 2147483647 h 476"/>
              <a:gd name="T8" fmla="*/ 2147483647 w 50"/>
              <a:gd name="T9" fmla="*/ 2147483647 h 476"/>
              <a:gd name="T10" fmla="*/ 2147483647 w 50"/>
              <a:gd name="T11" fmla="*/ 2147483647 h 476"/>
              <a:gd name="T12" fmla="*/ 2147483647 w 50"/>
              <a:gd name="T13" fmla="*/ 2147483647 h 476"/>
              <a:gd name="T14" fmla="*/ 2147483647 w 50"/>
              <a:gd name="T15" fmla="*/ 2147483647 h 476"/>
              <a:gd name="T16" fmla="*/ 2147483647 w 50"/>
              <a:gd name="T17" fmla="*/ 2147483647 h 476"/>
              <a:gd name="T18" fmla="*/ 2147483647 w 50"/>
              <a:gd name="T19" fmla="*/ 0 h 476"/>
              <a:gd name="T20" fmla="*/ 2147483647 w 50"/>
              <a:gd name="T21" fmla="*/ 0 h 476"/>
              <a:gd name="T22" fmla="*/ 2147483647 w 50"/>
              <a:gd name="T23" fmla="*/ 0 h 476"/>
              <a:gd name="T24" fmla="*/ 2147483647 w 50"/>
              <a:gd name="T25" fmla="*/ 2147483647 h 476"/>
              <a:gd name="T26" fmla="*/ 2147483647 w 50"/>
              <a:gd name="T27" fmla="*/ 2147483647 h 476"/>
              <a:gd name="T28" fmla="*/ 2147483647 w 50"/>
              <a:gd name="T29" fmla="*/ 2147483647 h 476"/>
              <a:gd name="T30" fmla="*/ 2147483647 w 50"/>
              <a:gd name="T31" fmla="*/ 2147483647 h 476"/>
              <a:gd name="T32" fmla="*/ 2147483647 w 50"/>
              <a:gd name="T33" fmla="*/ 2147483647 h 476"/>
              <a:gd name="T34" fmla="*/ 2147483647 w 50"/>
              <a:gd name="T35" fmla="*/ 2147483647 h 476"/>
              <a:gd name="T36" fmla="*/ 2147483647 w 50"/>
              <a:gd name="T37" fmla="*/ 2147483647 h 4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476"/>
              <a:gd name="T59" fmla="*/ 50 w 50"/>
              <a:gd name="T60" fmla="*/ 476 h 4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476">
                <a:moveTo>
                  <a:pt x="50" y="27"/>
                </a:moveTo>
                <a:lnTo>
                  <a:pt x="43" y="476"/>
                </a:lnTo>
                <a:lnTo>
                  <a:pt x="0" y="476"/>
                </a:lnTo>
                <a:lnTo>
                  <a:pt x="6" y="20"/>
                </a:lnTo>
                <a:lnTo>
                  <a:pt x="7" y="15"/>
                </a:lnTo>
                <a:lnTo>
                  <a:pt x="9" y="9"/>
                </a:lnTo>
                <a:lnTo>
                  <a:pt x="11" y="6"/>
                </a:lnTo>
                <a:lnTo>
                  <a:pt x="14" y="5"/>
                </a:lnTo>
                <a:lnTo>
                  <a:pt x="17" y="2"/>
                </a:lnTo>
                <a:lnTo>
                  <a:pt x="23" y="0"/>
                </a:lnTo>
                <a:lnTo>
                  <a:pt x="26" y="0"/>
                </a:lnTo>
                <a:lnTo>
                  <a:pt x="31" y="0"/>
                </a:lnTo>
                <a:lnTo>
                  <a:pt x="37" y="3"/>
                </a:lnTo>
                <a:lnTo>
                  <a:pt x="44" y="9"/>
                </a:lnTo>
                <a:lnTo>
                  <a:pt x="45" y="12"/>
                </a:lnTo>
                <a:lnTo>
                  <a:pt x="48" y="16"/>
                </a:lnTo>
                <a:lnTo>
                  <a:pt x="50" y="20"/>
                </a:lnTo>
                <a:lnTo>
                  <a:pt x="50"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69" name="Freeform 101">
            <a:extLst>
              <a:ext uri="{FF2B5EF4-FFF2-40B4-BE49-F238E27FC236}">
                <a16:creationId xmlns:a16="http://schemas.microsoft.com/office/drawing/2014/main" id="{6DF79212-5A25-D543-94D9-F975594CD114}"/>
              </a:ext>
            </a:extLst>
          </p:cNvPr>
          <p:cNvSpPr>
            <a:spLocks/>
          </p:cNvSpPr>
          <p:nvPr/>
        </p:nvSpPr>
        <p:spPr bwMode="auto">
          <a:xfrm>
            <a:off x="3143250" y="5251450"/>
            <a:ext cx="2190750" cy="468313"/>
          </a:xfrm>
          <a:custGeom>
            <a:avLst/>
            <a:gdLst>
              <a:gd name="T0" fmla="*/ 2147483647 w 1028"/>
              <a:gd name="T1" fmla="*/ 2147483647 h 206"/>
              <a:gd name="T2" fmla="*/ 2147483647 w 1028"/>
              <a:gd name="T3" fmla="*/ 2147483647 h 206"/>
              <a:gd name="T4" fmla="*/ 2147483647 w 1028"/>
              <a:gd name="T5" fmla="*/ 2147483647 h 206"/>
              <a:gd name="T6" fmla="*/ 2147483647 w 1028"/>
              <a:gd name="T7" fmla="*/ 2147483647 h 206"/>
              <a:gd name="T8" fmla="*/ 2147483647 w 1028"/>
              <a:gd name="T9" fmla="*/ 2147483647 h 206"/>
              <a:gd name="T10" fmla="*/ 2147483647 w 1028"/>
              <a:gd name="T11" fmla="*/ 2147483647 h 206"/>
              <a:gd name="T12" fmla="*/ 2147483647 w 1028"/>
              <a:gd name="T13" fmla="*/ 2147483647 h 206"/>
              <a:gd name="T14" fmla="*/ 2147483647 w 1028"/>
              <a:gd name="T15" fmla="*/ 2147483647 h 206"/>
              <a:gd name="T16" fmla="*/ 2147483647 w 1028"/>
              <a:gd name="T17" fmla="*/ 2147483647 h 206"/>
              <a:gd name="T18" fmla="*/ 2147483647 w 1028"/>
              <a:gd name="T19" fmla="*/ 2147483647 h 206"/>
              <a:gd name="T20" fmla="*/ 2147483647 w 1028"/>
              <a:gd name="T21" fmla="*/ 2147483647 h 206"/>
              <a:gd name="T22" fmla="*/ 2147483647 w 1028"/>
              <a:gd name="T23" fmla="*/ 2147483647 h 206"/>
              <a:gd name="T24" fmla="*/ 2147483647 w 1028"/>
              <a:gd name="T25" fmla="*/ 2147483647 h 206"/>
              <a:gd name="T26" fmla="*/ 2147483647 w 1028"/>
              <a:gd name="T27" fmla="*/ 2147483647 h 206"/>
              <a:gd name="T28" fmla="*/ 2147483647 w 1028"/>
              <a:gd name="T29" fmla="*/ 2147483647 h 206"/>
              <a:gd name="T30" fmla="*/ 2147483647 w 1028"/>
              <a:gd name="T31" fmla="*/ 2147483647 h 206"/>
              <a:gd name="T32" fmla="*/ 2147483647 w 1028"/>
              <a:gd name="T33" fmla="*/ 2147483647 h 206"/>
              <a:gd name="T34" fmla="*/ 2147483647 w 1028"/>
              <a:gd name="T35" fmla="*/ 2147483647 h 206"/>
              <a:gd name="T36" fmla="*/ 2147483647 w 1028"/>
              <a:gd name="T37" fmla="*/ 2147483647 h 206"/>
              <a:gd name="T38" fmla="*/ 2147483647 w 1028"/>
              <a:gd name="T39" fmla="*/ 2147483647 h 206"/>
              <a:gd name="T40" fmla="*/ 2147483647 w 1028"/>
              <a:gd name="T41" fmla="*/ 2147483647 h 206"/>
              <a:gd name="T42" fmla="*/ 0 w 1028"/>
              <a:gd name="T43" fmla="*/ 2147483647 h 206"/>
              <a:gd name="T44" fmla="*/ 2147483647 w 1028"/>
              <a:gd name="T45" fmla="*/ 2147483647 h 206"/>
              <a:gd name="T46" fmla="*/ 2147483647 w 1028"/>
              <a:gd name="T47" fmla="*/ 2147483647 h 206"/>
              <a:gd name="T48" fmla="*/ 2147483647 w 1028"/>
              <a:gd name="T49" fmla="*/ 2147483647 h 206"/>
              <a:gd name="T50" fmla="*/ 2147483647 w 1028"/>
              <a:gd name="T51" fmla="*/ 2147483647 h 206"/>
              <a:gd name="T52" fmla="*/ 2147483647 w 1028"/>
              <a:gd name="T53" fmla="*/ 0 h 206"/>
              <a:gd name="T54" fmla="*/ 2147483647 w 1028"/>
              <a:gd name="T55" fmla="*/ 0 h 206"/>
              <a:gd name="T56" fmla="*/ 2147483647 w 1028"/>
              <a:gd name="T57" fmla="*/ 2147483647 h 206"/>
              <a:gd name="T58" fmla="*/ 2147483647 w 1028"/>
              <a:gd name="T59" fmla="*/ 2147483647 h 2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28"/>
              <a:gd name="T91" fmla="*/ 0 h 206"/>
              <a:gd name="T92" fmla="*/ 1028 w 1028"/>
              <a:gd name="T93" fmla="*/ 206 h 2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28" h="206">
                <a:moveTo>
                  <a:pt x="28" y="2"/>
                </a:moveTo>
                <a:lnTo>
                  <a:pt x="1009" y="163"/>
                </a:lnTo>
                <a:lnTo>
                  <a:pt x="1013" y="163"/>
                </a:lnTo>
                <a:lnTo>
                  <a:pt x="1017" y="165"/>
                </a:lnTo>
                <a:lnTo>
                  <a:pt x="1020" y="166"/>
                </a:lnTo>
                <a:lnTo>
                  <a:pt x="1024" y="169"/>
                </a:lnTo>
                <a:lnTo>
                  <a:pt x="1026" y="172"/>
                </a:lnTo>
                <a:lnTo>
                  <a:pt x="1027" y="176"/>
                </a:lnTo>
                <a:lnTo>
                  <a:pt x="1028" y="180"/>
                </a:lnTo>
                <a:lnTo>
                  <a:pt x="1028" y="185"/>
                </a:lnTo>
                <a:lnTo>
                  <a:pt x="1027" y="193"/>
                </a:lnTo>
                <a:lnTo>
                  <a:pt x="1023" y="200"/>
                </a:lnTo>
                <a:lnTo>
                  <a:pt x="1018" y="202"/>
                </a:lnTo>
                <a:lnTo>
                  <a:pt x="1014" y="203"/>
                </a:lnTo>
                <a:lnTo>
                  <a:pt x="1010" y="206"/>
                </a:lnTo>
                <a:lnTo>
                  <a:pt x="1004" y="206"/>
                </a:lnTo>
                <a:lnTo>
                  <a:pt x="18" y="46"/>
                </a:lnTo>
                <a:lnTo>
                  <a:pt x="13" y="43"/>
                </a:lnTo>
                <a:lnTo>
                  <a:pt x="8" y="41"/>
                </a:lnTo>
                <a:lnTo>
                  <a:pt x="6" y="37"/>
                </a:lnTo>
                <a:lnTo>
                  <a:pt x="3" y="34"/>
                </a:lnTo>
                <a:lnTo>
                  <a:pt x="0" y="26"/>
                </a:lnTo>
                <a:lnTo>
                  <a:pt x="1" y="17"/>
                </a:lnTo>
                <a:lnTo>
                  <a:pt x="4" y="10"/>
                </a:lnTo>
                <a:lnTo>
                  <a:pt x="10" y="5"/>
                </a:lnTo>
                <a:lnTo>
                  <a:pt x="14" y="2"/>
                </a:lnTo>
                <a:lnTo>
                  <a:pt x="18" y="0"/>
                </a:lnTo>
                <a:lnTo>
                  <a:pt x="23"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0" name="Freeform 108">
            <a:extLst>
              <a:ext uri="{FF2B5EF4-FFF2-40B4-BE49-F238E27FC236}">
                <a16:creationId xmlns:a16="http://schemas.microsoft.com/office/drawing/2014/main" id="{6F5DF065-BEA3-CA4C-AE24-7023FAA36229}"/>
              </a:ext>
            </a:extLst>
          </p:cNvPr>
          <p:cNvSpPr>
            <a:spLocks/>
          </p:cNvSpPr>
          <p:nvPr/>
        </p:nvSpPr>
        <p:spPr bwMode="auto">
          <a:xfrm>
            <a:off x="6884988" y="3629025"/>
            <a:ext cx="200025" cy="95250"/>
          </a:xfrm>
          <a:custGeom>
            <a:avLst/>
            <a:gdLst>
              <a:gd name="T0" fmla="*/ 2147483647 w 94"/>
              <a:gd name="T1" fmla="*/ 0 h 42"/>
              <a:gd name="T2" fmla="*/ 2147483647 w 94"/>
              <a:gd name="T3" fmla="*/ 0 h 42"/>
              <a:gd name="T4" fmla="*/ 2147483647 w 94"/>
              <a:gd name="T5" fmla="*/ 2147483647 h 42"/>
              <a:gd name="T6" fmla="*/ 2147483647 w 94"/>
              <a:gd name="T7" fmla="*/ 2147483647 h 42"/>
              <a:gd name="T8" fmla="*/ 2147483647 w 94"/>
              <a:gd name="T9" fmla="*/ 2147483647 h 42"/>
              <a:gd name="T10" fmla="*/ 2147483647 w 94"/>
              <a:gd name="T11" fmla="*/ 2147483647 h 42"/>
              <a:gd name="T12" fmla="*/ 2147483647 w 94"/>
              <a:gd name="T13" fmla="*/ 2147483647 h 42"/>
              <a:gd name="T14" fmla="*/ 2147483647 w 94"/>
              <a:gd name="T15" fmla="*/ 2147483647 h 42"/>
              <a:gd name="T16" fmla="*/ 2147483647 w 94"/>
              <a:gd name="T17" fmla="*/ 2147483647 h 42"/>
              <a:gd name="T18" fmla="*/ 2147483647 w 94"/>
              <a:gd name="T19" fmla="*/ 2147483647 h 42"/>
              <a:gd name="T20" fmla="*/ 2147483647 w 94"/>
              <a:gd name="T21" fmla="*/ 2147483647 h 42"/>
              <a:gd name="T22" fmla="*/ 2147483647 w 94"/>
              <a:gd name="T23" fmla="*/ 2147483647 h 42"/>
              <a:gd name="T24" fmla="*/ 2147483647 w 94"/>
              <a:gd name="T25" fmla="*/ 2147483647 h 42"/>
              <a:gd name="T26" fmla="*/ 2147483647 w 94"/>
              <a:gd name="T27" fmla="*/ 2147483647 h 42"/>
              <a:gd name="T28" fmla="*/ 2147483647 w 94"/>
              <a:gd name="T29" fmla="*/ 2147483647 h 42"/>
              <a:gd name="T30" fmla="*/ 2147483647 w 94"/>
              <a:gd name="T31" fmla="*/ 2147483647 h 42"/>
              <a:gd name="T32" fmla="*/ 2147483647 w 94"/>
              <a:gd name="T33" fmla="*/ 2147483647 h 42"/>
              <a:gd name="T34" fmla="*/ 2147483647 w 94"/>
              <a:gd name="T35" fmla="*/ 2147483647 h 42"/>
              <a:gd name="T36" fmla="*/ 2147483647 w 94"/>
              <a:gd name="T37" fmla="*/ 2147483647 h 42"/>
              <a:gd name="T38" fmla="*/ 2147483647 w 94"/>
              <a:gd name="T39" fmla="*/ 2147483647 h 42"/>
              <a:gd name="T40" fmla="*/ 2147483647 w 94"/>
              <a:gd name="T41" fmla="*/ 2147483647 h 42"/>
              <a:gd name="T42" fmla="*/ 2147483647 w 94"/>
              <a:gd name="T43" fmla="*/ 2147483647 h 42"/>
              <a:gd name="T44" fmla="*/ 2147483647 w 94"/>
              <a:gd name="T45" fmla="*/ 2147483647 h 42"/>
              <a:gd name="T46" fmla="*/ 2147483647 w 94"/>
              <a:gd name="T47" fmla="*/ 2147483647 h 42"/>
              <a:gd name="T48" fmla="*/ 2147483647 w 94"/>
              <a:gd name="T49" fmla="*/ 2147483647 h 42"/>
              <a:gd name="T50" fmla="*/ 2147483647 w 94"/>
              <a:gd name="T51" fmla="*/ 2147483647 h 42"/>
              <a:gd name="T52" fmla="*/ 0 w 94"/>
              <a:gd name="T53" fmla="*/ 2147483647 h 42"/>
              <a:gd name="T54" fmla="*/ 2147483647 w 94"/>
              <a:gd name="T55" fmla="*/ 2147483647 h 42"/>
              <a:gd name="T56" fmla="*/ 2147483647 w 94"/>
              <a:gd name="T57" fmla="*/ 2147483647 h 42"/>
              <a:gd name="T58" fmla="*/ 2147483647 w 94"/>
              <a:gd name="T59" fmla="*/ 2147483647 h 42"/>
              <a:gd name="T60" fmla="*/ 2147483647 w 94"/>
              <a:gd name="T61" fmla="*/ 2147483647 h 42"/>
              <a:gd name="T62" fmla="*/ 2147483647 w 94"/>
              <a:gd name="T63" fmla="*/ 2147483647 h 42"/>
              <a:gd name="T64" fmla="*/ 2147483647 w 94"/>
              <a:gd name="T65" fmla="*/ 2147483647 h 42"/>
              <a:gd name="T66" fmla="*/ 2147483647 w 94"/>
              <a:gd name="T67" fmla="*/ 2147483647 h 42"/>
              <a:gd name="T68" fmla="*/ 2147483647 w 94"/>
              <a:gd name="T69" fmla="*/ 2147483647 h 42"/>
              <a:gd name="T70" fmla="*/ 2147483647 w 94"/>
              <a:gd name="T71" fmla="*/ 2147483647 h 42"/>
              <a:gd name="T72" fmla="*/ 2147483647 w 94"/>
              <a:gd name="T73" fmla="*/ 2147483647 h 42"/>
              <a:gd name="T74" fmla="*/ 2147483647 w 94"/>
              <a:gd name="T75" fmla="*/ 2147483647 h 42"/>
              <a:gd name="T76" fmla="*/ 2147483647 w 94"/>
              <a:gd name="T77" fmla="*/ 2147483647 h 42"/>
              <a:gd name="T78" fmla="*/ 2147483647 w 94"/>
              <a:gd name="T79" fmla="*/ 2147483647 h 42"/>
              <a:gd name="T80" fmla="*/ 2147483647 w 94"/>
              <a:gd name="T81" fmla="*/ 2147483647 h 42"/>
              <a:gd name="T82" fmla="*/ 2147483647 w 94"/>
              <a:gd name="T83" fmla="*/ 2147483647 h 42"/>
              <a:gd name="T84" fmla="*/ 2147483647 w 94"/>
              <a:gd name="T85" fmla="*/ 2147483647 h 42"/>
              <a:gd name="T86" fmla="*/ 2147483647 w 94"/>
              <a:gd name="T87" fmla="*/ 2147483647 h 42"/>
              <a:gd name="T88" fmla="*/ 2147483647 w 94"/>
              <a:gd name="T89" fmla="*/ 2147483647 h 42"/>
              <a:gd name="T90" fmla="*/ 2147483647 w 94"/>
              <a:gd name="T91" fmla="*/ 2147483647 h 42"/>
              <a:gd name="T92" fmla="*/ 2147483647 w 94"/>
              <a:gd name="T93" fmla="*/ 0 h 42"/>
              <a:gd name="T94" fmla="*/ 2147483647 w 94"/>
              <a:gd name="T95" fmla="*/ 0 h 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4"/>
              <a:gd name="T145" fmla="*/ 0 h 42"/>
              <a:gd name="T146" fmla="*/ 94 w 94"/>
              <a:gd name="T147" fmla="*/ 42 h 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4" h="42">
                <a:moveTo>
                  <a:pt x="84" y="0"/>
                </a:moveTo>
                <a:lnTo>
                  <a:pt x="88" y="0"/>
                </a:lnTo>
                <a:lnTo>
                  <a:pt x="91" y="1"/>
                </a:lnTo>
                <a:lnTo>
                  <a:pt x="92" y="4"/>
                </a:lnTo>
                <a:lnTo>
                  <a:pt x="94" y="8"/>
                </a:lnTo>
                <a:lnTo>
                  <a:pt x="92" y="11"/>
                </a:lnTo>
                <a:lnTo>
                  <a:pt x="91" y="15"/>
                </a:lnTo>
                <a:lnTo>
                  <a:pt x="88" y="20"/>
                </a:lnTo>
                <a:lnTo>
                  <a:pt x="87" y="24"/>
                </a:lnTo>
                <a:lnTo>
                  <a:pt x="82" y="27"/>
                </a:lnTo>
                <a:lnTo>
                  <a:pt x="80" y="31"/>
                </a:lnTo>
                <a:lnTo>
                  <a:pt x="75" y="34"/>
                </a:lnTo>
                <a:lnTo>
                  <a:pt x="71" y="37"/>
                </a:lnTo>
                <a:lnTo>
                  <a:pt x="62" y="37"/>
                </a:lnTo>
                <a:lnTo>
                  <a:pt x="57" y="32"/>
                </a:lnTo>
                <a:lnTo>
                  <a:pt x="51" y="32"/>
                </a:lnTo>
                <a:lnTo>
                  <a:pt x="44" y="34"/>
                </a:lnTo>
                <a:lnTo>
                  <a:pt x="40" y="34"/>
                </a:lnTo>
                <a:lnTo>
                  <a:pt x="36" y="35"/>
                </a:lnTo>
                <a:lnTo>
                  <a:pt x="33" y="35"/>
                </a:lnTo>
                <a:lnTo>
                  <a:pt x="28" y="38"/>
                </a:lnTo>
                <a:lnTo>
                  <a:pt x="24" y="38"/>
                </a:lnTo>
                <a:lnTo>
                  <a:pt x="19" y="38"/>
                </a:lnTo>
                <a:lnTo>
                  <a:pt x="16" y="40"/>
                </a:lnTo>
                <a:lnTo>
                  <a:pt x="11" y="40"/>
                </a:lnTo>
                <a:lnTo>
                  <a:pt x="4" y="41"/>
                </a:lnTo>
                <a:lnTo>
                  <a:pt x="0" y="42"/>
                </a:lnTo>
                <a:lnTo>
                  <a:pt x="2" y="37"/>
                </a:lnTo>
                <a:lnTo>
                  <a:pt x="4" y="31"/>
                </a:lnTo>
                <a:lnTo>
                  <a:pt x="7" y="25"/>
                </a:lnTo>
                <a:lnTo>
                  <a:pt x="10" y="20"/>
                </a:lnTo>
                <a:lnTo>
                  <a:pt x="14" y="18"/>
                </a:lnTo>
                <a:lnTo>
                  <a:pt x="19" y="17"/>
                </a:lnTo>
                <a:lnTo>
                  <a:pt x="23" y="15"/>
                </a:lnTo>
                <a:lnTo>
                  <a:pt x="27" y="15"/>
                </a:lnTo>
                <a:lnTo>
                  <a:pt x="33" y="14"/>
                </a:lnTo>
                <a:lnTo>
                  <a:pt x="37" y="13"/>
                </a:lnTo>
                <a:lnTo>
                  <a:pt x="41" y="11"/>
                </a:lnTo>
                <a:lnTo>
                  <a:pt x="45" y="11"/>
                </a:lnTo>
                <a:lnTo>
                  <a:pt x="51" y="10"/>
                </a:lnTo>
                <a:lnTo>
                  <a:pt x="55" y="8"/>
                </a:lnTo>
                <a:lnTo>
                  <a:pt x="60" y="7"/>
                </a:lnTo>
                <a:lnTo>
                  <a:pt x="65" y="5"/>
                </a:lnTo>
                <a:lnTo>
                  <a:pt x="70" y="4"/>
                </a:lnTo>
                <a:lnTo>
                  <a:pt x="74" y="3"/>
                </a:lnTo>
                <a:lnTo>
                  <a:pt x="78" y="1"/>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1" name="Freeform 109">
            <a:extLst>
              <a:ext uri="{FF2B5EF4-FFF2-40B4-BE49-F238E27FC236}">
                <a16:creationId xmlns:a16="http://schemas.microsoft.com/office/drawing/2014/main" id="{CAF89066-2EAC-CC47-9642-88E64C480E70}"/>
              </a:ext>
            </a:extLst>
          </p:cNvPr>
          <p:cNvSpPr>
            <a:spLocks/>
          </p:cNvSpPr>
          <p:nvPr/>
        </p:nvSpPr>
        <p:spPr bwMode="auto">
          <a:xfrm>
            <a:off x="6840538" y="3686175"/>
            <a:ext cx="377825" cy="133350"/>
          </a:xfrm>
          <a:custGeom>
            <a:avLst/>
            <a:gdLst>
              <a:gd name="T0" fmla="*/ 2147483647 w 177"/>
              <a:gd name="T1" fmla="*/ 2147483647 h 59"/>
              <a:gd name="T2" fmla="*/ 2147483647 w 177"/>
              <a:gd name="T3" fmla="*/ 2147483647 h 59"/>
              <a:gd name="T4" fmla="*/ 2147483647 w 177"/>
              <a:gd name="T5" fmla="*/ 2147483647 h 59"/>
              <a:gd name="T6" fmla="*/ 2147483647 w 177"/>
              <a:gd name="T7" fmla="*/ 2147483647 h 59"/>
              <a:gd name="T8" fmla="*/ 2147483647 w 177"/>
              <a:gd name="T9" fmla="*/ 2147483647 h 59"/>
              <a:gd name="T10" fmla="*/ 2147483647 w 177"/>
              <a:gd name="T11" fmla="*/ 2147483647 h 59"/>
              <a:gd name="T12" fmla="*/ 2147483647 w 177"/>
              <a:gd name="T13" fmla="*/ 2147483647 h 59"/>
              <a:gd name="T14" fmla="*/ 2147483647 w 177"/>
              <a:gd name="T15" fmla="*/ 2147483647 h 59"/>
              <a:gd name="T16" fmla="*/ 2147483647 w 177"/>
              <a:gd name="T17" fmla="*/ 2147483647 h 59"/>
              <a:gd name="T18" fmla="*/ 2147483647 w 177"/>
              <a:gd name="T19" fmla="*/ 2147483647 h 59"/>
              <a:gd name="T20" fmla="*/ 2147483647 w 177"/>
              <a:gd name="T21" fmla="*/ 2147483647 h 59"/>
              <a:gd name="T22" fmla="*/ 2147483647 w 177"/>
              <a:gd name="T23" fmla="*/ 2147483647 h 59"/>
              <a:gd name="T24" fmla="*/ 2147483647 w 177"/>
              <a:gd name="T25" fmla="*/ 2147483647 h 59"/>
              <a:gd name="T26" fmla="*/ 2147483647 w 177"/>
              <a:gd name="T27" fmla="*/ 2147483647 h 59"/>
              <a:gd name="T28" fmla="*/ 2147483647 w 177"/>
              <a:gd name="T29" fmla="*/ 2147483647 h 59"/>
              <a:gd name="T30" fmla="*/ 2147483647 w 177"/>
              <a:gd name="T31" fmla="*/ 2147483647 h 59"/>
              <a:gd name="T32" fmla="*/ 2147483647 w 177"/>
              <a:gd name="T33" fmla="*/ 2147483647 h 59"/>
              <a:gd name="T34" fmla="*/ 2147483647 w 177"/>
              <a:gd name="T35" fmla="*/ 2147483647 h 59"/>
              <a:gd name="T36" fmla="*/ 2147483647 w 177"/>
              <a:gd name="T37" fmla="*/ 2147483647 h 59"/>
              <a:gd name="T38" fmla="*/ 2147483647 w 177"/>
              <a:gd name="T39" fmla="*/ 2147483647 h 59"/>
              <a:gd name="T40" fmla="*/ 2147483647 w 177"/>
              <a:gd name="T41" fmla="*/ 2147483647 h 59"/>
              <a:gd name="T42" fmla="*/ 2147483647 w 177"/>
              <a:gd name="T43" fmla="*/ 2147483647 h 59"/>
              <a:gd name="T44" fmla="*/ 2147483647 w 177"/>
              <a:gd name="T45" fmla="*/ 2147483647 h 59"/>
              <a:gd name="T46" fmla="*/ 2147483647 w 177"/>
              <a:gd name="T47" fmla="*/ 2147483647 h 59"/>
              <a:gd name="T48" fmla="*/ 2147483647 w 177"/>
              <a:gd name="T49" fmla="*/ 2147483647 h 59"/>
              <a:gd name="T50" fmla="*/ 2147483647 w 177"/>
              <a:gd name="T51" fmla="*/ 2147483647 h 59"/>
              <a:gd name="T52" fmla="*/ 2147483647 w 177"/>
              <a:gd name="T53" fmla="*/ 2147483647 h 59"/>
              <a:gd name="T54" fmla="*/ 2147483647 w 177"/>
              <a:gd name="T55" fmla="*/ 2147483647 h 59"/>
              <a:gd name="T56" fmla="*/ 2147483647 w 177"/>
              <a:gd name="T57" fmla="*/ 2147483647 h 59"/>
              <a:gd name="T58" fmla="*/ 2147483647 w 177"/>
              <a:gd name="T59" fmla="*/ 2147483647 h 59"/>
              <a:gd name="T60" fmla="*/ 2147483647 w 177"/>
              <a:gd name="T61" fmla="*/ 2147483647 h 59"/>
              <a:gd name="T62" fmla="*/ 2147483647 w 177"/>
              <a:gd name="T63" fmla="*/ 2147483647 h 59"/>
              <a:gd name="T64" fmla="*/ 2147483647 w 177"/>
              <a:gd name="T65" fmla="*/ 2147483647 h 59"/>
              <a:gd name="T66" fmla="*/ 2147483647 w 177"/>
              <a:gd name="T67" fmla="*/ 2147483647 h 59"/>
              <a:gd name="T68" fmla="*/ 2147483647 w 177"/>
              <a:gd name="T69" fmla="*/ 2147483647 h 59"/>
              <a:gd name="T70" fmla="*/ 2147483647 w 177"/>
              <a:gd name="T71" fmla="*/ 2147483647 h 59"/>
              <a:gd name="T72" fmla="*/ 2147483647 w 177"/>
              <a:gd name="T73" fmla="*/ 0 h 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7"/>
              <a:gd name="T112" fmla="*/ 0 h 59"/>
              <a:gd name="T113" fmla="*/ 177 w 177"/>
              <a:gd name="T114" fmla="*/ 59 h 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7" h="59">
                <a:moveTo>
                  <a:pt x="160" y="0"/>
                </a:moveTo>
                <a:lnTo>
                  <a:pt x="164" y="2"/>
                </a:lnTo>
                <a:lnTo>
                  <a:pt x="169" y="9"/>
                </a:lnTo>
                <a:lnTo>
                  <a:pt x="174" y="16"/>
                </a:lnTo>
                <a:lnTo>
                  <a:pt x="177" y="23"/>
                </a:lnTo>
                <a:lnTo>
                  <a:pt x="171" y="23"/>
                </a:lnTo>
                <a:lnTo>
                  <a:pt x="166" y="24"/>
                </a:lnTo>
                <a:lnTo>
                  <a:pt x="160" y="24"/>
                </a:lnTo>
                <a:lnTo>
                  <a:pt x="154" y="26"/>
                </a:lnTo>
                <a:lnTo>
                  <a:pt x="149" y="27"/>
                </a:lnTo>
                <a:lnTo>
                  <a:pt x="144" y="29"/>
                </a:lnTo>
                <a:lnTo>
                  <a:pt x="137" y="29"/>
                </a:lnTo>
                <a:lnTo>
                  <a:pt x="133" y="32"/>
                </a:lnTo>
                <a:lnTo>
                  <a:pt x="126" y="33"/>
                </a:lnTo>
                <a:lnTo>
                  <a:pt x="122" y="34"/>
                </a:lnTo>
                <a:lnTo>
                  <a:pt x="116" y="36"/>
                </a:lnTo>
                <a:lnTo>
                  <a:pt x="110" y="37"/>
                </a:lnTo>
                <a:lnTo>
                  <a:pt x="105" y="39"/>
                </a:lnTo>
                <a:lnTo>
                  <a:pt x="99" y="40"/>
                </a:lnTo>
                <a:lnTo>
                  <a:pt x="93" y="41"/>
                </a:lnTo>
                <a:lnTo>
                  <a:pt x="89" y="43"/>
                </a:lnTo>
                <a:lnTo>
                  <a:pt x="82" y="44"/>
                </a:lnTo>
                <a:lnTo>
                  <a:pt x="78" y="46"/>
                </a:lnTo>
                <a:lnTo>
                  <a:pt x="72" y="47"/>
                </a:lnTo>
                <a:lnTo>
                  <a:pt x="66" y="49"/>
                </a:lnTo>
                <a:lnTo>
                  <a:pt x="61" y="49"/>
                </a:lnTo>
                <a:lnTo>
                  <a:pt x="55" y="50"/>
                </a:lnTo>
                <a:lnTo>
                  <a:pt x="49" y="51"/>
                </a:lnTo>
                <a:lnTo>
                  <a:pt x="44" y="53"/>
                </a:lnTo>
                <a:lnTo>
                  <a:pt x="38" y="53"/>
                </a:lnTo>
                <a:lnTo>
                  <a:pt x="32" y="56"/>
                </a:lnTo>
                <a:lnTo>
                  <a:pt x="27" y="56"/>
                </a:lnTo>
                <a:lnTo>
                  <a:pt x="21" y="57"/>
                </a:lnTo>
                <a:lnTo>
                  <a:pt x="15" y="57"/>
                </a:lnTo>
                <a:lnTo>
                  <a:pt x="11" y="57"/>
                </a:lnTo>
                <a:lnTo>
                  <a:pt x="4" y="57"/>
                </a:lnTo>
                <a:lnTo>
                  <a:pt x="0" y="59"/>
                </a:lnTo>
                <a:lnTo>
                  <a:pt x="1" y="53"/>
                </a:lnTo>
                <a:lnTo>
                  <a:pt x="4" y="49"/>
                </a:lnTo>
                <a:lnTo>
                  <a:pt x="7" y="43"/>
                </a:lnTo>
                <a:lnTo>
                  <a:pt x="13" y="40"/>
                </a:lnTo>
                <a:lnTo>
                  <a:pt x="15" y="37"/>
                </a:lnTo>
                <a:lnTo>
                  <a:pt x="21" y="36"/>
                </a:lnTo>
                <a:lnTo>
                  <a:pt x="24" y="34"/>
                </a:lnTo>
                <a:lnTo>
                  <a:pt x="30" y="33"/>
                </a:lnTo>
                <a:lnTo>
                  <a:pt x="34" y="32"/>
                </a:lnTo>
                <a:lnTo>
                  <a:pt x="38" y="30"/>
                </a:lnTo>
                <a:lnTo>
                  <a:pt x="44" y="29"/>
                </a:lnTo>
                <a:lnTo>
                  <a:pt x="48" y="27"/>
                </a:lnTo>
                <a:lnTo>
                  <a:pt x="52" y="26"/>
                </a:lnTo>
                <a:lnTo>
                  <a:pt x="57" y="26"/>
                </a:lnTo>
                <a:lnTo>
                  <a:pt x="62" y="24"/>
                </a:lnTo>
                <a:lnTo>
                  <a:pt x="66" y="23"/>
                </a:lnTo>
                <a:lnTo>
                  <a:pt x="71" y="22"/>
                </a:lnTo>
                <a:lnTo>
                  <a:pt x="75" y="20"/>
                </a:lnTo>
                <a:lnTo>
                  <a:pt x="81" y="19"/>
                </a:lnTo>
                <a:lnTo>
                  <a:pt x="85" y="19"/>
                </a:lnTo>
                <a:lnTo>
                  <a:pt x="89" y="17"/>
                </a:lnTo>
                <a:lnTo>
                  <a:pt x="95" y="16"/>
                </a:lnTo>
                <a:lnTo>
                  <a:pt x="99" y="15"/>
                </a:lnTo>
                <a:lnTo>
                  <a:pt x="103" y="15"/>
                </a:lnTo>
                <a:lnTo>
                  <a:pt x="108" y="13"/>
                </a:lnTo>
                <a:lnTo>
                  <a:pt x="113" y="12"/>
                </a:lnTo>
                <a:lnTo>
                  <a:pt x="118" y="10"/>
                </a:lnTo>
                <a:lnTo>
                  <a:pt x="123" y="10"/>
                </a:lnTo>
                <a:lnTo>
                  <a:pt x="127" y="9"/>
                </a:lnTo>
                <a:lnTo>
                  <a:pt x="132" y="7"/>
                </a:lnTo>
                <a:lnTo>
                  <a:pt x="137" y="6"/>
                </a:lnTo>
                <a:lnTo>
                  <a:pt x="142" y="6"/>
                </a:lnTo>
                <a:lnTo>
                  <a:pt x="146" y="3"/>
                </a:lnTo>
                <a:lnTo>
                  <a:pt x="150" y="3"/>
                </a:lnTo>
                <a:lnTo>
                  <a:pt x="156" y="2"/>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2" name="Freeform 110">
            <a:extLst>
              <a:ext uri="{FF2B5EF4-FFF2-40B4-BE49-F238E27FC236}">
                <a16:creationId xmlns:a16="http://schemas.microsoft.com/office/drawing/2014/main" id="{DEDEAE3A-C7F2-B748-BBB2-BAEDE3B7D6B6}"/>
              </a:ext>
            </a:extLst>
          </p:cNvPr>
          <p:cNvSpPr>
            <a:spLocks/>
          </p:cNvSpPr>
          <p:nvPr/>
        </p:nvSpPr>
        <p:spPr bwMode="auto">
          <a:xfrm>
            <a:off x="5251450" y="2935288"/>
            <a:ext cx="249238" cy="373062"/>
          </a:xfrm>
          <a:custGeom>
            <a:avLst/>
            <a:gdLst>
              <a:gd name="T0" fmla="*/ 2147483647 w 117"/>
              <a:gd name="T1" fmla="*/ 0 h 164"/>
              <a:gd name="T2" fmla="*/ 2147483647 w 117"/>
              <a:gd name="T3" fmla="*/ 2147483647 h 164"/>
              <a:gd name="T4" fmla="*/ 2147483647 w 117"/>
              <a:gd name="T5" fmla="*/ 2147483647 h 164"/>
              <a:gd name="T6" fmla="*/ 2147483647 w 117"/>
              <a:gd name="T7" fmla="*/ 2147483647 h 164"/>
              <a:gd name="T8" fmla="*/ 2147483647 w 117"/>
              <a:gd name="T9" fmla="*/ 2147483647 h 164"/>
              <a:gd name="T10" fmla="*/ 2147483647 w 117"/>
              <a:gd name="T11" fmla="*/ 2147483647 h 164"/>
              <a:gd name="T12" fmla="*/ 2147483647 w 117"/>
              <a:gd name="T13" fmla="*/ 2147483647 h 164"/>
              <a:gd name="T14" fmla="*/ 2147483647 w 117"/>
              <a:gd name="T15" fmla="*/ 2147483647 h 164"/>
              <a:gd name="T16" fmla="*/ 2147483647 w 117"/>
              <a:gd name="T17" fmla="*/ 2147483647 h 164"/>
              <a:gd name="T18" fmla="*/ 0 w 117"/>
              <a:gd name="T19" fmla="*/ 2147483647 h 164"/>
              <a:gd name="T20" fmla="*/ 0 w 117"/>
              <a:gd name="T21" fmla="*/ 2147483647 h 164"/>
              <a:gd name="T22" fmla="*/ 0 w 117"/>
              <a:gd name="T23" fmla="*/ 2147483647 h 164"/>
              <a:gd name="T24" fmla="*/ 0 w 117"/>
              <a:gd name="T25" fmla="*/ 2147483647 h 164"/>
              <a:gd name="T26" fmla="*/ 0 w 117"/>
              <a:gd name="T27" fmla="*/ 2147483647 h 164"/>
              <a:gd name="T28" fmla="*/ 0 w 117"/>
              <a:gd name="T29" fmla="*/ 2147483647 h 164"/>
              <a:gd name="T30" fmla="*/ 0 w 117"/>
              <a:gd name="T31" fmla="*/ 2147483647 h 164"/>
              <a:gd name="T32" fmla="*/ 2147483647 w 117"/>
              <a:gd name="T33" fmla="*/ 2147483647 h 164"/>
              <a:gd name="T34" fmla="*/ 2147483647 w 117"/>
              <a:gd name="T35" fmla="*/ 2147483647 h 164"/>
              <a:gd name="T36" fmla="*/ 2147483647 w 117"/>
              <a:gd name="T37" fmla="*/ 2147483647 h 164"/>
              <a:gd name="T38" fmla="*/ 2147483647 w 117"/>
              <a:gd name="T39" fmla="*/ 2147483647 h 164"/>
              <a:gd name="T40" fmla="*/ 2147483647 w 117"/>
              <a:gd name="T41" fmla="*/ 2147483647 h 164"/>
              <a:gd name="T42" fmla="*/ 2147483647 w 117"/>
              <a:gd name="T43" fmla="*/ 2147483647 h 164"/>
              <a:gd name="T44" fmla="*/ 2147483647 w 117"/>
              <a:gd name="T45" fmla="*/ 2147483647 h 164"/>
              <a:gd name="T46" fmla="*/ 2147483647 w 117"/>
              <a:gd name="T47" fmla="*/ 2147483647 h 164"/>
              <a:gd name="T48" fmla="*/ 2147483647 w 117"/>
              <a:gd name="T49" fmla="*/ 2147483647 h 164"/>
              <a:gd name="T50" fmla="*/ 2147483647 w 117"/>
              <a:gd name="T51" fmla="*/ 2147483647 h 164"/>
              <a:gd name="T52" fmla="*/ 2147483647 w 117"/>
              <a:gd name="T53" fmla="*/ 2147483647 h 164"/>
              <a:gd name="T54" fmla="*/ 2147483647 w 117"/>
              <a:gd name="T55" fmla="*/ 2147483647 h 164"/>
              <a:gd name="T56" fmla="*/ 2147483647 w 117"/>
              <a:gd name="T57" fmla="*/ 2147483647 h 164"/>
              <a:gd name="T58" fmla="*/ 2147483647 w 117"/>
              <a:gd name="T59" fmla="*/ 2147483647 h 164"/>
              <a:gd name="T60" fmla="*/ 2147483647 w 117"/>
              <a:gd name="T61" fmla="*/ 2147483647 h 164"/>
              <a:gd name="T62" fmla="*/ 2147483647 w 117"/>
              <a:gd name="T63" fmla="*/ 0 h 164"/>
              <a:gd name="T64" fmla="*/ 2147483647 w 117"/>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164"/>
              <a:gd name="T101" fmla="*/ 117 w 117"/>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164">
                <a:moveTo>
                  <a:pt x="7" y="0"/>
                </a:moveTo>
                <a:lnTo>
                  <a:pt x="5" y="4"/>
                </a:lnTo>
                <a:lnTo>
                  <a:pt x="4" y="11"/>
                </a:lnTo>
                <a:lnTo>
                  <a:pt x="2" y="17"/>
                </a:lnTo>
                <a:lnTo>
                  <a:pt x="2" y="23"/>
                </a:lnTo>
                <a:lnTo>
                  <a:pt x="2" y="30"/>
                </a:lnTo>
                <a:lnTo>
                  <a:pt x="1" y="35"/>
                </a:lnTo>
                <a:lnTo>
                  <a:pt x="1" y="42"/>
                </a:lnTo>
                <a:lnTo>
                  <a:pt x="1" y="49"/>
                </a:lnTo>
                <a:lnTo>
                  <a:pt x="0" y="55"/>
                </a:lnTo>
                <a:lnTo>
                  <a:pt x="0" y="62"/>
                </a:lnTo>
                <a:lnTo>
                  <a:pt x="0" y="69"/>
                </a:lnTo>
                <a:lnTo>
                  <a:pt x="0" y="76"/>
                </a:lnTo>
                <a:lnTo>
                  <a:pt x="0" y="82"/>
                </a:lnTo>
                <a:lnTo>
                  <a:pt x="0" y="89"/>
                </a:lnTo>
                <a:lnTo>
                  <a:pt x="0" y="96"/>
                </a:lnTo>
                <a:lnTo>
                  <a:pt x="1" y="103"/>
                </a:lnTo>
                <a:lnTo>
                  <a:pt x="1" y="109"/>
                </a:lnTo>
                <a:lnTo>
                  <a:pt x="1" y="115"/>
                </a:lnTo>
                <a:lnTo>
                  <a:pt x="1" y="120"/>
                </a:lnTo>
                <a:lnTo>
                  <a:pt x="1" y="126"/>
                </a:lnTo>
                <a:lnTo>
                  <a:pt x="1" y="130"/>
                </a:lnTo>
                <a:lnTo>
                  <a:pt x="1" y="136"/>
                </a:lnTo>
                <a:lnTo>
                  <a:pt x="1" y="140"/>
                </a:lnTo>
                <a:lnTo>
                  <a:pt x="2" y="146"/>
                </a:lnTo>
                <a:lnTo>
                  <a:pt x="2" y="153"/>
                </a:lnTo>
                <a:lnTo>
                  <a:pt x="2" y="159"/>
                </a:lnTo>
                <a:lnTo>
                  <a:pt x="2" y="163"/>
                </a:lnTo>
                <a:lnTo>
                  <a:pt x="4" y="164"/>
                </a:lnTo>
                <a:lnTo>
                  <a:pt x="117" y="30"/>
                </a:lnTo>
                <a:lnTo>
                  <a:pt x="100" y="10"/>
                </a:lnTo>
                <a:lnTo>
                  <a:pt x="7" y="0"/>
                </a:lnTo>
                <a:close/>
              </a:path>
            </a:pathLst>
          </a:custGeom>
          <a:solidFill>
            <a:srgbClr val="DE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3" name="Freeform 111">
            <a:extLst>
              <a:ext uri="{FF2B5EF4-FFF2-40B4-BE49-F238E27FC236}">
                <a16:creationId xmlns:a16="http://schemas.microsoft.com/office/drawing/2014/main" id="{CEAA35C9-33C8-A442-B699-D1994B987615}"/>
              </a:ext>
            </a:extLst>
          </p:cNvPr>
          <p:cNvSpPr>
            <a:spLocks/>
          </p:cNvSpPr>
          <p:nvPr/>
        </p:nvSpPr>
        <p:spPr bwMode="auto">
          <a:xfrm>
            <a:off x="5192713" y="2089150"/>
            <a:ext cx="127000" cy="1425575"/>
          </a:xfrm>
          <a:custGeom>
            <a:avLst/>
            <a:gdLst>
              <a:gd name="T0" fmla="*/ 2147483647 w 59"/>
              <a:gd name="T1" fmla="*/ 2147483647 h 627"/>
              <a:gd name="T2" fmla="*/ 2147483647 w 59"/>
              <a:gd name="T3" fmla="*/ 2147483647 h 627"/>
              <a:gd name="T4" fmla="*/ 2147483647 w 59"/>
              <a:gd name="T5" fmla="*/ 2147483647 h 627"/>
              <a:gd name="T6" fmla="*/ 2147483647 w 59"/>
              <a:gd name="T7" fmla="*/ 2147483647 h 627"/>
              <a:gd name="T8" fmla="*/ 2147483647 w 59"/>
              <a:gd name="T9" fmla="*/ 2147483647 h 627"/>
              <a:gd name="T10" fmla="*/ 2147483647 w 59"/>
              <a:gd name="T11" fmla="*/ 2147483647 h 627"/>
              <a:gd name="T12" fmla="*/ 2147483647 w 59"/>
              <a:gd name="T13" fmla="*/ 2147483647 h 627"/>
              <a:gd name="T14" fmla="*/ 2147483647 w 59"/>
              <a:gd name="T15" fmla="*/ 2147483647 h 627"/>
              <a:gd name="T16" fmla="*/ 2147483647 w 59"/>
              <a:gd name="T17" fmla="*/ 2147483647 h 627"/>
              <a:gd name="T18" fmla="*/ 2147483647 w 59"/>
              <a:gd name="T19" fmla="*/ 2147483647 h 627"/>
              <a:gd name="T20" fmla="*/ 2147483647 w 59"/>
              <a:gd name="T21" fmla="*/ 2147483647 h 627"/>
              <a:gd name="T22" fmla="*/ 0 w 59"/>
              <a:gd name="T23" fmla="*/ 2147483647 h 627"/>
              <a:gd name="T24" fmla="*/ 0 w 59"/>
              <a:gd name="T25" fmla="*/ 2147483647 h 627"/>
              <a:gd name="T26" fmla="*/ 0 w 59"/>
              <a:gd name="T27" fmla="*/ 2147483647 h 627"/>
              <a:gd name="T28" fmla="*/ 2147483647 w 59"/>
              <a:gd name="T29" fmla="*/ 2147483647 h 627"/>
              <a:gd name="T30" fmla="*/ 2147483647 w 59"/>
              <a:gd name="T31" fmla="*/ 2147483647 h 627"/>
              <a:gd name="T32" fmla="*/ 2147483647 w 59"/>
              <a:gd name="T33" fmla="*/ 2147483647 h 627"/>
              <a:gd name="T34" fmla="*/ 2147483647 w 59"/>
              <a:gd name="T35" fmla="*/ 2147483647 h 627"/>
              <a:gd name="T36" fmla="*/ 2147483647 w 59"/>
              <a:gd name="T37" fmla="*/ 2147483647 h 627"/>
              <a:gd name="T38" fmla="*/ 2147483647 w 59"/>
              <a:gd name="T39" fmla="*/ 2147483647 h 627"/>
              <a:gd name="T40" fmla="*/ 2147483647 w 59"/>
              <a:gd name="T41" fmla="*/ 2147483647 h 627"/>
              <a:gd name="T42" fmla="*/ 2147483647 w 59"/>
              <a:gd name="T43" fmla="*/ 0 h 627"/>
              <a:gd name="T44" fmla="*/ 2147483647 w 59"/>
              <a:gd name="T45" fmla="*/ 2147483647 h 627"/>
              <a:gd name="T46" fmla="*/ 2147483647 w 59"/>
              <a:gd name="T47" fmla="*/ 2147483647 h 627"/>
              <a:gd name="T48" fmla="*/ 2147483647 w 59"/>
              <a:gd name="T49" fmla="*/ 2147483647 h 627"/>
              <a:gd name="T50" fmla="*/ 2147483647 w 59"/>
              <a:gd name="T51" fmla="*/ 2147483647 h 627"/>
              <a:gd name="T52" fmla="*/ 2147483647 w 59"/>
              <a:gd name="T53" fmla="*/ 2147483647 h 627"/>
              <a:gd name="T54" fmla="*/ 2147483647 w 59"/>
              <a:gd name="T55" fmla="*/ 2147483647 h 627"/>
              <a:gd name="T56" fmla="*/ 2147483647 w 59"/>
              <a:gd name="T57" fmla="*/ 2147483647 h 627"/>
              <a:gd name="T58" fmla="*/ 2147483647 w 59"/>
              <a:gd name="T59" fmla="*/ 2147483647 h 6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627"/>
              <a:gd name="T92" fmla="*/ 59 w 59"/>
              <a:gd name="T93" fmla="*/ 627 h 6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627">
                <a:moveTo>
                  <a:pt x="59" y="27"/>
                </a:moveTo>
                <a:lnTo>
                  <a:pt x="45" y="610"/>
                </a:lnTo>
                <a:lnTo>
                  <a:pt x="42" y="613"/>
                </a:lnTo>
                <a:lnTo>
                  <a:pt x="41" y="619"/>
                </a:lnTo>
                <a:lnTo>
                  <a:pt x="38" y="621"/>
                </a:lnTo>
                <a:lnTo>
                  <a:pt x="34" y="624"/>
                </a:lnTo>
                <a:lnTo>
                  <a:pt x="27" y="627"/>
                </a:lnTo>
                <a:lnTo>
                  <a:pt x="20" y="627"/>
                </a:lnTo>
                <a:lnTo>
                  <a:pt x="11" y="624"/>
                </a:lnTo>
                <a:lnTo>
                  <a:pt x="4" y="620"/>
                </a:lnTo>
                <a:lnTo>
                  <a:pt x="3" y="616"/>
                </a:lnTo>
                <a:lnTo>
                  <a:pt x="0" y="612"/>
                </a:lnTo>
                <a:lnTo>
                  <a:pt x="0" y="607"/>
                </a:lnTo>
                <a:lnTo>
                  <a:pt x="0" y="603"/>
                </a:lnTo>
                <a:lnTo>
                  <a:pt x="17" y="20"/>
                </a:lnTo>
                <a:lnTo>
                  <a:pt x="18" y="14"/>
                </a:lnTo>
                <a:lnTo>
                  <a:pt x="20" y="10"/>
                </a:lnTo>
                <a:lnTo>
                  <a:pt x="22" y="7"/>
                </a:lnTo>
                <a:lnTo>
                  <a:pt x="25" y="4"/>
                </a:lnTo>
                <a:lnTo>
                  <a:pt x="28" y="2"/>
                </a:lnTo>
                <a:lnTo>
                  <a:pt x="32" y="2"/>
                </a:lnTo>
                <a:lnTo>
                  <a:pt x="37" y="0"/>
                </a:lnTo>
                <a:lnTo>
                  <a:pt x="41" y="2"/>
                </a:lnTo>
                <a:lnTo>
                  <a:pt x="48" y="4"/>
                </a:lnTo>
                <a:lnTo>
                  <a:pt x="55" y="9"/>
                </a:lnTo>
                <a:lnTo>
                  <a:pt x="56" y="13"/>
                </a:lnTo>
                <a:lnTo>
                  <a:pt x="58" y="17"/>
                </a:lnTo>
                <a:lnTo>
                  <a:pt x="58" y="21"/>
                </a:lnTo>
                <a:lnTo>
                  <a:pt x="59" y="27"/>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4" name="Freeform 112">
            <a:extLst>
              <a:ext uri="{FF2B5EF4-FFF2-40B4-BE49-F238E27FC236}">
                <a16:creationId xmlns:a16="http://schemas.microsoft.com/office/drawing/2014/main" id="{2A3C84E9-284C-6743-81B7-F6CD4A95DC17}"/>
              </a:ext>
            </a:extLst>
          </p:cNvPr>
          <p:cNvSpPr>
            <a:spLocks/>
          </p:cNvSpPr>
          <p:nvPr/>
        </p:nvSpPr>
        <p:spPr bwMode="auto">
          <a:xfrm>
            <a:off x="4826000" y="2803525"/>
            <a:ext cx="695325" cy="201613"/>
          </a:xfrm>
          <a:custGeom>
            <a:avLst/>
            <a:gdLst>
              <a:gd name="T0" fmla="*/ 2147483647 w 326"/>
              <a:gd name="T1" fmla="*/ 2147483647 h 89"/>
              <a:gd name="T2" fmla="*/ 2147483647 w 326"/>
              <a:gd name="T3" fmla="*/ 2147483647 h 89"/>
              <a:gd name="T4" fmla="*/ 2147483647 w 326"/>
              <a:gd name="T5" fmla="*/ 2147483647 h 89"/>
              <a:gd name="T6" fmla="*/ 2147483647 w 326"/>
              <a:gd name="T7" fmla="*/ 2147483647 h 89"/>
              <a:gd name="T8" fmla="*/ 2147483647 w 326"/>
              <a:gd name="T9" fmla="*/ 2147483647 h 89"/>
              <a:gd name="T10" fmla="*/ 2147483647 w 326"/>
              <a:gd name="T11" fmla="*/ 2147483647 h 89"/>
              <a:gd name="T12" fmla="*/ 2147483647 w 326"/>
              <a:gd name="T13" fmla="*/ 2147483647 h 89"/>
              <a:gd name="T14" fmla="*/ 2147483647 w 326"/>
              <a:gd name="T15" fmla="*/ 2147483647 h 89"/>
              <a:gd name="T16" fmla="*/ 2147483647 w 326"/>
              <a:gd name="T17" fmla="*/ 2147483647 h 89"/>
              <a:gd name="T18" fmla="*/ 2147483647 w 326"/>
              <a:gd name="T19" fmla="*/ 2147483647 h 89"/>
              <a:gd name="T20" fmla="*/ 2147483647 w 326"/>
              <a:gd name="T21" fmla="*/ 2147483647 h 89"/>
              <a:gd name="T22" fmla="*/ 2147483647 w 326"/>
              <a:gd name="T23" fmla="*/ 2147483647 h 89"/>
              <a:gd name="T24" fmla="*/ 2147483647 w 326"/>
              <a:gd name="T25" fmla="*/ 2147483647 h 89"/>
              <a:gd name="T26" fmla="*/ 2147483647 w 326"/>
              <a:gd name="T27" fmla="*/ 2147483647 h 89"/>
              <a:gd name="T28" fmla="*/ 2147483647 w 326"/>
              <a:gd name="T29" fmla="*/ 2147483647 h 89"/>
              <a:gd name="T30" fmla="*/ 2147483647 w 326"/>
              <a:gd name="T31" fmla="*/ 2147483647 h 89"/>
              <a:gd name="T32" fmla="*/ 2147483647 w 326"/>
              <a:gd name="T33" fmla="*/ 2147483647 h 89"/>
              <a:gd name="T34" fmla="*/ 2147483647 w 326"/>
              <a:gd name="T35" fmla="*/ 2147483647 h 89"/>
              <a:gd name="T36" fmla="*/ 2147483647 w 326"/>
              <a:gd name="T37" fmla="*/ 2147483647 h 89"/>
              <a:gd name="T38" fmla="*/ 2147483647 w 326"/>
              <a:gd name="T39" fmla="*/ 2147483647 h 89"/>
              <a:gd name="T40" fmla="*/ 2147483647 w 326"/>
              <a:gd name="T41" fmla="*/ 2147483647 h 89"/>
              <a:gd name="T42" fmla="*/ 2147483647 w 326"/>
              <a:gd name="T43" fmla="*/ 2147483647 h 89"/>
              <a:gd name="T44" fmla="*/ 2147483647 w 326"/>
              <a:gd name="T45" fmla="*/ 2147483647 h 89"/>
              <a:gd name="T46" fmla="*/ 2147483647 w 326"/>
              <a:gd name="T47" fmla="*/ 2147483647 h 89"/>
              <a:gd name="T48" fmla="*/ 2147483647 w 326"/>
              <a:gd name="T49" fmla="*/ 2147483647 h 89"/>
              <a:gd name="T50" fmla="*/ 2147483647 w 326"/>
              <a:gd name="T51" fmla="*/ 2147483647 h 89"/>
              <a:gd name="T52" fmla="*/ 2147483647 w 326"/>
              <a:gd name="T53" fmla="*/ 2147483647 h 89"/>
              <a:gd name="T54" fmla="*/ 2147483647 w 326"/>
              <a:gd name="T55" fmla="*/ 2147483647 h 89"/>
              <a:gd name="T56" fmla="*/ 2147483647 w 326"/>
              <a:gd name="T57" fmla="*/ 2147483647 h 89"/>
              <a:gd name="T58" fmla="*/ 2147483647 w 326"/>
              <a:gd name="T59" fmla="*/ 2147483647 h 89"/>
              <a:gd name="T60" fmla="*/ 2147483647 w 326"/>
              <a:gd name="T61" fmla="*/ 2147483647 h 89"/>
              <a:gd name="T62" fmla="*/ 2147483647 w 326"/>
              <a:gd name="T63" fmla="*/ 2147483647 h 89"/>
              <a:gd name="T64" fmla="*/ 2147483647 w 326"/>
              <a:gd name="T65" fmla="*/ 2147483647 h 89"/>
              <a:gd name="T66" fmla="*/ 2147483647 w 326"/>
              <a:gd name="T67" fmla="*/ 2147483647 h 89"/>
              <a:gd name="T68" fmla="*/ 2147483647 w 326"/>
              <a:gd name="T69" fmla="*/ 2147483647 h 89"/>
              <a:gd name="T70" fmla="*/ 2147483647 w 326"/>
              <a:gd name="T71" fmla="*/ 2147483647 h 89"/>
              <a:gd name="T72" fmla="*/ 2147483647 w 326"/>
              <a:gd name="T73" fmla="*/ 2147483647 h 89"/>
              <a:gd name="T74" fmla="*/ 2147483647 w 326"/>
              <a:gd name="T75" fmla="*/ 2147483647 h 89"/>
              <a:gd name="T76" fmla="*/ 2147483647 w 326"/>
              <a:gd name="T77" fmla="*/ 2147483647 h 89"/>
              <a:gd name="T78" fmla="*/ 2147483647 w 326"/>
              <a:gd name="T79" fmla="*/ 2147483647 h 89"/>
              <a:gd name="T80" fmla="*/ 2147483647 w 326"/>
              <a:gd name="T81" fmla="*/ 2147483647 h 89"/>
              <a:gd name="T82" fmla="*/ 2147483647 w 326"/>
              <a:gd name="T83" fmla="*/ 2147483647 h 89"/>
              <a:gd name="T84" fmla="*/ 2147483647 w 326"/>
              <a:gd name="T85" fmla="*/ 2147483647 h 89"/>
              <a:gd name="T86" fmla="*/ 2147483647 w 326"/>
              <a:gd name="T87" fmla="*/ 2147483647 h 89"/>
              <a:gd name="T88" fmla="*/ 2147483647 w 326"/>
              <a:gd name="T89" fmla="*/ 2147483647 h 89"/>
              <a:gd name="T90" fmla="*/ 2147483647 w 326"/>
              <a:gd name="T91" fmla="*/ 2147483647 h 89"/>
              <a:gd name="T92" fmla="*/ 2147483647 w 326"/>
              <a:gd name="T93" fmla="*/ 2147483647 h 89"/>
              <a:gd name="T94" fmla="*/ 2147483647 w 326"/>
              <a:gd name="T95" fmla="*/ 2147483647 h 89"/>
              <a:gd name="T96" fmla="*/ 2147483647 w 326"/>
              <a:gd name="T97" fmla="*/ 2147483647 h 89"/>
              <a:gd name="T98" fmla="*/ 2147483647 w 326"/>
              <a:gd name="T99" fmla="*/ 2147483647 h 89"/>
              <a:gd name="T100" fmla="*/ 2147483647 w 326"/>
              <a:gd name="T101" fmla="*/ 2147483647 h 89"/>
              <a:gd name="T102" fmla="*/ 2147483647 w 326"/>
              <a:gd name="T103" fmla="*/ 2147483647 h 89"/>
              <a:gd name="T104" fmla="*/ 2147483647 w 326"/>
              <a:gd name="T105" fmla="*/ 2147483647 h 89"/>
              <a:gd name="T106" fmla="*/ 2147483647 w 326"/>
              <a:gd name="T107" fmla="*/ 2147483647 h 89"/>
              <a:gd name="T108" fmla="*/ 2147483647 w 326"/>
              <a:gd name="T109" fmla="*/ 2147483647 h 89"/>
              <a:gd name="T110" fmla="*/ 2147483647 w 326"/>
              <a:gd name="T111" fmla="*/ 2147483647 h 89"/>
              <a:gd name="T112" fmla="*/ 0 w 326"/>
              <a:gd name="T113" fmla="*/ 2147483647 h 89"/>
              <a:gd name="T114" fmla="*/ 0 w 326"/>
              <a:gd name="T115" fmla="*/ 2147483647 h 89"/>
              <a:gd name="T116" fmla="*/ 2147483647 w 326"/>
              <a:gd name="T117" fmla="*/ 2147483647 h 89"/>
              <a:gd name="T118" fmla="*/ 2147483647 w 326"/>
              <a:gd name="T119" fmla="*/ 2147483647 h 89"/>
              <a:gd name="T120" fmla="*/ 2147483647 w 326"/>
              <a:gd name="T121" fmla="*/ 0 h 89"/>
              <a:gd name="T122" fmla="*/ 2147483647 w 326"/>
              <a:gd name="T123" fmla="*/ 2147483647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6"/>
              <a:gd name="T187" fmla="*/ 0 h 89"/>
              <a:gd name="T188" fmla="*/ 326 w 326"/>
              <a:gd name="T189" fmla="*/ 89 h 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6" h="89">
                <a:moveTo>
                  <a:pt x="27" y="1"/>
                </a:moveTo>
                <a:lnTo>
                  <a:pt x="34" y="2"/>
                </a:lnTo>
                <a:lnTo>
                  <a:pt x="41" y="4"/>
                </a:lnTo>
                <a:lnTo>
                  <a:pt x="48" y="5"/>
                </a:lnTo>
                <a:lnTo>
                  <a:pt x="55" y="8"/>
                </a:lnTo>
                <a:lnTo>
                  <a:pt x="61" y="8"/>
                </a:lnTo>
                <a:lnTo>
                  <a:pt x="68" y="10"/>
                </a:lnTo>
                <a:lnTo>
                  <a:pt x="74" y="10"/>
                </a:lnTo>
                <a:lnTo>
                  <a:pt x="81" y="11"/>
                </a:lnTo>
                <a:lnTo>
                  <a:pt x="87" y="11"/>
                </a:lnTo>
                <a:lnTo>
                  <a:pt x="92" y="12"/>
                </a:lnTo>
                <a:lnTo>
                  <a:pt x="99" y="12"/>
                </a:lnTo>
                <a:lnTo>
                  <a:pt x="105" y="14"/>
                </a:lnTo>
                <a:lnTo>
                  <a:pt x="111" y="14"/>
                </a:lnTo>
                <a:lnTo>
                  <a:pt x="118" y="14"/>
                </a:lnTo>
                <a:lnTo>
                  <a:pt x="123" y="14"/>
                </a:lnTo>
                <a:lnTo>
                  <a:pt x="129" y="15"/>
                </a:lnTo>
                <a:lnTo>
                  <a:pt x="135" y="15"/>
                </a:lnTo>
                <a:lnTo>
                  <a:pt x="142" y="15"/>
                </a:lnTo>
                <a:lnTo>
                  <a:pt x="148" y="15"/>
                </a:lnTo>
                <a:lnTo>
                  <a:pt x="153" y="15"/>
                </a:lnTo>
                <a:lnTo>
                  <a:pt x="159" y="15"/>
                </a:lnTo>
                <a:lnTo>
                  <a:pt x="166" y="17"/>
                </a:lnTo>
                <a:lnTo>
                  <a:pt x="170" y="17"/>
                </a:lnTo>
                <a:lnTo>
                  <a:pt x="177" y="17"/>
                </a:lnTo>
                <a:lnTo>
                  <a:pt x="184" y="17"/>
                </a:lnTo>
                <a:lnTo>
                  <a:pt x="190" y="18"/>
                </a:lnTo>
                <a:lnTo>
                  <a:pt x="197" y="18"/>
                </a:lnTo>
                <a:lnTo>
                  <a:pt x="204" y="20"/>
                </a:lnTo>
                <a:lnTo>
                  <a:pt x="210" y="21"/>
                </a:lnTo>
                <a:lnTo>
                  <a:pt x="217" y="22"/>
                </a:lnTo>
                <a:lnTo>
                  <a:pt x="226" y="24"/>
                </a:lnTo>
                <a:lnTo>
                  <a:pt x="233" y="27"/>
                </a:lnTo>
                <a:lnTo>
                  <a:pt x="237" y="27"/>
                </a:lnTo>
                <a:lnTo>
                  <a:pt x="243" y="28"/>
                </a:lnTo>
                <a:lnTo>
                  <a:pt x="247" y="28"/>
                </a:lnTo>
                <a:lnTo>
                  <a:pt x="253" y="29"/>
                </a:lnTo>
                <a:lnTo>
                  <a:pt x="257" y="31"/>
                </a:lnTo>
                <a:lnTo>
                  <a:pt x="262" y="32"/>
                </a:lnTo>
                <a:lnTo>
                  <a:pt x="267" y="34"/>
                </a:lnTo>
                <a:lnTo>
                  <a:pt x="271" y="35"/>
                </a:lnTo>
                <a:lnTo>
                  <a:pt x="277" y="35"/>
                </a:lnTo>
                <a:lnTo>
                  <a:pt x="281" y="37"/>
                </a:lnTo>
                <a:lnTo>
                  <a:pt x="285" y="38"/>
                </a:lnTo>
                <a:lnTo>
                  <a:pt x="289" y="39"/>
                </a:lnTo>
                <a:lnTo>
                  <a:pt x="295" y="41"/>
                </a:lnTo>
                <a:lnTo>
                  <a:pt x="301" y="42"/>
                </a:lnTo>
                <a:lnTo>
                  <a:pt x="305" y="45"/>
                </a:lnTo>
                <a:lnTo>
                  <a:pt x="312" y="46"/>
                </a:lnTo>
                <a:lnTo>
                  <a:pt x="315" y="48"/>
                </a:lnTo>
                <a:lnTo>
                  <a:pt x="319" y="51"/>
                </a:lnTo>
                <a:lnTo>
                  <a:pt x="322" y="54"/>
                </a:lnTo>
                <a:lnTo>
                  <a:pt x="325" y="58"/>
                </a:lnTo>
                <a:lnTo>
                  <a:pt x="326" y="66"/>
                </a:lnTo>
                <a:lnTo>
                  <a:pt x="325" y="75"/>
                </a:lnTo>
                <a:lnTo>
                  <a:pt x="321" y="81"/>
                </a:lnTo>
                <a:lnTo>
                  <a:pt x="315" y="86"/>
                </a:lnTo>
                <a:lnTo>
                  <a:pt x="311" y="88"/>
                </a:lnTo>
                <a:lnTo>
                  <a:pt x="306" y="89"/>
                </a:lnTo>
                <a:lnTo>
                  <a:pt x="302" y="89"/>
                </a:lnTo>
                <a:lnTo>
                  <a:pt x="298" y="89"/>
                </a:lnTo>
                <a:lnTo>
                  <a:pt x="292" y="86"/>
                </a:lnTo>
                <a:lnTo>
                  <a:pt x="287" y="85"/>
                </a:lnTo>
                <a:lnTo>
                  <a:pt x="282" y="82"/>
                </a:lnTo>
                <a:lnTo>
                  <a:pt x="278" y="82"/>
                </a:lnTo>
                <a:lnTo>
                  <a:pt x="272" y="79"/>
                </a:lnTo>
                <a:lnTo>
                  <a:pt x="268" y="79"/>
                </a:lnTo>
                <a:lnTo>
                  <a:pt x="264" y="78"/>
                </a:lnTo>
                <a:lnTo>
                  <a:pt x="260" y="78"/>
                </a:lnTo>
                <a:lnTo>
                  <a:pt x="255" y="76"/>
                </a:lnTo>
                <a:lnTo>
                  <a:pt x="251" y="75"/>
                </a:lnTo>
                <a:lnTo>
                  <a:pt x="247" y="75"/>
                </a:lnTo>
                <a:lnTo>
                  <a:pt x="243" y="73"/>
                </a:lnTo>
                <a:lnTo>
                  <a:pt x="237" y="72"/>
                </a:lnTo>
                <a:lnTo>
                  <a:pt x="233" y="72"/>
                </a:lnTo>
                <a:lnTo>
                  <a:pt x="228" y="71"/>
                </a:lnTo>
                <a:lnTo>
                  <a:pt x="224" y="71"/>
                </a:lnTo>
                <a:lnTo>
                  <a:pt x="216" y="68"/>
                </a:lnTo>
                <a:lnTo>
                  <a:pt x="209" y="66"/>
                </a:lnTo>
                <a:lnTo>
                  <a:pt x="201" y="65"/>
                </a:lnTo>
                <a:lnTo>
                  <a:pt x="194" y="63"/>
                </a:lnTo>
                <a:lnTo>
                  <a:pt x="187" y="62"/>
                </a:lnTo>
                <a:lnTo>
                  <a:pt x="180" y="62"/>
                </a:lnTo>
                <a:lnTo>
                  <a:pt x="175" y="61"/>
                </a:lnTo>
                <a:lnTo>
                  <a:pt x="167" y="61"/>
                </a:lnTo>
                <a:lnTo>
                  <a:pt x="160" y="59"/>
                </a:lnTo>
                <a:lnTo>
                  <a:pt x="155" y="59"/>
                </a:lnTo>
                <a:lnTo>
                  <a:pt x="149" y="59"/>
                </a:lnTo>
                <a:lnTo>
                  <a:pt x="143" y="59"/>
                </a:lnTo>
                <a:lnTo>
                  <a:pt x="136" y="58"/>
                </a:lnTo>
                <a:lnTo>
                  <a:pt x="131" y="58"/>
                </a:lnTo>
                <a:lnTo>
                  <a:pt x="125" y="58"/>
                </a:lnTo>
                <a:lnTo>
                  <a:pt x="119" y="58"/>
                </a:lnTo>
                <a:lnTo>
                  <a:pt x="112" y="56"/>
                </a:lnTo>
                <a:lnTo>
                  <a:pt x="106" y="56"/>
                </a:lnTo>
                <a:lnTo>
                  <a:pt x="99" y="56"/>
                </a:lnTo>
                <a:lnTo>
                  <a:pt x="94" y="56"/>
                </a:lnTo>
                <a:lnTo>
                  <a:pt x="88" y="55"/>
                </a:lnTo>
                <a:lnTo>
                  <a:pt x="82" y="55"/>
                </a:lnTo>
                <a:lnTo>
                  <a:pt x="75" y="54"/>
                </a:lnTo>
                <a:lnTo>
                  <a:pt x="71" y="54"/>
                </a:lnTo>
                <a:lnTo>
                  <a:pt x="64" y="52"/>
                </a:lnTo>
                <a:lnTo>
                  <a:pt x="57" y="52"/>
                </a:lnTo>
                <a:lnTo>
                  <a:pt x="50" y="51"/>
                </a:lnTo>
                <a:lnTo>
                  <a:pt x="44" y="51"/>
                </a:lnTo>
                <a:lnTo>
                  <a:pt x="37" y="48"/>
                </a:lnTo>
                <a:lnTo>
                  <a:pt x="30" y="46"/>
                </a:lnTo>
                <a:lnTo>
                  <a:pt x="23" y="45"/>
                </a:lnTo>
                <a:lnTo>
                  <a:pt x="17" y="44"/>
                </a:lnTo>
                <a:lnTo>
                  <a:pt x="11" y="42"/>
                </a:lnTo>
                <a:lnTo>
                  <a:pt x="7" y="39"/>
                </a:lnTo>
                <a:lnTo>
                  <a:pt x="4" y="35"/>
                </a:lnTo>
                <a:lnTo>
                  <a:pt x="1" y="32"/>
                </a:lnTo>
                <a:lnTo>
                  <a:pt x="0" y="28"/>
                </a:lnTo>
                <a:lnTo>
                  <a:pt x="0" y="25"/>
                </a:lnTo>
                <a:lnTo>
                  <a:pt x="0" y="20"/>
                </a:lnTo>
                <a:lnTo>
                  <a:pt x="1" y="17"/>
                </a:lnTo>
                <a:lnTo>
                  <a:pt x="4" y="8"/>
                </a:lnTo>
                <a:lnTo>
                  <a:pt x="10" y="2"/>
                </a:lnTo>
                <a:lnTo>
                  <a:pt x="13" y="1"/>
                </a:lnTo>
                <a:lnTo>
                  <a:pt x="17" y="0"/>
                </a:lnTo>
                <a:lnTo>
                  <a:pt x="23" y="0"/>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5" name="Freeform 113">
            <a:extLst>
              <a:ext uri="{FF2B5EF4-FFF2-40B4-BE49-F238E27FC236}">
                <a16:creationId xmlns:a16="http://schemas.microsoft.com/office/drawing/2014/main" id="{489B2AFB-DB26-2542-8E3A-3E3DDBD5EB36}"/>
              </a:ext>
            </a:extLst>
          </p:cNvPr>
          <p:cNvSpPr>
            <a:spLocks/>
          </p:cNvSpPr>
          <p:nvPr/>
        </p:nvSpPr>
        <p:spPr bwMode="auto">
          <a:xfrm>
            <a:off x="5367338" y="3157538"/>
            <a:ext cx="266700" cy="350837"/>
          </a:xfrm>
          <a:custGeom>
            <a:avLst/>
            <a:gdLst>
              <a:gd name="T0" fmla="*/ 2147483647 w 125"/>
              <a:gd name="T1" fmla="*/ 2147483647 h 154"/>
              <a:gd name="T2" fmla="*/ 2147483647 w 125"/>
              <a:gd name="T3" fmla="*/ 2147483647 h 154"/>
              <a:gd name="T4" fmla="*/ 2147483647 w 125"/>
              <a:gd name="T5" fmla="*/ 2147483647 h 154"/>
              <a:gd name="T6" fmla="*/ 2147483647 w 125"/>
              <a:gd name="T7" fmla="*/ 2147483647 h 154"/>
              <a:gd name="T8" fmla="*/ 2147483647 w 125"/>
              <a:gd name="T9" fmla="*/ 2147483647 h 154"/>
              <a:gd name="T10" fmla="*/ 2147483647 w 125"/>
              <a:gd name="T11" fmla="*/ 2147483647 h 154"/>
              <a:gd name="T12" fmla="*/ 2147483647 w 125"/>
              <a:gd name="T13" fmla="*/ 2147483647 h 154"/>
              <a:gd name="T14" fmla="*/ 2147483647 w 125"/>
              <a:gd name="T15" fmla="*/ 2147483647 h 154"/>
              <a:gd name="T16" fmla="*/ 2147483647 w 125"/>
              <a:gd name="T17" fmla="*/ 2147483647 h 154"/>
              <a:gd name="T18" fmla="*/ 2147483647 w 125"/>
              <a:gd name="T19" fmla="*/ 2147483647 h 154"/>
              <a:gd name="T20" fmla="*/ 2147483647 w 125"/>
              <a:gd name="T21" fmla="*/ 2147483647 h 154"/>
              <a:gd name="T22" fmla="*/ 2147483647 w 125"/>
              <a:gd name="T23" fmla="*/ 2147483647 h 154"/>
              <a:gd name="T24" fmla="*/ 2147483647 w 125"/>
              <a:gd name="T25" fmla="*/ 2147483647 h 154"/>
              <a:gd name="T26" fmla="*/ 2147483647 w 125"/>
              <a:gd name="T27" fmla="*/ 2147483647 h 154"/>
              <a:gd name="T28" fmla="*/ 2147483647 w 125"/>
              <a:gd name="T29" fmla="*/ 2147483647 h 154"/>
              <a:gd name="T30" fmla="*/ 2147483647 w 125"/>
              <a:gd name="T31" fmla="*/ 2147483647 h 154"/>
              <a:gd name="T32" fmla="*/ 2147483647 w 125"/>
              <a:gd name="T33" fmla="*/ 2147483647 h 154"/>
              <a:gd name="T34" fmla="*/ 2147483647 w 125"/>
              <a:gd name="T35" fmla="*/ 2147483647 h 154"/>
              <a:gd name="T36" fmla="*/ 2147483647 w 125"/>
              <a:gd name="T37" fmla="*/ 2147483647 h 154"/>
              <a:gd name="T38" fmla="*/ 2147483647 w 125"/>
              <a:gd name="T39" fmla="*/ 2147483647 h 154"/>
              <a:gd name="T40" fmla="*/ 2147483647 w 125"/>
              <a:gd name="T41" fmla="*/ 2147483647 h 154"/>
              <a:gd name="T42" fmla="*/ 2147483647 w 125"/>
              <a:gd name="T43" fmla="*/ 2147483647 h 154"/>
              <a:gd name="T44" fmla="*/ 2147483647 w 125"/>
              <a:gd name="T45" fmla="*/ 2147483647 h 154"/>
              <a:gd name="T46" fmla="*/ 2147483647 w 125"/>
              <a:gd name="T47" fmla="*/ 2147483647 h 154"/>
              <a:gd name="T48" fmla="*/ 2147483647 w 125"/>
              <a:gd name="T49" fmla="*/ 2147483647 h 154"/>
              <a:gd name="T50" fmla="*/ 2147483647 w 125"/>
              <a:gd name="T51" fmla="*/ 2147483647 h 154"/>
              <a:gd name="T52" fmla="*/ 2147483647 w 125"/>
              <a:gd name="T53" fmla="*/ 2147483647 h 154"/>
              <a:gd name="T54" fmla="*/ 2147483647 w 125"/>
              <a:gd name="T55" fmla="*/ 2147483647 h 154"/>
              <a:gd name="T56" fmla="*/ 2147483647 w 125"/>
              <a:gd name="T57" fmla="*/ 2147483647 h 154"/>
              <a:gd name="T58" fmla="*/ 2147483647 w 125"/>
              <a:gd name="T59" fmla="*/ 2147483647 h 154"/>
              <a:gd name="T60" fmla="*/ 2147483647 w 125"/>
              <a:gd name="T61" fmla="*/ 2147483647 h 154"/>
              <a:gd name="T62" fmla="*/ 2147483647 w 125"/>
              <a:gd name="T63" fmla="*/ 2147483647 h 154"/>
              <a:gd name="T64" fmla="*/ 2147483647 w 125"/>
              <a:gd name="T65" fmla="*/ 2147483647 h 154"/>
              <a:gd name="T66" fmla="*/ 2147483647 w 125"/>
              <a:gd name="T67" fmla="*/ 2147483647 h 154"/>
              <a:gd name="T68" fmla="*/ 2147483647 w 125"/>
              <a:gd name="T69" fmla="*/ 2147483647 h 154"/>
              <a:gd name="T70" fmla="*/ 2147483647 w 125"/>
              <a:gd name="T71" fmla="*/ 2147483647 h 154"/>
              <a:gd name="T72" fmla="*/ 2147483647 w 125"/>
              <a:gd name="T73" fmla="*/ 2147483647 h 154"/>
              <a:gd name="T74" fmla="*/ 2147483647 w 125"/>
              <a:gd name="T75" fmla="*/ 2147483647 h 154"/>
              <a:gd name="T76" fmla="*/ 2147483647 w 125"/>
              <a:gd name="T77" fmla="*/ 2147483647 h 154"/>
              <a:gd name="T78" fmla="*/ 2147483647 w 125"/>
              <a:gd name="T79" fmla="*/ 2147483647 h 154"/>
              <a:gd name="T80" fmla="*/ 2147483647 w 125"/>
              <a:gd name="T81" fmla="*/ 2147483647 h 154"/>
              <a:gd name="T82" fmla="*/ 2147483647 w 125"/>
              <a:gd name="T83" fmla="*/ 2147483647 h 154"/>
              <a:gd name="T84" fmla="*/ 2147483647 w 125"/>
              <a:gd name="T85" fmla="*/ 2147483647 h 154"/>
              <a:gd name="T86" fmla="*/ 2147483647 w 125"/>
              <a:gd name="T87" fmla="*/ 2147483647 h 154"/>
              <a:gd name="T88" fmla="*/ 2147483647 w 125"/>
              <a:gd name="T89" fmla="*/ 2147483647 h 154"/>
              <a:gd name="T90" fmla="*/ 0 w 125"/>
              <a:gd name="T91" fmla="*/ 2147483647 h 154"/>
              <a:gd name="T92" fmla="*/ 0 w 125"/>
              <a:gd name="T93" fmla="*/ 2147483647 h 154"/>
              <a:gd name="T94" fmla="*/ 0 w 125"/>
              <a:gd name="T95" fmla="*/ 2147483647 h 154"/>
              <a:gd name="T96" fmla="*/ 0 w 125"/>
              <a:gd name="T97" fmla="*/ 2147483647 h 154"/>
              <a:gd name="T98" fmla="*/ 0 w 125"/>
              <a:gd name="T99" fmla="*/ 2147483647 h 154"/>
              <a:gd name="T100" fmla="*/ 2147483647 w 125"/>
              <a:gd name="T101" fmla="*/ 2147483647 h 154"/>
              <a:gd name="T102" fmla="*/ 2147483647 w 125"/>
              <a:gd name="T103" fmla="*/ 2147483647 h 154"/>
              <a:gd name="T104" fmla="*/ 2147483647 w 125"/>
              <a:gd name="T105" fmla="*/ 2147483647 h 154"/>
              <a:gd name="T106" fmla="*/ 2147483647 w 125"/>
              <a:gd name="T107" fmla="*/ 2147483647 h 154"/>
              <a:gd name="T108" fmla="*/ 2147483647 w 125"/>
              <a:gd name="T109" fmla="*/ 0 h 154"/>
              <a:gd name="T110" fmla="*/ 2147483647 w 125"/>
              <a:gd name="T111" fmla="*/ 2147483647 h 154"/>
              <a:gd name="T112" fmla="*/ 2147483647 w 125"/>
              <a:gd name="T113" fmla="*/ 2147483647 h 154"/>
              <a:gd name="T114" fmla="*/ 2147483647 w 125"/>
              <a:gd name="T115" fmla="*/ 2147483647 h 154"/>
              <a:gd name="T116" fmla="*/ 2147483647 w 125"/>
              <a:gd name="T117" fmla="*/ 2147483647 h 154"/>
              <a:gd name="T118" fmla="*/ 2147483647 w 125"/>
              <a:gd name="T119" fmla="*/ 2147483647 h 154"/>
              <a:gd name="T120" fmla="*/ 2147483647 w 125"/>
              <a:gd name="T121" fmla="*/ 2147483647 h 154"/>
              <a:gd name="T122" fmla="*/ 2147483647 w 125"/>
              <a:gd name="T123" fmla="*/ 2147483647 h 1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5"/>
              <a:gd name="T187" fmla="*/ 0 h 154"/>
              <a:gd name="T188" fmla="*/ 125 w 125"/>
              <a:gd name="T189" fmla="*/ 154 h 1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5" h="154">
                <a:moveTo>
                  <a:pt x="44" y="22"/>
                </a:moveTo>
                <a:lnTo>
                  <a:pt x="44" y="29"/>
                </a:lnTo>
                <a:lnTo>
                  <a:pt x="47" y="38"/>
                </a:lnTo>
                <a:lnTo>
                  <a:pt x="48" y="45"/>
                </a:lnTo>
                <a:lnTo>
                  <a:pt x="51" y="51"/>
                </a:lnTo>
                <a:lnTo>
                  <a:pt x="54" y="56"/>
                </a:lnTo>
                <a:lnTo>
                  <a:pt x="58" y="62"/>
                </a:lnTo>
                <a:lnTo>
                  <a:pt x="64" y="68"/>
                </a:lnTo>
                <a:lnTo>
                  <a:pt x="69" y="73"/>
                </a:lnTo>
                <a:lnTo>
                  <a:pt x="74" y="79"/>
                </a:lnTo>
                <a:lnTo>
                  <a:pt x="79" y="83"/>
                </a:lnTo>
                <a:lnTo>
                  <a:pt x="86" y="88"/>
                </a:lnTo>
                <a:lnTo>
                  <a:pt x="94" y="93"/>
                </a:lnTo>
                <a:lnTo>
                  <a:pt x="99" y="98"/>
                </a:lnTo>
                <a:lnTo>
                  <a:pt x="106" y="105"/>
                </a:lnTo>
                <a:lnTo>
                  <a:pt x="112" y="109"/>
                </a:lnTo>
                <a:lnTo>
                  <a:pt x="119" y="116"/>
                </a:lnTo>
                <a:lnTo>
                  <a:pt x="125" y="125"/>
                </a:lnTo>
                <a:lnTo>
                  <a:pt x="125" y="133"/>
                </a:lnTo>
                <a:lnTo>
                  <a:pt x="123" y="140"/>
                </a:lnTo>
                <a:lnTo>
                  <a:pt x="118" y="147"/>
                </a:lnTo>
                <a:lnTo>
                  <a:pt x="111" y="151"/>
                </a:lnTo>
                <a:lnTo>
                  <a:pt x="102" y="154"/>
                </a:lnTo>
                <a:lnTo>
                  <a:pt x="98" y="153"/>
                </a:lnTo>
                <a:lnTo>
                  <a:pt x="94" y="153"/>
                </a:lnTo>
                <a:lnTo>
                  <a:pt x="89" y="149"/>
                </a:lnTo>
                <a:lnTo>
                  <a:pt x="86" y="147"/>
                </a:lnTo>
                <a:lnTo>
                  <a:pt x="82" y="142"/>
                </a:lnTo>
                <a:lnTo>
                  <a:pt x="78" y="137"/>
                </a:lnTo>
                <a:lnTo>
                  <a:pt x="74" y="133"/>
                </a:lnTo>
                <a:lnTo>
                  <a:pt x="69" y="130"/>
                </a:lnTo>
                <a:lnTo>
                  <a:pt x="61" y="123"/>
                </a:lnTo>
                <a:lnTo>
                  <a:pt x="55" y="116"/>
                </a:lnTo>
                <a:lnTo>
                  <a:pt x="47" y="109"/>
                </a:lnTo>
                <a:lnTo>
                  <a:pt x="40" y="103"/>
                </a:lnTo>
                <a:lnTo>
                  <a:pt x="33" y="96"/>
                </a:lnTo>
                <a:lnTo>
                  <a:pt x="27" y="89"/>
                </a:lnTo>
                <a:lnTo>
                  <a:pt x="21" y="82"/>
                </a:lnTo>
                <a:lnTo>
                  <a:pt x="16" y="75"/>
                </a:lnTo>
                <a:lnTo>
                  <a:pt x="10" y="66"/>
                </a:lnTo>
                <a:lnTo>
                  <a:pt x="7" y="61"/>
                </a:lnTo>
                <a:lnTo>
                  <a:pt x="6" y="55"/>
                </a:lnTo>
                <a:lnTo>
                  <a:pt x="3" y="51"/>
                </a:lnTo>
                <a:lnTo>
                  <a:pt x="1" y="47"/>
                </a:lnTo>
                <a:lnTo>
                  <a:pt x="1" y="42"/>
                </a:lnTo>
                <a:lnTo>
                  <a:pt x="0" y="37"/>
                </a:lnTo>
                <a:lnTo>
                  <a:pt x="0" y="32"/>
                </a:lnTo>
                <a:lnTo>
                  <a:pt x="0" y="27"/>
                </a:lnTo>
                <a:lnTo>
                  <a:pt x="0" y="22"/>
                </a:lnTo>
                <a:lnTo>
                  <a:pt x="0" y="15"/>
                </a:lnTo>
                <a:lnTo>
                  <a:pt x="1" y="12"/>
                </a:lnTo>
                <a:lnTo>
                  <a:pt x="3" y="7"/>
                </a:lnTo>
                <a:lnTo>
                  <a:pt x="7" y="5"/>
                </a:lnTo>
                <a:lnTo>
                  <a:pt x="14" y="1"/>
                </a:lnTo>
                <a:lnTo>
                  <a:pt x="23" y="0"/>
                </a:lnTo>
                <a:lnTo>
                  <a:pt x="30" y="1"/>
                </a:lnTo>
                <a:lnTo>
                  <a:pt x="37" y="5"/>
                </a:lnTo>
                <a:lnTo>
                  <a:pt x="40" y="7"/>
                </a:lnTo>
                <a:lnTo>
                  <a:pt x="43" y="12"/>
                </a:lnTo>
                <a:lnTo>
                  <a:pt x="44" y="15"/>
                </a:lnTo>
                <a:lnTo>
                  <a:pt x="44" y="2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6" name="Freeform 114">
            <a:extLst>
              <a:ext uri="{FF2B5EF4-FFF2-40B4-BE49-F238E27FC236}">
                <a16:creationId xmlns:a16="http://schemas.microsoft.com/office/drawing/2014/main" id="{366303B9-EEFC-A74F-BBEC-F2508F77C8BF}"/>
              </a:ext>
            </a:extLst>
          </p:cNvPr>
          <p:cNvSpPr>
            <a:spLocks/>
          </p:cNvSpPr>
          <p:nvPr/>
        </p:nvSpPr>
        <p:spPr bwMode="auto">
          <a:xfrm>
            <a:off x="5230813" y="2952750"/>
            <a:ext cx="338137" cy="471488"/>
          </a:xfrm>
          <a:custGeom>
            <a:avLst/>
            <a:gdLst>
              <a:gd name="T0" fmla="*/ 2147483647 w 158"/>
              <a:gd name="T1" fmla="*/ 2147483647 h 207"/>
              <a:gd name="T2" fmla="*/ 2147483647 w 158"/>
              <a:gd name="T3" fmla="*/ 2147483647 h 207"/>
              <a:gd name="T4" fmla="*/ 2147483647 w 158"/>
              <a:gd name="T5" fmla="*/ 2147483647 h 207"/>
              <a:gd name="T6" fmla="*/ 2147483647 w 158"/>
              <a:gd name="T7" fmla="*/ 2147483647 h 207"/>
              <a:gd name="T8" fmla="*/ 2147483647 w 158"/>
              <a:gd name="T9" fmla="*/ 2147483647 h 207"/>
              <a:gd name="T10" fmla="*/ 2147483647 w 158"/>
              <a:gd name="T11" fmla="*/ 2147483647 h 207"/>
              <a:gd name="T12" fmla="*/ 2147483647 w 158"/>
              <a:gd name="T13" fmla="*/ 2147483647 h 207"/>
              <a:gd name="T14" fmla="*/ 2147483647 w 158"/>
              <a:gd name="T15" fmla="*/ 2147483647 h 207"/>
              <a:gd name="T16" fmla="*/ 2147483647 w 158"/>
              <a:gd name="T17" fmla="*/ 2147483647 h 207"/>
              <a:gd name="T18" fmla="*/ 2147483647 w 158"/>
              <a:gd name="T19" fmla="*/ 2147483647 h 207"/>
              <a:gd name="T20" fmla="*/ 2147483647 w 158"/>
              <a:gd name="T21" fmla="*/ 2147483647 h 207"/>
              <a:gd name="T22" fmla="*/ 2147483647 w 158"/>
              <a:gd name="T23" fmla="*/ 2147483647 h 207"/>
              <a:gd name="T24" fmla="*/ 2147483647 w 158"/>
              <a:gd name="T25" fmla="*/ 2147483647 h 207"/>
              <a:gd name="T26" fmla="*/ 2147483647 w 158"/>
              <a:gd name="T27" fmla="*/ 2147483647 h 207"/>
              <a:gd name="T28" fmla="*/ 2147483647 w 158"/>
              <a:gd name="T29" fmla="*/ 2147483647 h 207"/>
              <a:gd name="T30" fmla="*/ 2147483647 w 158"/>
              <a:gd name="T31" fmla="*/ 2147483647 h 207"/>
              <a:gd name="T32" fmla="*/ 2147483647 w 158"/>
              <a:gd name="T33" fmla="*/ 2147483647 h 207"/>
              <a:gd name="T34" fmla="*/ 2147483647 w 158"/>
              <a:gd name="T35" fmla="*/ 2147483647 h 207"/>
              <a:gd name="T36" fmla="*/ 2147483647 w 158"/>
              <a:gd name="T37" fmla="*/ 2147483647 h 207"/>
              <a:gd name="T38" fmla="*/ 0 w 158"/>
              <a:gd name="T39" fmla="*/ 2147483647 h 207"/>
              <a:gd name="T40" fmla="*/ 0 w 158"/>
              <a:gd name="T41" fmla="*/ 2147483647 h 207"/>
              <a:gd name="T42" fmla="*/ 2147483647 w 158"/>
              <a:gd name="T43" fmla="*/ 2147483647 h 207"/>
              <a:gd name="T44" fmla="*/ 2147483647 w 158"/>
              <a:gd name="T45" fmla="*/ 2147483647 h 207"/>
              <a:gd name="T46" fmla="*/ 2147483647 w 158"/>
              <a:gd name="T47" fmla="*/ 2147483647 h 207"/>
              <a:gd name="T48" fmla="*/ 2147483647 w 158"/>
              <a:gd name="T49" fmla="*/ 2147483647 h 207"/>
              <a:gd name="T50" fmla="*/ 2147483647 w 158"/>
              <a:gd name="T51" fmla="*/ 2147483647 h 207"/>
              <a:gd name="T52" fmla="*/ 2147483647 w 158"/>
              <a:gd name="T53" fmla="*/ 2147483647 h 207"/>
              <a:gd name="T54" fmla="*/ 2147483647 w 158"/>
              <a:gd name="T55" fmla="*/ 2147483647 h 207"/>
              <a:gd name="T56" fmla="*/ 2147483647 w 158"/>
              <a:gd name="T57" fmla="*/ 2147483647 h 207"/>
              <a:gd name="T58" fmla="*/ 2147483647 w 158"/>
              <a:gd name="T59" fmla="*/ 2147483647 h 207"/>
              <a:gd name="T60" fmla="*/ 2147483647 w 158"/>
              <a:gd name="T61" fmla="*/ 2147483647 h 207"/>
              <a:gd name="T62" fmla="*/ 2147483647 w 158"/>
              <a:gd name="T63" fmla="*/ 2147483647 h 207"/>
              <a:gd name="T64" fmla="*/ 2147483647 w 158"/>
              <a:gd name="T65" fmla="*/ 2147483647 h 207"/>
              <a:gd name="T66" fmla="*/ 2147483647 w 158"/>
              <a:gd name="T67" fmla="*/ 2147483647 h 207"/>
              <a:gd name="T68" fmla="*/ 2147483647 w 158"/>
              <a:gd name="T69" fmla="*/ 2147483647 h 207"/>
              <a:gd name="T70" fmla="*/ 2147483647 w 158"/>
              <a:gd name="T71" fmla="*/ 2147483647 h 207"/>
              <a:gd name="T72" fmla="*/ 2147483647 w 158"/>
              <a:gd name="T73" fmla="*/ 2147483647 h 207"/>
              <a:gd name="T74" fmla="*/ 2147483647 w 158"/>
              <a:gd name="T75" fmla="*/ 2147483647 h 207"/>
              <a:gd name="T76" fmla="*/ 2147483647 w 158"/>
              <a:gd name="T77" fmla="*/ 0 h 207"/>
              <a:gd name="T78" fmla="*/ 2147483647 w 158"/>
              <a:gd name="T79" fmla="*/ 2147483647 h 207"/>
              <a:gd name="T80" fmla="*/ 2147483647 w 158"/>
              <a:gd name="T81" fmla="*/ 2147483647 h 207"/>
              <a:gd name="T82" fmla="*/ 2147483647 w 158"/>
              <a:gd name="T83" fmla="*/ 2147483647 h 207"/>
              <a:gd name="T84" fmla="*/ 2147483647 w 158"/>
              <a:gd name="T85" fmla="*/ 2147483647 h 207"/>
              <a:gd name="T86" fmla="*/ 2147483647 w 158"/>
              <a:gd name="T87" fmla="*/ 2147483647 h 2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8"/>
              <a:gd name="T133" fmla="*/ 0 h 207"/>
              <a:gd name="T134" fmla="*/ 158 w 158"/>
              <a:gd name="T135" fmla="*/ 207 h 2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8" h="207">
                <a:moveTo>
                  <a:pt x="149" y="43"/>
                </a:moveTo>
                <a:lnTo>
                  <a:pt x="142" y="46"/>
                </a:lnTo>
                <a:lnTo>
                  <a:pt x="138" y="51"/>
                </a:lnTo>
                <a:lnTo>
                  <a:pt x="132" y="54"/>
                </a:lnTo>
                <a:lnTo>
                  <a:pt x="128" y="60"/>
                </a:lnTo>
                <a:lnTo>
                  <a:pt x="122" y="64"/>
                </a:lnTo>
                <a:lnTo>
                  <a:pt x="118" y="68"/>
                </a:lnTo>
                <a:lnTo>
                  <a:pt x="114" y="73"/>
                </a:lnTo>
                <a:lnTo>
                  <a:pt x="111" y="78"/>
                </a:lnTo>
                <a:lnTo>
                  <a:pt x="107" y="83"/>
                </a:lnTo>
                <a:lnTo>
                  <a:pt x="104" y="88"/>
                </a:lnTo>
                <a:lnTo>
                  <a:pt x="99" y="94"/>
                </a:lnTo>
                <a:lnTo>
                  <a:pt x="97" y="101"/>
                </a:lnTo>
                <a:lnTo>
                  <a:pt x="92" y="105"/>
                </a:lnTo>
                <a:lnTo>
                  <a:pt x="89" y="111"/>
                </a:lnTo>
                <a:lnTo>
                  <a:pt x="85" y="118"/>
                </a:lnTo>
                <a:lnTo>
                  <a:pt x="82" y="124"/>
                </a:lnTo>
                <a:lnTo>
                  <a:pt x="78" y="128"/>
                </a:lnTo>
                <a:lnTo>
                  <a:pt x="75" y="132"/>
                </a:lnTo>
                <a:lnTo>
                  <a:pt x="72" y="138"/>
                </a:lnTo>
                <a:lnTo>
                  <a:pt x="70" y="142"/>
                </a:lnTo>
                <a:lnTo>
                  <a:pt x="64" y="151"/>
                </a:lnTo>
                <a:lnTo>
                  <a:pt x="60" y="158"/>
                </a:lnTo>
                <a:lnTo>
                  <a:pt x="55" y="165"/>
                </a:lnTo>
                <a:lnTo>
                  <a:pt x="51" y="173"/>
                </a:lnTo>
                <a:lnTo>
                  <a:pt x="48" y="178"/>
                </a:lnTo>
                <a:lnTo>
                  <a:pt x="47" y="182"/>
                </a:lnTo>
                <a:lnTo>
                  <a:pt x="44" y="188"/>
                </a:lnTo>
                <a:lnTo>
                  <a:pt x="43" y="195"/>
                </a:lnTo>
                <a:lnTo>
                  <a:pt x="40" y="198"/>
                </a:lnTo>
                <a:lnTo>
                  <a:pt x="37" y="200"/>
                </a:lnTo>
                <a:lnTo>
                  <a:pt x="33" y="203"/>
                </a:lnTo>
                <a:lnTo>
                  <a:pt x="30" y="206"/>
                </a:lnTo>
                <a:lnTo>
                  <a:pt x="26" y="206"/>
                </a:lnTo>
                <a:lnTo>
                  <a:pt x="21" y="207"/>
                </a:lnTo>
                <a:lnTo>
                  <a:pt x="17" y="206"/>
                </a:lnTo>
                <a:lnTo>
                  <a:pt x="14" y="206"/>
                </a:lnTo>
                <a:lnTo>
                  <a:pt x="6" y="200"/>
                </a:lnTo>
                <a:lnTo>
                  <a:pt x="2" y="195"/>
                </a:lnTo>
                <a:lnTo>
                  <a:pt x="0" y="190"/>
                </a:lnTo>
                <a:lnTo>
                  <a:pt x="0" y="186"/>
                </a:lnTo>
                <a:lnTo>
                  <a:pt x="0" y="182"/>
                </a:lnTo>
                <a:lnTo>
                  <a:pt x="2" y="178"/>
                </a:lnTo>
                <a:lnTo>
                  <a:pt x="4" y="171"/>
                </a:lnTo>
                <a:lnTo>
                  <a:pt x="6" y="165"/>
                </a:lnTo>
                <a:lnTo>
                  <a:pt x="9" y="161"/>
                </a:lnTo>
                <a:lnTo>
                  <a:pt x="11" y="156"/>
                </a:lnTo>
                <a:lnTo>
                  <a:pt x="13" y="152"/>
                </a:lnTo>
                <a:lnTo>
                  <a:pt x="16" y="146"/>
                </a:lnTo>
                <a:lnTo>
                  <a:pt x="19" y="144"/>
                </a:lnTo>
                <a:lnTo>
                  <a:pt x="20" y="139"/>
                </a:lnTo>
                <a:lnTo>
                  <a:pt x="23" y="135"/>
                </a:lnTo>
                <a:lnTo>
                  <a:pt x="24" y="129"/>
                </a:lnTo>
                <a:lnTo>
                  <a:pt x="29" y="125"/>
                </a:lnTo>
                <a:lnTo>
                  <a:pt x="31" y="121"/>
                </a:lnTo>
                <a:lnTo>
                  <a:pt x="34" y="117"/>
                </a:lnTo>
                <a:lnTo>
                  <a:pt x="37" y="112"/>
                </a:lnTo>
                <a:lnTo>
                  <a:pt x="40" y="107"/>
                </a:lnTo>
                <a:lnTo>
                  <a:pt x="44" y="102"/>
                </a:lnTo>
                <a:lnTo>
                  <a:pt x="48" y="94"/>
                </a:lnTo>
                <a:lnTo>
                  <a:pt x="53" y="87"/>
                </a:lnTo>
                <a:lnTo>
                  <a:pt x="57" y="80"/>
                </a:lnTo>
                <a:lnTo>
                  <a:pt x="61" y="73"/>
                </a:lnTo>
                <a:lnTo>
                  <a:pt x="65" y="66"/>
                </a:lnTo>
                <a:lnTo>
                  <a:pt x="70" y="61"/>
                </a:lnTo>
                <a:lnTo>
                  <a:pt x="74" y="54"/>
                </a:lnTo>
                <a:lnTo>
                  <a:pt x="80" y="49"/>
                </a:lnTo>
                <a:lnTo>
                  <a:pt x="82" y="43"/>
                </a:lnTo>
                <a:lnTo>
                  <a:pt x="88" y="37"/>
                </a:lnTo>
                <a:lnTo>
                  <a:pt x="92" y="32"/>
                </a:lnTo>
                <a:lnTo>
                  <a:pt x="98" y="27"/>
                </a:lnTo>
                <a:lnTo>
                  <a:pt x="104" y="22"/>
                </a:lnTo>
                <a:lnTo>
                  <a:pt x="109" y="16"/>
                </a:lnTo>
                <a:lnTo>
                  <a:pt x="115" y="12"/>
                </a:lnTo>
                <a:lnTo>
                  <a:pt x="124" y="6"/>
                </a:lnTo>
                <a:lnTo>
                  <a:pt x="128" y="3"/>
                </a:lnTo>
                <a:lnTo>
                  <a:pt x="132" y="2"/>
                </a:lnTo>
                <a:lnTo>
                  <a:pt x="136" y="0"/>
                </a:lnTo>
                <a:lnTo>
                  <a:pt x="141" y="2"/>
                </a:lnTo>
                <a:lnTo>
                  <a:pt x="148" y="5"/>
                </a:lnTo>
                <a:lnTo>
                  <a:pt x="155" y="10"/>
                </a:lnTo>
                <a:lnTo>
                  <a:pt x="158" y="17"/>
                </a:lnTo>
                <a:lnTo>
                  <a:pt x="158" y="26"/>
                </a:lnTo>
                <a:lnTo>
                  <a:pt x="158" y="30"/>
                </a:lnTo>
                <a:lnTo>
                  <a:pt x="156" y="34"/>
                </a:lnTo>
                <a:lnTo>
                  <a:pt x="153" y="37"/>
                </a:lnTo>
                <a:lnTo>
                  <a:pt x="149" y="4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7" name="Freeform 115">
            <a:extLst>
              <a:ext uri="{FF2B5EF4-FFF2-40B4-BE49-F238E27FC236}">
                <a16:creationId xmlns:a16="http://schemas.microsoft.com/office/drawing/2014/main" id="{7A075DE4-8B41-1C4B-9AF6-65A39161DDAE}"/>
              </a:ext>
            </a:extLst>
          </p:cNvPr>
          <p:cNvSpPr>
            <a:spLocks/>
          </p:cNvSpPr>
          <p:nvPr/>
        </p:nvSpPr>
        <p:spPr bwMode="auto">
          <a:xfrm>
            <a:off x="4010025" y="2435225"/>
            <a:ext cx="862013" cy="385763"/>
          </a:xfrm>
          <a:custGeom>
            <a:avLst/>
            <a:gdLst>
              <a:gd name="T0" fmla="*/ 2147483647 w 404"/>
              <a:gd name="T1" fmla="*/ 2147483647 h 170"/>
              <a:gd name="T2" fmla="*/ 2147483647 w 404"/>
              <a:gd name="T3" fmla="*/ 2147483647 h 170"/>
              <a:gd name="T4" fmla="*/ 2147483647 w 404"/>
              <a:gd name="T5" fmla="*/ 2147483647 h 170"/>
              <a:gd name="T6" fmla="*/ 2147483647 w 404"/>
              <a:gd name="T7" fmla="*/ 2147483647 h 170"/>
              <a:gd name="T8" fmla="*/ 2147483647 w 404"/>
              <a:gd name="T9" fmla="*/ 2147483647 h 170"/>
              <a:gd name="T10" fmla="*/ 2147483647 w 404"/>
              <a:gd name="T11" fmla="*/ 2147483647 h 170"/>
              <a:gd name="T12" fmla="*/ 2147483647 w 404"/>
              <a:gd name="T13" fmla="*/ 2147483647 h 170"/>
              <a:gd name="T14" fmla="*/ 2147483647 w 404"/>
              <a:gd name="T15" fmla="*/ 2147483647 h 170"/>
              <a:gd name="T16" fmla="*/ 2147483647 w 404"/>
              <a:gd name="T17" fmla="*/ 2147483647 h 170"/>
              <a:gd name="T18" fmla="*/ 2147483647 w 404"/>
              <a:gd name="T19" fmla="*/ 2147483647 h 170"/>
              <a:gd name="T20" fmla="*/ 2147483647 w 404"/>
              <a:gd name="T21" fmla="*/ 2147483647 h 170"/>
              <a:gd name="T22" fmla="*/ 2147483647 w 404"/>
              <a:gd name="T23" fmla="*/ 2147483647 h 170"/>
              <a:gd name="T24" fmla="*/ 2147483647 w 404"/>
              <a:gd name="T25" fmla="*/ 2147483647 h 170"/>
              <a:gd name="T26" fmla="*/ 2147483647 w 404"/>
              <a:gd name="T27" fmla="*/ 2147483647 h 170"/>
              <a:gd name="T28" fmla="*/ 2147483647 w 404"/>
              <a:gd name="T29" fmla="*/ 2147483647 h 170"/>
              <a:gd name="T30" fmla="*/ 2147483647 w 404"/>
              <a:gd name="T31" fmla="*/ 2147483647 h 170"/>
              <a:gd name="T32" fmla="*/ 2147483647 w 404"/>
              <a:gd name="T33" fmla="*/ 2147483647 h 170"/>
              <a:gd name="T34" fmla="*/ 2147483647 w 404"/>
              <a:gd name="T35" fmla="*/ 0 h 170"/>
              <a:gd name="T36" fmla="*/ 2147483647 w 404"/>
              <a:gd name="T37" fmla="*/ 2147483647 h 170"/>
              <a:gd name="T38" fmla="*/ 2147483647 w 404"/>
              <a:gd name="T39" fmla="*/ 2147483647 h 170"/>
              <a:gd name="T40" fmla="*/ 2147483647 w 404"/>
              <a:gd name="T41" fmla="*/ 2147483647 h 170"/>
              <a:gd name="T42" fmla="*/ 2147483647 w 404"/>
              <a:gd name="T43" fmla="*/ 2147483647 h 170"/>
              <a:gd name="T44" fmla="*/ 2147483647 w 404"/>
              <a:gd name="T45" fmla="*/ 2147483647 h 170"/>
              <a:gd name="T46" fmla="*/ 2147483647 w 404"/>
              <a:gd name="T47" fmla="*/ 2147483647 h 170"/>
              <a:gd name="T48" fmla="*/ 2147483647 w 404"/>
              <a:gd name="T49" fmla="*/ 2147483647 h 170"/>
              <a:gd name="T50" fmla="*/ 2147483647 w 404"/>
              <a:gd name="T51" fmla="*/ 2147483647 h 170"/>
              <a:gd name="T52" fmla="*/ 2147483647 w 404"/>
              <a:gd name="T53" fmla="*/ 2147483647 h 170"/>
              <a:gd name="T54" fmla="*/ 2147483647 w 404"/>
              <a:gd name="T55" fmla="*/ 2147483647 h 170"/>
              <a:gd name="T56" fmla="*/ 2147483647 w 404"/>
              <a:gd name="T57" fmla="*/ 2147483647 h 170"/>
              <a:gd name="T58" fmla="*/ 2147483647 w 404"/>
              <a:gd name="T59" fmla="*/ 2147483647 h 170"/>
              <a:gd name="T60" fmla="*/ 2147483647 w 404"/>
              <a:gd name="T61" fmla="*/ 2147483647 h 170"/>
              <a:gd name="T62" fmla="*/ 2147483647 w 404"/>
              <a:gd name="T63" fmla="*/ 2147483647 h 170"/>
              <a:gd name="T64" fmla="*/ 2147483647 w 404"/>
              <a:gd name="T65" fmla="*/ 2147483647 h 170"/>
              <a:gd name="T66" fmla="*/ 2147483647 w 404"/>
              <a:gd name="T67" fmla="*/ 2147483647 h 170"/>
              <a:gd name="T68" fmla="*/ 2147483647 w 404"/>
              <a:gd name="T69" fmla="*/ 2147483647 h 170"/>
              <a:gd name="T70" fmla="*/ 2147483647 w 404"/>
              <a:gd name="T71" fmla="*/ 2147483647 h 170"/>
              <a:gd name="T72" fmla="*/ 2147483647 w 404"/>
              <a:gd name="T73" fmla="*/ 2147483647 h 170"/>
              <a:gd name="T74" fmla="*/ 2147483647 w 404"/>
              <a:gd name="T75" fmla="*/ 2147483647 h 170"/>
              <a:gd name="T76" fmla="*/ 2147483647 w 404"/>
              <a:gd name="T77" fmla="*/ 2147483647 h 170"/>
              <a:gd name="T78" fmla="*/ 2147483647 w 404"/>
              <a:gd name="T79" fmla="*/ 2147483647 h 170"/>
              <a:gd name="T80" fmla="*/ 2147483647 w 404"/>
              <a:gd name="T81" fmla="*/ 2147483647 h 170"/>
              <a:gd name="T82" fmla="*/ 0 w 404"/>
              <a:gd name="T83" fmla="*/ 2147483647 h 170"/>
              <a:gd name="T84" fmla="*/ 2147483647 w 404"/>
              <a:gd name="T85" fmla="*/ 2147483647 h 170"/>
              <a:gd name="T86" fmla="*/ 2147483647 w 404"/>
              <a:gd name="T87" fmla="*/ 2147483647 h 170"/>
              <a:gd name="T88" fmla="*/ 2147483647 w 404"/>
              <a:gd name="T89" fmla="*/ 2147483647 h 170"/>
              <a:gd name="T90" fmla="*/ 2147483647 w 404"/>
              <a:gd name="T91" fmla="*/ 2147483647 h 170"/>
              <a:gd name="T92" fmla="*/ 2147483647 w 404"/>
              <a:gd name="T93" fmla="*/ 2147483647 h 170"/>
              <a:gd name="T94" fmla="*/ 2147483647 w 404"/>
              <a:gd name="T95" fmla="*/ 2147483647 h 1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4"/>
              <a:gd name="T145" fmla="*/ 0 h 170"/>
              <a:gd name="T146" fmla="*/ 404 w 404"/>
              <a:gd name="T147" fmla="*/ 170 h 1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4" h="170">
                <a:moveTo>
                  <a:pt x="18" y="79"/>
                </a:moveTo>
                <a:lnTo>
                  <a:pt x="23" y="77"/>
                </a:lnTo>
                <a:lnTo>
                  <a:pt x="27" y="75"/>
                </a:lnTo>
                <a:lnTo>
                  <a:pt x="34" y="72"/>
                </a:lnTo>
                <a:lnTo>
                  <a:pt x="43" y="71"/>
                </a:lnTo>
                <a:lnTo>
                  <a:pt x="45" y="68"/>
                </a:lnTo>
                <a:lnTo>
                  <a:pt x="51" y="67"/>
                </a:lnTo>
                <a:lnTo>
                  <a:pt x="55" y="65"/>
                </a:lnTo>
                <a:lnTo>
                  <a:pt x="61" y="65"/>
                </a:lnTo>
                <a:lnTo>
                  <a:pt x="65" y="64"/>
                </a:lnTo>
                <a:lnTo>
                  <a:pt x="72" y="62"/>
                </a:lnTo>
                <a:lnTo>
                  <a:pt x="77" y="60"/>
                </a:lnTo>
                <a:lnTo>
                  <a:pt x="84" y="60"/>
                </a:lnTo>
                <a:lnTo>
                  <a:pt x="88" y="57"/>
                </a:lnTo>
                <a:lnTo>
                  <a:pt x="95" y="55"/>
                </a:lnTo>
                <a:lnTo>
                  <a:pt x="101" y="54"/>
                </a:lnTo>
                <a:lnTo>
                  <a:pt x="108" y="52"/>
                </a:lnTo>
                <a:lnTo>
                  <a:pt x="114" y="50"/>
                </a:lnTo>
                <a:lnTo>
                  <a:pt x="121" y="48"/>
                </a:lnTo>
                <a:lnTo>
                  <a:pt x="128" y="47"/>
                </a:lnTo>
                <a:lnTo>
                  <a:pt x="135" y="45"/>
                </a:lnTo>
                <a:lnTo>
                  <a:pt x="142" y="42"/>
                </a:lnTo>
                <a:lnTo>
                  <a:pt x="149" y="41"/>
                </a:lnTo>
                <a:lnTo>
                  <a:pt x="156" y="40"/>
                </a:lnTo>
                <a:lnTo>
                  <a:pt x="163" y="38"/>
                </a:lnTo>
                <a:lnTo>
                  <a:pt x="170" y="37"/>
                </a:lnTo>
                <a:lnTo>
                  <a:pt x="177" y="34"/>
                </a:lnTo>
                <a:lnTo>
                  <a:pt x="184" y="33"/>
                </a:lnTo>
                <a:lnTo>
                  <a:pt x="193" y="31"/>
                </a:lnTo>
                <a:lnTo>
                  <a:pt x="199" y="30"/>
                </a:lnTo>
                <a:lnTo>
                  <a:pt x="206" y="28"/>
                </a:lnTo>
                <a:lnTo>
                  <a:pt x="213" y="25"/>
                </a:lnTo>
                <a:lnTo>
                  <a:pt x="220" y="24"/>
                </a:lnTo>
                <a:lnTo>
                  <a:pt x="227" y="23"/>
                </a:lnTo>
                <a:lnTo>
                  <a:pt x="234" y="21"/>
                </a:lnTo>
                <a:lnTo>
                  <a:pt x="241" y="20"/>
                </a:lnTo>
                <a:lnTo>
                  <a:pt x="248" y="18"/>
                </a:lnTo>
                <a:lnTo>
                  <a:pt x="254" y="16"/>
                </a:lnTo>
                <a:lnTo>
                  <a:pt x="261" y="14"/>
                </a:lnTo>
                <a:lnTo>
                  <a:pt x="267" y="13"/>
                </a:lnTo>
                <a:lnTo>
                  <a:pt x="274" y="13"/>
                </a:lnTo>
                <a:lnTo>
                  <a:pt x="279" y="10"/>
                </a:lnTo>
                <a:lnTo>
                  <a:pt x="287" y="10"/>
                </a:lnTo>
                <a:lnTo>
                  <a:pt x="292" y="8"/>
                </a:lnTo>
                <a:lnTo>
                  <a:pt x="298" y="7"/>
                </a:lnTo>
                <a:lnTo>
                  <a:pt x="304" y="6"/>
                </a:lnTo>
                <a:lnTo>
                  <a:pt x="308" y="6"/>
                </a:lnTo>
                <a:lnTo>
                  <a:pt x="314" y="4"/>
                </a:lnTo>
                <a:lnTo>
                  <a:pt x="319" y="4"/>
                </a:lnTo>
                <a:lnTo>
                  <a:pt x="322" y="3"/>
                </a:lnTo>
                <a:lnTo>
                  <a:pt x="326" y="3"/>
                </a:lnTo>
                <a:lnTo>
                  <a:pt x="331" y="1"/>
                </a:lnTo>
                <a:lnTo>
                  <a:pt x="336" y="1"/>
                </a:lnTo>
                <a:lnTo>
                  <a:pt x="342" y="0"/>
                </a:lnTo>
                <a:lnTo>
                  <a:pt x="348" y="0"/>
                </a:lnTo>
                <a:lnTo>
                  <a:pt x="352" y="0"/>
                </a:lnTo>
                <a:lnTo>
                  <a:pt x="356" y="3"/>
                </a:lnTo>
                <a:lnTo>
                  <a:pt x="359" y="4"/>
                </a:lnTo>
                <a:lnTo>
                  <a:pt x="365" y="7"/>
                </a:lnTo>
                <a:lnTo>
                  <a:pt x="369" y="10"/>
                </a:lnTo>
                <a:lnTo>
                  <a:pt x="373" y="16"/>
                </a:lnTo>
                <a:lnTo>
                  <a:pt x="377" y="20"/>
                </a:lnTo>
                <a:lnTo>
                  <a:pt x="382" y="25"/>
                </a:lnTo>
                <a:lnTo>
                  <a:pt x="384" y="31"/>
                </a:lnTo>
                <a:lnTo>
                  <a:pt x="389" y="37"/>
                </a:lnTo>
                <a:lnTo>
                  <a:pt x="392" y="41"/>
                </a:lnTo>
                <a:lnTo>
                  <a:pt x="394" y="47"/>
                </a:lnTo>
                <a:lnTo>
                  <a:pt x="397" y="51"/>
                </a:lnTo>
                <a:lnTo>
                  <a:pt x="399" y="55"/>
                </a:lnTo>
                <a:lnTo>
                  <a:pt x="401" y="62"/>
                </a:lnTo>
                <a:lnTo>
                  <a:pt x="404" y="65"/>
                </a:lnTo>
                <a:lnTo>
                  <a:pt x="401" y="65"/>
                </a:lnTo>
                <a:lnTo>
                  <a:pt x="399" y="65"/>
                </a:lnTo>
                <a:lnTo>
                  <a:pt x="393" y="67"/>
                </a:lnTo>
                <a:lnTo>
                  <a:pt x="386" y="69"/>
                </a:lnTo>
                <a:lnTo>
                  <a:pt x="380" y="71"/>
                </a:lnTo>
                <a:lnTo>
                  <a:pt x="376" y="72"/>
                </a:lnTo>
                <a:lnTo>
                  <a:pt x="370" y="72"/>
                </a:lnTo>
                <a:lnTo>
                  <a:pt x="365" y="75"/>
                </a:lnTo>
                <a:lnTo>
                  <a:pt x="359" y="77"/>
                </a:lnTo>
                <a:lnTo>
                  <a:pt x="353" y="79"/>
                </a:lnTo>
                <a:lnTo>
                  <a:pt x="346" y="81"/>
                </a:lnTo>
                <a:lnTo>
                  <a:pt x="339" y="84"/>
                </a:lnTo>
                <a:lnTo>
                  <a:pt x="332" y="85"/>
                </a:lnTo>
                <a:lnTo>
                  <a:pt x="323" y="88"/>
                </a:lnTo>
                <a:lnTo>
                  <a:pt x="315" y="89"/>
                </a:lnTo>
                <a:lnTo>
                  <a:pt x="308" y="92"/>
                </a:lnTo>
                <a:lnTo>
                  <a:pt x="299" y="95"/>
                </a:lnTo>
                <a:lnTo>
                  <a:pt x="291" y="96"/>
                </a:lnTo>
                <a:lnTo>
                  <a:pt x="282" y="99"/>
                </a:lnTo>
                <a:lnTo>
                  <a:pt x="274" y="102"/>
                </a:lnTo>
                <a:lnTo>
                  <a:pt x="264" y="105"/>
                </a:lnTo>
                <a:lnTo>
                  <a:pt x="255" y="106"/>
                </a:lnTo>
                <a:lnTo>
                  <a:pt x="245" y="109"/>
                </a:lnTo>
                <a:lnTo>
                  <a:pt x="237" y="112"/>
                </a:lnTo>
                <a:lnTo>
                  <a:pt x="227" y="115"/>
                </a:lnTo>
                <a:lnTo>
                  <a:pt x="218" y="118"/>
                </a:lnTo>
                <a:lnTo>
                  <a:pt x="209" y="121"/>
                </a:lnTo>
                <a:lnTo>
                  <a:pt x="199" y="123"/>
                </a:lnTo>
                <a:lnTo>
                  <a:pt x="189" y="126"/>
                </a:lnTo>
                <a:lnTo>
                  <a:pt x="180" y="129"/>
                </a:lnTo>
                <a:lnTo>
                  <a:pt x="170" y="130"/>
                </a:lnTo>
                <a:lnTo>
                  <a:pt x="160" y="133"/>
                </a:lnTo>
                <a:lnTo>
                  <a:pt x="152" y="136"/>
                </a:lnTo>
                <a:lnTo>
                  <a:pt x="142" y="139"/>
                </a:lnTo>
                <a:lnTo>
                  <a:pt x="133" y="140"/>
                </a:lnTo>
                <a:lnTo>
                  <a:pt x="125" y="145"/>
                </a:lnTo>
                <a:lnTo>
                  <a:pt x="115" y="146"/>
                </a:lnTo>
                <a:lnTo>
                  <a:pt x="106" y="147"/>
                </a:lnTo>
                <a:lnTo>
                  <a:pt x="98" y="150"/>
                </a:lnTo>
                <a:lnTo>
                  <a:pt x="91" y="152"/>
                </a:lnTo>
                <a:lnTo>
                  <a:pt x="82" y="155"/>
                </a:lnTo>
                <a:lnTo>
                  <a:pt x="74" y="156"/>
                </a:lnTo>
                <a:lnTo>
                  <a:pt x="67" y="157"/>
                </a:lnTo>
                <a:lnTo>
                  <a:pt x="60" y="160"/>
                </a:lnTo>
                <a:lnTo>
                  <a:pt x="53" y="160"/>
                </a:lnTo>
                <a:lnTo>
                  <a:pt x="45" y="163"/>
                </a:lnTo>
                <a:lnTo>
                  <a:pt x="40" y="163"/>
                </a:lnTo>
                <a:lnTo>
                  <a:pt x="34" y="164"/>
                </a:lnTo>
                <a:lnTo>
                  <a:pt x="28" y="166"/>
                </a:lnTo>
                <a:lnTo>
                  <a:pt x="24" y="166"/>
                </a:lnTo>
                <a:lnTo>
                  <a:pt x="18" y="167"/>
                </a:lnTo>
                <a:lnTo>
                  <a:pt x="16" y="169"/>
                </a:lnTo>
                <a:lnTo>
                  <a:pt x="7" y="170"/>
                </a:lnTo>
                <a:lnTo>
                  <a:pt x="3" y="170"/>
                </a:lnTo>
                <a:lnTo>
                  <a:pt x="0" y="170"/>
                </a:lnTo>
                <a:lnTo>
                  <a:pt x="0" y="169"/>
                </a:lnTo>
                <a:lnTo>
                  <a:pt x="0" y="164"/>
                </a:lnTo>
                <a:lnTo>
                  <a:pt x="1" y="159"/>
                </a:lnTo>
                <a:lnTo>
                  <a:pt x="1" y="152"/>
                </a:lnTo>
                <a:lnTo>
                  <a:pt x="4" y="146"/>
                </a:lnTo>
                <a:lnTo>
                  <a:pt x="6" y="139"/>
                </a:lnTo>
                <a:lnTo>
                  <a:pt x="7" y="132"/>
                </a:lnTo>
                <a:lnTo>
                  <a:pt x="9" y="123"/>
                </a:lnTo>
                <a:lnTo>
                  <a:pt x="10" y="116"/>
                </a:lnTo>
                <a:lnTo>
                  <a:pt x="11" y="109"/>
                </a:lnTo>
                <a:lnTo>
                  <a:pt x="13" y="102"/>
                </a:lnTo>
                <a:lnTo>
                  <a:pt x="14" y="95"/>
                </a:lnTo>
                <a:lnTo>
                  <a:pt x="16" y="89"/>
                </a:lnTo>
                <a:lnTo>
                  <a:pt x="16" y="84"/>
                </a:lnTo>
                <a:lnTo>
                  <a:pt x="17" y="81"/>
                </a:lnTo>
                <a:lnTo>
                  <a:pt x="17" y="79"/>
                </a:lnTo>
                <a:lnTo>
                  <a:pt x="18" y="79"/>
                </a:lnTo>
                <a:close/>
              </a:path>
            </a:pathLst>
          </a:custGeom>
          <a:solidFill>
            <a:srgbClr val="F5F7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8" name="Freeform 116">
            <a:extLst>
              <a:ext uri="{FF2B5EF4-FFF2-40B4-BE49-F238E27FC236}">
                <a16:creationId xmlns:a16="http://schemas.microsoft.com/office/drawing/2014/main" id="{857E576A-5855-0D48-ABC8-C83D1AEF61F0}"/>
              </a:ext>
            </a:extLst>
          </p:cNvPr>
          <p:cNvSpPr>
            <a:spLocks/>
          </p:cNvSpPr>
          <p:nvPr/>
        </p:nvSpPr>
        <p:spPr bwMode="auto">
          <a:xfrm>
            <a:off x="4602163" y="4448175"/>
            <a:ext cx="309562" cy="374650"/>
          </a:xfrm>
          <a:custGeom>
            <a:avLst/>
            <a:gdLst>
              <a:gd name="T0" fmla="*/ 0 w 145"/>
              <a:gd name="T1" fmla="*/ 2147483647 h 165"/>
              <a:gd name="T2" fmla="*/ 2147483647 w 145"/>
              <a:gd name="T3" fmla="*/ 2147483647 h 165"/>
              <a:gd name="T4" fmla="*/ 2147483647 w 145"/>
              <a:gd name="T5" fmla="*/ 2147483647 h 165"/>
              <a:gd name="T6" fmla="*/ 2147483647 w 145"/>
              <a:gd name="T7" fmla="*/ 0 h 165"/>
              <a:gd name="T8" fmla="*/ 0 w 145"/>
              <a:gd name="T9" fmla="*/ 2147483647 h 165"/>
              <a:gd name="T10" fmla="*/ 0 w 145"/>
              <a:gd name="T11" fmla="*/ 2147483647 h 165"/>
              <a:gd name="T12" fmla="*/ 0 60000 65536"/>
              <a:gd name="T13" fmla="*/ 0 60000 65536"/>
              <a:gd name="T14" fmla="*/ 0 60000 65536"/>
              <a:gd name="T15" fmla="*/ 0 60000 65536"/>
              <a:gd name="T16" fmla="*/ 0 60000 65536"/>
              <a:gd name="T17" fmla="*/ 0 60000 65536"/>
              <a:gd name="T18" fmla="*/ 0 w 145"/>
              <a:gd name="T19" fmla="*/ 0 h 165"/>
              <a:gd name="T20" fmla="*/ 145 w 145"/>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145" h="165">
                <a:moveTo>
                  <a:pt x="0" y="122"/>
                </a:moveTo>
                <a:lnTo>
                  <a:pt x="138" y="165"/>
                </a:lnTo>
                <a:lnTo>
                  <a:pt x="145" y="97"/>
                </a:lnTo>
                <a:lnTo>
                  <a:pt x="26" y="0"/>
                </a:lnTo>
                <a:lnTo>
                  <a:pt x="0" y="122"/>
                </a:lnTo>
                <a:close/>
              </a:path>
            </a:pathLst>
          </a:custGeom>
          <a:solidFill>
            <a:srgbClr val="664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79" name="Freeform 117">
            <a:extLst>
              <a:ext uri="{FF2B5EF4-FFF2-40B4-BE49-F238E27FC236}">
                <a16:creationId xmlns:a16="http://schemas.microsoft.com/office/drawing/2014/main" id="{DF6A4DB2-5DBA-1B4C-8A2C-A98403B5053D}"/>
              </a:ext>
            </a:extLst>
          </p:cNvPr>
          <p:cNvSpPr>
            <a:spLocks/>
          </p:cNvSpPr>
          <p:nvPr/>
        </p:nvSpPr>
        <p:spPr bwMode="auto">
          <a:xfrm>
            <a:off x="4568825" y="4433888"/>
            <a:ext cx="104775" cy="1123950"/>
          </a:xfrm>
          <a:custGeom>
            <a:avLst/>
            <a:gdLst>
              <a:gd name="T0" fmla="*/ 2147483647 w 49"/>
              <a:gd name="T1" fmla="*/ 2147483647 h 494"/>
              <a:gd name="T2" fmla="*/ 2147483647 w 49"/>
              <a:gd name="T3" fmla="*/ 2147483647 h 494"/>
              <a:gd name="T4" fmla="*/ 2147483647 w 49"/>
              <a:gd name="T5" fmla="*/ 2147483647 h 494"/>
              <a:gd name="T6" fmla="*/ 2147483647 w 49"/>
              <a:gd name="T7" fmla="*/ 2147483647 h 494"/>
              <a:gd name="T8" fmla="*/ 2147483647 w 49"/>
              <a:gd name="T9" fmla="*/ 2147483647 h 494"/>
              <a:gd name="T10" fmla="*/ 2147483647 w 49"/>
              <a:gd name="T11" fmla="*/ 2147483647 h 494"/>
              <a:gd name="T12" fmla="*/ 2147483647 w 49"/>
              <a:gd name="T13" fmla="*/ 2147483647 h 494"/>
              <a:gd name="T14" fmla="*/ 2147483647 w 49"/>
              <a:gd name="T15" fmla="*/ 2147483647 h 494"/>
              <a:gd name="T16" fmla="*/ 2147483647 w 49"/>
              <a:gd name="T17" fmla="*/ 2147483647 h 494"/>
              <a:gd name="T18" fmla="*/ 2147483647 w 49"/>
              <a:gd name="T19" fmla="*/ 2147483647 h 494"/>
              <a:gd name="T20" fmla="*/ 2147483647 w 49"/>
              <a:gd name="T21" fmla="*/ 2147483647 h 494"/>
              <a:gd name="T22" fmla="*/ 2147483647 w 49"/>
              <a:gd name="T23" fmla="*/ 2147483647 h 494"/>
              <a:gd name="T24" fmla="*/ 2147483647 w 49"/>
              <a:gd name="T25" fmla="*/ 2147483647 h 494"/>
              <a:gd name="T26" fmla="*/ 2147483647 w 49"/>
              <a:gd name="T27" fmla="*/ 2147483647 h 494"/>
              <a:gd name="T28" fmla="*/ 2147483647 w 49"/>
              <a:gd name="T29" fmla="*/ 2147483647 h 494"/>
              <a:gd name="T30" fmla="*/ 2147483647 w 49"/>
              <a:gd name="T31" fmla="*/ 2147483647 h 494"/>
              <a:gd name="T32" fmla="*/ 2147483647 w 49"/>
              <a:gd name="T33" fmla="*/ 2147483647 h 494"/>
              <a:gd name="T34" fmla="*/ 2147483647 w 49"/>
              <a:gd name="T35" fmla="*/ 2147483647 h 494"/>
              <a:gd name="T36" fmla="*/ 2147483647 w 49"/>
              <a:gd name="T37" fmla="*/ 2147483647 h 494"/>
              <a:gd name="T38" fmla="*/ 2147483647 w 49"/>
              <a:gd name="T39" fmla="*/ 2147483647 h 494"/>
              <a:gd name="T40" fmla="*/ 2147483647 w 49"/>
              <a:gd name="T41" fmla="*/ 2147483647 h 494"/>
              <a:gd name="T42" fmla="*/ 2147483647 w 49"/>
              <a:gd name="T43" fmla="*/ 2147483647 h 494"/>
              <a:gd name="T44" fmla="*/ 2147483647 w 49"/>
              <a:gd name="T45" fmla="*/ 2147483647 h 494"/>
              <a:gd name="T46" fmla="*/ 2147483647 w 49"/>
              <a:gd name="T47" fmla="*/ 2147483647 h 494"/>
              <a:gd name="T48" fmla="*/ 2147483647 w 49"/>
              <a:gd name="T49" fmla="*/ 2147483647 h 494"/>
              <a:gd name="T50" fmla="*/ 2147483647 w 49"/>
              <a:gd name="T51" fmla="*/ 2147483647 h 494"/>
              <a:gd name="T52" fmla="*/ 2147483647 w 49"/>
              <a:gd name="T53" fmla="*/ 2147483647 h 494"/>
              <a:gd name="T54" fmla="*/ 2147483647 w 49"/>
              <a:gd name="T55" fmla="*/ 2147483647 h 494"/>
              <a:gd name="T56" fmla="*/ 2147483647 w 49"/>
              <a:gd name="T57" fmla="*/ 2147483647 h 494"/>
              <a:gd name="T58" fmla="*/ 2147483647 w 49"/>
              <a:gd name="T59" fmla="*/ 2147483647 h 494"/>
              <a:gd name="T60" fmla="*/ 2147483647 w 49"/>
              <a:gd name="T61" fmla="*/ 2147483647 h 494"/>
              <a:gd name="T62" fmla="*/ 2147483647 w 49"/>
              <a:gd name="T63" fmla="*/ 2147483647 h 494"/>
              <a:gd name="T64" fmla="*/ 2147483647 w 49"/>
              <a:gd name="T65" fmla="*/ 2147483647 h 494"/>
              <a:gd name="T66" fmla="*/ 2147483647 w 49"/>
              <a:gd name="T67" fmla="*/ 2147483647 h 494"/>
              <a:gd name="T68" fmla="*/ 2147483647 w 49"/>
              <a:gd name="T69" fmla="*/ 2147483647 h 494"/>
              <a:gd name="T70" fmla="*/ 2147483647 w 49"/>
              <a:gd name="T71" fmla="*/ 2147483647 h 494"/>
              <a:gd name="T72" fmla="*/ 2147483647 w 49"/>
              <a:gd name="T73" fmla="*/ 2147483647 h 494"/>
              <a:gd name="T74" fmla="*/ 2147483647 w 49"/>
              <a:gd name="T75" fmla="*/ 2147483647 h 494"/>
              <a:gd name="T76" fmla="*/ 2147483647 w 49"/>
              <a:gd name="T77" fmla="*/ 2147483647 h 494"/>
              <a:gd name="T78" fmla="*/ 2147483647 w 49"/>
              <a:gd name="T79" fmla="*/ 2147483647 h 494"/>
              <a:gd name="T80" fmla="*/ 0 w 49"/>
              <a:gd name="T81" fmla="*/ 2147483647 h 494"/>
              <a:gd name="T82" fmla="*/ 0 w 49"/>
              <a:gd name="T83" fmla="*/ 2147483647 h 494"/>
              <a:gd name="T84" fmla="*/ 0 w 49"/>
              <a:gd name="T85" fmla="*/ 2147483647 h 494"/>
              <a:gd name="T86" fmla="*/ 0 w 49"/>
              <a:gd name="T87" fmla="*/ 2147483647 h 494"/>
              <a:gd name="T88" fmla="*/ 0 w 49"/>
              <a:gd name="T89" fmla="*/ 2147483647 h 494"/>
              <a:gd name="T90" fmla="*/ 0 w 49"/>
              <a:gd name="T91" fmla="*/ 2147483647 h 494"/>
              <a:gd name="T92" fmla="*/ 0 w 49"/>
              <a:gd name="T93" fmla="*/ 2147483647 h 494"/>
              <a:gd name="T94" fmla="*/ 0 w 49"/>
              <a:gd name="T95" fmla="*/ 2147483647 h 494"/>
              <a:gd name="T96" fmla="*/ 0 w 49"/>
              <a:gd name="T97" fmla="*/ 2147483647 h 494"/>
              <a:gd name="T98" fmla="*/ 0 w 49"/>
              <a:gd name="T99" fmla="*/ 2147483647 h 494"/>
              <a:gd name="T100" fmla="*/ 0 w 49"/>
              <a:gd name="T101" fmla="*/ 2147483647 h 494"/>
              <a:gd name="T102" fmla="*/ 0 w 49"/>
              <a:gd name="T103" fmla="*/ 2147483647 h 494"/>
              <a:gd name="T104" fmla="*/ 0 w 49"/>
              <a:gd name="T105" fmla="*/ 2147483647 h 494"/>
              <a:gd name="T106" fmla="*/ 2147483647 w 49"/>
              <a:gd name="T107" fmla="*/ 2147483647 h 494"/>
              <a:gd name="T108" fmla="*/ 2147483647 w 49"/>
              <a:gd name="T109" fmla="*/ 2147483647 h 494"/>
              <a:gd name="T110" fmla="*/ 2147483647 w 49"/>
              <a:gd name="T111" fmla="*/ 2147483647 h 494"/>
              <a:gd name="T112" fmla="*/ 2147483647 w 49"/>
              <a:gd name="T113" fmla="*/ 2147483647 h 494"/>
              <a:gd name="T114" fmla="*/ 2147483647 w 49"/>
              <a:gd name="T115" fmla="*/ 2147483647 h 494"/>
              <a:gd name="T116" fmla="*/ 2147483647 w 49"/>
              <a:gd name="T117" fmla="*/ 2147483647 h 494"/>
              <a:gd name="T118" fmla="*/ 2147483647 w 49"/>
              <a:gd name="T119" fmla="*/ 2147483647 h 494"/>
              <a:gd name="T120" fmla="*/ 2147483647 w 49"/>
              <a:gd name="T121" fmla="*/ 0 h 494"/>
              <a:gd name="T122" fmla="*/ 2147483647 w 49"/>
              <a:gd name="T123" fmla="*/ 2147483647 h 494"/>
              <a:gd name="T124" fmla="*/ 2147483647 w 49"/>
              <a:gd name="T125" fmla="*/ 2147483647 h 4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
              <a:gd name="T190" fmla="*/ 0 h 494"/>
              <a:gd name="T191" fmla="*/ 49 w 49"/>
              <a:gd name="T192" fmla="*/ 494 h 4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 h="494">
                <a:moveTo>
                  <a:pt x="46" y="23"/>
                </a:moveTo>
                <a:lnTo>
                  <a:pt x="46" y="29"/>
                </a:lnTo>
                <a:lnTo>
                  <a:pt x="46" y="34"/>
                </a:lnTo>
                <a:lnTo>
                  <a:pt x="46" y="40"/>
                </a:lnTo>
                <a:lnTo>
                  <a:pt x="46" y="46"/>
                </a:lnTo>
                <a:lnTo>
                  <a:pt x="46" y="52"/>
                </a:lnTo>
                <a:lnTo>
                  <a:pt x="46" y="57"/>
                </a:lnTo>
                <a:lnTo>
                  <a:pt x="46" y="63"/>
                </a:lnTo>
                <a:lnTo>
                  <a:pt x="46" y="69"/>
                </a:lnTo>
                <a:lnTo>
                  <a:pt x="44" y="73"/>
                </a:lnTo>
                <a:lnTo>
                  <a:pt x="44" y="78"/>
                </a:lnTo>
                <a:lnTo>
                  <a:pt x="44" y="84"/>
                </a:lnTo>
                <a:lnTo>
                  <a:pt x="44" y="90"/>
                </a:lnTo>
                <a:lnTo>
                  <a:pt x="44" y="94"/>
                </a:lnTo>
                <a:lnTo>
                  <a:pt x="44" y="100"/>
                </a:lnTo>
                <a:lnTo>
                  <a:pt x="44" y="105"/>
                </a:lnTo>
                <a:lnTo>
                  <a:pt x="44" y="110"/>
                </a:lnTo>
                <a:lnTo>
                  <a:pt x="44" y="115"/>
                </a:lnTo>
                <a:lnTo>
                  <a:pt x="44" y="120"/>
                </a:lnTo>
                <a:lnTo>
                  <a:pt x="44" y="124"/>
                </a:lnTo>
                <a:lnTo>
                  <a:pt x="44" y="130"/>
                </a:lnTo>
                <a:lnTo>
                  <a:pt x="44" y="134"/>
                </a:lnTo>
                <a:lnTo>
                  <a:pt x="44" y="139"/>
                </a:lnTo>
                <a:lnTo>
                  <a:pt x="44" y="144"/>
                </a:lnTo>
                <a:lnTo>
                  <a:pt x="44" y="149"/>
                </a:lnTo>
                <a:lnTo>
                  <a:pt x="44" y="154"/>
                </a:lnTo>
                <a:lnTo>
                  <a:pt x="44" y="158"/>
                </a:lnTo>
                <a:lnTo>
                  <a:pt x="44" y="164"/>
                </a:lnTo>
                <a:lnTo>
                  <a:pt x="44" y="168"/>
                </a:lnTo>
                <a:lnTo>
                  <a:pt x="44" y="174"/>
                </a:lnTo>
                <a:lnTo>
                  <a:pt x="44" y="178"/>
                </a:lnTo>
                <a:lnTo>
                  <a:pt x="44" y="182"/>
                </a:lnTo>
                <a:lnTo>
                  <a:pt x="44" y="188"/>
                </a:lnTo>
                <a:lnTo>
                  <a:pt x="44" y="192"/>
                </a:lnTo>
                <a:lnTo>
                  <a:pt x="44" y="198"/>
                </a:lnTo>
                <a:lnTo>
                  <a:pt x="44" y="202"/>
                </a:lnTo>
                <a:lnTo>
                  <a:pt x="44" y="206"/>
                </a:lnTo>
                <a:lnTo>
                  <a:pt x="44" y="210"/>
                </a:lnTo>
                <a:lnTo>
                  <a:pt x="44" y="216"/>
                </a:lnTo>
                <a:lnTo>
                  <a:pt x="44" y="220"/>
                </a:lnTo>
                <a:lnTo>
                  <a:pt x="44" y="225"/>
                </a:lnTo>
                <a:lnTo>
                  <a:pt x="44" y="230"/>
                </a:lnTo>
                <a:lnTo>
                  <a:pt x="44" y="235"/>
                </a:lnTo>
                <a:lnTo>
                  <a:pt x="44" y="239"/>
                </a:lnTo>
                <a:lnTo>
                  <a:pt x="44" y="244"/>
                </a:lnTo>
                <a:lnTo>
                  <a:pt x="44" y="249"/>
                </a:lnTo>
                <a:lnTo>
                  <a:pt x="44" y="254"/>
                </a:lnTo>
                <a:lnTo>
                  <a:pt x="44" y="259"/>
                </a:lnTo>
                <a:lnTo>
                  <a:pt x="44" y="264"/>
                </a:lnTo>
                <a:lnTo>
                  <a:pt x="44" y="269"/>
                </a:lnTo>
                <a:lnTo>
                  <a:pt x="44" y="274"/>
                </a:lnTo>
                <a:lnTo>
                  <a:pt x="44" y="280"/>
                </a:lnTo>
                <a:lnTo>
                  <a:pt x="44" y="284"/>
                </a:lnTo>
                <a:lnTo>
                  <a:pt x="44" y="290"/>
                </a:lnTo>
                <a:lnTo>
                  <a:pt x="44" y="294"/>
                </a:lnTo>
                <a:lnTo>
                  <a:pt x="44" y="300"/>
                </a:lnTo>
                <a:lnTo>
                  <a:pt x="44" y="307"/>
                </a:lnTo>
                <a:lnTo>
                  <a:pt x="44" y="311"/>
                </a:lnTo>
                <a:lnTo>
                  <a:pt x="44" y="317"/>
                </a:lnTo>
                <a:lnTo>
                  <a:pt x="44" y="322"/>
                </a:lnTo>
                <a:lnTo>
                  <a:pt x="46" y="328"/>
                </a:lnTo>
                <a:lnTo>
                  <a:pt x="46" y="334"/>
                </a:lnTo>
                <a:lnTo>
                  <a:pt x="46" y="341"/>
                </a:lnTo>
                <a:lnTo>
                  <a:pt x="46" y="347"/>
                </a:lnTo>
                <a:lnTo>
                  <a:pt x="47" y="352"/>
                </a:lnTo>
                <a:lnTo>
                  <a:pt x="47" y="361"/>
                </a:lnTo>
                <a:lnTo>
                  <a:pt x="47" y="369"/>
                </a:lnTo>
                <a:lnTo>
                  <a:pt x="47" y="376"/>
                </a:lnTo>
                <a:lnTo>
                  <a:pt x="49" y="383"/>
                </a:lnTo>
                <a:lnTo>
                  <a:pt x="49" y="391"/>
                </a:lnTo>
                <a:lnTo>
                  <a:pt x="49" y="398"/>
                </a:lnTo>
                <a:lnTo>
                  <a:pt x="49" y="405"/>
                </a:lnTo>
                <a:lnTo>
                  <a:pt x="49" y="413"/>
                </a:lnTo>
                <a:lnTo>
                  <a:pt x="47" y="419"/>
                </a:lnTo>
                <a:lnTo>
                  <a:pt x="47" y="426"/>
                </a:lnTo>
                <a:lnTo>
                  <a:pt x="47" y="433"/>
                </a:lnTo>
                <a:lnTo>
                  <a:pt x="47" y="440"/>
                </a:lnTo>
                <a:lnTo>
                  <a:pt x="47" y="447"/>
                </a:lnTo>
                <a:lnTo>
                  <a:pt x="47" y="456"/>
                </a:lnTo>
                <a:lnTo>
                  <a:pt x="47" y="460"/>
                </a:lnTo>
                <a:lnTo>
                  <a:pt x="47" y="464"/>
                </a:lnTo>
                <a:lnTo>
                  <a:pt x="47" y="469"/>
                </a:lnTo>
                <a:lnTo>
                  <a:pt x="47" y="474"/>
                </a:lnTo>
                <a:lnTo>
                  <a:pt x="46" y="477"/>
                </a:lnTo>
                <a:lnTo>
                  <a:pt x="44" y="483"/>
                </a:lnTo>
                <a:lnTo>
                  <a:pt x="43" y="486"/>
                </a:lnTo>
                <a:lnTo>
                  <a:pt x="40" y="490"/>
                </a:lnTo>
                <a:lnTo>
                  <a:pt x="33" y="493"/>
                </a:lnTo>
                <a:lnTo>
                  <a:pt x="26" y="494"/>
                </a:lnTo>
                <a:lnTo>
                  <a:pt x="17" y="493"/>
                </a:lnTo>
                <a:lnTo>
                  <a:pt x="10" y="490"/>
                </a:lnTo>
                <a:lnTo>
                  <a:pt x="8" y="486"/>
                </a:lnTo>
                <a:lnTo>
                  <a:pt x="6" y="483"/>
                </a:lnTo>
                <a:lnTo>
                  <a:pt x="3" y="477"/>
                </a:lnTo>
                <a:lnTo>
                  <a:pt x="3" y="474"/>
                </a:lnTo>
                <a:lnTo>
                  <a:pt x="3" y="469"/>
                </a:lnTo>
                <a:lnTo>
                  <a:pt x="3" y="464"/>
                </a:lnTo>
                <a:lnTo>
                  <a:pt x="3" y="460"/>
                </a:lnTo>
                <a:lnTo>
                  <a:pt x="3" y="457"/>
                </a:lnTo>
                <a:lnTo>
                  <a:pt x="3" y="449"/>
                </a:lnTo>
                <a:lnTo>
                  <a:pt x="3" y="442"/>
                </a:lnTo>
                <a:lnTo>
                  <a:pt x="3" y="435"/>
                </a:lnTo>
                <a:lnTo>
                  <a:pt x="3" y="427"/>
                </a:lnTo>
                <a:lnTo>
                  <a:pt x="3" y="420"/>
                </a:lnTo>
                <a:lnTo>
                  <a:pt x="5" y="415"/>
                </a:lnTo>
                <a:lnTo>
                  <a:pt x="3" y="408"/>
                </a:lnTo>
                <a:lnTo>
                  <a:pt x="3" y="400"/>
                </a:lnTo>
                <a:lnTo>
                  <a:pt x="3" y="393"/>
                </a:lnTo>
                <a:lnTo>
                  <a:pt x="3" y="386"/>
                </a:lnTo>
                <a:lnTo>
                  <a:pt x="3" y="378"/>
                </a:lnTo>
                <a:lnTo>
                  <a:pt x="3" y="372"/>
                </a:lnTo>
                <a:lnTo>
                  <a:pt x="3" y="364"/>
                </a:lnTo>
                <a:lnTo>
                  <a:pt x="3" y="357"/>
                </a:lnTo>
                <a:lnTo>
                  <a:pt x="3" y="349"/>
                </a:lnTo>
                <a:lnTo>
                  <a:pt x="3" y="344"/>
                </a:lnTo>
                <a:lnTo>
                  <a:pt x="2" y="338"/>
                </a:lnTo>
                <a:lnTo>
                  <a:pt x="2" y="332"/>
                </a:lnTo>
                <a:lnTo>
                  <a:pt x="2" y="325"/>
                </a:lnTo>
                <a:lnTo>
                  <a:pt x="2" y="321"/>
                </a:lnTo>
                <a:lnTo>
                  <a:pt x="2" y="314"/>
                </a:lnTo>
                <a:lnTo>
                  <a:pt x="2" y="308"/>
                </a:lnTo>
                <a:lnTo>
                  <a:pt x="0" y="303"/>
                </a:lnTo>
                <a:lnTo>
                  <a:pt x="0" y="297"/>
                </a:lnTo>
                <a:lnTo>
                  <a:pt x="0" y="291"/>
                </a:lnTo>
                <a:lnTo>
                  <a:pt x="0" y="287"/>
                </a:lnTo>
                <a:lnTo>
                  <a:pt x="0" y="281"/>
                </a:lnTo>
                <a:lnTo>
                  <a:pt x="0" y="276"/>
                </a:lnTo>
                <a:lnTo>
                  <a:pt x="0" y="271"/>
                </a:lnTo>
                <a:lnTo>
                  <a:pt x="0" y="267"/>
                </a:lnTo>
                <a:lnTo>
                  <a:pt x="0" y="261"/>
                </a:lnTo>
                <a:lnTo>
                  <a:pt x="0" y="256"/>
                </a:lnTo>
                <a:lnTo>
                  <a:pt x="0" y="250"/>
                </a:lnTo>
                <a:lnTo>
                  <a:pt x="0" y="246"/>
                </a:lnTo>
                <a:lnTo>
                  <a:pt x="0" y="240"/>
                </a:lnTo>
                <a:lnTo>
                  <a:pt x="0" y="236"/>
                </a:lnTo>
                <a:lnTo>
                  <a:pt x="0" y="232"/>
                </a:lnTo>
                <a:lnTo>
                  <a:pt x="0" y="226"/>
                </a:lnTo>
                <a:lnTo>
                  <a:pt x="0" y="222"/>
                </a:lnTo>
                <a:lnTo>
                  <a:pt x="0" y="216"/>
                </a:lnTo>
                <a:lnTo>
                  <a:pt x="0" y="212"/>
                </a:lnTo>
                <a:lnTo>
                  <a:pt x="0" y="208"/>
                </a:lnTo>
                <a:lnTo>
                  <a:pt x="0" y="202"/>
                </a:lnTo>
                <a:lnTo>
                  <a:pt x="0" y="198"/>
                </a:lnTo>
                <a:lnTo>
                  <a:pt x="0" y="193"/>
                </a:lnTo>
                <a:lnTo>
                  <a:pt x="0" y="189"/>
                </a:lnTo>
                <a:lnTo>
                  <a:pt x="0" y="183"/>
                </a:lnTo>
                <a:lnTo>
                  <a:pt x="0" y="179"/>
                </a:lnTo>
                <a:lnTo>
                  <a:pt x="0" y="174"/>
                </a:lnTo>
                <a:lnTo>
                  <a:pt x="0" y="169"/>
                </a:lnTo>
                <a:lnTo>
                  <a:pt x="0" y="164"/>
                </a:lnTo>
                <a:lnTo>
                  <a:pt x="0" y="159"/>
                </a:lnTo>
                <a:lnTo>
                  <a:pt x="0" y="155"/>
                </a:lnTo>
                <a:lnTo>
                  <a:pt x="0" y="149"/>
                </a:lnTo>
                <a:lnTo>
                  <a:pt x="0" y="144"/>
                </a:lnTo>
                <a:lnTo>
                  <a:pt x="0" y="139"/>
                </a:lnTo>
                <a:lnTo>
                  <a:pt x="0" y="135"/>
                </a:lnTo>
                <a:lnTo>
                  <a:pt x="0" y="131"/>
                </a:lnTo>
                <a:lnTo>
                  <a:pt x="0" y="125"/>
                </a:lnTo>
                <a:lnTo>
                  <a:pt x="0" y="121"/>
                </a:lnTo>
                <a:lnTo>
                  <a:pt x="0" y="115"/>
                </a:lnTo>
                <a:lnTo>
                  <a:pt x="2" y="111"/>
                </a:lnTo>
                <a:lnTo>
                  <a:pt x="2" y="105"/>
                </a:lnTo>
                <a:lnTo>
                  <a:pt x="2" y="100"/>
                </a:lnTo>
                <a:lnTo>
                  <a:pt x="2" y="95"/>
                </a:lnTo>
                <a:lnTo>
                  <a:pt x="2" y="90"/>
                </a:lnTo>
                <a:lnTo>
                  <a:pt x="2" y="84"/>
                </a:lnTo>
                <a:lnTo>
                  <a:pt x="2" y="78"/>
                </a:lnTo>
                <a:lnTo>
                  <a:pt x="2" y="73"/>
                </a:lnTo>
                <a:lnTo>
                  <a:pt x="2" y="69"/>
                </a:lnTo>
                <a:lnTo>
                  <a:pt x="2" y="63"/>
                </a:lnTo>
                <a:lnTo>
                  <a:pt x="2" y="57"/>
                </a:lnTo>
                <a:lnTo>
                  <a:pt x="2" y="52"/>
                </a:lnTo>
                <a:lnTo>
                  <a:pt x="2" y="46"/>
                </a:lnTo>
                <a:lnTo>
                  <a:pt x="2" y="40"/>
                </a:lnTo>
                <a:lnTo>
                  <a:pt x="2" y="34"/>
                </a:lnTo>
                <a:lnTo>
                  <a:pt x="2" y="29"/>
                </a:lnTo>
                <a:lnTo>
                  <a:pt x="2" y="23"/>
                </a:lnTo>
                <a:lnTo>
                  <a:pt x="2" y="17"/>
                </a:lnTo>
                <a:lnTo>
                  <a:pt x="3" y="13"/>
                </a:lnTo>
                <a:lnTo>
                  <a:pt x="6" y="8"/>
                </a:lnTo>
                <a:lnTo>
                  <a:pt x="9" y="6"/>
                </a:lnTo>
                <a:lnTo>
                  <a:pt x="16" y="0"/>
                </a:lnTo>
                <a:lnTo>
                  <a:pt x="25" y="0"/>
                </a:lnTo>
                <a:lnTo>
                  <a:pt x="32" y="0"/>
                </a:lnTo>
                <a:lnTo>
                  <a:pt x="39" y="6"/>
                </a:lnTo>
                <a:lnTo>
                  <a:pt x="42" y="8"/>
                </a:lnTo>
                <a:lnTo>
                  <a:pt x="44" y="13"/>
                </a:lnTo>
                <a:lnTo>
                  <a:pt x="46" y="17"/>
                </a:lnTo>
                <a:lnTo>
                  <a:pt x="46" y="23"/>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0" name="Freeform 118">
            <a:extLst>
              <a:ext uri="{FF2B5EF4-FFF2-40B4-BE49-F238E27FC236}">
                <a16:creationId xmlns:a16="http://schemas.microsoft.com/office/drawing/2014/main" id="{8A73218C-087E-B144-BBF1-7625D63C3511}"/>
              </a:ext>
            </a:extLst>
          </p:cNvPr>
          <p:cNvSpPr>
            <a:spLocks/>
          </p:cNvSpPr>
          <p:nvPr/>
        </p:nvSpPr>
        <p:spPr bwMode="auto">
          <a:xfrm>
            <a:off x="4581525" y="4395788"/>
            <a:ext cx="331788" cy="330200"/>
          </a:xfrm>
          <a:custGeom>
            <a:avLst/>
            <a:gdLst>
              <a:gd name="T0" fmla="*/ 2147483647 w 156"/>
              <a:gd name="T1" fmla="*/ 2147483647 h 145"/>
              <a:gd name="T2" fmla="*/ 2147483647 w 156"/>
              <a:gd name="T3" fmla="*/ 2147483647 h 145"/>
              <a:gd name="T4" fmla="*/ 2147483647 w 156"/>
              <a:gd name="T5" fmla="*/ 2147483647 h 145"/>
              <a:gd name="T6" fmla="*/ 2147483647 w 156"/>
              <a:gd name="T7" fmla="*/ 2147483647 h 145"/>
              <a:gd name="T8" fmla="*/ 2147483647 w 156"/>
              <a:gd name="T9" fmla="*/ 2147483647 h 145"/>
              <a:gd name="T10" fmla="*/ 2147483647 w 156"/>
              <a:gd name="T11" fmla="*/ 2147483647 h 145"/>
              <a:gd name="T12" fmla="*/ 2147483647 w 156"/>
              <a:gd name="T13" fmla="*/ 2147483647 h 145"/>
              <a:gd name="T14" fmla="*/ 2147483647 w 156"/>
              <a:gd name="T15" fmla="*/ 2147483647 h 145"/>
              <a:gd name="T16" fmla="*/ 2147483647 w 156"/>
              <a:gd name="T17" fmla="*/ 2147483647 h 145"/>
              <a:gd name="T18" fmla="*/ 2147483647 w 156"/>
              <a:gd name="T19" fmla="*/ 2147483647 h 145"/>
              <a:gd name="T20" fmla="*/ 2147483647 w 156"/>
              <a:gd name="T21" fmla="*/ 2147483647 h 145"/>
              <a:gd name="T22" fmla="*/ 2147483647 w 156"/>
              <a:gd name="T23" fmla="*/ 2147483647 h 145"/>
              <a:gd name="T24" fmla="*/ 2147483647 w 156"/>
              <a:gd name="T25" fmla="*/ 2147483647 h 145"/>
              <a:gd name="T26" fmla="*/ 2147483647 w 156"/>
              <a:gd name="T27" fmla="*/ 2147483647 h 145"/>
              <a:gd name="T28" fmla="*/ 2147483647 w 156"/>
              <a:gd name="T29" fmla="*/ 2147483647 h 145"/>
              <a:gd name="T30" fmla="*/ 2147483647 w 156"/>
              <a:gd name="T31" fmla="*/ 2147483647 h 145"/>
              <a:gd name="T32" fmla="*/ 2147483647 w 156"/>
              <a:gd name="T33" fmla="*/ 2147483647 h 145"/>
              <a:gd name="T34" fmla="*/ 2147483647 w 156"/>
              <a:gd name="T35" fmla="*/ 2147483647 h 145"/>
              <a:gd name="T36" fmla="*/ 2147483647 w 156"/>
              <a:gd name="T37" fmla="*/ 2147483647 h 145"/>
              <a:gd name="T38" fmla="*/ 2147483647 w 156"/>
              <a:gd name="T39" fmla="*/ 2147483647 h 145"/>
              <a:gd name="T40" fmla="*/ 2147483647 w 156"/>
              <a:gd name="T41" fmla="*/ 2147483647 h 145"/>
              <a:gd name="T42" fmla="*/ 2147483647 w 156"/>
              <a:gd name="T43" fmla="*/ 2147483647 h 145"/>
              <a:gd name="T44" fmla="*/ 2147483647 w 156"/>
              <a:gd name="T45" fmla="*/ 2147483647 h 145"/>
              <a:gd name="T46" fmla="*/ 2147483647 w 156"/>
              <a:gd name="T47" fmla="*/ 2147483647 h 145"/>
              <a:gd name="T48" fmla="*/ 2147483647 w 156"/>
              <a:gd name="T49" fmla="*/ 2147483647 h 145"/>
              <a:gd name="T50" fmla="*/ 2147483647 w 156"/>
              <a:gd name="T51" fmla="*/ 2147483647 h 145"/>
              <a:gd name="T52" fmla="*/ 2147483647 w 156"/>
              <a:gd name="T53" fmla="*/ 2147483647 h 145"/>
              <a:gd name="T54" fmla="*/ 2147483647 w 156"/>
              <a:gd name="T55" fmla="*/ 2147483647 h 145"/>
              <a:gd name="T56" fmla="*/ 2147483647 w 156"/>
              <a:gd name="T57" fmla="*/ 2147483647 h 145"/>
              <a:gd name="T58" fmla="*/ 2147483647 w 156"/>
              <a:gd name="T59" fmla="*/ 2147483647 h 145"/>
              <a:gd name="T60" fmla="*/ 2147483647 w 156"/>
              <a:gd name="T61" fmla="*/ 2147483647 h 145"/>
              <a:gd name="T62" fmla="*/ 2147483647 w 156"/>
              <a:gd name="T63" fmla="*/ 2147483647 h 145"/>
              <a:gd name="T64" fmla="*/ 2147483647 w 156"/>
              <a:gd name="T65" fmla="*/ 2147483647 h 145"/>
              <a:gd name="T66" fmla="*/ 2147483647 w 156"/>
              <a:gd name="T67" fmla="*/ 2147483647 h 145"/>
              <a:gd name="T68" fmla="*/ 2147483647 w 156"/>
              <a:gd name="T69" fmla="*/ 2147483647 h 145"/>
              <a:gd name="T70" fmla="*/ 2147483647 w 156"/>
              <a:gd name="T71" fmla="*/ 2147483647 h 145"/>
              <a:gd name="T72" fmla="*/ 2147483647 w 156"/>
              <a:gd name="T73" fmla="*/ 2147483647 h 145"/>
              <a:gd name="T74" fmla="*/ 2147483647 w 156"/>
              <a:gd name="T75" fmla="*/ 2147483647 h 145"/>
              <a:gd name="T76" fmla="*/ 2147483647 w 156"/>
              <a:gd name="T77" fmla="*/ 2147483647 h 145"/>
              <a:gd name="T78" fmla="*/ 2147483647 w 156"/>
              <a:gd name="T79" fmla="*/ 2147483647 h 145"/>
              <a:gd name="T80" fmla="*/ 2147483647 w 156"/>
              <a:gd name="T81" fmla="*/ 2147483647 h 145"/>
              <a:gd name="T82" fmla="*/ 2147483647 w 156"/>
              <a:gd name="T83" fmla="*/ 2147483647 h 145"/>
              <a:gd name="T84" fmla="*/ 2147483647 w 156"/>
              <a:gd name="T85" fmla="*/ 2147483647 h 145"/>
              <a:gd name="T86" fmla="*/ 2147483647 w 156"/>
              <a:gd name="T87" fmla="*/ 2147483647 h 145"/>
              <a:gd name="T88" fmla="*/ 2147483647 w 156"/>
              <a:gd name="T89" fmla="*/ 2147483647 h 145"/>
              <a:gd name="T90" fmla="*/ 2147483647 w 156"/>
              <a:gd name="T91" fmla="*/ 2147483647 h 145"/>
              <a:gd name="T92" fmla="*/ 2147483647 w 156"/>
              <a:gd name="T93" fmla="*/ 2147483647 h 145"/>
              <a:gd name="T94" fmla="*/ 2147483647 w 156"/>
              <a:gd name="T95" fmla="*/ 2147483647 h 145"/>
              <a:gd name="T96" fmla="*/ 2147483647 w 156"/>
              <a:gd name="T97" fmla="*/ 2147483647 h 145"/>
              <a:gd name="T98" fmla="*/ 2147483647 w 156"/>
              <a:gd name="T99" fmla="*/ 2147483647 h 145"/>
              <a:gd name="T100" fmla="*/ 2147483647 w 156"/>
              <a:gd name="T101" fmla="*/ 2147483647 h 145"/>
              <a:gd name="T102" fmla="*/ 0 w 156"/>
              <a:gd name="T103" fmla="*/ 2147483647 h 145"/>
              <a:gd name="T104" fmla="*/ 0 w 156"/>
              <a:gd name="T105" fmla="*/ 2147483647 h 145"/>
              <a:gd name="T106" fmla="*/ 0 w 156"/>
              <a:gd name="T107" fmla="*/ 2147483647 h 145"/>
              <a:gd name="T108" fmla="*/ 2147483647 w 156"/>
              <a:gd name="T109" fmla="*/ 2147483647 h 145"/>
              <a:gd name="T110" fmla="*/ 2147483647 w 156"/>
              <a:gd name="T111" fmla="*/ 2147483647 h 145"/>
              <a:gd name="T112" fmla="*/ 2147483647 w 156"/>
              <a:gd name="T113" fmla="*/ 2147483647 h 145"/>
              <a:gd name="T114" fmla="*/ 2147483647 w 156"/>
              <a:gd name="T115" fmla="*/ 0 h 145"/>
              <a:gd name="T116" fmla="*/ 2147483647 w 156"/>
              <a:gd name="T117" fmla="*/ 2147483647 h 145"/>
              <a:gd name="T118" fmla="*/ 2147483647 w 156"/>
              <a:gd name="T119" fmla="*/ 2147483647 h 145"/>
              <a:gd name="T120" fmla="*/ 2147483647 w 156"/>
              <a:gd name="T121" fmla="*/ 2147483647 h 145"/>
              <a:gd name="T122" fmla="*/ 2147483647 w 156"/>
              <a:gd name="T123" fmla="*/ 2147483647 h 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45"/>
              <a:gd name="T188" fmla="*/ 156 w 156"/>
              <a:gd name="T189" fmla="*/ 145 h 1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45">
                <a:moveTo>
                  <a:pt x="34" y="6"/>
                </a:moveTo>
                <a:lnTo>
                  <a:pt x="37" y="9"/>
                </a:lnTo>
                <a:lnTo>
                  <a:pt x="43" y="12"/>
                </a:lnTo>
                <a:lnTo>
                  <a:pt x="46" y="15"/>
                </a:lnTo>
                <a:lnTo>
                  <a:pt x="51" y="17"/>
                </a:lnTo>
                <a:lnTo>
                  <a:pt x="58" y="25"/>
                </a:lnTo>
                <a:lnTo>
                  <a:pt x="67" y="30"/>
                </a:lnTo>
                <a:lnTo>
                  <a:pt x="72" y="36"/>
                </a:lnTo>
                <a:lnTo>
                  <a:pt x="80" y="42"/>
                </a:lnTo>
                <a:lnTo>
                  <a:pt x="87" y="47"/>
                </a:lnTo>
                <a:lnTo>
                  <a:pt x="94" y="54"/>
                </a:lnTo>
                <a:lnTo>
                  <a:pt x="99" y="59"/>
                </a:lnTo>
                <a:lnTo>
                  <a:pt x="107" y="66"/>
                </a:lnTo>
                <a:lnTo>
                  <a:pt x="112" y="71"/>
                </a:lnTo>
                <a:lnTo>
                  <a:pt x="119" y="77"/>
                </a:lnTo>
                <a:lnTo>
                  <a:pt x="126" y="84"/>
                </a:lnTo>
                <a:lnTo>
                  <a:pt x="133" y="91"/>
                </a:lnTo>
                <a:lnTo>
                  <a:pt x="136" y="95"/>
                </a:lnTo>
                <a:lnTo>
                  <a:pt x="141" y="98"/>
                </a:lnTo>
                <a:lnTo>
                  <a:pt x="145" y="103"/>
                </a:lnTo>
                <a:lnTo>
                  <a:pt x="149" y="107"/>
                </a:lnTo>
                <a:lnTo>
                  <a:pt x="152" y="110"/>
                </a:lnTo>
                <a:lnTo>
                  <a:pt x="155" y="115"/>
                </a:lnTo>
                <a:lnTo>
                  <a:pt x="155" y="118"/>
                </a:lnTo>
                <a:lnTo>
                  <a:pt x="156" y="124"/>
                </a:lnTo>
                <a:lnTo>
                  <a:pt x="153" y="131"/>
                </a:lnTo>
                <a:lnTo>
                  <a:pt x="149" y="138"/>
                </a:lnTo>
                <a:lnTo>
                  <a:pt x="142" y="142"/>
                </a:lnTo>
                <a:lnTo>
                  <a:pt x="133" y="145"/>
                </a:lnTo>
                <a:lnTo>
                  <a:pt x="129" y="145"/>
                </a:lnTo>
                <a:lnTo>
                  <a:pt x="125" y="144"/>
                </a:lnTo>
                <a:lnTo>
                  <a:pt x="121" y="141"/>
                </a:lnTo>
                <a:lnTo>
                  <a:pt x="118" y="139"/>
                </a:lnTo>
                <a:lnTo>
                  <a:pt x="109" y="131"/>
                </a:lnTo>
                <a:lnTo>
                  <a:pt x="102" y="124"/>
                </a:lnTo>
                <a:lnTo>
                  <a:pt x="97" y="117"/>
                </a:lnTo>
                <a:lnTo>
                  <a:pt x="90" y="110"/>
                </a:lnTo>
                <a:lnTo>
                  <a:pt x="82" y="104"/>
                </a:lnTo>
                <a:lnTo>
                  <a:pt x="78" y="98"/>
                </a:lnTo>
                <a:lnTo>
                  <a:pt x="71" y="91"/>
                </a:lnTo>
                <a:lnTo>
                  <a:pt x="65" y="87"/>
                </a:lnTo>
                <a:lnTo>
                  <a:pt x="60" y="81"/>
                </a:lnTo>
                <a:lnTo>
                  <a:pt x="54" y="76"/>
                </a:lnTo>
                <a:lnTo>
                  <a:pt x="47" y="70"/>
                </a:lnTo>
                <a:lnTo>
                  <a:pt x="41" y="64"/>
                </a:lnTo>
                <a:lnTo>
                  <a:pt x="34" y="59"/>
                </a:lnTo>
                <a:lnTo>
                  <a:pt x="27" y="53"/>
                </a:lnTo>
                <a:lnTo>
                  <a:pt x="19" y="47"/>
                </a:lnTo>
                <a:lnTo>
                  <a:pt x="10" y="42"/>
                </a:lnTo>
                <a:lnTo>
                  <a:pt x="6" y="39"/>
                </a:lnTo>
                <a:lnTo>
                  <a:pt x="3" y="34"/>
                </a:lnTo>
                <a:lnTo>
                  <a:pt x="0" y="30"/>
                </a:lnTo>
                <a:lnTo>
                  <a:pt x="0" y="27"/>
                </a:lnTo>
                <a:lnTo>
                  <a:pt x="0" y="17"/>
                </a:lnTo>
                <a:lnTo>
                  <a:pt x="3" y="12"/>
                </a:lnTo>
                <a:lnTo>
                  <a:pt x="9" y="5"/>
                </a:lnTo>
                <a:lnTo>
                  <a:pt x="16" y="2"/>
                </a:lnTo>
                <a:lnTo>
                  <a:pt x="20" y="0"/>
                </a:lnTo>
                <a:lnTo>
                  <a:pt x="24" y="2"/>
                </a:lnTo>
                <a:lnTo>
                  <a:pt x="29" y="3"/>
                </a:lnTo>
                <a:lnTo>
                  <a:pt x="34" y="6"/>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1" name="Freeform 119">
            <a:extLst>
              <a:ext uri="{FF2B5EF4-FFF2-40B4-BE49-F238E27FC236}">
                <a16:creationId xmlns:a16="http://schemas.microsoft.com/office/drawing/2014/main" id="{F91E9195-E50B-154C-B6EC-30805BB5F70C}"/>
              </a:ext>
            </a:extLst>
          </p:cNvPr>
          <p:cNvSpPr>
            <a:spLocks/>
          </p:cNvSpPr>
          <p:nvPr/>
        </p:nvSpPr>
        <p:spPr bwMode="auto">
          <a:xfrm>
            <a:off x="4611688" y="4684713"/>
            <a:ext cx="331787" cy="179387"/>
          </a:xfrm>
          <a:custGeom>
            <a:avLst/>
            <a:gdLst>
              <a:gd name="T0" fmla="*/ 2147483647 w 156"/>
              <a:gd name="T1" fmla="*/ 2147483647 h 79"/>
              <a:gd name="T2" fmla="*/ 2147483647 w 156"/>
              <a:gd name="T3" fmla="*/ 2147483647 h 79"/>
              <a:gd name="T4" fmla="*/ 2147483647 w 156"/>
              <a:gd name="T5" fmla="*/ 2147483647 h 79"/>
              <a:gd name="T6" fmla="*/ 0 w 156"/>
              <a:gd name="T7" fmla="*/ 0 h 79"/>
              <a:gd name="T8" fmla="*/ 2147483647 w 156"/>
              <a:gd name="T9" fmla="*/ 2147483647 h 79"/>
              <a:gd name="T10" fmla="*/ 2147483647 w 156"/>
              <a:gd name="T11" fmla="*/ 2147483647 h 79"/>
              <a:gd name="T12" fmla="*/ 0 60000 65536"/>
              <a:gd name="T13" fmla="*/ 0 60000 65536"/>
              <a:gd name="T14" fmla="*/ 0 60000 65536"/>
              <a:gd name="T15" fmla="*/ 0 60000 65536"/>
              <a:gd name="T16" fmla="*/ 0 60000 65536"/>
              <a:gd name="T17" fmla="*/ 0 60000 65536"/>
              <a:gd name="T18" fmla="*/ 0 w 156"/>
              <a:gd name="T19" fmla="*/ 0 h 79"/>
              <a:gd name="T20" fmla="*/ 156 w 156"/>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56" h="79">
                <a:moveTo>
                  <a:pt x="3" y="44"/>
                </a:moveTo>
                <a:lnTo>
                  <a:pt x="154" y="79"/>
                </a:lnTo>
                <a:lnTo>
                  <a:pt x="156" y="28"/>
                </a:lnTo>
                <a:lnTo>
                  <a:pt x="0" y="0"/>
                </a:lnTo>
                <a:lnTo>
                  <a:pt x="3" y="44"/>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82" name="Freeform 120">
            <a:extLst>
              <a:ext uri="{FF2B5EF4-FFF2-40B4-BE49-F238E27FC236}">
                <a16:creationId xmlns:a16="http://schemas.microsoft.com/office/drawing/2014/main" id="{39318B9B-9A65-B645-AF45-3C2CEEBBA205}"/>
              </a:ext>
            </a:extLst>
          </p:cNvPr>
          <p:cNvSpPr>
            <a:spLocks/>
          </p:cNvSpPr>
          <p:nvPr/>
        </p:nvSpPr>
        <p:spPr bwMode="auto">
          <a:xfrm>
            <a:off x="4860925" y="4592638"/>
            <a:ext cx="107950" cy="1023937"/>
          </a:xfrm>
          <a:custGeom>
            <a:avLst/>
            <a:gdLst>
              <a:gd name="T0" fmla="*/ 2147483647 w 51"/>
              <a:gd name="T1" fmla="*/ 2147483647 h 450"/>
              <a:gd name="T2" fmla="*/ 2147483647 w 51"/>
              <a:gd name="T3" fmla="*/ 2147483647 h 450"/>
              <a:gd name="T4" fmla="*/ 2147483647 w 51"/>
              <a:gd name="T5" fmla="*/ 2147483647 h 450"/>
              <a:gd name="T6" fmla="*/ 2147483647 w 51"/>
              <a:gd name="T7" fmla="*/ 2147483647 h 450"/>
              <a:gd name="T8" fmla="*/ 2147483647 w 51"/>
              <a:gd name="T9" fmla="*/ 2147483647 h 450"/>
              <a:gd name="T10" fmla="*/ 2147483647 w 51"/>
              <a:gd name="T11" fmla="*/ 2147483647 h 450"/>
              <a:gd name="T12" fmla="*/ 2147483647 w 51"/>
              <a:gd name="T13" fmla="*/ 2147483647 h 450"/>
              <a:gd name="T14" fmla="*/ 2147483647 w 51"/>
              <a:gd name="T15" fmla="*/ 2147483647 h 450"/>
              <a:gd name="T16" fmla="*/ 2147483647 w 51"/>
              <a:gd name="T17" fmla="*/ 2147483647 h 450"/>
              <a:gd name="T18" fmla="*/ 2147483647 w 51"/>
              <a:gd name="T19" fmla="*/ 2147483647 h 450"/>
              <a:gd name="T20" fmla="*/ 2147483647 w 51"/>
              <a:gd name="T21" fmla="*/ 2147483647 h 450"/>
              <a:gd name="T22" fmla="*/ 2147483647 w 51"/>
              <a:gd name="T23" fmla="*/ 2147483647 h 450"/>
              <a:gd name="T24" fmla="*/ 2147483647 w 51"/>
              <a:gd name="T25" fmla="*/ 2147483647 h 450"/>
              <a:gd name="T26" fmla="*/ 2147483647 w 51"/>
              <a:gd name="T27" fmla="*/ 2147483647 h 450"/>
              <a:gd name="T28" fmla="*/ 2147483647 w 51"/>
              <a:gd name="T29" fmla="*/ 2147483647 h 450"/>
              <a:gd name="T30" fmla="*/ 2147483647 w 51"/>
              <a:gd name="T31" fmla="*/ 2147483647 h 450"/>
              <a:gd name="T32" fmla="*/ 2147483647 w 51"/>
              <a:gd name="T33" fmla="*/ 2147483647 h 450"/>
              <a:gd name="T34" fmla="*/ 2147483647 w 51"/>
              <a:gd name="T35" fmla="*/ 2147483647 h 450"/>
              <a:gd name="T36" fmla="*/ 2147483647 w 51"/>
              <a:gd name="T37" fmla="*/ 2147483647 h 450"/>
              <a:gd name="T38" fmla="*/ 2147483647 w 51"/>
              <a:gd name="T39" fmla="*/ 2147483647 h 450"/>
              <a:gd name="T40" fmla="*/ 2147483647 w 51"/>
              <a:gd name="T41" fmla="*/ 2147483647 h 450"/>
              <a:gd name="T42" fmla="*/ 2147483647 w 51"/>
              <a:gd name="T43" fmla="*/ 2147483647 h 450"/>
              <a:gd name="T44" fmla="*/ 2147483647 w 51"/>
              <a:gd name="T45" fmla="*/ 2147483647 h 450"/>
              <a:gd name="T46" fmla="*/ 2147483647 w 51"/>
              <a:gd name="T47" fmla="*/ 2147483647 h 450"/>
              <a:gd name="T48" fmla="*/ 2147483647 w 51"/>
              <a:gd name="T49" fmla="*/ 2147483647 h 450"/>
              <a:gd name="T50" fmla="*/ 2147483647 w 51"/>
              <a:gd name="T51" fmla="*/ 2147483647 h 450"/>
              <a:gd name="T52" fmla="*/ 2147483647 w 51"/>
              <a:gd name="T53" fmla="*/ 2147483647 h 450"/>
              <a:gd name="T54" fmla="*/ 2147483647 w 51"/>
              <a:gd name="T55" fmla="*/ 2147483647 h 450"/>
              <a:gd name="T56" fmla="*/ 2147483647 w 51"/>
              <a:gd name="T57" fmla="*/ 2147483647 h 450"/>
              <a:gd name="T58" fmla="*/ 2147483647 w 51"/>
              <a:gd name="T59" fmla="*/ 2147483647 h 450"/>
              <a:gd name="T60" fmla="*/ 2147483647 w 51"/>
              <a:gd name="T61" fmla="*/ 2147483647 h 450"/>
              <a:gd name="T62" fmla="*/ 2147483647 w 51"/>
              <a:gd name="T63" fmla="*/ 2147483647 h 450"/>
              <a:gd name="T64" fmla="*/ 2147483647 w 51"/>
              <a:gd name="T65" fmla="*/ 2147483647 h 450"/>
              <a:gd name="T66" fmla="*/ 0 w 51"/>
              <a:gd name="T67" fmla="*/ 2147483647 h 450"/>
              <a:gd name="T68" fmla="*/ 0 w 51"/>
              <a:gd name="T69" fmla="*/ 2147483647 h 450"/>
              <a:gd name="T70" fmla="*/ 0 w 51"/>
              <a:gd name="T71" fmla="*/ 2147483647 h 450"/>
              <a:gd name="T72" fmla="*/ 0 w 51"/>
              <a:gd name="T73" fmla="*/ 2147483647 h 450"/>
              <a:gd name="T74" fmla="*/ 0 w 51"/>
              <a:gd name="T75" fmla="*/ 2147483647 h 450"/>
              <a:gd name="T76" fmla="*/ 0 w 51"/>
              <a:gd name="T77" fmla="*/ 2147483647 h 450"/>
              <a:gd name="T78" fmla="*/ 0 w 51"/>
              <a:gd name="T79" fmla="*/ 2147483647 h 450"/>
              <a:gd name="T80" fmla="*/ 2147483647 w 51"/>
              <a:gd name="T81" fmla="*/ 2147483647 h 450"/>
              <a:gd name="T82" fmla="*/ 2147483647 w 51"/>
              <a:gd name="T83" fmla="*/ 2147483647 h 450"/>
              <a:gd name="T84" fmla="*/ 2147483647 w 51"/>
              <a:gd name="T85" fmla="*/ 2147483647 h 450"/>
              <a:gd name="T86" fmla="*/ 2147483647 w 51"/>
              <a:gd name="T87" fmla="*/ 2147483647 h 450"/>
              <a:gd name="T88" fmla="*/ 2147483647 w 51"/>
              <a:gd name="T89" fmla="*/ 2147483647 h 450"/>
              <a:gd name="T90" fmla="*/ 2147483647 w 51"/>
              <a:gd name="T91" fmla="*/ 2147483647 h 450"/>
              <a:gd name="T92" fmla="*/ 2147483647 w 51"/>
              <a:gd name="T93" fmla="*/ 2147483647 h 450"/>
              <a:gd name="T94" fmla="*/ 2147483647 w 51"/>
              <a:gd name="T95" fmla="*/ 2147483647 h 4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450"/>
              <a:gd name="T146" fmla="*/ 51 w 51"/>
              <a:gd name="T147" fmla="*/ 450 h 4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450">
                <a:moveTo>
                  <a:pt x="45" y="20"/>
                </a:moveTo>
                <a:lnTo>
                  <a:pt x="45" y="24"/>
                </a:lnTo>
                <a:lnTo>
                  <a:pt x="45" y="28"/>
                </a:lnTo>
                <a:lnTo>
                  <a:pt x="45" y="33"/>
                </a:lnTo>
                <a:lnTo>
                  <a:pt x="46" y="37"/>
                </a:lnTo>
                <a:lnTo>
                  <a:pt x="46" y="43"/>
                </a:lnTo>
                <a:lnTo>
                  <a:pt x="48" y="48"/>
                </a:lnTo>
                <a:lnTo>
                  <a:pt x="48" y="54"/>
                </a:lnTo>
                <a:lnTo>
                  <a:pt x="48" y="60"/>
                </a:lnTo>
                <a:lnTo>
                  <a:pt x="48" y="64"/>
                </a:lnTo>
                <a:lnTo>
                  <a:pt x="48" y="68"/>
                </a:lnTo>
                <a:lnTo>
                  <a:pt x="46" y="72"/>
                </a:lnTo>
                <a:lnTo>
                  <a:pt x="46" y="77"/>
                </a:lnTo>
                <a:lnTo>
                  <a:pt x="45" y="81"/>
                </a:lnTo>
                <a:lnTo>
                  <a:pt x="45" y="86"/>
                </a:lnTo>
                <a:lnTo>
                  <a:pt x="45" y="92"/>
                </a:lnTo>
                <a:lnTo>
                  <a:pt x="45" y="98"/>
                </a:lnTo>
                <a:lnTo>
                  <a:pt x="44" y="102"/>
                </a:lnTo>
                <a:lnTo>
                  <a:pt x="44" y="106"/>
                </a:lnTo>
                <a:lnTo>
                  <a:pt x="44" y="111"/>
                </a:lnTo>
                <a:lnTo>
                  <a:pt x="44" y="116"/>
                </a:lnTo>
                <a:lnTo>
                  <a:pt x="44" y="121"/>
                </a:lnTo>
                <a:lnTo>
                  <a:pt x="44" y="126"/>
                </a:lnTo>
                <a:lnTo>
                  <a:pt x="44" y="130"/>
                </a:lnTo>
                <a:lnTo>
                  <a:pt x="44" y="136"/>
                </a:lnTo>
                <a:lnTo>
                  <a:pt x="44" y="140"/>
                </a:lnTo>
                <a:lnTo>
                  <a:pt x="44" y="146"/>
                </a:lnTo>
                <a:lnTo>
                  <a:pt x="44" y="152"/>
                </a:lnTo>
                <a:lnTo>
                  <a:pt x="44" y="156"/>
                </a:lnTo>
                <a:lnTo>
                  <a:pt x="44" y="162"/>
                </a:lnTo>
                <a:lnTo>
                  <a:pt x="44" y="166"/>
                </a:lnTo>
                <a:lnTo>
                  <a:pt x="44" y="170"/>
                </a:lnTo>
                <a:lnTo>
                  <a:pt x="44" y="176"/>
                </a:lnTo>
                <a:lnTo>
                  <a:pt x="44" y="180"/>
                </a:lnTo>
                <a:lnTo>
                  <a:pt x="44" y="186"/>
                </a:lnTo>
                <a:lnTo>
                  <a:pt x="44" y="190"/>
                </a:lnTo>
                <a:lnTo>
                  <a:pt x="44" y="196"/>
                </a:lnTo>
                <a:lnTo>
                  <a:pt x="44" y="201"/>
                </a:lnTo>
                <a:lnTo>
                  <a:pt x="44" y="206"/>
                </a:lnTo>
                <a:lnTo>
                  <a:pt x="44" y="210"/>
                </a:lnTo>
                <a:lnTo>
                  <a:pt x="44" y="214"/>
                </a:lnTo>
                <a:lnTo>
                  <a:pt x="44" y="220"/>
                </a:lnTo>
                <a:lnTo>
                  <a:pt x="44" y="224"/>
                </a:lnTo>
                <a:lnTo>
                  <a:pt x="44" y="228"/>
                </a:lnTo>
                <a:lnTo>
                  <a:pt x="44" y="234"/>
                </a:lnTo>
                <a:lnTo>
                  <a:pt x="44" y="238"/>
                </a:lnTo>
                <a:lnTo>
                  <a:pt x="44" y="244"/>
                </a:lnTo>
                <a:lnTo>
                  <a:pt x="44" y="248"/>
                </a:lnTo>
                <a:lnTo>
                  <a:pt x="45" y="252"/>
                </a:lnTo>
                <a:lnTo>
                  <a:pt x="45" y="257"/>
                </a:lnTo>
                <a:lnTo>
                  <a:pt x="45" y="262"/>
                </a:lnTo>
                <a:lnTo>
                  <a:pt x="45" y="267"/>
                </a:lnTo>
                <a:lnTo>
                  <a:pt x="45" y="272"/>
                </a:lnTo>
                <a:lnTo>
                  <a:pt x="45" y="277"/>
                </a:lnTo>
                <a:lnTo>
                  <a:pt x="45" y="281"/>
                </a:lnTo>
                <a:lnTo>
                  <a:pt x="45" y="287"/>
                </a:lnTo>
                <a:lnTo>
                  <a:pt x="45" y="291"/>
                </a:lnTo>
                <a:lnTo>
                  <a:pt x="45" y="295"/>
                </a:lnTo>
                <a:lnTo>
                  <a:pt x="46" y="301"/>
                </a:lnTo>
                <a:lnTo>
                  <a:pt x="46" y="305"/>
                </a:lnTo>
                <a:lnTo>
                  <a:pt x="48" y="309"/>
                </a:lnTo>
                <a:lnTo>
                  <a:pt x="48" y="313"/>
                </a:lnTo>
                <a:lnTo>
                  <a:pt x="48" y="319"/>
                </a:lnTo>
                <a:lnTo>
                  <a:pt x="48" y="323"/>
                </a:lnTo>
                <a:lnTo>
                  <a:pt x="48" y="328"/>
                </a:lnTo>
                <a:lnTo>
                  <a:pt x="48" y="332"/>
                </a:lnTo>
                <a:lnTo>
                  <a:pt x="48" y="338"/>
                </a:lnTo>
                <a:lnTo>
                  <a:pt x="48" y="343"/>
                </a:lnTo>
                <a:lnTo>
                  <a:pt x="49" y="348"/>
                </a:lnTo>
                <a:lnTo>
                  <a:pt x="49" y="353"/>
                </a:lnTo>
                <a:lnTo>
                  <a:pt x="49" y="357"/>
                </a:lnTo>
                <a:lnTo>
                  <a:pt x="49" y="362"/>
                </a:lnTo>
                <a:lnTo>
                  <a:pt x="49" y="366"/>
                </a:lnTo>
                <a:lnTo>
                  <a:pt x="49" y="372"/>
                </a:lnTo>
                <a:lnTo>
                  <a:pt x="49" y="377"/>
                </a:lnTo>
                <a:lnTo>
                  <a:pt x="49" y="382"/>
                </a:lnTo>
                <a:lnTo>
                  <a:pt x="49" y="387"/>
                </a:lnTo>
                <a:lnTo>
                  <a:pt x="49" y="391"/>
                </a:lnTo>
                <a:lnTo>
                  <a:pt x="49" y="396"/>
                </a:lnTo>
                <a:lnTo>
                  <a:pt x="49" y="401"/>
                </a:lnTo>
                <a:lnTo>
                  <a:pt x="49" y="407"/>
                </a:lnTo>
                <a:lnTo>
                  <a:pt x="49" y="411"/>
                </a:lnTo>
                <a:lnTo>
                  <a:pt x="49" y="417"/>
                </a:lnTo>
                <a:lnTo>
                  <a:pt x="49" y="423"/>
                </a:lnTo>
                <a:lnTo>
                  <a:pt x="51" y="428"/>
                </a:lnTo>
                <a:lnTo>
                  <a:pt x="49" y="433"/>
                </a:lnTo>
                <a:lnTo>
                  <a:pt x="48" y="438"/>
                </a:lnTo>
                <a:lnTo>
                  <a:pt x="45" y="441"/>
                </a:lnTo>
                <a:lnTo>
                  <a:pt x="42" y="445"/>
                </a:lnTo>
                <a:lnTo>
                  <a:pt x="35" y="448"/>
                </a:lnTo>
                <a:lnTo>
                  <a:pt x="28" y="450"/>
                </a:lnTo>
                <a:lnTo>
                  <a:pt x="20" y="448"/>
                </a:lnTo>
                <a:lnTo>
                  <a:pt x="12" y="445"/>
                </a:lnTo>
                <a:lnTo>
                  <a:pt x="10" y="441"/>
                </a:lnTo>
                <a:lnTo>
                  <a:pt x="8" y="438"/>
                </a:lnTo>
                <a:lnTo>
                  <a:pt x="7" y="433"/>
                </a:lnTo>
                <a:lnTo>
                  <a:pt x="7" y="428"/>
                </a:lnTo>
                <a:lnTo>
                  <a:pt x="5" y="423"/>
                </a:lnTo>
                <a:lnTo>
                  <a:pt x="5" y="417"/>
                </a:lnTo>
                <a:lnTo>
                  <a:pt x="5" y="411"/>
                </a:lnTo>
                <a:lnTo>
                  <a:pt x="5" y="407"/>
                </a:lnTo>
                <a:lnTo>
                  <a:pt x="5" y="401"/>
                </a:lnTo>
                <a:lnTo>
                  <a:pt x="5" y="396"/>
                </a:lnTo>
                <a:lnTo>
                  <a:pt x="5" y="391"/>
                </a:lnTo>
                <a:lnTo>
                  <a:pt x="5" y="387"/>
                </a:lnTo>
                <a:lnTo>
                  <a:pt x="5" y="382"/>
                </a:lnTo>
                <a:lnTo>
                  <a:pt x="5" y="377"/>
                </a:lnTo>
                <a:lnTo>
                  <a:pt x="5" y="372"/>
                </a:lnTo>
                <a:lnTo>
                  <a:pt x="5" y="366"/>
                </a:lnTo>
                <a:lnTo>
                  <a:pt x="5" y="362"/>
                </a:lnTo>
                <a:lnTo>
                  <a:pt x="5" y="356"/>
                </a:lnTo>
                <a:lnTo>
                  <a:pt x="5" y="352"/>
                </a:lnTo>
                <a:lnTo>
                  <a:pt x="5" y="348"/>
                </a:lnTo>
                <a:lnTo>
                  <a:pt x="4" y="342"/>
                </a:lnTo>
                <a:lnTo>
                  <a:pt x="4" y="338"/>
                </a:lnTo>
                <a:lnTo>
                  <a:pt x="4" y="332"/>
                </a:lnTo>
                <a:lnTo>
                  <a:pt x="4" y="328"/>
                </a:lnTo>
                <a:lnTo>
                  <a:pt x="2" y="322"/>
                </a:lnTo>
                <a:lnTo>
                  <a:pt x="2" y="318"/>
                </a:lnTo>
                <a:lnTo>
                  <a:pt x="2" y="313"/>
                </a:lnTo>
                <a:lnTo>
                  <a:pt x="2" y="308"/>
                </a:lnTo>
                <a:lnTo>
                  <a:pt x="2" y="304"/>
                </a:lnTo>
                <a:lnTo>
                  <a:pt x="2" y="299"/>
                </a:lnTo>
                <a:lnTo>
                  <a:pt x="2" y="295"/>
                </a:lnTo>
                <a:lnTo>
                  <a:pt x="2" y="289"/>
                </a:lnTo>
                <a:lnTo>
                  <a:pt x="2" y="285"/>
                </a:lnTo>
                <a:lnTo>
                  <a:pt x="2" y="281"/>
                </a:lnTo>
                <a:lnTo>
                  <a:pt x="2" y="277"/>
                </a:lnTo>
                <a:lnTo>
                  <a:pt x="2" y="271"/>
                </a:lnTo>
                <a:lnTo>
                  <a:pt x="1" y="265"/>
                </a:lnTo>
                <a:lnTo>
                  <a:pt x="1" y="261"/>
                </a:lnTo>
                <a:lnTo>
                  <a:pt x="1" y="257"/>
                </a:lnTo>
                <a:lnTo>
                  <a:pt x="1" y="252"/>
                </a:lnTo>
                <a:lnTo>
                  <a:pt x="0" y="247"/>
                </a:lnTo>
                <a:lnTo>
                  <a:pt x="0" y="243"/>
                </a:lnTo>
                <a:lnTo>
                  <a:pt x="0" y="237"/>
                </a:lnTo>
                <a:lnTo>
                  <a:pt x="0" y="233"/>
                </a:lnTo>
                <a:lnTo>
                  <a:pt x="0" y="227"/>
                </a:lnTo>
                <a:lnTo>
                  <a:pt x="0" y="223"/>
                </a:lnTo>
                <a:lnTo>
                  <a:pt x="0" y="218"/>
                </a:lnTo>
                <a:lnTo>
                  <a:pt x="0" y="213"/>
                </a:lnTo>
                <a:lnTo>
                  <a:pt x="0" y="208"/>
                </a:lnTo>
                <a:lnTo>
                  <a:pt x="0" y="204"/>
                </a:lnTo>
                <a:lnTo>
                  <a:pt x="0" y="199"/>
                </a:lnTo>
                <a:lnTo>
                  <a:pt x="0" y="194"/>
                </a:lnTo>
                <a:lnTo>
                  <a:pt x="0" y="189"/>
                </a:lnTo>
                <a:lnTo>
                  <a:pt x="0" y="184"/>
                </a:lnTo>
                <a:lnTo>
                  <a:pt x="0" y="179"/>
                </a:lnTo>
                <a:lnTo>
                  <a:pt x="0" y="174"/>
                </a:lnTo>
                <a:lnTo>
                  <a:pt x="0" y="169"/>
                </a:lnTo>
                <a:lnTo>
                  <a:pt x="0" y="163"/>
                </a:lnTo>
                <a:lnTo>
                  <a:pt x="0" y="159"/>
                </a:lnTo>
                <a:lnTo>
                  <a:pt x="0" y="155"/>
                </a:lnTo>
                <a:lnTo>
                  <a:pt x="0" y="149"/>
                </a:lnTo>
                <a:lnTo>
                  <a:pt x="0" y="143"/>
                </a:lnTo>
                <a:lnTo>
                  <a:pt x="0" y="138"/>
                </a:lnTo>
                <a:lnTo>
                  <a:pt x="0" y="133"/>
                </a:lnTo>
                <a:lnTo>
                  <a:pt x="0" y="128"/>
                </a:lnTo>
                <a:lnTo>
                  <a:pt x="0" y="123"/>
                </a:lnTo>
                <a:lnTo>
                  <a:pt x="0" y="118"/>
                </a:lnTo>
                <a:lnTo>
                  <a:pt x="1" y="113"/>
                </a:lnTo>
                <a:lnTo>
                  <a:pt x="1" y="109"/>
                </a:lnTo>
                <a:lnTo>
                  <a:pt x="1" y="104"/>
                </a:lnTo>
                <a:lnTo>
                  <a:pt x="1" y="101"/>
                </a:lnTo>
                <a:lnTo>
                  <a:pt x="1" y="96"/>
                </a:lnTo>
                <a:lnTo>
                  <a:pt x="1" y="89"/>
                </a:lnTo>
                <a:lnTo>
                  <a:pt x="2" y="85"/>
                </a:lnTo>
                <a:lnTo>
                  <a:pt x="2" y="79"/>
                </a:lnTo>
                <a:lnTo>
                  <a:pt x="2" y="77"/>
                </a:lnTo>
                <a:lnTo>
                  <a:pt x="2" y="72"/>
                </a:lnTo>
                <a:lnTo>
                  <a:pt x="4" y="69"/>
                </a:lnTo>
                <a:lnTo>
                  <a:pt x="4" y="64"/>
                </a:lnTo>
                <a:lnTo>
                  <a:pt x="4" y="61"/>
                </a:lnTo>
                <a:lnTo>
                  <a:pt x="4" y="55"/>
                </a:lnTo>
                <a:lnTo>
                  <a:pt x="4" y="52"/>
                </a:lnTo>
                <a:lnTo>
                  <a:pt x="2" y="45"/>
                </a:lnTo>
                <a:lnTo>
                  <a:pt x="2" y="40"/>
                </a:lnTo>
                <a:lnTo>
                  <a:pt x="2" y="33"/>
                </a:lnTo>
                <a:lnTo>
                  <a:pt x="2" y="25"/>
                </a:lnTo>
                <a:lnTo>
                  <a:pt x="1" y="18"/>
                </a:lnTo>
                <a:lnTo>
                  <a:pt x="2" y="14"/>
                </a:lnTo>
                <a:lnTo>
                  <a:pt x="5" y="10"/>
                </a:lnTo>
                <a:lnTo>
                  <a:pt x="8" y="6"/>
                </a:lnTo>
                <a:lnTo>
                  <a:pt x="14" y="1"/>
                </a:lnTo>
                <a:lnTo>
                  <a:pt x="22" y="0"/>
                </a:lnTo>
                <a:lnTo>
                  <a:pt x="31" y="0"/>
                </a:lnTo>
                <a:lnTo>
                  <a:pt x="37" y="4"/>
                </a:lnTo>
                <a:lnTo>
                  <a:pt x="39" y="6"/>
                </a:lnTo>
                <a:lnTo>
                  <a:pt x="42" y="10"/>
                </a:lnTo>
                <a:lnTo>
                  <a:pt x="44" y="14"/>
                </a:lnTo>
                <a:lnTo>
                  <a:pt x="45" y="2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8" name="Oval Callout 167">
            <a:extLst>
              <a:ext uri="{FF2B5EF4-FFF2-40B4-BE49-F238E27FC236}">
                <a16:creationId xmlns:a16="http://schemas.microsoft.com/office/drawing/2014/main" id="{127D57CF-17B8-544A-AB32-3A176BFBD15E}"/>
              </a:ext>
            </a:extLst>
          </p:cNvPr>
          <p:cNvSpPr/>
          <p:nvPr/>
        </p:nvSpPr>
        <p:spPr>
          <a:xfrm>
            <a:off x="5410200" y="1152525"/>
            <a:ext cx="3733800" cy="1217613"/>
          </a:xfrm>
          <a:prstGeom prst="wedgeEllipseCallout">
            <a:avLst>
              <a:gd name="adj1" fmla="val -46892"/>
              <a:gd name="adj2" fmla="val 7098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rPr>
              <a:t>Who are you?  </a:t>
            </a:r>
          </a:p>
          <a:p>
            <a:pPr algn="ctr">
              <a:defRPr/>
            </a:pPr>
            <a:r>
              <a:rPr lang="en-GB" sz="2000" dirty="0">
                <a:solidFill>
                  <a:schemeClr val="bg1"/>
                </a:solidFill>
              </a:rPr>
              <a:t>Do I know you?</a:t>
            </a:r>
          </a:p>
          <a:p>
            <a:pPr algn="ctr">
              <a:defRPr/>
            </a:pPr>
            <a:r>
              <a:rPr lang="en-GB" sz="2000" dirty="0">
                <a:solidFill>
                  <a:schemeClr val="bg1"/>
                </a:solidFill>
              </a:rPr>
              <a:t>Where are you from?</a:t>
            </a:r>
          </a:p>
        </p:txBody>
      </p:sp>
      <p:sp>
        <p:nvSpPr>
          <p:cNvPr id="171" name="Title 5">
            <a:extLst>
              <a:ext uri="{FF2B5EF4-FFF2-40B4-BE49-F238E27FC236}">
                <a16:creationId xmlns:a16="http://schemas.microsoft.com/office/drawing/2014/main" id="{8A9034AB-C761-0340-8B10-84E61113ACF1}"/>
              </a:ext>
            </a:extLst>
          </p:cNvPr>
          <p:cNvSpPr>
            <a:spLocks noGrp="1"/>
          </p:cNvSpPr>
          <p:nvPr>
            <p:ph type="title"/>
          </p:nvPr>
        </p:nvSpPr>
        <p:spPr/>
        <p:txBody>
          <a:bodyPr>
            <a:noAutofit/>
          </a:bodyPr>
          <a:lstStyle/>
          <a:p>
            <a:r>
              <a:rPr lang="en-US" sz="3500" dirty="0">
                <a:solidFill>
                  <a:schemeClr val="tx1"/>
                </a:solidFill>
                <a:latin typeface="Calibri" panose="020F0502020204030204" pitchFamily="34" charset="0"/>
                <a:cs typeface="Calibri" panose="020F0502020204030204" pitchFamily="34" charset="0"/>
              </a:rPr>
              <a:t>Commercial e-resources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1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243267"/>
            <a:ext cx="8235651" cy="1150353"/>
          </a:xfrm>
        </p:spPr>
        <p:txBody>
          <a:bodyPr>
            <a:noAutofit/>
          </a:bodyPr>
          <a:lstStyle/>
          <a:p>
            <a:r>
              <a:rPr lang="en-US" sz="3500" dirty="0">
                <a:solidFill>
                  <a:schemeClr val="tx1"/>
                </a:solidFill>
                <a:latin typeface="Calibri" panose="020F0502020204030204" pitchFamily="34" charset="0"/>
                <a:cs typeface="Calibri" panose="020F0502020204030204" pitchFamily="34" charset="0"/>
              </a:rPr>
              <a:t>Different types of commercial e-resources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1" y="1103085"/>
            <a:ext cx="8235651" cy="5268685"/>
          </a:xfrm>
        </p:spPr>
        <p:txBody>
          <a:bodyPr>
            <a:noAutofit/>
          </a:bodyPr>
          <a:lstStyle/>
          <a:p>
            <a:r>
              <a:rPr lang="en-GB" sz="2000" b="1" dirty="0"/>
              <a:t>Journals</a:t>
            </a:r>
          </a:p>
          <a:p>
            <a:pPr lvl="1"/>
            <a:r>
              <a:rPr lang="en-GB" sz="1800" dirty="0"/>
              <a:t>Publisher collections: Cambridge Journals Online, Emerald Journals, Oxford Journals Collection, SAGE Premier, Taylor &amp; Francis Online Library</a:t>
            </a:r>
          </a:p>
          <a:p>
            <a:pPr lvl="1"/>
            <a:r>
              <a:rPr lang="en-GB" sz="1800" dirty="0"/>
              <a:t>Aggregated collections (where three vendor does not own the content): </a:t>
            </a:r>
            <a:r>
              <a:rPr lang="en-GB" sz="1800" dirty="0" err="1"/>
              <a:t>BioOne</a:t>
            </a:r>
            <a:r>
              <a:rPr lang="en-GB" sz="1800" dirty="0"/>
              <a:t>, JSTOR, </a:t>
            </a:r>
            <a:r>
              <a:rPr lang="en-GB" sz="1800" dirty="0" err="1"/>
              <a:t>ProjectMUSE</a:t>
            </a:r>
            <a:endParaRPr lang="en-GB" sz="1800" dirty="0"/>
          </a:p>
          <a:p>
            <a:r>
              <a:rPr lang="en-US" sz="2000" b="1" dirty="0"/>
              <a:t>E-books</a:t>
            </a:r>
          </a:p>
          <a:p>
            <a:pPr lvl="1"/>
            <a:r>
              <a:rPr lang="en-US" sz="1800" dirty="0"/>
              <a:t>Publisher collections: Oxford Scholarship Online, Cambridge Books Online</a:t>
            </a:r>
          </a:p>
          <a:p>
            <a:pPr lvl="1"/>
            <a:r>
              <a:rPr lang="en-US" sz="1800" dirty="0"/>
              <a:t>Aggregated collections: EBSCO Academic E-book Subscription Collection, Books at JSTOR, University Press Scholarship Online </a:t>
            </a:r>
          </a:p>
          <a:p>
            <a:r>
              <a:rPr lang="en-US" sz="2000" b="1" dirty="0"/>
              <a:t>Databases</a:t>
            </a:r>
          </a:p>
          <a:p>
            <a:pPr lvl="1"/>
            <a:r>
              <a:rPr lang="en-US" sz="1800" dirty="0"/>
              <a:t>Publisher collections: Oxford Reference Online, Routledge Politics Online</a:t>
            </a:r>
          </a:p>
          <a:p>
            <a:pPr lvl="1"/>
            <a:r>
              <a:rPr lang="en-US" sz="1800" dirty="0"/>
              <a:t>Aggregated collections: Alexander Street Literature, History in Video</a:t>
            </a:r>
          </a:p>
          <a:p>
            <a:pPr lvl="1"/>
            <a:r>
              <a:rPr lang="en-US" sz="1800" dirty="0"/>
              <a:t>Bibliographic/full text databases: EBSCO resources such as Academic, Search Premier, Business Search Premier </a:t>
            </a:r>
          </a:p>
        </p:txBody>
      </p:sp>
    </p:spTree>
    <p:extLst>
      <p:ext uri="{BB962C8B-B14F-4D97-AF65-F5344CB8AC3E}">
        <p14:creationId xmlns:p14="http://schemas.microsoft.com/office/powerpoint/2010/main" val="243374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0A67E-7B42-714F-A582-B3052648D354}"/>
              </a:ext>
            </a:extLst>
          </p:cNvPr>
          <p:cNvSpPr>
            <a:spLocks noGrp="1"/>
          </p:cNvSpPr>
          <p:nvPr>
            <p:ph type="title"/>
          </p:nvPr>
        </p:nvSpPr>
        <p:spPr>
          <a:xfrm>
            <a:off x="256117" y="141667"/>
            <a:ext cx="7839535" cy="1150353"/>
          </a:xfrm>
        </p:spPr>
        <p:txBody>
          <a:bodyPr>
            <a:noAutofit/>
          </a:bodyPr>
          <a:lstStyle/>
          <a:p>
            <a:r>
              <a:rPr lang="en-US" sz="3500" dirty="0">
                <a:solidFill>
                  <a:schemeClr val="tx1"/>
                </a:solidFill>
              </a:rPr>
              <a:t>3</a:t>
            </a:r>
            <a:r>
              <a:rPr lang="en-US" sz="3500" dirty="0">
                <a:solidFill>
                  <a:schemeClr val="tx1"/>
                </a:solidFill>
                <a:latin typeface="Calibri" panose="020F0502020204030204" pitchFamily="34" charset="0"/>
                <a:cs typeface="Calibri" panose="020F0502020204030204" pitchFamily="34" charset="0"/>
              </a:rPr>
              <a:t>. Access to commercial e-resources</a:t>
            </a:r>
          </a:p>
        </p:txBody>
      </p:sp>
      <p:sp>
        <p:nvSpPr>
          <p:cNvPr id="7" name="Text Placeholder 6">
            <a:extLst>
              <a:ext uri="{FF2B5EF4-FFF2-40B4-BE49-F238E27FC236}">
                <a16:creationId xmlns:a16="http://schemas.microsoft.com/office/drawing/2014/main" id="{3BC109CA-8302-EA4C-B005-4CECF5CFAA47}"/>
              </a:ext>
            </a:extLst>
          </p:cNvPr>
          <p:cNvSpPr>
            <a:spLocks noGrp="1"/>
          </p:cNvSpPr>
          <p:nvPr>
            <p:ph type="body" idx="1"/>
          </p:nvPr>
        </p:nvSpPr>
        <p:spPr>
          <a:xfrm>
            <a:off x="652232" y="1495499"/>
            <a:ext cx="7839536" cy="4679802"/>
          </a:xfrm>
        </p:spPr>
        <p:txBody>
          <a:bodyPr>
            <a:noAutofit/>
          </a:bodyPr>
          <a:lstStyle/>
          <a:p>
            <a:r>
              <a:rPr lang="en-GB" sz="2000" dirty="0"/>
              <a:t>Publishers charge for content as standard so, to protect their business, they only allow access:</a:t>
            </a:r>
          </a:p>
          <a:p>
            <a:pPr lvl="1"/>
            <a:r>
              <a:rPr lang="en-GB" dirty="0"/>
              <a:t>to </a:t>
            </a:r>
            <a:r>
              <a:rPr lang="en-GB" b="1" dirty="0"/>
              <a:t>authorised users </a:t>
            </a:r>
            <a:r>
              <a:rPr lang="en-GB" dirty="0"/>
              <a:t>e.g. members of subscribing institutions</a:t>
            </a:r>
          </a:p>
          <a:p>
            <a:pPr lvl="1"/>
            <a:r>
              <a:rPr lang="en-GB" dirty="0"/>
              <a:t>via a </a:t>
            </a:r>
            <a:r>
              <a:rPr lang="en-GB" b="1" dirty="0"/>
              <a:t>secure route</a:t>
            </a:r>
            <a:r>
              <a:rPr lang="en-GB" dirty="0"/>
              <a:t> e.g. via a secure institutional network</a:t>
            </a:r>
          </a:p>
          <a:p>
            <a:r>
              <a:rPr lang="en-US" sz="2000" dirty="0"/>
              <a:t>The standard form of institutional access is via the IP address (internet protocol) address of the network</a:t>
            </a:r>
          </a:p>
          <a:p>
            <a:r>
              <a:rPr lang="en-US" sz="2000" dirty="0"/>
              <a:t>Other acceptable access authentication solutions include </a:t>
            </a:r>
            <a:r>
              <a:rPr lang="en-US" sz="2000" dirty="0" err="1"/>
              <a:t>EZProxy</a:t>
            </a:r>
            <a:r>
              <a:rPr lang="en-US" sz="2000" dirty="0"/>
              <a:t>, Shibboleth, </a:t>
            </a:r>
            <a:r>
              <a:rPr lang="en-US" sz="2000" dirty="0" err="1"/>
              <a:t>SimpleSAML</a:t>
            </a:r>
            <a:r>
              <a:rPr lang="en-US" sz="2000" dirty="0"/>
              <a:t>, </a:t>
            </a:r>
            <a:r>
              <a:rPr lang="en-US" sz="2000" dirty="0" err="1"/>
              <a:t>RemoteXs</a:t>
            </a:r>
            <a:r>
              <a:rPr lang="en-US" sz="2000" dirty="0"/>
              <a:t>, </a:t>
            </a:r>
            <a:r>
              <a:rPr lang="en-US" sz="2000" dirty="0" err="1"/>
              <a:t>OpenAthens</a:t>
            </a:r>
            <a:r>
              <a:rPr lang="en-US" sz="2000" dirty="0"/>
              <a:t> and library card</a:t>
            </a:r>
          </a:p>
          <a:p>
            <a:r>
              <a:rPr lang="en-US" sz="2000" dirty="0"/>
              <a:t>Usernames and passwords can be easily shared so are rarely provided</a:t>
            </a:r>
          </a:p>
        </p:txBody>
      </p:sp>
    </p:spTree>
    <p:extLst>
      <p:ext uri="{BB962C8B-B14F-4D97-AF65-F5344CB8AC3E}">
        <p14:creationId xmlns:p14="http://schemas.microsoft.com/office/powerpoint/2010/main" val="29416183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23012</TotalTime>
  <Words>4842</Words>
  <Application>Microsoft Macintosh PowerPoint</Application>
  <PresentationFormat>On-screen Show (4:3)</PresentationFormat>
  <Paragraphs>451</Paragraphs>
  <Slides>59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Calibri</vt:lpstr>
      <vt:lpstr>Calibri Light</vt:lpstr>
      <vt:lpstr>Comic Sans MS</vt:lpstr>
      <vt:lpstr>Montserrat</vt:lpstr>
      <vt:lpstr>Open Sans</vt:lpstr>
      <vt:lpstr>Custom Design</vt:lpstr>
      <vt:lpstr>1_Custom Design</vt:lpstr>
      <vt:lpstr>Licensing E-resources – The Basics </vt:lpstr>
      <vt:lpstr>Overview</vt:lpstr>
      <vt:lpstr>1. Changes in Licensing: from paywalled to open access</vt:lpstr>
      <vt:lpstr>2. Basic definitions: commercial  e-resources</vt:lpstr>
      <vt:lpstr>Basic definitions: open access resources</vt:lpstr>
      <vt:lpstr>Open access resources</vt:lpstr>
      <vt:lpstr>Commercial e-resources</vt:lpstr>
      <vt:lpstr>Different types of commercial e-resources</vt:lpstr>
      <vt:lpstr>3. Access to commercial e-resources</vt:lpstr>
      <vt:lpstr>IP addresses</vt:lpstr>
      <vt:lpstr>IP addresses explained</vt:lpstr>
      <vt:lpstr>Getting access</vt:lpstr>
      <vt:lpstr>PowerPoint Presentation</vt:lpstr>
      <vt:lpstr>PowerPoint Presentation</vt:lpstr>
      <vt:lpstr>Remote access to e-resources</vt:lpstr>
      <vt:lpstr>4. Benefits of central negotiation</vt:lpstr>
      <vt:lpstr>Share and distribute costs</vt:lpstr>
      <vt:lpstr>Examples of cost sharing models </vt:lpstr>
      <vt:lpstr>Developing a centre of expertise</vt:lpstr>
      <vt:lpstr>EIFL Guide for negotiating with publishers</vt:lpstr>
      <vt:lpstr>Negotiating for access &amp; publishing terms</vt:lpstr>
      <vt:lpstr>EIFL-negotiated savings</vt:lpstr>
      <vt:lpstr>5. Identify new resources</vt:lpstr>
      <vt:lpstr>PowerPoint Presentation</vt:lpstr>
      <vt:lpstr>Assess institutional and user needs</vt:lpstr>
      <vt:lpstr>Internal analysis</vt:lpstr>
      <vt:lpstr>EIFL negotiated resources</vt:lpstr>
      <vt:lpstr>EIFL negotiated resources</vt:lpstr>
      <vt:lpstr>6. Request pricing &amp; licensing information – EIFL resources</vt:lpstr>
      <vt:lpstr>Request pricing &amp; licensing information – non-EIFL resources</vt:lpstr>
      <vt:lpstr>7. Pricing models</vt:lpstr>
      <vt:lpstr>Access models</vt:lpstr>
      <vt:lpstr>What does “FTE” mean?</vt:lpstr>
      <vt:lpstr>8. Arrange a free trial</vt:lpstr>
      <vt:lpstr>Free trial</vt:lpstr>
      <vt:lpstr>9. The Licence</vt:lpstr>
      <vt:lpstr>The Licence Checklist </vt:lpstr>
      <vt:lpstr>PowerPoint Presentation</vt:lpstr>
      <vt:lpstr>Signing up to EIFL-negotiated e-resources</vt:lpstr>
      <vt:lpstr>10. Promote awareness and use</vt:lpstr>
      <vt:lpstr>Share the news</vt:lpstr>
      <vt:lpstr>Printed publicity</vt:lpstr>
      <vt:lpstr>Talk to people</vt:lpstr>
      <vt:lpstr>Library web pages</vt:lpstr>
      <vt:lpstr>Ideas for promoting</vt:lpstr>
      <vt:lpstr>Examples of “calls to action”</vt:lpstr>
      <vt:lpstr>Training</vt:lpstr>
      <vt:lpstr>10. Monitor Usage</vt:lpstr>
      <vt:lpstr>Monitor Usage</vt:lpstr>
      <vt:lpstr>Feedback from users </vt:lpstr>
      <vt:lpstr>Renewing subscription agreements </vt:lpstr>
      <vt:lpstr>A note for consortia</vt:lpstr>
      <vt:lpstr>12. Open access resources - journals</vt:lpstr>
      <vt:lpstr>Open access journals</vt:lpstr>
      <vt:lpstr>Open access books</vt:lpstr>
      <vt:lpstr>Open access books</vt:lpstr>
      <vt:lpstr>Promoting open access journals &amp; books</vt:lpstr>
      <vt:lpstr>More information on open access content</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Simona Siad</dc:creator>
  <cp:lastModifiedBy>Romy Beard</cp:lastModifiedBy>
  <cp:revision>268</cp:revision>
  <dcterms:created xsi:type="dcterms:W3CDTF">2014-11-07T14:28:27Z</dcterms:created>
  <dcterms:modified xsi:type="dcterms:W3CDTF">2021-11-02T17:29:00Z</dcterms:modified>
</cp:coreProperties>
</file>