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345" r:id="rId2"/>
    <p:sldId id="346" r:id="rId3"/>
    <p:sldId id="347" r:id="rId4"/>
    <p:sldId id="348" r:id="rId5"/>
    <p:sldId id="349" r:id="rId6"/>
    <p:sldId id="350" r:id="rId7"/>
    <p:sldId id="351" r:id="rId8"/>
    <p:sldId id="352" r:id="rId9"/>
    <p:sldId id="353" r:id="rId10"/>
    <p:sldId id="354" r:id="rId11"/>
    <p:sldId id="361" r:id="rId12"/>
    <p:sldId id="355" r:id="rId13"/>
    <p:sldId id="356" r:id="rId14"/>
    <p:sldId id="357" r:id="rId15"/>
    <p:sldId id="358" r:id="rId16"/>
    <p:sldId id="362" r:id="rId17"/>
    <p:sldId id="359" r:id="rId18"/>
    <p:sldId id="360" r:id="rId19"/>
    <p:sldId id="363" r:id="rId20"/>
    <p:sldId id="365" r:id="rId21"/>
    <p:sldId id="364" r:id="rId22"/>
    <p:sldId id="367" r:id="rId23"/>
    <p:sldId id="368" r:id="rId24"/>
    <p:sldId id="370" r:id="rId25"/>
    <p:sldId id="369" r:id="rId26"/>
  </p:sldIdLst>
  <p:sldSz cx="9144000" cy="5143500" type="screen16x9"/>
  <p:notesSz cx="6888163" cy="100203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100"/>
    <a:srgbClr val="C50084"/>
    <a:srgbClr val="4D4D4D"/>
    <a:srgbClr val="D52B1E"/>
    <a:srgbClr val="557630"/>
    <a:srgbClr val="00A599"/>
    <a:srgbClr val="6A813B"/>
    <a:srgbClr val="AAA38E"/>
    <a:srgbClr val="BEC5C2"/>
    <a:srgbClr val="5482A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3CC09C39-9CE5-446E-AEAF-915892A51F0D}">
  <a:tblStyle styleId="{3FD0621C-DD2D-4F94-8DB7-DDE1EBF4787F}" styleName="HL_Table_1">
    <a:tblBg>
      <a:effect>
        <a:effectLst/>
      </a:effect>
    </a:tblBg>
    <a:wholeTbl>
      <a:tcTxStyle b="off"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w="4233" cap="flat" cmpd="sng" algn="ctr">
              <a:solidFill>
                <a:schemeClr val="phClr"/>
              </a:solidFill>
              <a:prstDash val="solid"/>
            </a:ln>
          </a:insideH>
          <a:insideV>
            <a:ln>
              <a:noFill/>
            </a:ln>
          </a:insideV>
          <a:tl2br>
            <a:ln>
              <a:noFill/>
            </a:ln>
          </a:tl2br>
          <a:tr2bl>
            <a:ln>
              <a:noFill/>
            </a:ln>
          </a:tr2bl>
        </a:tcBdr>
        <a:fill>
          <a:noFill/>
        </a:fill>
      </a:tcStyle>
    </a:wholeTbl>
    <a:firstRow>
      <a:tcTxStyle b="on"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a:noFill/>
            </a:ln>
          </a:insideH>
          <a:insideV>
            <a:ln>
              <a:noFill/>
            </a:ln>
          </a:insideV>
          <a:tl2br>
            <a:ln>
              <a:noFill/>
            </a:ln>
          </a:tl2br>
          <a:tr2bl>
            <a:ln>
              <a:noFill/>
            </a:ln>
          </a:tr2bl>
        </a:tcBdr>
        <a:fill>
          <a:noFill/>
        </a:fill>
      </a:tcStyle>
    </a:firstRow>
  </a:tblStyle>
  <a:tblStyle styleId="{3CC09C39-9CE5-446E-AEAF-915892A51F0D}" styleName="HL_Table_2">
    <a:tblBg>
      <a:effect>
        <a:effectLst/>
      </a:effect>
    </a:tblBg>
    <a:wholeTbl>
      <a:tcTxStyle b="off"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w="4233" cap="flat" cmpd="sng" algn="ctr">
              <a:solidFill>
                <a:schemeClr val="phClr"/>
              </a:solidFill>
              <a:prstDash val="solid"/>
            </a:ln>
          </a:insideH>
          <a:insideV>
            <a:ln>
              <a:noFill/>
            </a:ln>
          </a:insideV>
          <a:tl2br>
            <a:ln>
              <a:noFill/>
            </a:ln>
          </a:tl2br>
          <a:tr2bl>
            <a:ln>
              <a:noFill/>
            </a:ln>
          </a:tr2bl>
        </a:tcBdr>
        <a:fill>
          <a:noFill/>
        </a:fill>
      </a:tcStyle>
    </a:wholeTbl>
    <a:band1H>
      <a:tcTxStyle b="off" i="off">
        <a:fontRef idx="major"/>
        <a:schemeClr val="tx1"/>
      </a:tcTxStyle>
      <a:tcStyle>
        <a:tcBdr/>
        <a:fill>
          <a:noFill/>
        </a:fill>
      </a:tcStyle>
    </a:band1H>
    <a:band2H>
      <a:tcTxStyle b="off" i="off">
        <a:fontRef idx="major"/>
        <a:schemeClr val="tx1"/>
      </a:tcTxStyle>
      <a:tcStyle>
        <a:tcBdr/>
        <a:fill>
          <a:solidFill>
            <a:schemeClr val="phClr">
              <a:alpha val="10000"/>
            </a:schemeClr>
          </a:solidFill>
        </a:fill>
      </a:tcStyle>
    </a:band2H>
    <a:firstRow>
      <a:tcTxStyle b="on" i="off">
        <a:fontRef idx="major"/>
        <a:schemeClr val="tx1"/>
      </a:tcTxStyle>
      <a:tcStyle>
        <a:tcBdr>
          <a:left>
            <a:ln>
              <a:noFill/>
            </a:ln>
          </a:left>
          <a:right>
            <a:ln>
              <a:noFill/>
            </a:ln>
          </a:right>
          <a:top>
            <a:ln w="4233" cap="flat" cmpd="sng" algn="ctr">
              <a:solidFill>
                <a:schemeClr val="phClr"/>
              </a:solidFill>
              <a:prstDash val="solid"/>
            </a:ln>
          </a:top>
          <a:bottom>
            <a:ln w="4233" cap="flat" cmpd="sng" algn="ctr">
              <a:solidFill>
                <a:schemeClr val="phClr"/>
              </a:solidFill>
              <a:prstDash val="solid"/>
            </a:ln>
          </a:bottom>
          <a:insideH>
            <a:ln>
              <a:noFill/>
            </a:ln>
          </a:insideH>
          <a:insideV>
            <a:ln>
              <a:noFill/>
            </a:ln>
          </a:insideV>
          <a:tl2br>
            <a:ln>
              <a:noFill/>
            </a:ln>
          </a:tl2br>
          <a:tr2bl>
            <a:ln>
              <a:noFill/>
            </a:ln>
          </a:tr2bl>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68" autoAdjust="0"/>
    <p:restoredTop sz="89706" autoAdjust="0"/>
  </p:normalViewPr>
  <p:slideViewPr>
    <p:cSldViewPr snapToGrid="0">
      <p:cViewPr>
        <p:scale>
          <a:sx n="80" d="100"/>
          <a:sy n="80" d="100"/>
        </p:scale>
        <p:origin x="-1848" y="-1296"/>
      </p:cViewPr>
      <p:guideLst>
        <p:guide orient="horz" pos="827"/>
        <p:guide orient="horz" pos="1152"/>
        <p:guide orient="horz" pos="2833"/>
        <p:guide orient="horz" pos="2107"/>
        <p:guide pos="2941"/>
        <p:guide pos="4298"/>
        <p:guide pos="5594"/>
      </p:guideLst>
    </p:cSldViewPr>
  </p:slid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79" d="100"/>
          <a:sy n="79" d="100"/>
        </p:scale>
        <p:origin x="-3912" y="-90"/>
      </p:cViewPr>
      <p:guideLst>
        <p:guide orient="horz" pos="3156"/>
        <p:guide pos="2169"/>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4ACABF49-9B2B-494E-A5E7-FC5144A0097E}" type="datetimeFigureOut">
              <a:rPr lang="en-GB" smtClean="0"/>
              <a:t>07/07/2016</a:t>
            </a:fld>
            <a:endParaRPr lang="en-GB"/>
          </a:p>
        </p:txBody>
      </p:sp>
      <p:sp>
        <p:nvSpPr>
          <p:cNvPr id="4" name="Footer Placeholder 3"/>
          <p:cNvSpPr>
            <a:spLocks noGrp="1"/>
          </p:cNvSpPr>
          <p:nvPr>
            <p:ph type="ftr" sz="quarter" idx="2"/>
          </p:nvPr>
        </p:nvSpPr>
        <p:spPr>
          <a:xfrm>
            <a:off x="0" y="9517063"/>
            <a:ext cx="2984500" cy="50165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902075" y="9517063"/>
            <a:ext cx="2984500" cy="501650"/>
          </a:xfrm>
          <a:prstGeom prst="rect">
            <a:avLst/>
          </a:prstGeom>
        </p:spPr>
        <p:txBody>
          <a:bodyPr vert="horz" lIns="91440" tIns="45720" rIns="91440" bIns="45720" rtlCol="0" anchor="b"/>
          <a:lstStyle>
            <a:lvl1pPr algn="r">
              <a:defRPr sz="1200"/>
            </a:lvl1pPr>
          </a:lstStyle>
          <a:p>
            <a:fld id="{1AF17BBD-B601-44F3-B6FA-01A32DB9DF64}" type="slidenum">
              <a:rPr lang="en-GB" smtClean="0"/>
              <a:t>‹#›</a:t>
            </a:fld>
            <a:endParaRPr lang="en-GB"/>
          </a:p>
        </p:txBody>
      </p:sp>
    </p:spTree>
    <p:extLst>
      <p:ext uri="{BB962C8B-B14F-4D97-AF65-F5344CB8AC3E}">
        <p14:creationId xmlns:p14="http://schemas.microsoft.com/office/powerpoint/2010/main" val="35656687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a:defRPr sz="1300"/>
            </a:lvl1pPr>
          </a:lstStyle>
          <a:p>
            <a:fld id="{28A40E5E-7EA0-4B84-84B8-AA0E637BE4F2}" type="datetimeFigureOut">
              <a:rPr lang="en-GB" smtClean="0"/>
              <a:t>07/07/2016</a:t>
            </a:fld>
            <a:endParaRPr lang="en-GB"/>
          </a:p>
        </p:txBody>
      </p:sp>
      <p:sp>
        <p:nvSpPr>
          <p:cNvPr id="4" name="Slide Image Placeholder 3"/>
          <p:cNvSpPr>
            <a:spLocks noGrp="1" noRot="1" noChangeAspect="1"/>
          </p:cNvSpPr>
          <p:nvPr>
            <p:ph type="sldImg" idx="2"/>
          </p:nvPr>
        </p:nvSpPr>
        <p:spPr>
          <a:xfrm>
            <a:off x="104775" y="750888"/>
            <a:ext cx="6678613" cy="3757612"/>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a:defRPr sz="1300"/>
            </a:lvl1pPr>
          </a:lstStyle>
          <a:p>
            <a:fld id="{16A93497-DD6C-4E8D-8933-71AF6242EF67}" type="slidenum">
              <a:rPr lang="en-GB" smtClean="0"/>
              <a:t>‹#›</a:t>
            </a:fld>
            <a:endParaRPr lang="en-GB"/>
          </a:p>
        </p:txBody>
      </p:sp>
    </p:spTree>
    <p:extLst>
      <p:ext uri="{BB962C8B-B14F-4D97-AF65-F5344CB8AC3E}">
        <p14:creationId xmlns:p14="http://schemas.microsoft.com/office/powerpoint/2010/main" val="149529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3</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13</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14</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15</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16</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17</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18</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19</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20</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21</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22</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4</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23</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24</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de-DE" dirty="0" smtClean="0"/>
              <a:t>Bei bloßer Speicherung</a:t>
            </a:r>
            <a:r>
              <a:rPr lang="de-DE" baseline="0" dirty="0" smtClean="0"/>
              <a:t> in den USA auch Anonymisierung und Verschlüsselung möglich</a:t>
            </a:r>
            <a:endParaRPr lang="en-US" dirty="0"/>
          </a:p>
        </p:txBody>
      </p:sp>
      <p:sp>
        <p:nvSpPr>
          <p:cNvPr id="4" name="Slide Number Placeholder 3"/>
          <p:cNvSpPr>
            <a:spLocks noGrp="1"/>
          </p:cNvSpPr>
          <p:nvPr>
            <p:ph type="sldNum" sz="quarter" idx="10"/>
          </p:nvPr>
        </p:nvSpPr>
        <p:spPr/>
        <p:txBody>
          <a:bodyPr/>
          <a:lstStyle/>
          <a:p>
            <a:fld id="{16A93497-DD6C-4E8D-8933-71AF6242EF67}" type="slidenum">
              <a:rPr lang="en-GB" smtClean="0"/>
              <a:t>25</a:t>
            </a:fld>
            <a:endParaRPr lang="en-GB"/>
          </a:p>
        </p:txBody>
      </p:sp>
    </p:spTree>
    <p:extLst>
      <p:ext uri="{BB962C8B-B14F-4D97-AF65-F5344CB8AC3E}">
        <p14:creationId xmlns:p14="http://schemas.microsoft.com/office/powerpoint/2010/main" val="23982113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5</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16A93497-DD6C-4E8D-8933-71AF6242EF67}" type="slidenum">
              <a:rPr lang="en-GB" smtClean="0"/>
              <a:t>6</a:t>
            </a:fld>
            <a:endParaRPr lang="en-GB"/>
          </a:p>
        </p:txBody>
      </p:sp>
    </p:spTree>
    <p:extLst>
      <p:ext uri="{BB962C8B-B14F-4D97-AF65-F5344CB8AC3E}">
        <p14:creationId xmlns:p14="http://schemas.microsoft.com/office/powerpoint/2010/main" val="162392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7</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8</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9</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10</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dt" sz="quarter" idx="1"/>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1BBBBD9F-D6E0-40FF-88C1-5DBBA833A28F}" type="datetime1">
              <a:rPr lang="en-GB" sz="1300" b="0">
                <a:latin typeface="Times New Roman" pitchFamily="18" charset="0"/>
              </a:rPr>
              <a:pPr/>
              <a:t>07/07/2016</a:t>
            </a:fld>
            <a:endParaRPr lang="en-GB" sz="1300" b="0" dirty="0">
              <a:latin typeface="Times New Roman" pitchFamily="18" charset="0"/>
            </a:endParaRPr>
          </a:p>
        </p:txBody>
      </p:sp>
      <p:sp>
        <p:nvSpPr>
          <p:cNvPr id="30723" name="Rectangle 7"/>
          <p:cNvSpPr>
            <a:spLocks noGrp="1" noChangeArrowheads="1"/>
          </p:cNvSpPr>
          <p:nvPr>
            <p:ph type="sldNum" sz="quarter" idx="5"/>
          </p:nvPr>
        </p:nvSpPr>
        <p:spPr>
          <a:noFill/>
        </p:spPr>
        <p:txBody>
          <a:bodyPr/>
          <a:lstStyle>
            <a:lvl1pPr defTabSz="1017932" eaLnBrk="0" hangingPunct="0">
              <a:defRPr sz="1100" b="1">
                <a:solidFill>
                  <a:schemeClr val="tx1"/>
                </a:solidFill>
                <a:latin typeface="Arial" pitchFamily="34" charset="0"/>
                <a:ea typeface="Geneva"/>
                <a:cs typeface="Geneva"/>
              </a:defRPr>
            </a:lvl1pPr>
            <a:lvl2pPr marL="757380" indent="-291301" defTabSz="1017932" eaLnBrk="0" hangingPunct="0">
              <a:defRPr sz="1100" b="1">
                <a:solidFill>
                  <a:schemeClr val="tx1"/>
                </a:solidFill>
                <a:latin typeface="Arial" pitchFamily="34" charset="0"/>
                <a:ea typeface="Geneva"/>
                <a:cs typeface="Geneva"/>
              </a:defRPr>
            </a:lvl2pPr>
            <a:lvl3pPr marL="1165201" indent="-233040" defTabSz="1017932" eaLnBrk="0" hangingPunct="0">
              <a:defRPr sz="1100" b="1">
                <a:solidFill>
                  <a:schemeClr val="tx1"/>
                </a:solidFill>
                <a:latin typeface="Arial" pitchFamily="34" charset="0"/>
                <a:ea typeface="Geneva"/>
                <a:cs typeface="Geneva"/>
              </a:defRPr>
            </a:lvl3pPr>
            <a:lvl4pPr marL="1631281" indent="-233040" defTabSz="1017932" eaLnBrk="0" hangingPunct="0">
              <a:defRPr sz="1100" b="1">
                <a:solidFill>
                  <a:schemeClr val="tx1"/>
                </a:solidFill>
                <a:latin typeface="Arial" pitchFamily="34" charset="0"/>
                <a:ea typeface="Geneva"/>
                <a:cs typeface="Geneva"/>
              </a:defRPr>
            </a:lvl4pPr>
            <a:lvl5pPr marL="2097361" indent="-233040" defTabSz="1017932" eaLnBrk="0" hangingPunct="0">
              <a:defRPr sz="1100" b="1">
                <a:solidFill>
                  <a:schemeClr val="tx1"/>
                </a:solidFill>
                <a:latin typeface="Arial" pitchFamily="34" charset="0"/>
                <a:ea typeface="Geneva"/>
                <a:cs typeface="Geneva"/>
              </a:defRPr>
            </a:lvl5pPr>
            <a:lvl6pPr marL="2563443" indent="-233040" defTabSz="1017932" eaLnBrk="0" fontAlgn="base" hangingPunct="0">
              <a:spcBef>
                <a:spcPct val="0"/>
              </a:spcBef>
              <a:spcAft>
                <a:spcPct val="0"/>
              </a:spcAft>
              <a:defRPr sz="1100" b="1">
                <a:solidFill>
                  <a:schemeClr val="tx1"/>
                </a:solidFill>
                <a:latin typeface="Arial" pitchFamily="34" charset="0"/>
                <a:ea typeface="Geneva"/>
                <a:cs typeface="Geneva"/>
              </a:defRPr>
            </a:lvl6pPr>
            <a:lvl7pPr marL="3029522" indent="-233040" defTabSz="1017932" eaLnBrk="0" fontAlgn="base" hangingPunct="0">
              <a:spcBef>
                <a:spcPct val="0"/>
              </a:spcBef>
              <a:spcAft>
                <a:spcPct val="0"/>
              </a:spcAft>
              <a:defRPr sz="1100" b="1">
                <a:solidFill>
                  <a:schemeClr val="tx1"/>
                </a:solidFill>
                <a:latin typeface="Arial" pitchFamily="34" charset="0"/>
                <a:ea typeface="Geneva"/>
                <a:cs typeface="Geneva"/>
              </a:defRPr>
            </a:lvl7pPr>
            <a:lvl8pPr marL="3495602" indent="-233040" defTabSz="1017932" eaLnBrk="0" fontAlgn="base" hangingPunct="0">
              <a:spcBef>
                <a:spcPct val="0"/>
              </a:spcBef>
              <a:spcAft>
                <a:spcPct val="0"/>
              </a:spcAft>
              <a:defRPr sz="1100" b="1">
                <a:solidFill>
                  <a:schemeClr val="tx1"/>
                </a:solidFill>
                <a:latin typeface="Arial" pitchFamily="34" charset="0"/>
                <a:ea typeface="Geneva"/>
                <a:cs typeface="Geneva"/>
              </a:defRPr>
            </a:lvl8pPr>
            <a:lvl9pPr marL="3961682" indent="-233040" defTabSz="1017932" eaLnBrk="0" fontAlgn="base" hangingPunct="0">
              <a:spcBef>
                <a:spcPct val="0"/>
              </a:spcBef>
              <a:spcAft>
                <a:spcPct val="0"/>
              </a:spcAft>
              <a:defRPr sz="1100" b="1">
                <a:solidFill>
                  <a:schemeClr val="tx1"/>
                </a:solidFill>
                <a:latin typeface="Arial" pitchFamily="34" charset="0"/>
                <a:ea typeface="Geneva"/>
                <a:cs typeface="Geneva"/>
              </a:defRPr>
            </a:lvl9pPr>
          </a:lstStyle>
          <a:p>
            <a:fld id="{CB420A52-11E6-4DE5-84C7-CDC68A538192}" type="slidenum">
              <a:rPr lang="en-GB" sz="1300" b="0">
                <a:latin typeface="Times New Roman" pitchFamily="18" charset="0"/>
              </a:rPr>
              <a:pPr/>
              <a:t>11</a:t>
            </a:fld>
            <a:endParaRPr lang="en-GB" sz="1300" b="0" dirty="0">
              <a:latin typeface="Times New Roman" pitchFamily="18" charset="0"/>
            </a:endParaRPr>
          </a:p>
        </p:txBody>
      </p:sp>
      <p:sp>
        <p:nvSpPr>
          <p:cNvPr id="30724" name="Rectangle 2"/>
          <p:cNvSpPr>
            <a:spLocks noGrp="1" noRot="1" noChangeAspect="1" noChangeArrowheads="1" noTextEdit="1"/>
          </p:cNvSpPr>
          <p:nvPr>
            <p:ph type="sldImg"/>
          </p:nvPr>
        </p:nvSpPr>
        <p:spPr>
          <a:xfrm>
            <a:off x="103188" y="750888"/>
            <a:ext cx="6681787" cy="3757612"/>
          </a:xfrm>
          <a:ln/>
        </p:spPr>
      </p:sp>
      <p:sp>
        <p:nvSpPr>
          <p:cNvPr id="30725" name="Rectangle 3"/>
          <p:cNvSpPr>
            <a:spLocks noGrp="1" noChangeArrowheads="1"/>
          </p:cNvSpPr>
          <p:nvPr>
            <p:ph type="body" idx="1"/>
          </p:nvPr>
        </p:nvSpPr>
        <p:spPr>
          <a:noFill/>
        </p:spPr>
        <p:txBody>
          <a:bodyPr/>
          <a:lstStyle/>
          <a:p>
            <a:endParaRPr lang="en-GB" dirty="0" smtClean="0">
              <a:ea typeface="Geneva"/>
              <a:cs typeface="Geneva"/>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1" y="0"/>
            <a:ext cx="9134977" cy="5143500"/>
          </a:xfrm>
          <a:prstGeom prst="rect">
            <a:avLst/>
          </a:prstGeom>
        </p:spPr>
      </p:pic>
      <p:sp>
        <p:nvSpPr>
          <p:cNvPr id="3"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10" name="OurLogo"/>
          <p:cNvSpPr>
            <a:spLocks noGrp="1" noChangeAspect="1"/>
          </p:cNvSpPr>
          <p:nvPr>
            <p:ph type="pic" sz="quarter" idx="13"/>
          </p:nvPr>
        </p:nvSpPr>
        <p:spPr>
          <a:xfrm>
            <a:off x="576000" y="576000"/>
            <a:ext cx="828000" cy="828000"/>
          </a:xfrm>
        </p:spPr>
        <p:txBody>
          <a:bodyPr/>
          <a:lstStyle>
            <a:lvl1pPr marL="0" indent="0">
              <a:buNone/>
              <a:defRPr/>
            </a:lvl1pPr>
          </a:lstStyle>
          <a:p>
            <a:endParaRPr lang="en-GB"/>
          </a:p>
        </p:txBody>
      </p:sp>
      <p:sp>
        <p:nvSpPr>
          <p:cNvPr id="5"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p:txBody>
      </p:sp>
      <p:sp>
        <p:nvSpPr>
          <p:cNvPr id="9"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p:txBody>
      </p:sp>
      <p:sp>
        <p:nvSpPr>
          <p:cNvPr id="7"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dirty="0" smtClean="0"/>
              <a:t>Click to edit Master title style</a:t>
            </a:r>
            <a:endParaRPr lang="en-GB" dirty="0"/>
          </a:p>
        </p:txBody>
      </p:sp>
    </p:spTree>
    <p:extLst>
      <p:ext uri="{BB962C8B-B14F-4D97-AF65-F5344CB8AC3E}">
        <p14:creationId xmlns:p14="http://schemas.microsoft.com/office/powerpoint/2010/main" val="3167613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ual column - comparison">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Column Title Right"/>
          <p:cNvSpPr>
            <a:spLocks noGrp="1"/>
          </p:cNvSpPr>
          <p:nvPr>
            <p:ph type="body" sz="quarter" idx="17"/>
          </p:nvPr>
        </p:nvSpPr>
        <p:spPr>
          <a:xfrm>
            <a:off x="47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dirty="0" smtClean="0"/>
              <a:t>Click to edit Master text styles</a:t>
            </a:r>
          </a:p>
        </p:txBody>
      </p:sp>
      <p:sp>
        <p:nvSpPr>
          <p:cNvPr id="9" name="Column Title Left"/>
          <p:cNvSpPr>
            <a:spLocks noGrp="1"/>
          </p:cNvSpPr>
          <p:nvPr>
            <p:ph type="body" sz="quarter" idx="15"/>
          </p:nvPr>
        </p:nvSpPr>
        <p:spPr>
          <a:xfrm>
            <a:off x="288000" y="1338262"/>
            <a:ext cx="4068000" cy="360000"/>
          </a:xfrm>
        </p:spPr>
        <p:txBody>
          <a:bodyPr anchor="ctr" anchorCtr="0">
            <a:noAutofit/>
          </a:bodyPr>
          <a:lstStyle>
            <a:lvl1pPr marL="0" indent="0" algn="l" rtl="0">
              <a:buNone/>
              <a:defRPr sz="2200">
                <a:solidFill>
                  <a:schemeClr val="accent1"/>
                </a:solidFill>
                <a:latin typeface="+mj-lt"/>
              </a:defRPr>
            </a:lvl1pPr>
          </a:lstStyle>
          <a:p>
            <a:pPr lvl="0"/>
            <a:r>
              <a:rPr lang="en-US" dirty="0"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14" name="Content Left"/>
          <p:cNvSpPr>
            <a:spLocks noGrp="1"/>
          </p:cNvSpPr>
          <p:nvPr>
            <p:ph sz="quarter" idx="12"/>
          </p:nvPr>
        </p:nvSpPr>
        <p:spPr>
          <a:xfrm>
            <a:off x="288000" y="1706400"/>
            <a:ext cx="4068000" cy="312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Content Left"/>
          <p:cNvSpPr>
            <a:spLocks noGrp="1"/>
          </p:cNvSpPr>
          <p:nvPr>
            <p:ph sz="quarter" idx="18"/>
          </p:nvPr>
        </p:nvSpPr>
        <p:spPr>
          <a:xfrm>
            <a:off x="4788000" y="1706400"/>
            <a:ext cx="4068000" cy="31212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Tree>
    <p:extLst>
      <p:ext uri="{BB962C8B-B14F-4D97-AF65-F5344CB8AC3E}">
        <p14:creationId xmlns:p14="http://schemas.microsoft.com/office/powerpoint/2010/main" val="13720605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iple colum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264000" y="1338262"/>
            <a:ext cx="2592000" cy="3488919"/>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2" name="Content Middle"/>
          <p:cNvSpPr>
            <a:spLocks noGrp="1"/>
          </p:cNvSpPr>
          <p:nvPr>
            <p:ph sz="quarter" idx="16"/>
          </p:nvPr>
        </p:nvSpPr>
        <p:spPr>
          <a:xfrm>
            <a:off x="3276000" y="1338262"/>
            <a:ext cx="2592000" cy="3467654"/>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ontent Left"/>
          <p:cNvSpPr>
            <a:spLocks noGrp="1"/>
          </p:cNvSpPr>
          <p:nvPr>
            <p:ph sz="quarter" idx="12"/>
          </p:nvPr>
        </p:nvSpPr>
        <p:spPr>
          <a:xfrm>
            <a:off x="288000" y="1338262"/>
            <a:ext cx="2592000" cy="3467654"/>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dirty="0"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219048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iple column - comparison">
    <p:spTree>
      <p:nvGrpSpPr>
        <p:cNvPr id="1" name=""/>
        <p:cNvGrpSpPr/>
        <p:nvPr/>
      </p:nvGrpSpPr>
      <p:grpSpPr>
        <a:xfrm>
          <a:off x="0" y="0"/>
          <a:ext cx="0" cy="0"/>
          <a:chOff x="0" y="0"/>
          <a:chExt cx="0" cy="0"/>
        </a:xfrm>
      </p:grpSpPr>
      <p:sp>
        <p:nvSpPr>
          <p:cNvPr id="1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p:cNvSpPr>
            <a:spLocks noGrp="1"/>
          </p:cNvSpPr>
          <p:nvPr>
            <p:ph sz="quarter" idx="18"/>
          </p:nvPr>
        </p:nvSpPr>
        <p:spPr>
          <a:xfrm>
            <a:off x="6192663" y="1705970"/>
            <a:ext cx="2628000" cy="3131844"/>
          </a:xfrm>
        </p:spPr>
        <p:txBody>
          <a:bodyPr>
            <a:normAutofit/>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Column Title Right"/>
          <p:cNvSpPr>
            <a:spLocks noGrp="1"/>
          </p:cNvSpPr>
          <p:nvPr>
            <p:ph type="body" sz="quarter" idx="19"/>
          </p:nvPr>
        </p:nvSpPr>
        <p:spPr>
          <a:xfrm>
            <a:off x="6192663"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dirty="0" smtClean="0"/>
              <a:t>Click to edit Master text styles</a:t>
            </a:r>
          </a:p>
        </p:txBody>
      </p:sp>
      <p:sp>
        <p:nvSpPr>
          <p:cNvPr id="12" name="Content Middle"/>
          <p:cNvSpPr>
            <a:spLocks noGrp="1"/>
          </p:cNvSpPr>
          <p:nvPr>
            <p:ph sz="quarter" idx="16"/>
          </p:nvPr>
        </p:nvSpPr>
        <p:spPr>
          <a:xfrm>
            <a:off x="3240332" y="1705970"/>
            <a:ext cx="2628000" cy="3142477"/>
          </a:xfrm>
        </p:spPr>
        <p:txBody>
          <a:bodyPr>
            <a:normAutofit/>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Column Title Middle"/>
          <p:cNvSpPr>
            <a:spLocks noGrp="1"/>
          </p:cNvSpPr>
          <p:nvPr>
            <p:ph type="body" sz="quarter" idx="17"/>
          </p:nvPr>
        </p:nvSpPr>
        <p:spPr>
          <a:xfrm>
            <a:off x="3237157"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dirty="0" smtClean="0"/>
              <a:t>Click to edit Master text styles</a:t>
            </a:r>
          </a:p>
        </p:txBody>
      </p:sp>
      <p:sp>
        <p:nvSpPr>
          <p:cNvPr id="6" name="Content Left"/>
          <p:cNvSpPr>
            <a:spLocks noGrp="1"/>
          </p:cNvSpPr>
          <p:nvPr>
            <p:ph sz="quarter" idx="12"/>
          </p:nvPr>
        </p:nvSpPr>
        <p:spPr>
          <a:xfrm>
            <a:off x="288000" y="1705970"/>
            <a:ext cx="2628000" cy="3142477"/>
          </a:xfrm>
        </p:spPr>
        <p:txBody>
          <a:bodyPr>
            <a:normAutofit/>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lumn Title Left"/>
          <p:cNvSpPr>
            <a:spLocks noGrp="1"/>
          </p:cNvSpPr>
          <p:nvPr>
            <p:ph type="body" sz="quarter" idx="15"/>
          </p:nvPr>
        </p:nvSpPr>
        <p:spPr>
          <a:xfrm>
            <a:off x="284825" y="1338262"/>
            <a:ext cx="2628000" cy="360000"/>
          </a:xfrm>
        </p:spPr>
        <p:txBody>
          <a:bodyPr anchor="ctr" anchorCtr="0">
            <a:noAutofit/>
          </a:bodyPr>
          <a:lstStyle>
            <a:lvl1pPr marL="0" indent="0" algn="l" rtl="0">
              <a:buNone/>
              <a:defRPr sz="2000">
                <a:solidFill>
                  <a:schemeClr val="accent1"/>
                </a:solidFill>
                <a:latin typeface="+mj-lt"/>
              </a:defRPr>
            </a:lvl1pPr>
          </a:lstStyle>
          <a:p>
            <a:pPr lvl="0"/>
            <a:r>
              <a:rPr lang="en-US" dirty="0"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4768956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stones">
    <p:spTree>
      <p:nvGrpSpPr>
        <p:cNvPr id="1" name=""/>
        <p:cNvGrpSpPr/>
        <p:nvPr/>
      </p:nvGrpSpPr>
      <p:grpSpPr>
        <a:xfrm>
          <a:off x="0" y="0"/>
          <a:ext cx="0" cy="0"/>
          <a:chOff x="0" y="0"/>
          <a:chExt cx="0" cy="0"/>
        </a:xfrm>
      </p:grpSpPr>
      <p:sp>
        <p:nvSpPr>
          <p:cNvPr id="3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3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4" name="Tombstone Content 8"/>
          <p:cNvSpPr>
            <a:spLocks noGrp="1"/>
          </p:cNvSpPr>
          <p:nvPr>
            <p:ph sz="quarter" idx="52"/>
          </p:nvPr>
        </p:nvSpPr>
        <p:spPr>
          <a:xfrm>
            <a:off x="6845811"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5" name="Tombstone Title 8"/>
          <p:cNvSpPr>
            <a:spLocks noGrp="1"/>
          </p:cNvSpPr>
          <p:nvPr>
            <p:ph type="body" sz="quarter" idx="53"/>
          </p:nvPr>
        </p:nvSpPr>
        <p:spPr>
          <a:xfrm>
            <a:off x="6845811"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9" name="Tombstone Picture 8"/>
          <p:cNvSpPr>
            <a:spLocks noGrp="1"/>
          </p:cNvSpPr>
          <p:nvPr>
            <p:ph type="pic" sz="quarter" idx="56"/>
          </p:nvPr>
        </p:nvSpPr>
        <p:spPr>
          <a:xfrm>
            <a:off x="6845811" y="3136463"/>
            <a:ext cx="390525" cy="390525"/>
          </a:xfrm>
        </p:spPr>
        <p:txBody>
          <a:bodyPr>
            <a:normAutofit/>
          </a:bodyPr>
          <a:lstStyle>
            <a:lvl1pPr>
              <a:defRPr sz="1000"/>
            </a:lvl1pPr>
          </a:lstStyle>
          <a:p>
            <a:endParaRPr lang="en-GB"/>
          </a:p>
        </p:txBody>
      </p:sp>
      <p:sp>
        <p:nvSpPr>
          <p:cNvPr id="71" name="Tombstone Content 7"/>
          <p:cNvSpPr>
            <a:spLocks noGrp="1"/>
          </p:cNvSpPr>
          <p:nvPr>
            <p:ph sz="quarter" idx="50"/>
          </p:nvPr>
        </p:nvSpPr>
        <p:spPr>
          <a:xfrm>
            <a:off x="4660124"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2" name="Tombstone Title 7"/>
          <p:cNvSpPr>
            <a:spLocks noGrp="1"/>
          </p:cNvSpPr>
          <p:nvPr>
            <p:ph type="body" sz="quarter" idx="51"/>
          </p:nvPr>
        </p:nvSpPr>
        <p:spPr>
          <a:xfrm>
            <a:off x="4660124"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8" name="Tombstone Picture 7"/>
          <p:cNvSpPr>
            <a:spLocks noGrp="1"/>
          </p:cNvSpPr>
          <p:nvPr>
            <p:ph type="pic" sz="quarter" idx="55"/>
          </p:nvPr>
        </p:nvSpPr>
        <p:spPr>
          <a:xfrm>
            <a:off x="4659874" y="3136463"/>
            <a:ext cx="390525" cy="390525"/>
          </a:xfrm>
        </p:spPr>
        <p:txBody>
          <a:bodyPr>
            <a:normAutofit/>
          </a:bodyPr>
          <a:lstStyle>
            <a:lvl1pPr>
              <a:defRPr sz="1000"/>
            </a:lvl1pPr>
          </a:lstStyle>
          <a:p>
            <a:endParaRPr lang="en-GB"/>
          </a:p>
        </p:txBody>
      </p:sp>
      <p:sp>
        <p:nvSpPr>
          <p:cNvPr id="68" name="Tombstone Content 6"/>
          <p:cNvSpPr>
            <a:spLocks noGrp="1"/>
          </p:cNvSpPr>
          <p:nvPr>
            <p:ph sz="quarter" idx="48"/>
          </p:nvPr>
        </p:nvSpPr>
        <p:spPr>
          <a:xfrm>
            <a:off x="2474437"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9" name="Tombstone Title 6"/>
          <p:cNvSpPr>
            <a:spLocks noGrp="1"/>
          </p:cNvSpPr>
          <p:nvPr>
            <p:ph type="body" sz="quarter" idx="49"/>
          </p:nvPr>
        </p:nvSpPr>
        <p:spPr>
          <a:xfrm>
            <a:off x="2474437" y="3584138"/>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77" name="Tombstone Picture 6"/>
          <p:cNvSpPr>
            <a:spLocks noGrp="1"/>
          </p:cNvSpPr>
          <p:nvPr>
            <p:ph type="pic" sz="quarter" idx="54"/>
          </p:nvPr>
        </p:nvSpPr>
        <p:spPr>
          <a:xfrm>
            <a:off x="2473937" y="3136463"/>
            <a:ext cx="390525" cy="390525"/>
          </a:xfrm>
        </p:spPr>
        <p:txBody>
          <a:bodyPr>
            <a:normAutofit/>
          </a:bodyPr>
          <a:lstStyle>
            <a:lvl1pPr>
              <a:defRPr sz="1000"/>
            </a:lvl1pPr>
          </a:lstStyle>
          <a:p>
            <a:endParaRPr lang="en-GB"/>
          </a:p>
        </p:txBody>
      </p:sp>
      <p:sp>
        <p:nvSpPr>
          <p:cNvPr id="64" name="Tombstone Content 5"/>
          <p:cNvSpPr>
            <a:spLocks noGrp="1"/>
          </p:cNvSpPr>
          <p:nvPr>
            <p:ph sz="quarter" idx="45"/>
          </p:nvPr>
        </p:nvSpPr>
        <p:spPr>
          <a:xfrm>
            <a:off x="284163" y="3775634"/>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Tombstone Title 5"/>
          <p:cNvSpPr>
            <a:spLocks noGrp="1"/>
          </p:cNvSpPr>
          <p:nvPr>
            <p:ph type="body" sz="quarter" idx="46"/>
          </p:nvPr>
        </p:nvSpPr>
        <p:spPr>
          <a:xfrm>
            <a:off x="284163" y="3584138"/>
            <a:ext cx="2007677" cy="180975"/>
          </a:xfrm>
        </p:spPr>
        <p:txBody>
          <a:bodyPr anchor="ctr" anchorCtr="0">
            <a:noAutofit/>
          </a:bodyPr>
          <a:lstStyle>
            <a:lvl1pPr marL="0" indent="0">
              <a:buNone/>
              <a:defRPr sz="1200" b="1">
                <a:solidFill>
                  <a:schemeClr val="tx1"/>
                </a:solidFill>
                <a:latin typeface="+mj-lt"/>
              </a:defRPr>
            </a:lvl1pPr>
          </a:lstStyle>
          <a:p>
            <a:pPr lvl="0"/>
            <a:r>
              <a:rPr lang="en-US" dirty="0" smtClean="0"/>
              <a:t>Click to edit Master text styles</a:t>
            </a:r>
          </a:p>
        </p:txBody>
      </p:sp>
      <p:sp>
        <p:nvSpPr>
          <p:cNvPr id="66" name="Tombstone Picture 5"/>
          <p:cNvSpPr>
            <a:spLocks noGrp="1"/>
          </p:cNvSpPr>
          <p:nvPr>
            <p:ph type="pic" sz="quarter" idx="47"/>
          </p:nvPr>
        </p:nvSpPr>
        <p:spPr>
          <a:xfrm>
            <a:off x="288000" y="3136463"/>
            <a:ext cx="390525" cy="390525"/>
          </a:xfrm>
        </p:spPr>
        <p:txBody>
          <a:bodyPr>
            <a:normAutofit/>
          </a:bodyPr>
          <a:lstStyle>
            <a:lvl1pPr>
              <a:defRPr sz="1000"/>
            </a:lvl1pPr>
          </a:lstStyle>
          <a:p>
            <a:endParaRPr lang="en-GB"/>
          </a:p>
        </p:txBody>
      </p:sp>
      <p:sp>
        <p:nvSpPr>
          <p:cNvPr id="54" name="Tombstone Content 4"/>
          <p:cNvSpPr>
            <a:spLocks noGrp="1"/>
          </p:cNvSpPr>
          <p:nvPr>
            <p:ph sz="quarter" idx="38"/>
          </p:nvPr>
        </p:nvSpPr>
        <p:spPr>
          <a:xfrm>
            <a:off x="6845811"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5" name="Tombstone Ttle 4"/>
          <p:cNvSpPr>
            <a:spLocks noGrp="1"/>
          </p:cNvSpPr>
          <p:nvPr>
            <p:ph type="body" sz="quarter" idx="39"/>
          </p:nvPr>
        </p:nvSpPr>
        <p:spPr>
          <a:xfrm>
            <a:off x="6845811" y="1695450"/>
            <a:ext cx="2007677" cy="180975"/>
          </a:xfrm>
        </p:spPr>
        <p:txBody>
          <a:bodyPr anchor="ctr" anchorCtr="0">
            <a:noAutofit/>
          </a:bodyPr>
          <a:lstStyle>
            <a:lvl1pPr marL="0" indent="0">
              <a:buNone/>
              <a:defRPr sz="1200" b="1">
                <a:solidFill>
                  <a:schemeClr val="tx1"/>
                </a:solidFill>
                <a:latin typeface="+mj-lt"/>
              </a:defRPr>
            </a:lvl1pPr>
          </a:lstStyle>
          <a:p>
            <a:pPr lvl="0"/>
            <a:r>
              <a:rPr lang="en-US" smtClean="0"/>
              <a:t>Click to edit Master text styles</a:t>
            </a:r>
          </a:p>
        </p:txBody>
      </p:sp>
      <p:sp>
        <p:nvSpPr>
          <p:cNvPr id="63" name="Tombstone Picture 4"/>
          <p:cNvSpPr>
            <a:spLocks noGrp="1"/>
          </p:cNvSpPr>
          <p:nvPr>
            <p:ph type="pic" sz="quarter" idx="44"/>
          </p:nvPr>
        </p:nvSpPr>
        <p:spPr>
          <a:xfrm>
            <a:off x="6845811" y="1247775"/>
            <a:ext cx="390525" cy="390525"/>
          </a:xfrm>
        </p:spPr>
        <p:txBody>
          <a:bodyPr>
            <a:normAutofit/>
          </a:bodyPr>
          <a:lstStyle>
            <a:lvl1pPr>
              <a:defRPr sz="1000"/>
            </a:lvl1pPr>
          </a:lstStyle>
          <a:p>
            <a:endParaRPr lang="en-GB"/>
          </a:p>
        </p:txBody>
      </p:sp>
      <p:sp>
        <p:nvSpPr>
          <p:cNvPr id="48" name="Tombstone Content 3"/>
          <p:cNvSpPr>
            <a:spLocks noGrp="1"/>
          </p:cNvSpPr>
          <p:nvPr>
            <p:ph sz="quarter" idx="34"/>
          </p:nvPr>
        </p:nvSpPr>
        <p:spPr>
          <a:xfrm>
            <a:off x="4660124"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9" name="Tombstone Title 3"/>
          <p:cNvSpPr>
            <a:spLocks noGrp="1"/>
          </p:cNvSpPr>
          <p:nvPr>
            <p:ph type="body" sz="quarter" idx="35"/>
          </p:nvPr>
        </p:nvSpPr>
        <p:spPr>
          <a:xfrm>
            <a:off x="4660124" y="1695450"/>
            <a:ext cx="2007677" cy="180975"/>
          </a:xfrm>
        </p:spPr>
        <p:txBody>
          <a:bodyPr anchor="ctr" anchorCtr="0">
            <a:noAutofit/>
          </a:bodyPr>
          <a:lstStyle>
            <a:lvl1pPr marL="0" indent="0">
              <a:buNone/>
              <a:defRPr sz="1200" b="1">
                <a:solidFill>
                  <a:schemeClr val="tx1"/>
                </a:solidFill>
                <a:latin typeface="+mj-lt"/>
              </a:defRPr>
            </a:lvl1pPr>
          </a:lstStyle>
          <a:p>
            <a:pPr lvl="0"/>
            <a:r>
              <a:rPr lang="en-US" dirty="0" smtClean="0"/>
              <a:t>Click to edit Master text styles</a:t>
            </a:r>
          </a:p>
        </p:txBody>
      </p:sp>
      <p:sp>
        <p:nvSpPr>
          <p:cNvPr id="62" name="Tombstone Picture 3"/>
          <p:cNvSpPr>
            <a:spLocks noGrp="1"/>
          </p:cNvSpPr>
          <p:nvPr>
            <p:ph type="pic" sz="quarter" idx="43"/>
          </p:nvPr>
        </p:nvSpPr>
        <p:spPr>
          <a:xfrm>
            <a:off x="4659874" y="1247775"/>
            <a:ext cx="390525" cy="390525"/>
          </a:xfrm>
        </p:spPr>
        <p:txBody>
          <a:bodyPr>
            <a:normAutofit/>
          </a:bodyPr>
          <a:lstStyle>
            <a:lvl1pPr>
              <a:defRPr sz="1000"/>
            </a:lvl1pPr>
          </a:lstStyle>
          <a:p>
            <a:endParaRPr lang="en-GB"/>
          </a:p>
        </p:txBody>
      </p:sp>
      <p:sp>
        <p:nvSpPr>
          <p:cNvPr id="42" name="Tombstone Content 2"/>
          <p:cNvSpPr>
            <a:spLocks noGrp="1"/>
          </p:cNvSpPr>
          <p:nvPr>
            <p:ph sz="quarter" idx="30"/>
          </p:nvPr>
        </p:nvSpPr>
        <p:spPr>
          <a:xfrm>
            <a:off x="2474437"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3" name="Tombstone Title 2"/>
          <p:cNvSpPr>
            <a:spLocks noGrp="1"/>
          </p:cNvSpPr>
          <p:nvPr>
            <p:ph type="body" sz="quarter" idx="31"/>
          </p:nvPr>
        </p:nvSpPr>
        <p:spPr>
          <a:xfrm>
            <a:off x="2474437" y="1695450"/>
            <a:ext cx="2007677" cy="180975"/>
          </a:xfrm>
        </p:spPr>
        <p:txBody>
          <a:bodyPr anchor="ctr" anchorCtr="0">
            <a:noAutofit/>
          </a:bodyPr>
          <a:lstStyle>
            <a:lvl1pPr marL="0" indent="0">
              <a:buNone/>
              <a:defRPr sz="1200" b="1">
                <a:solidFill>
                  <a:schemeClr val="tx1"/>
                </a:solidFill>
                <a:latin typeface="+mj-lt"/>
              </a:defRPr>
            </a:lvl1pPr>
          </a:lstStyle>
          <a:p>
            <a:pPr lvl="0"/>
            <a:r>
              <a:rPr lang="en-US" dirty="0" smtClean="0"/>
              <a:t>Click to edit Master text styles</a:t>
            </a:r>
          </a:p>
        </p:txBody>
      </p:sp>
      <p:sp>
        <p:nvSpPr>
          <p:cNvPr id="60" name="Tombstone Picture 2"/>
          <p:cNvSpPr>
            <a:spLocks noGrp="1"/>
          </p:cNvSpPr>
          <p:nvPr>
            <p:ph type="pic" sz="quarter" idx="42"/>
          </p:nvPr>
        </p:nvSpPr>
        <p:spPr>
          <a:xfrm>
            <a:off x="2473937" y="1247775"/>
            <a:ext cx="390525" cy="390525"/>
          </a:xfrm>
        </p:spPr>
        <p:txBody>
          <a:bodyPr>
            <a:normAutofit/>
          </a:bodyPr>
          <a:lstStyle>
            <a:lvl1pPr>
              <a:defRPr sz="1000"/>
            </a:lvl1pPr>
          </a:lstStyle>
          <a:p>
            <a:endParaRPr lang="en-GB"/>
          </a:p>
        </p:txBody>
      </p:sp>
      <p:sp>
        <p:nvSpPr>
          <p:cNvPr id="14" name="Tombstone Content 1"/>
          <p:cNvSpPr>
            <a:spLocks noGrp="1"/>
          </p:cNvSpPr>
          <p:nvPr>
            <p:ph sz="quarter" idx="18"/>
          </p:nvPr>
        </p:nvSpPr>
        <p:spPr>
          <a:xfrm>
            <a:off x="284163" y="1886946"/>
            <a:ext cx="2007677" cy="1151530"/>
          </a:xfrm>
        </p:spPr>
        <p:txBody>
          <a:bodyPr>
            <a:noAutofit/>
          </a:bodyPr>
          <a:lstStyle>
            <a:lvl1pPr marL="0" indent="0">
              <a:lnSpc>
                <a:spcPct val="110000"/>
              </a:lnSpc>
              <a:buNone/>
              <a:defRPr sz="1000"/>
            </a:lvl1pPr>
            <a:lvl2pPr marL="273050" indent="0">
              <a:lnSpc>
                <a:spcPct val="110000"/>
              </a:lnSpc>
              <a:buNone/>
              <a:defRPr sz="1000"/>
            </a:lvl2pPr>
            <a:lvl3pPr marL="544512" indent="0">
              <a:lnSpc>
                <a:spcPct val="110000"/>
              </a:lnSpc>
              <a:buNone/>
              <a:defRPr sz="1000"/>
            </a:lvl3pPr>
            <a:lvl4pPr marL="809625" indent="0">
              <a:lnSpc>
                <a:spcPct val="110000"/>
              </a:lnSpc>
              <a:buNone/>
              <a:defRPr sz="1000"/>
            </a:lvl4pPr>
            <a:lvl5pPr marL="1081087" indent="0">
              <a:lnSpc>
                <a:spcPct val="110000"/>
              </a:lnSpc>
              <a:buNone/>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5" name="Tombstone Title 1"/>
          <p:cNvSpPr>
            <a:spLocks noGrp="1"/>
          </p:cNvSpPr>
          <p:nvPr>
            <p:ph type="body" sz="quarter" idx="19"/>
          </p:nvPr>
        </p:nvSpPr>
        <p:spPr>
          <a:xfrm>
            <a:off x="284163" y="1695450"/>
            <a:ext cx="2007677" cy="180975"/>
          </a:xfrm>
        </p:spPr>
        <p:txBody>
          <a:bodyPr anchor="ctr" anchorCtr="0">
            <a:noAutofit/>
          </a:bodyPr>
          <a:lstStyle>
            <a:lvl1pPr marL="0" indent="0">
              <a:buNone/>
              <a:defRPr sz="1200" b="1">
                <a:solidFill>
                  <a:schemeClr val="tx1"/>
                </a:solidFill>
                <a:latin typeface="+mj-lt"/>
              </a:defRPr>
            </a:lvl1pPr>
          </a:lstStyle>
          <a:p>
            <a:pPr lvl="0"/>
            <a:r>
              <a:rPr lang="en-US" dirty="0" smtClean="0"/>
              <a:t>Click to edit Master text styles</a:t>
            </a:r>
          </a:p>
        </p:txBody>
      </p:sp>
      <p:sp>
        <p:nvSpPr>
          <p:cNvPr id="7" name="Tombstone Picture 1"/>
          <p:cNvSpPr>
            <a:spLocks noGrp="1"/>
          </p:cNvSpPr>
          <p:nvPr>
            <p:ph type="pic" sz="quarter" idx="26"/>
          </p:nvPr>
        </p:nvSpPr>
        <p:spPr>
          <a:xfrm>
            <a:off x="288000" y="1247775"/>
            <a:ext cx="390525" cy="390525"/>
          </a:xfrm>
        </p:spPr>
        <p:txBody>
          <a:bodyPr>
            <a:normAutofit/>
          </a:bodyPr>
          <a:lstStyle>
            <a:lvl1pPr>
              <a:defRPr sz="1000"/>
            </a:lvl1pPr>
          </a:lstStyle>
          <a:p>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dirty="0"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3230847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arket Recognition">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2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83" name="Tombstone Content 8"/>
          <p:cNvSpPr>
            <a:spLocks noGrp="1"/>
          </p:cNvSpPr>
          <p:nvPr>
            <p:ph sz="quarter" idx="123"/>
          </p:nvPr>
        </p:nvSpPr>
        <p:spPr>
          <a:xfrm>
            <a:off x="6825300"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3" name="Tombstone Picture 8"/>
          <p:cNvSpPr>
            <a:spLocks noGrp="1"/>
          </p:cNvSpPr>
          <p:nvPr>
            <p:ph type="pic" sz="quarter" idx="112"/>
          </p:nvPr>
        </p:nvSpPr>
        <p:spPr>
          <a:xfrm>
            <a:off x="6825300" y="3159440"/>
            <a:ext cx="2052000" cy="489813"/>
          </a:xfrm>
        </p:spPr>
        <p:txBody>
          <a:bodyPr/>
          <a:lstStyle>
            <a:lvl1pPr marL="0" indent="0">
              <a:buNone/>
              <a:defRPr/>
            </a:lvl1pPr>
          </a:lstStyle>
          <a:p>
            <a:endParaRPr lang="en-GB"/>
          </a:p>
        </p:txBody>
      </p:sp>
      <p:sp>
        <p:nvSpPr>
          <p:cNvPr id="76" name="Tombstone Content 7"/>
          <p:cNvSpPr>
            <a:spLocks noGrp="1"/>
          </p:cNvSpPr>
          <p:nvPr>
            <p:ph sz="quarter" idx="121"/>
          </p:nvPr>
        </p:nvSpPr>
        <p:spPr>
          <a:xfrm>
            <a:off x="4638611"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2" name="Tombstone Picture 7"/>
          <p:cNvSpPr>
            <a:spLocks noGrp="1"/>
          </p:cNvSpPr>
          <p:nvPr>
            <p:ph type="pic" sz="quarter" idx="111"/>
          </p:nvPr>
        </p:nvSpPr>
        <p:spPr>
          <a:xfrm>
            <a:off x="4637943" y="3159440"/>
            <a:ext cx="2052000" cy="489813"/>
          </a:xfrm>
        </p:spPr>
        <p:txBody>
          <a:bodyPr/>
          <a:lstStyle>
            <a:lvl1pPr marL="0" indent="0">
              <a:buNone/>
              <a:defRPr/>
            </a:lvl1pPr>
          </a:lstStyle>
          <a:p>
            <a:endParaRPr lang="en-GB"/>
          </a:p>
        </p:txBody>
      </p:sp>
      <p:sp>
        <p:nvSpPr>
          <p:cNvPr id="74" name="Tombstone Content 6"/>
          <p:cNvSpPr>
            <a:spLocks noGrp="1"/>
          </p:cNvSpPr>
          <p:nvPr>
            <p:ph sz="quarter" idx="119"/>
          </p:nvPr>
        </p:nvSpPr>
        <p:spPr>
          <a:xfrm>
            <a:off x="2451923"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1" name="Tombstone Picture 6"/>
          <p:cNvSpPr>
            <a:spLocks noGrp="1"/>
          </p:cNvSpPr>
          <p:nvPr>
            <p:ph type="pic" sz="quarter" idx="110"/>
          </p:nvPr>
        </p:nvSpPr>
        <p:spPr>
          <a:xfrm>
            <a:off x="2452592" y="3159440"/>
            <a:ext cx="2052000" cy="489813"/>
          </a:xfrm>
        </p:spPr>
        <p:txBody>
          <a:bodyPr/>
          <a:lstStyle>
            <a:lvl1pPr marL="0" indent="0">
              <a:buNone/>
              <a:defRPr/>
            </a:lvl1pPr>
          </a:lstStyle>
          <a:p>
            <a:endParaRPr lang="en-GB"/>
          </a:p>
        </p:txBody>
      </p:sp>
      <p:sp>
        <p:nvSpPr>
          <p:cNvPr id="72" name="Tombstone Content 5"/>
          <p:cNvSpPr>
            <a:spLocks noGrp="1"/>
          </p:cNvSpPr>
          <p:nvPr>
            <p:ph sz="quarter" idx="117"/>
          </p:nvPr>
        </p:nvSpPr>
        <p:spPr>
          <a:xfrm>
            <a:off x="265235" y="3741625"/>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0" name="Tombstone Picture 5"/>
          <p:cNvSpPr>
            <a:spLocks noGrp="1"/>
          </p:cNvSpPr>
          <p:nvPr>
            <p:ph type="pic" sz="quarter" idx="109"/>
          </p:nvPr>
        </p:nvSpPr>
        <p:spPr>
          <a:xfrm>
            <a:off x="265235" y="3159440"/>
            <a:ext cx="2052000" cy="489813"/>
          </a:xfrm>
        </p:spPr>
        <p:txBody>
          <a:bodyPr/>
          <a:lstStyle>
            <a:lvl1pPr marL="0" indent="0">
              <a:buNone/>
              <a:defRPr/>
            </a:lvl1pPr>
          </a:lstStyle>
          <a:p>
            <a:endParaRPr lang="en-GB"/>
          </a:p>
        </p:txBody>
      </p:sp>
      <p:sp>
        <p:nvSpPr>
          <p:cNvPr id="80" name="Tombstone Content 4"/>
          <p:cNvSpPr>
            <a:spLocks noGrp="1"/>
          </p:cNvSpPr>
          <p:nvPr>
            <p:ph sz="quarter" idx="122"/>
          </p:nvPr>
        </p:nvSpPr>
        <p:spPr>
          <a:xfrm>
            <a:off x="6825300"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2" name="Tombstone Picture 4"/>
          <p:cNvSpPr>
            <a:spLocks noGrp="1"/>
          </p:cNvSpPr>
          <p:nvPr>
            <p:ph type="pic" sz="quarter" idx="78"/>
          </p:nvPr>
        </p:nvSpPr>
        <p:spPr>
          <a:xfrm>
            <a:off x="6825300" y="1309688"/>
            <a:ext cx="2052000" cy="489813"/>
          </a:xfrm>
        </p:spPr>
        <p:txBody>
          <a:bodyPr/>
          <a:lstStyle>
            <a:lvl1pPr marL="0" indent="0">
              <a:buNone/>
              <a:defRPr/>
            </a:lvl1pPr>
          </a:lstStyle>
          <a:p>
            <a:endParaRPr lang="en-GB"/>
          </a:p>
        </p:txBody>
      </p:sp>
      <p:sp>
        <p:nvSpPr>
          <p:cNvPr id="75" name="Tombstone Content 3"/>
          <p:cNvSpPr>
            <a:spLocks noGrp="1"/>
          </p:cNvSpPr>
          <p:nvPr>
            <p:ph sz="quarter" idx="120"/>
          </p:nvPr>
        </p:nvSpPr>
        <p:spPr>
          <a:xfrm>
            <a:off x="4638611"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1" name="Tombstone Picture 3"/>
          <p:cNvSpPr>
            <a:spLocks noGrp="1"/>
          </p:cNvSpPr>
          <p:nvPr>
            <p:ph type="pic" sz="quarter" idx="76"/>
          </p:nvPr>
        </p:nvSpPr>
        <p:spPr>
          <a:xfrm>
            <a:off x="4637943" y="1309688"/>
            <a:ext cx="2052000" cy="489813"/>
          </a:xfrm>
        </p:spPr>
        <p:txBody>
          <a:bodyPr/>
          <a:lstStyle>
            <a:lvl1pPr marL="0" indent="0">
              <a:buNone/>
              <a:defRPr/>
            </a:lvl1pPr>
          </a:lstStyle>
          <a:p>
            <a:endParaRPr lang="en-GB"/>
          </a:p>
        </p:txBody>
      </p:sp>
      <p:sp>
        <p:nvSpPr>
          <p:cNvPr id="73" name="Tombstone Content 2"/>
          <p:cNvSpPr>
            <a:spLocks noGrp="1"/>
          </p:cNvSpPr>
          <p:nvPr>
            <p:ph sz="quarter" idx="118"/>
          </p:nvPr>
        </p:nvSpPr>
        <p:spPr>
          <a:xfrm>
            <a:off x="2451923"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8" name="Tombstone Picture 2"/>
          <p:cNvSpPr>
            <a:spLocks noGrp="1"/>
          </p:cNvSpPr>
          <p:nvPr>
            <p:ph type="pic" sz="quarter" idx="71"/>
          </p:nvPr>
        </p:nvSpPr>
        <p:spPr>
          <a:xfrm>
            <a:off x="2452592" y="1309688"/>
            <a:ext cx="2052000" cy="489813"/>
          </a:xfrm>
        </p:spPr>
        <p:txBody>
          <a:bodyPr/>
          <a:lstStyle>
            <a:lvl1pPr marL="0" indent="0">
              <a:buNone/>
              <a:defRPr/>
            </a:lvl1pPr>
          </a:lstStyle>
          <a:p>
            <a:endParaRPr lang="en-GB"/>
          </a:p>
        </p:txBody>
      </p:sp>
      <p:sp>
        <p:nvSpPr>
          <p:cNvPr id="53" name="Tombstone Content 1"/>
          <p:cNvSpPr>
            <a:spLocks noGrp="1"/>
          </p:cNvSpPr>
          <p:nvPr>
            <p:ph sz="quarter" idx="18"/>
          </p:nvPr>
        </p:nvSpPr>
        <p:spPr>
          <a:xfrm>
            <a:off x="265235" y="1886946"/>
            <a:ext cx="2052000" cy="1151530"/>
          </a:xfrm>
        </p:spPr>
        <p:txBody>
          <a:bodyPr>
            <a:noAutofit/>
          </a:bodyPr>
          <a:lstStyle>
            <a:lvl1pPr marL="0" indent="0">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7" name="Tombstone Picture 1"/>
          <p:cNvSpPr>
            <a:spLocks noGrp="1"/>
          </p:cNvSpPr>
          <p:nvPr>
            <p:ph type="pic" sz="quarter" idx="70"/>
          </p:nvPr>
        </p:nvSpPr>
        <p:spPr>
          <a:xfrm>
            <a:off x="265235" y="1309688"/>
            <a:ext cx="2052000" cy="489813"/>
          </a:xfrm>
        </p:spPr>
        <p:txBody>
          <a:bodyPr/>
          <a:lstStyle>
            <a:lvl1pPr marL="0" indent="0">
              <a:buNone/>
              <a:defRPr/>
            </a:lvl1pPr>
          </a:lstStyle>
          <a:p>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dirty="0" smtClean="0"/>
              <a:t>Click to edit Master text styles</a:t>
            </a:r>
          </a:p>
        </p:txBody>
      </p:sp>
      <p:sp>
        <p:nvSpPr>
          <p:cNvPr id="43" name="Slide Title"/>
          <p:cNvSpPr>
            <a:spLocks noGrp="1"/>
          </p:cNvSpPr>
          <p:nvPr>
            <p:ph type="title"/>
          </p:nvPr>
        </p:nvSpPr>
        <p:spPr>
          <a:xfrm>
            <a:off x="288000" y="288000"/>
            <a:ext cx="8568000" cy="446400"/>
          </a:xfrm>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5901059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s">
    <p:spTree>
      <p:nvGrpSpPr>
        <p:cNvPr id="1" name=""/>
        <p:cNvGrpSpPr/>
        <p:nvPr/>
      </p:nvGrpSpPr>
      <p:grpSpPr>
        <a:xfrm>
          <a:off x="0" y="0"/>
          <a:ext cx="0" cy="0"/>
          <a:chOff x="0" y="0"/>
          <a:chExt cx="0" cy="0"/>
        </a:xfrm>
      </p:grpSpPr>
      <p:sp>
        <p:nvSpPr>
          <p:cNvPr id="32"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31"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51"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4" name="Quote Source 8"/>
          <p:cNvSpPr>
            <a:spLocks noGrp="1"/>
          </p:cNvSpPr>
          <p:nvPr>
            <p:ph sz="quarter" idx="131"/>
          </p:nvPr>
        </p:nvSpPr>
        <p:spPr>
          <a:xfrm>
            <a:off x="682530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50" name="Quote Content 8"/>
          <p:cNvSpPr>
            <a:spLocks noGrp="1"/>
          </p:cNvSpPr>
          <p:nvPr>
            <p:ph sz="quarter" idx="130" hasCustomPrompt="1"/>
          </p:nvPr>
        </p:nvSpPr>
        <p:spPr>
          <a:xfrm>
            <a:off x="682530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7" name="Quote Picture 8"/>
          <p:cNvSpPr>
            <a:spLocks noGrp="1"/>
          </p:cNvSpPr>
          <p:nvPr>
            <p:ph type="pic" sz="quarter" idx="116"/>
          </p:nvPr>
        </p:nvSpPr>
        <p:spPr>
          <a:xfrm>
            <a:off x="6828475" y="3147565"/>
            <a:ext cx="2052000" cy="489813"/>
          </a:xfrm>
        </p:spPr>
        <p:txBody>
          <a:bodyPr/>
          <a:lstStyle>
            <a:lvl1pPr marL="0" indent="0">
              <a:buNone/>
              <a:defRPr/>
            </a:lvl1pPr>
          </a:lstStyle>
          <a:p>
            <a:endParaRPr lang="en-GB"/>
          </a:p>
        </p:txBody>
      </p:sp>
      <p:sp>
        <p:nvSpPr>
          <p:cNvPr id="47" name="Quote Source 7"/>
          <p:cNvSpPr>
            <a:spLocks noGrp="1"/>
          </p:cNvSpPr>
          <p:nvPr>
            <p:ph sz="quarter" idx="127"/>
          </p:nvPr>
        </p:nvSpPr>
        <p:spPr>
          <a:xfrm>
            <a:off x="4644920"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41" name="Quote Content 7"/>
          <p:cNvSpPr>
            <a:spLocks noGrp="1"/>
          </p:cNvSpPr>
          <p:nvPr>
            <p:ph sz="quarter" idx="126" hasCustomPrompt="1"/>
          </p:nvPr>
        </p:nvSpPr>
        <p:spPr>
          <a:xfrm>
            <a:off x="4644920"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6" name="Quote Picture 7"/>
          <p:cNvSpPr>
            <a:spLocks noGrp="1"/>
          </p:cNvSpPr>
          <p:nvPr>
            <p:ph type="pic" sz="quarter" idx="115"/>
          </p:nvPr>
        </p:nvSpPr>
        <p:spPr>
          <a:xfrm>
            <a:off x="4656795" y="3153503"/>
            <a:ext cx="2052000" cy="489813"/>
          </a:xfrm>
        </p:spPr>
        <p:txBody>
          <a:bodyPr/>
          <a:lstStyle>
            <a:lvl1pPr marL="0" indent="0">
              <a:buNone/>
              <a:defRPr/>
            </a:lvl1pPr>
          </a:lstStyle>
          <a:p>
            <a:endParaRPr lang="en-GB"/>
          </a:p>
        </p:txBody>
      </p:sp>
      <p:sp>
        <p:nvSpPr>
          <p:cNvPr id="38" name="Quote Source 6"/>
          <p:cNvSpPr>
            <a:spLocks noGrp="1"/>
          </p:cNvSpPr>
          <p:nvPr>
            <p:ph sz="quarter" idx="123"/>
          </p:nvPr>
        </p:nvSpPr>
        <p:spPr>
          <a:xfrm>
            <a:off x="2452592"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7" name="Quote Content 6"/>
          <p:cNvSpPr>
            <a:spLocks noGrp="1"/>
          </p:cNvSpPr>
          <p:nvPr>
            <p:ph sz="quarter" idx="122" hasCustomPrompt="1"/>
          </p:nvPr>
        </p:nvSpPr>
        <p:spPr>
          <a:xfrm>
            <a:off x="2452592"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5" name="Quote Picture 6"/>
          <p:cNvSpPr>
            <a:spLocks noGrp="1"/>
          </p:cNvSpPr>
          <p:nvPr>
            <p:ph type="pic" sz="quarter" idx="114"/>
          </p:nvPr>
        </p:nvSpPr>
        <p:spPr>
          <a:xfrm>
            <a:off x="2452591" y="3153502"/>
            <a:ext cx="2052000" cy="489813"/>
          </a:xfrm>
        </p:spPr>
        <p:txBody>
          <a:bodyPr/>
          <a:lstStyle>
            <a:lvl1pPr marL="0" indent="0">
              <a:buNone/>
              <a:defRPr/>
            </a:lvl1pPr>
          </a:lstStyle>
          <a:p>
            <a:endParaRPr lang="en-GB"/>
          </a:p>
        </p:txBody>
      </p:sp>
      <p:sp>
        <p:nvSpPr>
          <p:cNvPr id="34" name="Quote Source 5"/>
          <p:cNvSpPr>
            <a:spLocks noGrp="1"/>
          </p:cNvSpPr>
          <p:nvPr>
            <p:ph sz="quarter" idx="119"/>
          </p:nvPr>
        </p:nvSpPr>
        <p:spPr>
          <a:xfrm>
            <a:off x="265235" y="4699625"/>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3" name="Quote Content 5"/>
          <p:cNvSpPr>
            <a:spLocks noGrp="1"/>
          </p:cNvSpPr>
          <p:nvPr>
            <p:ph sz="quarter" idx="118" hasCustomPrompt="1"/>
          </p:nvPr>
        </p:nvSpPr>
        <p:spPr>
          <a:xfrm>
            <a:off x="265235" y="3750252"/>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64" name="Quote Picture 5"/>
          <p:cNvSpPr>
            <a:spLocks noGrp="1"/>
          </p:cNvSpPr>
          <p:nvPr>
            <p:ph type="pic" sz="quarter" idx="113"/>
          </p:nvPr>
        </p:nvSpPr>
        <p:spPr>
          <a:xfrm>
            <a:off x="264248" y="3151855"/>
            <a:ext cx="2052000" cy="489813"/>
          </a:xfrm>
        </p:spPr>
        <p:txBody>
          <a:bodyPr/>
          <a:lstStyle>
            <a:lvl1pPr marL="0" indent="0">
              <a:buNone/>
              <a:defRPr/>
            </a:lvl1pPr>
          </a:lstStyle>
          <a:p>
            <a:endParaRPr lang="en-GB"/>
          </a:p>
        </p:txBody>
      </p:sp>
      <p:sp>
        <p:nvSpPr>
          <p:cNvPr id="49" name="Quote Source 4"/>
          <p:cNvSpPr>
            <a:spLocks noGrp="1"/>
          </p:cNvSpPr>
          <p:nvPr>
            <p:ph sz="quarter" idx="129"/>
          </p:nvPr>
        </p:nvSpPr>
        <p:spPr>
          <a:xfrm>
            <a:off x="682530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48" name="Quote Content 4"/>
          <p:cNvSpPr>
            <a:spLocks noGrp="1"/>
          </p:cNvSpPr>
          <p:nvPr>
            <p:ph sz="quarter" idx="128" hasCustomPrompt="1"/>
          </p:nvPr>
        </p:nvSpPr>
        <p:spPr>
          <a:xfrm>
            <a:off x="682530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6" name="Quote Picture 4"/>
          <p:cNvSpPr>
            <a:spLocks noGrp="1"/>
          </p:cNvSpPr>
          <p:nvPr>
            <p:ph type="pic" sz="quarter" idx="105"/>
          </p:nvPr>
        </p:nvSpPr>
        <p:spPr>
          <a:xfrm>
            <a:off x="6822537" y="1317605"/>
            <a:ext cx="2052000" cy="489813"/>
          </a:xfrm>
        </p:spPr>
        <p:txBody>
          <a:bodyPr/>
          <a:lstStyle>
            <a:lvl1pPr marL="0" indent="0">
              <a:buNone/>
              <a:defRPr/>
            </a:lvl1pPr>
          </a:lstStyle>
          <a:p>
            <a:endParaRPr lang="en-GB"/>
          </a:p>
        </p:txBody>
      </p:sp>
      <p:sp>
        <p:nvSpPr>
          <p:cNvPr id="40" name="Quote Source 3"/>
          <p:cNvSpPr>
            <a:spLocks noGrp="1"/>
          </p:cNvSpPr>
          <p:nvPr>
            <p:ph sz="quarter" idx="125"/>
          </p:nvPr>
        </p:nvSpPr>
        <p:spPr>
          <a:xfrm>
            <a:off x="4644920"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9" name="Quote Content 3"/>
          <p:cNvSpPr>
            <a:spLocks noGrp="1"/>
          </p:cNvSpPr>
          <p:nvPr>
            <p:ph sz="quarter" idx="124" hasCustomPrompt="1"/>
          </p:nvPr>
        </p:nvSpPr>
        <p:spPr>
          <a:xfrm>
            <a:off x="4644920"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5" name="Quote Picture 3"/>
          <p:cNvSpPr>
            <a:spLocks noGrp="1"/>
          </p:cNvSpPr>
          <p:nvPr>
            <p:ph type="pic" sz="quarter" idx="104"/>
          </p:nvPr>
        </p:nvSpPr>
        <p:spPr>
          <a:xfrm>
            <a:off x="4643252" y="1317605"/>
            <a:ext cx="2052000" cy="489813"/>
          </a:xfrm>
        </p:spPr>
        <p:txBody>
          <a:bodyPr/>
          <a:lstStyle>
            <a:lvl1pPr marL="0" indent="0">
              <a:buNone/>
              <a:defRPr/>
            </a:lvl1pPr>
          </a:lstStyle>
          <a:p>
            <a:endParaRPr lang="en-GB"/>
          </a:p>
        </p:txBody>
      </p:sp>
      <p:sp>
        <p:nvSpPr>
          <p:cNvPr id="36" name="Quote Source 2"/>
          <p:cNvSpPr>
            <a:spLocks noGrp="1"/>
          </p:cNvSpPr>
          <p:nvPr>
            <p:ph sz="quarter" idx="121"/>
          </p:nvPr>
        </p:nvSpPr>
        <p:spPr>
          <a:xfrm>
            <a:off x="2452592"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35" name="Quote Content 2"/>
          <p:cNvSpPr>
            <a:spLocks noGrp="1"/>
          </p:cNvSpPr>
          <p:nvPr>
            <p:ph sz="quarter" idx="120" hasCustomPrompt="1"/>
          </p:nvPr>
        </p:nvSpPr>
        <p:spPr>
          <a:xfrm>
            <a:off x="2452592"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4" name="Quote Picture 2"/>
          <p:cNvSpPr>
            <a:spLocks noGrp="1"/>
          </p:cNvSpPr>
          <p:nvPr>
            <p:ph type="pic" sz="quarter" idx="103"/>
          </p:nvPr>
        </p:nvSpPr>
        <p:spPr>
          <a:xfrm>
            <a:off x="2452593" y="1311667"/>
            <a:ext cx="2052000" cy="489813"/>
          </a:xfrm>
        </p:spPr>
        <p:txBody>
          <a:bodyPr/>
          <a:lstStyle>
            <a:lvl1pPr marL="0" indent="0">
              <a:buNone/>
              <a:defRPr/>
            </a:lvl1pPr>
          </a:lstStyle>
          <a:p>
            <a:endParaRPr lang="en-GB"/>
          </a:p>
        </p:txBody>
      </p:sp>
      <p:sp>
        <p:nvSpPr>
          <p:cNvPr id="30" name="Quote Source 1"/>
          <p:cNvSpPr>
            <a:spLocks noGrp="1"/>
          </p:cNvSpPr>
          <p:nvPr>
            <p:ph sz="quarter" idx="87"/>
          </p:nvPr>
        </p:nvSpPr>
        <p:spPr>
          <a:xfrm>
            <a:off x="265235" y="2836319"/>
            <a:ext cx="2052000" cy="202883"/>
          </a:xfrm>
        </p:spPr>
        <p:txBody>
          <a:bodyPr lIns="0" tIns="36000" rIns="0" bIns="0">
            <a:noAutofit/>
          </a:bodyPr>
          <a:lstStyle>
            <a:lvl1pPr marL="0" indent="0" algn="r">
              <a:lnSpc>
                <a:spcPct val="110000"/>
              </a:lnSpc>
              <a:spcAft>
                <a:spcPts val="300"/>
              </a:spcAft>
              <a:buNone/>
              <a:tabLst>
                <a:tab pos="4572000" algn="r"/>
              </a:tabLst>
              <a:defRPr sz="800" i="1"/>
            </a:lvl1pPr>
            <a:lvl2pPr marL="182563" indent="-176213">
              <a:lnSpc>
                <a:spcPct val="110000"/>
              </a:lnSpc>
              <a:spcAft>
                <a:spcPts val="300"/>
              </a:spcAft>
              <a:tabLst>
                <a:tab pos="4572000" algn="r"/>
              </a:tabLst>
              <a:defRPr sz="800"/>
            </a:lvl2pPr>
            <a:lvl3pPr marL="357188" indent="-174625">
              <a:lnSpc>
                <a:spcPct val="110000"/>
              </a:lnSpc>
              <a:spcAft>
                <a:spcPts val="300"/>
              </a:spcAft>
              <a:tabLst>
                <a:tab pos="4572000" algn="r"/>
              </a:tabLst>
              <a:defRPr sz="800"/>
            </a:lvl3pPr>
            <a:lvl4pPr marL="539750" indent="-182563">
              <a:lnSpc>
                <a:spcPct val="110000"/>
              </a:lnSpc>
              <a:spcAft>
                <a:spcPts val="300"/>
              </a:spcAft>
              <a:tabLst>
                <a:tab pos="4572000" algn="r"/>
              </a:tabLst>
              <a:defRPr sz="800"/>
            </a:lvl4pPr>
            <a:lvl5pPr marL="714375" indent="-174625">
              <a:lnSpc>
                <a:spcPct val="110000"/>
              </a:lnSpc>
              <a:spcAft>
                <a:spcPts val="300"/>
              </a:spcAft>
              <a:tabLst>
                <a:tab pos="4572000" algn="r"/>
              </a:tabLst>
              <a:defRPr sz="800"/>
            </a:lvl5pPr>
          </a:lstStyle>
          <a:p>
            <a:pPr lvl="0"/>
            <a:r>
              <a:rPr lang="en-US" smtClean="0"/>
              <a:t>Click to edit Master text styles</a:t>
            </a:r>
          </a:p>
        </p:txBody>
      </p:sp>
      <p:sp>
        <p:nvSpPr>
          <p:cNvPr id="53" name="Quote Content 1"/>
          <p:cNvSpPr>
            <a:spLocks noGrp="1"/>
          </p:cNvSpPr>
          <p:nvPr>
            <p:ph sz="quarter" idx="18" hasCustomPrompt="1"/>
          </p:nvPr>
        </p:nvSpPr>
        <p:spPr>
          <a:xfrm>
            <a:off x="265235" y="1886946"/>
            <a:ext cx="2052000" cy="908012"/>
          </a:xfrm>
        </p:spPr>
        <p:txBody>
          <a:bodyPr>
            <a:noAutofit/>
          </a:bodyPr>
          <a:lstStyle>
            <a:lvl1pPr marL="60325" indent="-60325">
              <a:lnSpc>
                <a:spcPct val="110000"/>
              </a:lnSpc>
              <a:spcAft>
                <a:spcPts val="300"/>
              </a:spcAft>
              <a:buNone/>
              <a:defRPr sz="1000"/>
            </a:lvl1pPr>
            <a:lvl2pPr marL="184150" indent="-171450">
              <a:lnSpc>
                <a:spcPct val="110000"/>
              </a:lnSpc>
              <a:spcAft>
                <a:spcPts val="300"/>
              </a:spcAft>
              <a:buFont typeface="Telefonica Text" pitchFamily="50" charset="0"/>
              <a:buChar char="–"/>
              <a:defRPr sz="1000"/>
            </a:lvl2pPr>
            <a:lvl3pPr marL="365125" indent="-171450">
              <a:lnSpc>
                <a:spcPct val="110000"/>
              </a:lnSpc>
              <a:spcAft>
                <a:spcPts val="300"/>
              </a:spcAft>
              <a:buFont typeface="Telefonica Text" pitchFamily="50" charset="0"/>
              <a:buChar char="–"/>
              <a:defRPr sz="1000"/>
            </a:lvl3pPr>
            <a:lvl4pPr marL="534988" indent="-173038">
              <a:lnSpc>
                <a:spcPct val="110000"/>
              </a:lnSpc>
              <a:spcAft>
                <a:spcPts val="300"/>
              </a:spcAft>
              <a:buFont typeface="Telefonica Text" pitchFamily="50" charset="0"/>
              <a:buChar char="–"/>
              <a:defRPr sz="1000"/>
            </a:lvl4pPr>
            <a:lvl5pPr marL="715963" indent="-173038">
              <a:lnSpc>
                <a:spcPct val="110000"/>
              </a:lnSpc>
              <a:spcAft>
                <a:spcPts val="300"/>
              </a:spcAft>
              <a:buFont typeface="Telefonica Text" pitchFamily="50" charset="0"/>
              <a:buChar char="–"/>
              <a:defRPr sz="1000"/>
            </a:lvl5pPr>
          </a:lstStyle>
          <a:p>
            <a:pPr lvl="0"/>
            <a:r>
              <a:rPr lang="en-US" smtClean="0"/>
              <a:t>“Click to edit Master text styles</a:t>
            </a:r>
          </a:p>
        </p:txBody>
      </p:sp>
      <p:sp>
        <p:nvSpPr>
          <p:cNvPr id="42" name="Quote Picture 1"/>
          <p:cNvSpPr>
            <a:spLocks noGrp="1"/>
          </p:cNvSpPr>
          <p:nvPr>
            <p:ph type="pic" sz="quarter" idx="102"/>
          </p:nvPr>
        </p:nvSpPr>
        <p:spPr>
          <a:xfrm>
            <a:off x="264762" y="1311667"/>
            <a:ext cx="2052000" cy="489813"/>
          </a:xfrm>
        </p:spPr>
        <p:txBody>
          <a:bodyPr/>
          <a:lstStyle>
            <a:lvl1pPr marL="0" indent="0">
              <a:buNone/>
              <a:defRPr/>
            </a:lvl1pPr>
          </a:lstStyle>
          <a:p>
            <a:endParaRPr lang="en-GB"/>
          </a:p>
        </p:txBody>
      </p:sp>
      <p:sp>
        <p:nvSpPr>
          <p:cNvPr id="52"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dirty="0" smtClean="0"/>
              <a:t>Click to edit Master text styles</a:t>
            </a:r>
          </a:p>
        </p:txBody>
      </p:sp>
      <p:sp>
        <p:nvSpPr>
          <p:cNvPr id="43" name="Slide Title"/>
          <p:cNvSpPr>
            <a:spLocks noGrp="1"/>
          </p:cNvSpPr>
          <p:nvPr>
            <p:ph type="title"/>
          </p:nvPr>
        </p:nvSpPr>
        <p:spPr>
          <a:xfrm>
            <a:off x="288000" y="288000"/>
            <a:ext cx="8568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39332901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s">
    <p:spTree>
      <p:nvGrpSpPr>
        <p:cNvPr id="1" name=""/>
        <p:cNvGrpSpPr/>
        <p:nvPr/>
      </p:nvGrpSpPr>
      <p:grpSpPr>
        <a:xfrm>
          <a:off x="0" y="0"/>
          <a:ext cx="0" cy="0"/>
          <a:chOff x="0" y="0"/>
          <a:chExt cx="0" cy="0"/>
        </a:xfrm>
      </p:grpSpPr>
      <p:sp>
        <p:nvSpPr>
          <p:cNvPr id="4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4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4" name="Lawyer Text 9"/>
          <p:cNvSpPr>
            <a:spLocks noGrp="1"/>
          </p:cNvSpPr>
          <p:nvPr>
            <p:ph sz="quarter" idx="80"/>
          </p:nvPr>
        </p:nvSpPr>
        <p:spPr>
          <a:xfrm>
            <a:off x="6925987"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3"/>
            <a:r>
              <a:rPr lang="en-US" smtClean="0"/>
              <a:t>Third level</a:t>
            </a:r>
          </a:p>
          <a:p>
            <a:pPr lvl="4"/>
            <a:r>
              <a:rPr lang="en-US" smtClean="0"/>
              <a:t>Fourth level</a:t>
            </a:r>
          </a:p>
        </p:txBody>
      </p:sp>
      <p:sp>
        <p:nvSpPr>
          <p:cNvPr id="93" name="Lawyer Name 9"/>
          <p:cNvSpPr>
            <a:spLocks noGrp="1"/>
          </p:cNvSpPr>
          <p:nvPr>
            <p:ph type="body" sz="quarter" idx="79"/>
          </p:nvPr>
        </p:nvSpPr>
        <p:spPr>
          <a:xfrm>
            <a:off x="6925986"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92" name="Area of Focus 9"/>
          <p:cNvSpPr>
            <a:spLocks noGrp="1"/>
          </p:cNvSpPr>
          <p:nvPr>
            <p:ph type="body" sz="quarter" idx="78"/>
          </p:nvPr>
        </p:nvSpPr>
        <p:spPr>
          <a:xfrm>
            <a:off x="6925986"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91" name="Lawyer Picture 9"/>
          <p:cNvSpPr>
            <a:spLocks noGrp="1" noChangeAspect="1"/>
          </p:cNvSpPr>
          <p:nvPr>
            <p:ph type="pic" sz="quarter" idx="77"/>
          </p:nvPr>
        </p:nvSpPr>
        <p:spPr>
          <a:xfrm>
            <a:off x="6150550" y="3771412"/>
            <a:ext cx="720000" cy="720000"/>
          </a:xfrm>
        </p:spPr>
        <p:txBody>
          <a:bodyPr>
            <a:noAutofit/>
          </a:bodyPr>
          <a:lstStyle>
            <a:lvl1pPr marL="0" indent="0">
              <a:buNone/>
              <a:defRPr sz="1000"/>
            </a:lvl1pPr>
          </a:lstStyle>
          <a:p>
            <a:r>
              <a:rPr lang="en-US" smtClean="0"/>
              <a:t>Click icon to add picture</a:t>
            </a:r>
            <a:endParaRPr lang="en-GB"/>
          </a:p>
        </p:txBody>
      </p:sp>
      <p:sp>
        <p:nvSpPr>
          <p:cNvPr id="90" name="Lawyer Text 8"/>
          <p:cNvSpPr>
            <a:spLocks noGrp="1"/>
          </p:cNvSpPr>
          <p:nvPr>
            <p:ph sz="quarter" idx="76"/>
          </p:nvPr>
        </p:nvSpPr>
        <p:spPr>
          <a:xfrm>
            <a:off x="3999537"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3"/>
            <a:r>
              <a:rPr lang="en-US" smtClean="0"/>
              <a:t>Third level</a:t>
            </a:r>
          </a:p>
          <a:p>
            <a:pPr lvl="4"/>
            <a:r>
              <a:rPr lang="en-US" smtClean="0"/>
              <a:t>Fourth level</a:t>
            </a:r>
          </a:p>
        </p:txBody>
      </p:sp>
      <p:sp>
        <p:nvSpPr>
          <p:cNvPr id="89" name="Lawyer Name 8"/>
          <p:cNvSpPr>
            <a:spLocks noGrp="1"/>
          </p:cNvSpPr>
          <p:nvPr>
            <p:ph type="body" sz="quarter" idx="75"/>
          </p:nvPr>
        </p:nvSpPr>
        <p:spPr>
          <a:xfrm>
            <a:off x="3999536"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8" name="Area of Focus 8"/>
          <p:cNvSpPr>
            <a:spLocks noGrp="1"/>
          </p:cNvSpPr>
          <p:nvPr>
            <p:ph type="body" sz="quarter" idx="74"/>
          </p:nvPr>
        </p:nvSpPr>
        <p:spPr>
          <a:xfrm>
            <a:off x="3999536"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87" name="Lawyer Picture 8"/>
          <p:cNvSpPr>
            <a:spLocks noGrp="1" noChangeAspect="1"/>
          </p:cNvSpPr>
          <p:nvPr>
            <p:ph type="pic" sz="quarter" idx="73"/>
          </p:nvPr>
        </p:nvSpPr>
        <p:spPr>
          <a:xfrm>
            <a:off x="3224100" y="3771412"/>
            <a:ext cx="720000" cy="720000"/>
          </a:xfrm>
        </p:spPr>
        <p:txBody>
          <a:bodyPr>
            <a:noAutofit/>
          </a:bodyPr>
          <a:lstStyle>
            <a:lvl1pPr marL="0" indent="0">
              <a:buNone/>
              <a:defRPr sz="1000"/>
            </a:lvl1pPr>
          </a:lstStyle>
          <a:p>
            <a:r>
              <a:rPr lang="en-US" smtClean="0"/>
              <a:t>Click icon to add picture</a:t>
            </a:r>
            <a:endParaRPr lang="en-GB"/>
          </a:p>
        </p:txBody>
      </p:sp>
      <p:sp>
        <p:nvSpPr>
          <p:cNvPr id="86" name="Lawyer Text 7"/>
          <p:cNvSpPr>
            <a:spLocks noGrp="1"/>
          </p:cNvSpPr>
          <p:nvPr>
            <p:ph sz="quarter" idx="72"/>
          </p:nvPr>
        </p:nvSpPr>
        <p:spPr>
          <a:xfrm>
            <a:off x="1062776" y="3992408"/>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3"/>
            <a:r>
              <a:rPr lang="en-US" smtClean="0"/>
              <a:t>Third level</a:t>
            </a:r>
          </a:p>
          <a:p>
            <a:pPr lvl="4"/>
            <a:r>
              <a:rPr lang="en-US" smtClean="0"/>
              <a:t>Fourth level</a:t>
            </a:r>
          </a:p>
        </p:txBody>
      </p:sp>
      <p:sp>
        <p:nvSpPr>
          <p:cNvPr id="85" name="Lawyer Name 7"/>
          <p:cNvSpPr>
            <a:spLocks noGrp="1"/>
          </p:cNvSpPr>
          <p:nvPr>
            <p:ph type="body" sz="quarter" idx="71"/>
          </p:nvPr>
        </p:nvSpPr>
        <p:spPr>
          <a:xfrm>
            <a:off x="1062775" y="3812618"/>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3" name="Lawyer Picture 7"/>
          <p:cNvSpPr>
            <a:spLocks noGrp="1" noChangeAspect="1"/>
          </p:cNvSpPr>
          <p:nvPr>
            <p:ph type="pic" sz="quarter" idx="69"/>
          </p:nvPr>
        </p:nvSpPr>
        <p:spPr>
          <a:xfrm>
            <a:off x="287339" y="3771412"/>
            <a:ext cx="720000" cy="720000"/>
          </a:xfrm>
        </p:spPr>
        <p:txBody>
          <a:bodyPr>
            <a:noAutofit/>
          </a:bodyPr>
          <a:lstStyle>
            <a:lvl1pPr marL="0" indent="0">
              <a:buNone/>
              <a:defRPr sz="1000"/>
            </a:lvl1pPr>
          </a:lstStyle>
          <a:p>
            <a:r>
              <a:rPr lang="en-US" smtClean="0"/>
              <a:t>Click icon to add picture</a:t>
            </a:r>
            <a:endParaRPr lang="en-GB"/>
          </a:p>
        </p:txBody>
      </p:sp>
      <p:sp>
        <p:nvSpPr>
          <p:cNvPr id="84" name="Area of Focus 7"/>
          <p:cNvSpPr>
            <a:spLocks noGrp="1"/>
          </p:cNvSpPr>
          <p:nvPr>
            <p:ph type="body" sz="quarter" idx="70"/>
          </p:nvPr>
        </p:nvSpPr>
        <p:spPr>
          <a:xfrm>
            <a:off x="1062775" y="3579862"/>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82" name="LawyerText 6"/>
          <p:cNvSpPr>
            <a:spLocks noGrp="1"/>
          </p:cNvSpPr>
          <p:nvPr>
            <p:ph sz="quarter" idx="68"/>
          </p:nvPr>
        </p:nvSpPr>
        <p:spPr>
          <a:xfrm>
            <a:off x="6925987"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3"/>
            <a:r>
              <a:rPr lang="en-US" smtClean="0"/>
              <a:t>Third level</a:t>
            </a:r>
          </a:p>
          <a:p>
            <a:pPr lvl="4"/>
            <a:r>
              <a:rPr lang="en-US" smtClean="0"/>
              <a:t>Fourth level</a:t>
            </a:r>
          </a:p>
        </p:txBody>
      </p:sp>
      <p:sp>
        <p:nvSpPr>
          <p:cNvPr id="81" name="Lawyer Name 6"/>
          <p:cNvSpPr>
            <a:spLocks noGrp="1"/>
          </p:cNvSpPr>
          <p:nvPr>
            <p:ph type="body" sz="quarter" idx="67"/>
          </p:nvPr>
        </p:nvSpPr>
        <p:spPr>
          <a:xfrm>
            <a:off x="6925986"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80" name="Area of Focus 6"/>
          <p:cNvSpPr>
            <a:spLocks noGrp="1"/>
          </p:cNvSpPr>
          <p:nvPr>
            <p:ph type="body" sz="quarter" idx="66"/>
          </p:nvPr>
        </p:nvSpPr>
        <p:spPr>
          <a:xfrm>
            <a:off x="6925986"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76" name="Lawyer Picture 6"/>
          <p:cNvSpPr>
            <a:spLocks noGrp="1" noChangeAspect="1"/>
          </p:cNvSpPr>
          <p:nvPr>
            <p:ph type="pic" sz="quarter" idx="65"/>
          </p:nvPr>
        </p:nvSpPr>
        <p:spPr>
          <a:xfrm>
            <a:off x="6150550" y="2619284"/>
            <a:ext cx="720000" cy="720000"/>
          </a:xfrm>
        </p:spPr>
        <p:txBody>
          <a:bodyPr>
            <a:noAutofit/>
          </a:bodyPr>
          <a:lstStyle>
            <a:lvl1pPr marL="0" indent="0">
              <a:buNone/>
              <a:defRPr sz="1000"/>
            </a:lvl1pPr>
          </a:lstStyle>
          <a:p>
            <a:r>
              <a:rPr lang="en-US" smtClean="0"/>
              <a:t>Click icon to add picture</a:t>
            </a:r>
            <a:endParaRPr lang="en-GB"/>
          </a:p>
        </p:txBody>
      </p:sp>
      <p:sp>
        <p:nvSpPr>
          <p:cNvPr id="73" name="Lawyer Text 5"/>
          <p:cNvSpPr>
            <a:spLocks noGrp="1"/>
          </p:cNvSpPr>
          <p:nvPr>
            <p:ph sz="quarter" idx="64"/>
          </p:nvPr>
        </p:nvSpPr>
        <p:spPr>
          <a:xfrm>
            <a:off x="3999537"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3"/>
            <a:r>
              <a:rPr lang="en-US" smtClean="0"/>
              <a:t>Third level</a:t>
            </a:r>
          </a:p>
          <a:p>
            <a:pPr lvl="4"/>
            <a:r>
              <a:rPr lang="en-US" smtClean="0"/>
              <a:t>Fourth level</a:t>
            </a:r>
          </a:p>
        </p:txBody>
      </p:sp>
      <p:sp>
        <p:nvSpPr>
          <p:cNvPr id="70" name="Lawyer Name 5"/>
          <p:cNvSpPr>
            <a:spLocks noGrp="1"/>
          </p:cNvSpPr>
          <p:nvPr>
            <p:ph type="body" sz="quarter" idx="63"/>
          </p:nvPr>
        </p:nvSpPr>
        <p:spPr>
          <a:xfrm>
            <a:off x="3999536"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67" name="Area of Focus 5"/>
          <p:cNvSpPr>
            <a:spLocks noGrp="1"/>
          </p:cNvSpPr>
          <p:nvPr>
            <p:ph type="body" sz="quarter" idx="62"/>
          </p:nvPr>
        </p:nvSpPr>
        <p:spPr>
          <a:xfrm>
            <a:off x="3999536"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61" name="Lawyer Picture 5"/>
          <p:cNvSpPr>
            <a:spLocks noGrp="1" noChangeAspect="1"/>
          </p:cNvSpPr>
          <p:nvPr>
            <p:ph type="pic" sz="quarter" idx="61"/>
          </p:nvPr>
        </p:nvSpPr>
        <p:spPr>
          <a:xfrm>
            <a:off x="3224100" y="2619284"/>
            <a:ext cx="720000" cy="720000"/>
          </a:xfrm>
        </p:spPr>
        <p:txBody>
          <a:bodyPr>
            <a:noAutofit/>
          </a:bodyPr>
          <a:lstStyle>
            <a:lvl1pPr marL="0" indent="0">
              <a:buNone/>
              <a:defRPr sz="1000"/>
            </a:lvl1pPr>
          </a:lstStyle>
          <a:p>
            <a:r>
              <a:rPr lang="en-US" smtClean="0"/>
              <a:t>Click icon to add picture</a:t>
            </a:r>
            <a:endParaRPr lang="en-GB"/>
          </a:p>
        </p:txBody>
      </p:sp>
      <p:sp>
        <p:nvSpPr>
          <p:cNvPr id="59" name="Lawyer Text 4"/>
          <p:cNvSpPr>
            <a:spLocks noGrp="1"/>
          </p:cNvSpPr>
          <p:nvPr>
            <p:ph sz="quarter" idx="60"/>
          </p:nvPr>
        </p:nvSpPr>
        <p:spPr>
          <a:xfrm>
            <a:off x="1062776" y="2840280"/>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3"/>
            <a:r>
              <a:rPr lang="en-US" smtClean="0"/>
              <a:t>Third level</a:t>
            </a:r>
          </a:p>
          <a:p>
            <a:pPr lvl="4"/>
            <a:r>
              <a:rPr lang="en-US" smtClean="0"/>
              <a:t>Fourth level</a:t>
            </a:r>
          </a:p>
        </p:txBody>
      </p:sp>
      <p:sp>
        <p:nvSpPr>
          <p:cNvPr id="58" name="Lawyer Name 4"/>
          <p:cNvSpPr>
            <a:spLocks noGrp="1"/>
          </p:cNvSpPr>
          <p:nvPr>
            <p:ph type="body" sz="quarter" idx="59"/>
          </p:nvPr>
        </p:nvSpPr>
        <p:spPr>
          <a:xfrm>
            <a:off x="1062775" y="2660490"/>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57" name="Area of Focus 4"/>
          <p:cNvSpPr>
            <a:spLocks noGrp="1"/>
          </p:cNvSpPr>
          <p:nvPr>
            <p:ph type="body" sz="quarter" idx="58"/>
          </p:nvPr>
        </p:nvSpPr>
        <p:spPr>
          <a:xfrm>
            <a:off x="1062775" y="2427734"/>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56" name="Lawyer Picture 4"/>
          <p:cNvSpPr>
            <a:spLocks noGrp="1" noChangeAspect="1"/>
          </p:cNvSpPr>
          <p:nvPr>
            <p:ph type="pic" sz="quarter" idx="57"/>
          </p:nvPr>
        </p:nvSpPr>
        <p:spPr>
          <a:xfrm>
            <a:off x="287339" y="2619284"/>
            <a:ext cx="720000" cy="720000"/>
          </a:xfrm>
        </p:spPr>
        <p:txBody>
          <a:bodyPr>
            <a:noAutofit/>
          </a:bodyPr>
          <a:lstStyle>
            <a:lvl1pPr marL="0" indent="0">
              <a:buNone/>
              <a:defRPr sz="1000"/>
            </a:lvl1pPr>
          </a:lstStyle>
          <a:p>
            <a:r>
              <a:rPr lang="en-US" smtClean="0"/>
              <a:t>Click icon to add picture</a:t>
            </a:r>
            <a:endParaRPr lang="en-GB"/>
          </a:p>
        </p:txBody>
      </p:sp>
      <p:sp>
        <p:nvSpPr>
          <p:cNvPr id="53" name="Lawyer Text 3"/>
          <p:cNvSpPr>
            <a:spLocks noGrp="1"/>
          </p:cNvSpPr>
          <p:nvPr>
            <p:ph sz="quarter" idx="56"/>
          </p:nvPr>
        </p:nvSpPr>
        <p:spPr>
          <a:xfrm>
            <a:off x="6925987"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3"/>
            <a:r>
              <a:rPr lang="en-US" smtClean="0"/>
              <a:t>Third level</a:t>
            </a:r>
          </a:p>
          <a:p>
            <a:pPr lvl="4"/>
            <a:r>
              <a:rPr lang="en-US" smtClean="0"/>
              <a:t>Fourth level</a:t>
            </a:r>
          </a:p>
        </p:txBody>
      </p:sp>
      <p:sp>
        <p:nvSpPr>
          <p:cNvPr id="52" name="Lawyer Name 3"/>
          <p:cNvSpPr>
            <a:spLocks noGrp="1"/>
          </p:cNvSpPr>
          <p:nvPr>
            <p:ph type="body" sz="quarter" idx="55"/>
          </p:nvPr>
        </p:nvSpPr>
        <p:spPr>
          <a:xfrm>
            <a:off x="6925986"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51" name="Area of Focus 3"/>
          <p:cNvSpPr>
            <a:spLocks noGrp="1"/>
          </p:cNvSpPr>
          <p:nvPr>
            <p:ph type="body" sz="quarter" idx="54"/>
          </p:nvPr>
        </p:nvSpPr>
        <p:spPr>
          <a:xfrm>
            <a:off x="6925986"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50" name="Lawyer Picture 3"/>
          <p:cNvSpPr>
            <a:spLocks noGrp="1" noChangeAspect="1"/>
          </p:cNvSpPr>
          <p:nvPr>
            <p:ph type="pic" sz="quarter" idx="53"/>
          </p:nvPr>
        </p:nvSpPr>
        <p:spPr>
          <a:xfrm>
            <a:off x="6150550" y="1489227"/>
            <a:ext cx="720000" cy="720000"/>
          </a:xfrm>
        </p:spPr>
        <p:txBody>
          <a:bodyPr>
            <a:noAutofit/>
          </a:bodyPr>
          <a:lstStyle>
            <a:lvl1pPr marL="0" indent="0">
              <a:buNone/>
              <a:defRPr sz="1000"/>
            </a:lvl1pPr>
          </a:lstStyle>
          <a:p>
            <a:r>
              <a:rPr lang="en-US" smtClean="0"/>
              <a:t>Click icon to add picture</a:t>
            </a:r>
            <a:endParaRPr lang="en-GB"/>
          </a:p>
        </p:txBody>
      </p:sp>
      <p:sp>
        <p:nvSpPr>
          <p:cNvPr id="47" name="Lawyer Text 2"/>
          <p:cNvSpPr>
            <a:spLocks noGrp="1"/>
          </p:cNvSpPr>
          <p:nvPr>
            <p:ph sz="quarter" idx="52"/>
          </p:nvPr>
        </p:nvSpPr>
        <p:spPr>
          <a:xfrm>
            <a:off x="3999537"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3"/>
            <a:r>
              <a:rPr lang="en-US" smtClean="0"/>
              <a:t>Third level</a:t>
            </a:r>
          </a:p>
          <a:p>
            <a:pPr lvl="4"/>
            <a:r>
              <a:rPr lang="en-US" smtClean="0"/>
              <a:t>Fourth level</a:t>
            </a:r>
          </a:p>
        </p:txBody>
      </p:sp>
      <p:sp>
        <p:nvSpPr>
          <p:cNvPr id="46" name="Lawyer Name 2"/>
          <p:cNvSpPr>
            <a:spLocks noGrp="1"/>
          </p:cNvSpPr>
          <p:nvPr>
            <p:ph type="body" sz="quarter" idx="51"/>
          </p:nvPr>
        </p:nvSpPr>
        <p:spPr>
          <a:xfrm>
            <a:off x="3999536"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45" name="Area of Focus 2"/>
          <p:cNvSpPr>
            <a:spLocks noGrp="1"/>
          </p:cNvSpPr>
          <p:nvPr>
            <p:ph type="body" sz="quarter" idx="50"/>
          </p:nvPr>
        </p:nvSpPr>
        <p:spPr>
          <a:xfrm>
            <a:off x="3999536"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44" name="Lawyer Picture 2"/>
          <p:cNvSpPr>
            <a:spLocks noGrp="1" noChangeAspect="1"/>
          </p:cNvSpPr>
          <p:nvPr>
            <p:ph type="pic" sz="quarter" idx="49"/>
          </p:nvPr>
        </p:nvSpPr>
        <p:spPr>
          <a:xfrm>
            <a:off x="3224100" y="1489227"/>
            <a:ext cx="720000" cy="720000"/>
          </a:xfrm>
        </p:spPr>
        <p:txBody>
          <a:bodyPr>
            <a:noAutofit/>
          </a:bodyPr>
          <a:lstStyle>
            <a:lvl1pPr marL="0" indent="0">
              <a:buNone/>
              <a:defRPr sz="1000"/>
            </a:lvl1pPr>
          </a:lstStyle>
          <a:p>
            <a:r>
              <a:rPr lang="en-US" smtClean="0"/>
              <a:t>Click icon to add picture</a:t>
            </a:r>
            <a:endParaRPr lang="en-GB"/>
          </a:p>
        </p:txBody>
      </p:sp>
      <p:sp>
        <p:nvSpPr>
          <p:cNvPr id="33" name="Lawyer Text 1"/>
          <p:cNvSpPr>
            <a:spLocks noGrp="1"/>
          </p:cNvSpPr>
          <p:nvPr>
            <p:ph sz="quarter" idx="44"/>
          </p:nvPr>
        </p:nvSpPr>
        <p:spPr>
          <a:xfrm>
            <a:off x="1062776" y="1710223"/>
            <a:ext cx="2124000" cy="540000"/>
          </a:xfrm>
        </p:spPr>
        <p:txBody>
          <a:bodyPr lIns="0" tIns="36000" rIns="0" bIns="36000">
            <a:noAutofit/>
          </a:bodyPr>
          <a:lstStyle>
            <a:lvl1pPr marL="0" indent="0">
              <a:lnSpc>
                <a:spcPct val="100000"/>
              </a:lnSpc>
              <a:spcAft>
                <a:spcPts val="0"/>
              </a:spcAft>
              <a:buNone/>
              <a:defRPr sz="800">
                <a:solidFill>
                  <a:schemeClr val="tx1"/>
                </a:solidFill>
                <a:latin typeface="+mj-lt"/>
              </a:defRPr>
            </a:lvl1pPr>
            <a:lvl2pPr marL="177036" indent="-171450">
              <a:lnSpc>
                <a:spcPct val="100000"/>
              </a:lnSpc>
              <a:spcAft>
                <a:spcPts val="0"/>
              </a:spcAft>
              <a:buFont typeface="Telefonica Text" pitchFamily="50" charset="0"/>
              <a:buChar char="–"/>
              <a:defRPr sz="800">
                <a:latin typeface="+mj-lt"/>
              </a:defRPr>
            </a:lvl2pPr>
            <a:lvl3pPr marL="179388" indent="-173038">
              <a:lnSpc>
                <a:spcPct val="100000"/>
              </a:lnSpc>
              <a:spcAft>
                <a:spcPts val="0"/>
              </a:spcAft>
              <a:defRPr sz="1000">
                <a:latin typeface="+mj-lt"/>
              </a:defRPr>
            </a:lvl3pPr>
            <a:lvl4pPr marL="358775" indent="-173038">
              <a:lnSpc>
                <a:spcPct val="100000"/>
              </a:lnSpc>
              <a:spcAft>
                <a:spcPts val="0"/>
              </a:spcAft>
              <a:defRPr sz="800">
                <a:latin typeface="+mj-lt"/>
              </a:defRPr>
            </a:lvl4pPr>
            <a:lvl5pPr marL="538163" indent="-173038">
              <a:lnSpc>
                <a:spcPct val="100000"/>
              </a:lnSpc>
              <a:spcAft>
                <a:spcPts val="0"/>
              </a:spcAft>
              <a:defRPr sz="800">
                <a:latin typeface="+mj-lt"/>
              </a:defRPr>
            </a:lvl5pPr>
            <a:lvl6pPr marL="2267858" indent="0">
              <a:buNone/>
              <a:defRPr sz="1000">
                <a:latin typeface="+mj-lt"/>
              </a:defRPr>
            </a:lvl6pPr>
          </a:lstStyle>
          <a:p>
            <a:pPr lvl="0"/>
            <a:r>
              <a:rPr lang="en-US" smtClean="0"/>
              <a:t>Click to edit Master text styles</a:t>
            </a:r>
          </a:p>
          <a:p>
            <a:pPr lvl="1"/>
            <a:r>
              <a:rPr lang="en-US" smtClean="0"/>
              <a:t>Second level</a:t>
            </a:r>
          </a:p>
          <a:p>
            <a:pPr lvl="3"/>
            <a:r>
              <a:rPr lang="en-US" smtClean="0"/>
              <a:t>Third level</a:t>
            </a:r>
          </a:p>
          <a:p>
            <a:pPr lvl="4"/>
            <a:r>
              <a:rPr lang="en-US" smtClean="0"/>
              <a:t>Fourth level</a:t>
            </a:r>
          </a:p>
        </p:txBody>
      </p:sp>
      <p:sp>
        <p:nvSpPr>
          <p:cNvPr id="32" name="Lawyer Name 1"/>
          <p:cNvSpPr>
            <a:spLocks noGrp="1"/>
          </p:cNvSpPr>
          <p:nvPr>
            <p:ph type="body" sz="quarter" idx="48"/>
          </p:nvPr>
        </p:nvSpPr>
        <p:spPr>
          <a:xfrm>
            <a:off x="1062775" y="1530433"/>
            <a:ext cx="2103118" cy="215554"/>
          </a:xfrm>
        </p:spPr>
        <p:txBody>
          <a:bodyPr lIns="0" rIns="0">
            <a:noAutofit/>
          </a:bodyPr>
          <a:lstStyle>
            <a:lvl1pPr marL="0" indent="0">
              <a:buNone/>
              <a:defRPr sz="1000">
                <a:latin typeface="+mj-lt"/>
              </a:defRPr>
            </a:lvl1pPr>
          </a:lstStyle>
          <a:p>
            <a:pPr lvl="0"/>
            <a:r>
              <a:rPr lang="en-US" smtClean="0"/>
              <a:t>Click to edit Master text styles</a:t>
            </a:r>
          </a:p>
        </p:txBody>
      </p:sp>
      <p:sp>
        <p:nvSpPr>
          <p:cNvPr id="31" name="Area of Focus 1"/>
          <p:cNvSpPr>
            <a:spLocks noGrp="1"/>
          </p:cNvSpPr>
          <p:nvPr>
            <p:ph type="body" sz="quarter" idx="17"/>
          </p:nvPr>
        </p:nvSpPr>
        <p:spPr>
          <a:xfrm>
            <a:off x="1062775" y="1297677"/>
            <a:ext cx="2103118" cy="215554"/>
          </a:xfrm>
        </p:spPr>
        <p:txBody>
          <a:bodyPr lIns="0" rIns="0">
            <a:noAutofit/>
          </a:bodyPr>
          <a:lstStyle>
            <a:lvl1pPr marL="0" indent="0">
              <a:buNone/>
              <a:defRPr sz="1000" b="1">
                <a:latin typeface="+mj-lt"/>
              </a:defRPr>
            </a:lvl1pPr>
          </a:lstStyle>
          <a:p>
            <a:pPr lvl="0"/>
            <a:r>
              <a:rPr lang="en-US" smtClean="0"/>
              <a:t>Click to edit Master text styles</a:t>
            </a:r>
          </a:p>
        </p:txBody>
      </p:sp>
      <p:sp>
        <p:nvSpPr>
          <p:cNvPr id="30" name="Lawyer Picture 1"/>
          <p:cNvSpPr>
            <a:spLocks noGrp="1" noChangeAspect="1"/>
          </p:cNvSpPr>
          <p:nvPr>
            <p:ph type="pic" sz="quarter" idx="47"/>
          </p:nvPr>
        </p:nvSpPr>
        <p:spPr>
          <a:xfrm>
            <a:off x="287339" y="1496051"/>
            <a:ext cx="720000" cy="720000"/>
          </a:xfrm>
        </p:spPr>
        <p:txBody>
          <a:bodyPr>
            <a:noAutofit/>
          </a:bodyPr>
          <a:lstStyle>
            <a:lvl1pPr marL="0" indent="0">
              <a:buNone/>
              <a:defRPr sz="1000"/>
            </a:lvl1pPr>
          </a:lstStyle>
          <a:p>
            <a:r>
              <a:rPr lang="en-US" smtClean="0"/>
              <a:t>Click icon to add picture</a:t>
            </a:r>
            <a:endParaRPr lang="en-GB"/>
          </a:p>
        </p:txBody>
      </p:sp>
      <p:sp>
        <p:nvSpPr>
          <p:cNvPr id="5" name="Slide Subtitle"/>
          <p:cNvSpPr>
            <a:spLocks noGrp="1"/>
          </p:cNvSpPr>
          <p:nvPr>
            <p:ph type="body" sz="quarter" idx="13"/>
          </p:nvPr>
        </p:nvSpPr>
        <p:spPr>
          <a:xfrm>
            <a:off x="284163"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dirty="0"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95477795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ingle CV">
    <p:spTree>
      <p:nvGrpSpPr>
        <p:cNvPr id="1" name=""/>
        <p:cNvGrpSpPr/>
        <p:nvPr/>
      </p:nvGrpSpPr>
      <p:grpSpPr>
        <a:xfrm>
          <a:off x="0" y="0"/>
          <a:ext cx="0" cy="0"/>
          <a:chOff x="0" y="0"/>
          <a:chExt cx="0" cy="0"/>
        </a:xfrm>
      </p:grpSpPr>
      <p:sp>
        <p:nvSpPr>
          <p:cNvPr id="2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2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28" name="Line under Title Short"/>
          <p:cNvCxnSpPr/>
          <p:nvPr userDrawn="1"/>
        </p:nvCxnSpPr>
        <p:spPr>
          <a:xfrm flipH="1">
            <a:off x="288000" y="735227"/>
            <a:ext cx="589714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2" name="Social Media Text"/>
          <p:cNvSpPr>
            <a:spLocks noGrp="1"/>
          </p:cNvSpPr>
          <p:nvPr>
            <p:ph type="body" sz="quarter" idx="45"/>
          </p:nvPr>
        </p:nvSpPr>
        <p:spPr>
          <a:xfrm>
            <a:off x="6376031" y="4617965"/>
            <a:ext cx="2504443" cy="315985"/>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9" name="Education Text"/>
          <p:cNvSpPr>
            <a:spLocks noGrp="1"/>
          </p:cNvSpPr>
          <p:nvPr>
            <p:ph type="body" sz="quarter" idx="15"/>
          </p:nvPr>
        </p:nvSpPr>
        <p:spPr>
          <a:xfrm>
            <a:off x="6376031" y="3807084"/>
            <a:ext cx="2504443" cy="652779"/>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7" name="Education Heading"/>
          <p:cNvSpPr>
            <a:spLocks noGrp="1"/>
          </p:cNvSpPr>
          <p:nvPr>
            <p:ph type="body" sz="quarter" idx="47"/>
          </p:nvPr>
        </p:nvSpPr>
        <p:spPr>
          <a:xfrm>
            <a:off x="6383945" y="3657600"/>
            <a:ext cx="1549400" cy="114300"/>
          </a:xfrm>
        </p:spPr>
        <p:txBody>
          <a:bodyPr>
            <a:noAutofit/>
          </a:bodyPr>
          <a:lstStyle>
            <a:lvl1pPr marL="0" indent="0">
              <a:buNone/>
              <a:defRPr sz="1000" b="1">
                <a:solidFill>
                  <a:schemeClr val="accent1"/>
                </a:solidFill>
                <a:latin typeface="+mj-lt"/>
              </a:defRPr>
            </a:lvl1pPr>
          </a:lstStyle>
          <a:p>
            <a:pPr lvl="0"/>
            <a:endParaRPr lang="en-GB"/>
          </a:p>
        </p:txBody>
      </p:sp>
      <p:sp>
        <p:nvSpPr>
          <p:cNvPr id="9" name="Areas of Focus Text"/>
          <p:cNvSpPr>
            <a:spLocks noGrp="1"/>
          </p:cNvSpPr>
          <p:nvPr>
            <p:ph type="body" sz="quarter" idx="14"/>
          </p:nvPr>
        </p:nvSpPr>
        <p:spPr>
          <a:xfrm>
            <a:off x="6376031" y="3007705"/>
            <a:ext cx="2504443" cy="641813"/>
          </a:xfrm>
        </p:spPr>
        <p:txBody>
          <a:bodyPr lIns="0">
            <a:noAutofit/>
          </a:bodyPr>
          <a:lstStyle>
            <a:lvl1pPr marL="0" indent="0">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4" name="Areas of Focus Heading"/>
          <p:cNvSpPr>
            <a:spLocks noGrp="1"/>
          </p:cNvSpPr>
          <p:nvPr>
            <p:ph type="body" sz="quarter" idx="46"/>
          </p:nvPr>
        </p:nvSpPr>
        <p:spPr>
          <a:xfrm>
            <a:off x="6374420" y="2863850"/>
            <a:ext cx="1549400" cy="114300"/>
          </a:xfrm>
        </p:spPr>
        <p:txBody>
          <a:bodyPr>
            <a:noAutofit/>
          </a:bodyPr>
          <a:lstStyle>
            <a:lvl1pPr marL="0" indent="0">
              <a:buNone/>
              <a:defRPr sz="1000" b="1">
                <a:solidFill>
                  <a:schemeClr val="accent1"/>
                </a:solidFill>
                <a:latin typeface="+mj-lt"/>
              </a:defRPr>
            </a:lvl1pPr>
          </a:lstStyle>
          <a:p>
            <a:pPr lvl="0"/>
            <a:endParaRPr lang="en-GB"/>
          </a:p>
        </p:txBody>
      </p:sp>
      <p:sp>
        <p:nvSpPr>
          <p:cNvPr id="8" name="Email"/>
          <p:cNvSpPr>
            <a:spLocks noGrp="1"/>
          </p:cNvSpPr>
          <p:nvPr>
            <p:ph type="body" sz="quarter" idx="13"/>
          </p:nvPr>
        </p:nvSpPr>
        <p:spPr>
          <a:xfrm>
            <a:off x="6376032" y="2620658"/>
            <a:ext cx="2504444" cy="247650"/>
          </a:xfrm>
        </p:spPr>
        <p:txBody>
          <a:bodyPr l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7" name="Phone No"/>
          <p:cNvSpPr>
            <a:spLocks noGrp="1"/>
          </p:cNvSpPr>
          <p:nvPr>
            <p:ph type="body" sz="quarter" idx="12"/>
          </p:nvPr>
        </p:nvSpPr>
        <p:spPr>
          <a:xfrm>
            <a:off x="6495903" y="2421341"/>
            <a:ext cx="2384572" cy="247650"/>
          </a:xfrm>
        </p:spPr>
        <p:txBody>
          <a:bodyPr lIns="0"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11" name="T"/>
          <p:cNvSpPr txBox="1"/>
          <p:nvPr userDrawn="1"/>
        </p:nvSpPr>
        <p:spPr>
          <a:xfrm>
            <a:off x="6392974" y="2421341"/>
            <a:ext cx="51296" cy="248400"/>
          </a:xfrm>
          <a:prstGeom prst="rect">
            <a:avLst/>
          </a:prstGeom>
          <a:noFill/>
        </p:spPr>
        <p:txBody>
          <a:bodyPr wrap="none" lIns="0" rIns="0" rtlCol="0" anchor="ctr" anchorCtr="0">
            <a:noAutofit/>
          </a:bodyPr>
          <a:lstStyle/>
          <a:p>
            <a:r>
              <a:rPr lang="en-GB" sz="900" b="1" smtClean="0">
                <a:solidFill>
                  <a:schemeClr val="accent6"/>
                </a:solidFill>
                <a:latin typeface="+mj-lt"/>
              </a:rPr>
              <a:t>T</a:t>
            </a:r>
            <a:endParaRPr lang="en-GB" sz="900" b="1">
              <a:solidFill>
                <a:schemeClr val="accent6"/>
              </a:solidFill>
              <a:latin typeface="+mj-lt"/>
            </a:endParaRPr>
          </a:p>
        </p:txBody>
      </p:sp>
      <p:sp>
        <p:nvSpPr>
          <p:cNvPr id="5" name="Lawyer Picture"/>
          <p:cNvSpPr>
            <a:spLocks noGrp="1" noChangeAspect="1"/>
          </p:cNvSpPr>
          <p:nvPr>
            <p:ph type="pic" sz="quarter" idx="11"/>
          </p:nvPr>
        </p:nvSpPr>
        <p:spPr>
          <a:xfrm>
            <a:off x="6367260" y="735227"/>
            <a:ext cx="1584000" cy="1585278"/>
          </a:xfrm>
        </p:spPr>
        <p:txBody>
          <a:bodyPr/>
          <a:lstStyle/>
          <a:p>
            <a:endParaRPr lang="en-GB"/>
          </a:p>
        </p:txBody>
      </p:sp>
      <p:sp>
        <p:nvSpPr>
          <p:cNvPr id="18" name="Biography Content"/>
          <p:cNvSpPr>
            <a:spLocks noGrp="1"/>
          </p:cNvSpPr>
          <p:nvPr>
            <p:ph sz="quarter" idx="44"/>
          </p:nvPr>
        </p:nvSpPr>
        <p:spPr>
          <a:xfrm>
            <a:off x="289165" y="1568450"/>
            <a:ext cx="5895975" cy="3365500"/>
          </a:xfrm>
        </p:spPr>
        <p:txBody>
          <a:bodyPr lIns="0" tIns="36000" rIns="0" bIns="36000">
            <a:noAutofit/>
          </a:bodyPr>
          <a:lstStyle>
            <a:lvl1pPr marL="0" indent="0">
              <a:lnSpc>
                <a:spcPct val="110000"/>
              </a:lnSpc>
              <a:spcAft>
                <a:spcPts val="300"/>
              </a:spcAft>
              <a:buNone/>
              <a:defRPr sz="1600">
                <a:solidFill>
                  <a:schemeClr val="accent6"/>
                </a:solidFill>
                <a:latin typeface="+mj-lt"/>
              </a:defRPr>
            </a:lvl1pPr>
            <a:lvl2pPr marL="5586" indent="0">
              <a:lnSpc>
                <a:spcPct val="110000"/>
              </a:lnSpc>
              <a:spcAft>
                <a:spcPts val="300"/>
              </a:spcAft>
              <a:buNone/>
              <a:defRPr sz="1200"/>
            </a:lvl2pPr>
            <a:lvl3pPr marL="179388" indent="-173038">
              <a:lnSpc>
                <a:spcPct val="110000"/>
              </a:lnSpc>
              <a:spcAft>
                <a:spcPts val="300"/>
              </a:spcAft>
              <a:defRPr sz="1200"/>
            </a:lvl3pPr>
            <a:lvl4pPr marL="358775" indent="-173038">
              <a:lnSpc>
                <a:spcPct val="110000"/>
              </a:lnSpc>
              <a:spcAft>
                <a:spcPts val="300"/>
              </a:spcAft>
              <a:defRPr sz="1200"/>
            </a:lvl4pPr>
            <a:lvl5pPr marL="538163" indent="-173038">
              <a:lnSpc>
                <a:spcPct val="110000"/>
              </a:lnSpc>
              <a:spcAft>
                <a:spcPts val="300"/>
              </a:spcAft>
              <a:defRPr sz="12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6" name="Role Location"/>
          <p:cNvSpPr>
            <a:spLocks noGrp="1"/>
          </p:cNvSpPr>
          <p:nvPr>
            <p:ph type="body" sz="quarter" idx="17"/>
          </p:nvPr>
        </p:nvSpPr>
        <p:spPr>
          <a:xfrm>
            <a:off x="284163" y="1116855"/>
            <a:ext cx="5892350" cy="311150"/>
          </a:xfrm>
        </p:spPr>
        <p:txBody>
          <a:bodyPr>
            <a:noAutofit/>
          </a:bodyPr>
          <a:lstStyle>
            <a:lvl1pPr marL="0" indent="0">
              <a:buNone/>
              <a:defRPr sz="2000">
                <a:latin typeface="+mj-lt"/>
              </a:defRPr>
            </a:lvl1pPr>
          </a:lstStyle>
          <a:p>
            <a:pPr lvl="0"/>
            <a:r>
              <a:rPr lang="en-US" dirty="0" smtClean="0"/>
              <a:t>Click to edit Master text styles</a:t>
            </a:r>
          </a:p>
        </p:txBody>
      </p:sp>
      <p:sp>
        <p:nvSpPr>
          <p:cNvPr id="24" name="Lawyer Nam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dirty="0" smtClean="0"/>
              <a:t>Click to edit Master </a:t>
            </a:r>
            <a:r>
              <a:rPr lang="en-US" smtClean="0"/>
              <a:t>text styles</a:t>
            </a:r>
            <a:endParaRPr lang="en-US" dirty="0" smtClean="0"/>
          </a:p>
        </p:txBody>
      </p:sp>
      <p:sp>
        <p:nvSpPr>
          <p:cNvPr id="2" name="Slide Title"/>
          <p:cNvSpPr>
            <a:spLocks noGrp="1"/>
          </p:cNvSpPr>
          <p:nvPr>
            <p:ph type="title"/>
          </p:nvPr>
        </p:nvSpPr>
        <p:spPr/>
        <p:txBody>
          <a:bodyPr/>
          <a:lstStyle/>
          <a:p>
            <a:r>
              <a:rPr lang="en-US" smtClean="0"/>
              <a:t>Click to edit Master title style</a:t>
            </a:r>
            <a:endParaRPr lang="en-GB"/>
          </a:p>
        </p:txBody>
      </p:sp>
      <p:sp>
        <p:nvSpPr>
          <p:cNvPr id="29" name="Social Media Heading"/>
          <p:cNvSpPr>
            <a:spLocks noGrp="1"/>
          </p:cNvSpPr>
          <p:nvPr>
            <p:ph type="body" sz="quarter" idx="48"/>
          </p:nvPr>
        </p:nvSpPr>
        <p:spPr>
          <a:xfrm>
            <a:off x="6383945" y="4470400"/>
            <a:ext cx="1549400" cy="114300"/>
          </a:xfrm>
        </p:spPr>
        <p:txBody>
          <a:bodyPr>
            <a:noAutofit/>
          </a:bodyPr>
          <a:lstStyle>
            <a:lvl1pPr marL="0" indent="0">
              <a:buNone/>
              <a:defRPr sz="1000" b="1">
                <a:solidFill>
                  <a:schemeClr val="accent1"/>
                </a:solidFill>
                <a:latin typeface="+mj-lt"/>
              </a:defRPr>
            </a:lvl1pPr>
          </a:lstStyle>
          <a:p>
            <a:pPr lvl="0"/>
            <a:endParaRPr lang="en-GB"/>
          </a:p>
        </p:txBody>
      </p:sp>
    </p:spTree>
    <p:extLst>
      <p:ext uri="{BB962C8B-B14F-4D97-AF65-F5344CB8AC3E}">
        <p14:creationId xmlns:p14="http://schemas.microsoft.com/office/powerpoint/2010/main" val="8148919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ouble CV">
    <p:spTree>
      <p:nvGrpSpPr>
        <p:cNvPr id="1" name=""/>
        <p:cNvGrpSpPr/>
        <p:nvPr/>
      </p:nvGrpSpPr>
      <p:grpSpPr>
        <a:xfrm>
          <a:off x="0" y="0"/>
          <a:ext cx="0" cy="0"/>
          <a:chOff x="0" y="0"/>
          <a:chExt cx="0" cy="0"/>
        </a:xfrm>
      </p:grpSpPr>
      <p:sp>
        <p:nvSpPr>
          <p:cNvPr id="36"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35"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39"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1" name="Social Media Text 2"/>
          <p:cNvSpPr>
            <a:spLocks noGrp="1"/>
          </p:cNvSpPr>
          <p:nvPr>
            <p:ph type="body" sz="quarter" idx="47"/>
          </p:nvPr>
        </p:nvSpPr>
        <p:spPr>
          <a:xfrm>
            <a:off x="7172325" y="4181667"/>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43" name="Social Media  Heading 2"/>
          <p:cNvSpPr>
            <a:spLocks noGrp="1"/>
          </p:cNvSpPr>
          <p:nvPr>
            <p:ph type="body" sz="quarter" idx="58"/>
          </p:nvPr>
        </p:nvSpPr>
        <p:spPr>
          <a:xfrm>
            <a:off x="7187220" y="4032250"/>
            <a:ext cx="1549400" cy="114300"/>
          </a:xfrm>
        </p:spPr>
        <p:txBody>
          <a:bodyPr>
            <a:noAutofit/>
          </a:bodyPr>
          <a:lstStyle>
            <a:lvl1pPr marL="0" indent="0">
              <a:buNone/>
              <a:defRPr sz="1000" b="1">
                <a:solidFill>
                  <a:schemeClr val="accent1"/>
                </a:solidFill>
                <a:latin typeface="+mj-lt"/>
              </a:defRPr>
            </a:lvl1pPr>
          </a:lstStyle>
          <a:p>
            <a:pPr lvl="0"/>
            <a:endParaRPr lang="en-GB"/>
          </a:p>
        </p:txBody>
      </p:sp>
      <p:sp>
        <p:nvSpPr>
          <p:cNvPr id="69" name="Area of Focus Text 2"/>
          <p:cNvSpPr>
            <a:spLocks noGrp="1"/>
          </p:cNvSpPr>
          <p:nvPr>
            <p:ph type="body" sz="quarter" idx="53"/>
          </p:nvPr>
        </p:nvSpPr>
        <p:spPr>
          <a:xfrm>
            <a:off x="7172325" y="3311717"/>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42" name="Areas of Focus Heading 2"/>
          <p:cNvSpPr>
            <a:spLocks noGrp="1"/>
          </p:cNvSpPr>
          <p:nvPr>
            <p:ph type="body" sz="quarter" idx="57"/>
          </p:nvPr>
        </p:nvSpPr>
        <p:spPr>
          <a:xfrm>
            <a:off x="7180870" y="3173413"/>
            <a:ext cx="1549400" cy="114300"/>
          </a:xfrm>
        </p:spPr>
        <p:txBody>
          <a:bodyPr>
            <a:noAutofit/>
          </a:bodyPr>
          <a:lstStyle>
            <a:lvl1pPr marL="0" indent="0">
              <a:buNone/>
              <a:defRPr sz="1000" b="1">
                <a:solidFill>
                  <a:schemeClr val="accent1"/>
                </a:solidFill>
                <a:latin typeface="+mj-lt"/>
              </a:defRPr>
            </a:lvl1pPr>
          </a:lstStyle>
          <a:p>
            <a:pPr lvl="0"/>
            <a:endParaRPr lang="en-GB"/>
          </a:p>
        </p:txBody>
      </p:sp>
      <p:sp>
        <p:nvSpPr>
          <p:cNvPr id="71" name="Biography Text 2"/>
          <p:cNvSpPr>
            <a:spLocks noGrp="1"/>
          </p:cNvSpPr>
          <p:nvPr>
            <p:ph type="body" sz="quarter" idx="54"/>
          </p:nvPr>
        </p:nvSpPr>
        <p:spPr>
          <a:xfrm>
            <a:off x="284163" y="4081218"/>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5" name="Email 2"/>
          <p:cNvSpPr>
            <a:spLocks noGrp="1"/>
          </p:cNvSpPr>
          <p:nvPr>
            <p:ph type="body" sz="quarter" idx="50"/>
          </p:nvPr>
        </p:nvSpPr>
        <p:spPr>
          <a:xfrm>
            <a:off x="1216800" y="3815078"/>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4" name="Phone No 2"/>
          <p:cNvSpPr>
            <a:spLocks noGrp="1"/>
          </p:cNvSpPr>
          <p:nvPr>
            <p:ph type="body" sz="quarter" idx="49"/>
          </p:nvPr>
        </p:nvSpPr>
        <p:spPr>
          <a:xfrm>
            <a:off x="1332000" y="3655448"/>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66" name="T2"/>
          <p:cNvSpPr txBox="1"/>
          <p:nvPr userDrawn="1"/>
        </p:nvSpPr>
        <p:spPr>
          <a:xfrm>
            <a:off x="1216800" y="3593348"/>
            <a:ext cx="51296" cy="248400"/>
          </a:xfrm>
          <a:prstGeom prst="rect">
            <a:avLst/>
          </a:prstGeom>
          <a:noFill/>
        </p:spPr>
        <p:txBody>
          <a:bodyPr wrap="none" lIns="0" rIns="0" rtlCol="0" anchor="ctr" anchorCtr="0">
            <a:noAutofit/>
          </a:bodyPr>
          <a:lstStyle/>
          <a:p>
            <a:r>
              <a:rPr lang="en-GB" sz="1000" b="0" smtClean="0">
                <a:solidFill>
                  <a:schemeClr val="accent6"/>
                </a:solidFill>
                <a:latin typeface="+mj-lt"/>
              </a:rPr>
              <a:t>T</a:t>
            </a:r>
            <a:endParaRPr lang="en-GB" sz="1000" b="0">
              <a:solidFill>
                <a:schemeClr val="accent6"/>
              </a:solidFill>
              <a:latin typeface="+mj-lt"/>
            </a:endParaRPr>
          </a:p>
        </p:txBody>
      </p:sp>
      <p:sp>
        <p:nvSpPr>
          <p:cNvPr id="68" name="Role Location 2"/>
          <p:cNvSpPr>
            <a:spLocks noGrp="1"/>
          </p:cNvSpPr>
          <p:nvPr>
            <p:ph type="body" sz="quarter" idx="52"/>
          </p:nvPr>
        </p:nvSpPr>
        <p:spPr>
          <a:xfrm>
            <a:off x="1216800" y="3382903"/>
            <a:ext cx="5455522" cy="171173"/>
          </a:xfrm>
        </p:spPr>
        <p:txBody>
          <a:bodyPr lIns="0" rIns="0">
            <a:noAutofit/>
          </a:bodyPr>
          <a:lstStyle>
            <a:lvl1pPr marL="0" indent="0">
              <a:buNone/>
              <a:defRPr sz="1000" b="0">
                <a:latin typeface="+mj-lt"/>
              </a:defRPr>
            </a:lvl1pPr>
          </a:lstStyle>
          <a:p>
            <a:pPr lvl="0"/>
            <a:r>
              <a:rPr lang="en-US" smtClean="0"/>
              <a:t>Click to edit Master text styles</a:t>
            </a:r>
          </a:p>
        </p:txBody>
      </p:sp>
      <p:sp>
        <p:nvSpPr>
          <p:cNvPr id="67" name="Lawyer Name 2"/>
          <p:cNvSpPr>
            <a:spLocks noGrp="1"/>
          </p:cNvSpPr>
          <p:nvPr>
            <p:ph type="body" sz="quarter" idx="51"/>
          </p:nvPr>
        </p:nvSpPr>
        <p:spPr>
          <a:xfrm>
            <a:off x="1216800" y="3139188"/>
            <a:ext cx="5455522" cy="154230"/>
          </a:xfrm>
        </p:spPr>
        <p:txBody>
          <a:bodyPr lIns="0" rIns="0">
            <a:noAutofit/>
          </a:bodyPr>
          <a:lstStyle>
            <a:lvl1pPr marL="0" indent="0">
              <a:buNone/>
              <a:defRPr sz="1200" b="0">
                <a:latin typeface="+mj-lt"/>
              </a:defRPr>
            </a:lvl1pPr>
          </a:lstStyle>
          <a:p>
            <a:pPr lvl="0"/>
            <a:r>
              <a:rPr lang="en-US" smtClean="0"/>
              <a:t>Click to edit Master text styles</a:t>
            </a:r>
          </a:p>
        </p:txBody>
      </p:sp>
      <p:sp>
        <p:nvSpPr>
          <p:cNvPr id="63" name="Lawyer Picture 2"/>
          <p:cNvSpPr>
            <a:spLocks noGrp="1" noChangeAspect="1"/>
          </p:cNvSpPr>
          <p:nvPr>
            <p:ph type="pic" sz="quarter" idx="48"/>
          </p:nvPr>
        </p:nvSpPr>
        <p:spPr>
          <a:xfrm>
            <a:off x="284162" y="3156742"/>
            <a:ext cx="864000" cy="865394"/>
          </a:xfrm>
        </p:spPr>
        <p:txBody>
          <a:bodyPr>
            <a:noAutofit/>
          </a:bodyPr>
          <a:lstStyle>
            <a:lvl1pPr>
              <a:defRPr sz="1000"/>
            </a:lvl1pPr>
          </a:lstStyle>
          <a:p>
            <a:endParaRPr lang="en-GB"/>
          </a:p>
        </p:txBody>
      </p:sp>
      <p:cxnSp>
        <p:nvCxnSpPr>
          <p:cNvPr id="60" name="Line between Bios"/>
          <p:cNvCxnSpPr/>
          <p:nvPr userDrawn="1"/>
        </p:nvCxnSpPr>
        <p:spPr>
          <a:xfrm flipH="1">
            <a:off x="288000" y="3072981"/>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Social Media Text 1"/>
          <p:cNvSpPr>
            <a:spLocks noGrp="1"/>
          </p:cNvSpPr>
          <p:nvPr>
            <p:ph type="body" sz="quarter" idx="14"/>
          </p:nvPr>
        </p:nvSpPr>
        <p:spPr>
          <a:xfrm>
            <a:off x="7172325" y="2214846"/>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41" name="Social Media Heading 1"/>
          <p:cNvSpPr>
            <a:spLocks noGrp="1"/>
          </p:cNvSpPr>
          <p:nvPr>
            <p:ph type="body" sz="quarter" idx="56"/>
          </p:nvPr>
        </p:nvSpPr>
        <p:spPr>
          <a:xfrm>
            <a:off x="7188227" y="2076450"/>
            <a:ext cx="1549400" cy="114300"/>
          </a:xfrm>
        </p:spPr>
        <p:txBody>
          <a:bodyPr>
            <a:noAutofit/>
          </a:bodyPr>
          <a:lstStyle>
            <a:lvl1pPr marL="0" indent="0">
              <a:buNone/>
              <a:defRPr sz="1000" b="1">
                <a:solidFill>
                  <a:schemeClr val="accent1"/>
                </a:solidFill>
                <a:latin typeface="+mj-lt"/>
              </a:defRPr>
            </a:lvl1pPr>
          </a:lstStyle>
          <a:p>
            <a:pPr lvl="0"/>
            <a:endParaRPr lang="en-GB"/>
          </a:p>
        </p:txBody>
      </p:sp>
      <p:sp>
        <p:nvSpPr>
          <p:cNvPr id="37" name="Area of Focus Text 1"/>
          <p:cNvSpPr>
            <a:spLocks noGrp="1"/>
          </p:cNvSpPr>
          <p:nvPr>
            <p:ph type="body" sz="quarter" idx="45"/>
          </p:nvPr>
        </p:nvSpPr>
        <p:spPr>
          <a:xfrm>
            <a:off x="7172325" y="1344896"/>
            <a:ext cx="1695450" cy="769501"/>
          </a:xfrm>
        </p:spPr>
        <p:txBody>
          <a:bodyPr lIns="0" rIns="0">
            <a:noAutofit/>
          </a:bodyPr>
          <a:lstStyle>
            <a:lvl1pPr marL="0" indent="0">
              <a:lnSpc>
                <a:spcPct val="110000"/>
              </a:lnSpc>
              <a:spcAft>
                <a:spcPts val="0"/>
              </a:spcAft>
              <a:buNone/>
              <a:defRPr sz="10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40" name="Areas of Focus Heading 1"/>
          <p:cNvSpPr>
            <a:spLocks noGrp="1"/>
          </p:cNvSpPr>
          <p:nvPr>
            <p:ph type="body" sz="quarter" idx="55"/>
          </p:nvPr>
        </p:nvSpPr>
        <p:spPr>
          <a:xfrm>
            <a:off x="7188227" y="1185863"/>
            <a:ext cx="1549400" cy="114300"/>
          </a:xfrm>
        </p:spPr>
        <p:txBody>
          <a:bodyPr>
            <a:noAutofit/>
          </a:bodyPr>
          <a:lstStyle>
            <a:lvl1pPr marL="0" indent="0">
              <a:buNone/>
              <a:defRPr sz="1000" b="1">
                <a:solidFill>
                  <a:schemeClr val="accent1"/>
                </a:solidFill>
                <a:latin typeface="+mj-lt"/>
              </a:defRPr>
            </a:lvl1pPr>
          </a:lstStyle>
          <a:p>
            <a:pPr lvl="0"/>
            <a:endParaRPr lang="en-GB"/>
          </a:p>
        </p:txBody>
      </p:sp>
      <p:sp>
        <p:nvSpPr>
          <p:cNvPr id="5" name="Biography Text 1"/>
          <p:cNvSpPr>
            <a:spLocks noGrp="1"/>
          </p:cNvSpPr>
          <p:nvPr>
            <p:ph type="body" sz="quarter" idx="46"/>
          </p:nvPr>
        </p:nvSpPr>
        <p:spPr>
          <a:xfrm>
            <a:off x="284163" y="2114397"/>
            <a:ext cx="6681787" cy="869950"/>
          </a:xfrm>
        </p:spPr>
        <p:txBody>
          <a:bodyPr>
            <a:noAutofit/>
          </a:bodyPr>
          <a:lstStyle>
            <a:lvl1pPr marL="0" indent="0">
              <a:lnSpc>
                <a:spcPct val="110000"/>
              </a:lnSpc>
              <a:spcAft>
                <a:spcPts val="300"/>
              </a:spcAft>
              <a:buNone/>
              <a:defRPr sz="1000"/>
            </a:lvl1pPr>
            <a:lvl2pPr marL="180975" indent="-180975">
              <a:lnSpc>
                <a:spcPct val="110000"/>
              </a:lnSpc>
              <a:spcAft>
                <a:spcPts val="300"/>
              </a:spcAft>
              <a:defRPr sz="1000"/>
            </a:lvl2pPr>
            <a:lvl3pPr marL="361950" indent="-180975">
              <a:lnSpc>
                <a:spcPct val="110000"/>
              </a:lnSpc>
              <a:spcAft>
                <a:spcPts val="300"/>
              </a:spcAft>
              <a:defRPr sz="1000"/>
            </a:lvl3pPr>
            <a:lvl4pPr marL="534988" indent="-180975">
              <a:lnSpc>
                <a:spcPct val="110000"/>
              </a:lnSpc>
              <a:spcAft>
                <a:spcPts val="300"/>
              </a:spcAft>
              <a:tabLst>
                <a:tab pos="361950" algn="l"/>
              </a:tabLst>
              <a:defRPr sz="1000"/>
            </a:lvl4pPr>
            <a:lvl5pPr marL="715963" indent="-180975">
              <a:lnSpc>
                <a:spcPct val="110000"/>
              </a:lnSpc>
              <a:spcAft>
                <a:spcPts val="300"/>
              </a:spcAft>
              <a:tabLst>
                <a:tab pos="361950" algn="l"/>
              </a:tabLst>
              <a:defRPr sz="1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0" name="Email 1"/>
          <p:cNvSpPr>
            <a:spLocks noGrp="1"/>
          </p:cNvSpPr>
          <p:nvPr>
            <p:ph type="body" sz="quarter" idx="13"/>
          </p:nvPr>
        </p:nvSpPr>
        <p:spPr>
          <a:xfrm>
            <a:off x="1216800" y="1848257"/>
            <a:ext cx="3753251" cy="194060"/>
          </a:xfrm>
        </p:spPr>
        <p:txBody>
          <a:bodyPr lIns="0" rIns="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29" name="Phone No 1"/>
          <p:cNvSpPr>
            <a:spLocks noGrp="1"/>
          </p:cNvSpPr>
          <p:nvPr>
            <p:ph type="body" sz="quarter" idx="12"/>
          </p:nvPr>
        </p:nvSpPr>
        <p:spPr>
          <a:xfrm>
            <a:off x="1332000" y="1688627"/>
            <a:ext cx="2270255" cy="124200"/>
          </a:xfrm>
        </p:spPr>
        <p:txBody>
          <a:bodyPr anchor="ctr" anchorCtr="0">
            <a:noAutofit/>
          </a:bodyPr>
          <a:lstStyle>
            <a:lvl1pPr marL="0" indent="0">
              <a:buNone/>
              <a:defRPr sz="900">
                <a:latin typeface="+mj-lt"/>
              </a:defRPr>
            </a:lvl1pPr>
            <a:lvl2pPr marL="273050" indent="0">
              <a:buNone/>
              <a:defRPr sz="1000">
                <a:latin typeface="+mj-lt"/>
              </a:defRPr>
            </a:lvl2pPr>
            <a:lvl3pPr marL="544512" indent="0">
              <a:buNone/>
              <a:defRPr sz="1000">
                <a:latin typeface="+mj-lt"/>
              </a:defRPr>
            </a:lvl3pPr>
            <a:lvl4pPr marL="809625" indent="0">
              <a:buNone/>
              <a:defRPr sz="1000">
                <a:latin typeface="+mj-lt"/>
              </a:defRPr>
            </a:lvl4pPr>
            <a:lvl5pPr marL="1081087" indent="0">
              <a:buNone/>
              <a:defRPr sz="1000">
                <a:latin typeface="+mj-lt"/>
              </a:defRPr>
            </a:lvl5pPr>
          </a:lstStyle>
          <a:p>
            <a:pPr lvl="0"/>
            <a:r>
              <a:rPr lang="en-US" smtClean="0"/>
              <a:t>Click to edit Master text styles</a:t>
            </a:r>
          </a:p>
        </p:txBody>
      </p:sp>
      <p:sp>
        <p:nvSpPr>
          <p:cNvPr id="31" name="T1"/>
          <p:cNvSpPr txBox="1"/>
          <p:nvPr userDrawn="1"/>
        </p:nvSpPr>
        <p:spPr>
          <a:xfrm>
            <a:off x="1216800" y="1626527"/>
            <a:ext cx="51296" cy="248400"/>
          </a:xfrm>
          <a:prstGeom prst="rect">
            <a:avLst/>
          </a:prstGeom>
          <a:noFill/>
        </p:spPr>
        <p:txBody>
          <a:bodyPr wrap="none" lIns="0" rIns="0" rtlCol="0" anchor="ctr" anchorCtr="0">
            <a:noAutofit/>
          </a:bodyPr>
          <a:lstStyle/>
          <a:p>
            <a:r>
              <a:rPr lang="en-GB" sz="1000" b="0" smtClean="0">
                <a:solidFill>
                  <a:schemeClr val="accent6"/>
                </a:solidFill>
                <a:latin typeface="+mj-lt"/>
              </a:rPr>
              <a:t>T</a:t>
            </a:r>
            <a:endParaRPr lang="en-GB" sz="1000" b="0">
              <a:solidFill>
                <a:schemeClr val="accent6"/>
              </a:solidFill>
              <a:latin typeface="+mj-lt"/>
            </a:endParaRPr>
          </a:p>
        </p:txBody>
      </p:sp>
      <p:sp>
        <p:nvSpPr>
          <p:cNvPr id="33" name="Role Location 1"/>
          <p:cNvSpPr>
            <a:spLocks noGrp="1"/>
          </p:cNvSpPr>
          <p:nvPr>
            <p:ph type="body" sz="quarter" idx="19"/>
          </p:nvPr>
        </p:nvSpPr>
        <p:spPr>
          <a:xfrm>
            <a:off x="1216800" y="1416082"/>
            <a:ext cx="5455522" cy="171173"/>
          </a:xfrm>
        </p:spPr>
        <p:txBody>
          <a:bodyPr lIns="0" rIns="0">
            <a:noAutofit/>
          </a:bodyPr>
          <a:lstStyle>
            <a:lvl1pPr marL="0" indent="0">
              <a:buNone/>
              <a:defRPr sz="1000" b="0">
                <a:latin typeface="+mj-lt"/>
              </a:defRPr>
            </a:lvl1pPr>
          </a:lstStyle>
          <a:p>
            <a:pPr lvl="0"/>
            <a:r>
              <a:rPr lang="en-US" smtClean="0"/>
              <a:t>Click to edit Master text styles</a:t>
            </a:r>
          </a:p>
        </p:txBody>
      </p:sp>
      <p:sp>
        <p:nvSpPr>
          <p:cNvPr id="32" name="Lawyer Name 1"/>
          <p:cNvSpPr>
            <a:spLocks noGrp="1"/>
          </p:cNvSpPr>
          <p:nvPr>
            <p:ph type="body" sz="quarter" idx="17"/>
          </p:nvPr>
        </p:nvSpPr>
        <p:spPr>
          <a:xfrm>
            <a:off x="1216800" y="1172367"/>
            <a:ext cx="5455522" cy="154230"/>
          </a:xfrm>
        </p:spPr>
        <p:txBody>
          <a:bodyPr lIns="0" rIns="0">
            <a:noAutofit/>
          </a:bodyPr>
          <a:lstStyle>
            <a:lvl1pPr marL="0" indent="0">
              <a:buNone/>
              <a:defRPr sz="1200" b="0">
                <a:latin typeface="+mj-lt"/>
              </a:defRPr>
            </a:lvl1pPr>
          </a:lstStyle>
          <a:p>
            <a:pPr lvl="0"/>
            <a:r>
              <a:rPr lang="en-US" smtClean="0"/>
              <a:t>Click to edit Master text styles</a:t>
            </a:r>
          </a:p>
        </p:txBody>
      </p:sp>
      <p:sp>
        <p:nvSpPr>
          <p:cNvPr id="28" name="Lawyer Picture 1"/>
          <p:cNvSpPr>
            <a:spLocks noGrp="1" noChangeAspect="1"/>
          </p:cNvSpPr>
          <p:nvPr>
            <p:ph type="pic" sz="quarter" idx="11"/>
          </p:nvPr>
        </p:nvSpPr>
        <p:spPr>
          <a:xfrm>
            <a:off x="284162" y="1189921"/>
            <a:ext cx="864000" cy="865394"/>
          </a:xfrm>
        </p:spPr>
        <p:txBody>
          <a:bodyPr>
            <a:noAutofit/>
          </a:bodyPr>
          <a:lstStyle>
            <a:lvl1pPr>
              <a:defRPr sz="1000"/>
            </a:lvl1pPr>
          </a:lstStyle>
          <a:p>
            <a:endParaRPr lang="en-GB"/>
          </a:p>
        </p:txBody>
      </p:sp>
      <p:sp>
        <p:nvSpPr>
          <p:cNvPr id="26" name="Slide Subtitle"/>
          <p:cNvSpPr>
            <a:spLocks noGrp="1"/>
          </p:cNvSpPr>
          <p:nvPr>
            <p:ph type="body" sz="quarter" idx="16"/>
          </p:nvPr>
        </p:nvSpPr>
        <p:spPr>
          <a:xfrm>
            <a:off x="284164" y="735013"/>
            <a:ext cx="5892997" cy="446400"/>
          </a:xfrm>
        </p:spPr>
        <p:txBody>
          <a:bodyPr>
            <a:normAutofit/>
          </a:bodyPr>
          <a:lstStyle>
            <a:lvl1pPr marL="0" indent="0">
              <a:buNone/>
              <a:defRPr sz="2400" b="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dirty="0" smtClean="0"/>
              <a:t>Click to edit Master text styles</a:t>
            </a:r>
          </a:p>
        </p:txBody>
      </p:sp>
      <p:sp>
        <p:nvSpPr>
          <p:cNvPr id="34" name="Slide Title"/>
          <p:cNvSpPr>
            <a:spLocks noGrp="1"/>
          </p:cNvSpPr>
          <p:nvPr>
            <p:ph type="title"/>
          </p:nvPr>
        </p:nvSpPr>
        <p:spPr>
          <a:xfrm>
            <a:off x="288000" y="288000"/>
            <a:ext cx="8568000" cy="446400"/>
          </a:xfrm>
        </p:spPr>
        <p:txBody>
          <a:bodyPr/>
          <a:lstStyle/>
          <a:p>
            <a:r>
              <a:rPr lang="en-US" smtClean="0"/>
              <a:t>Click to edit Master title style</a:t>
            </a:r>
            <a:endParaRPr lang="en-GB"/>
          </a:p>
        </p:txBody>
      </p:sp>
    </p:spTree>
    <p:extLst>
      <p:ext uri="{BB962C8B-B14F-4D97-AF65-F5344CB8AC3E}">
        <p14:creationId xmlns:p14="http://schemas.microsoft.com/office/powerpoint/2010/main" val="28401049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ual column offset lef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338262"/>
            <a:ext cx="5615668"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Left Small"/>
          <p:cNvSpPr>
            <a:spLocks noGrp="1"/>
          </p:cNvSpPr>
          <p:nvPr>
            <p:ph sz="quarter" idx="12"/>
          </p:nvPr>
        </p:nvSpPr>
        <p:spPr>
          <a:xfrm>
            <a:off x="288000" y="1338262"/>
            <a:ext cx="2664000" cy="35639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dirty="0"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99917302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8"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11" y="0"/>
            <a:ext cx="9134977" cy="5143500"/>
          </a:xfrm>
          <a:prstGeom prst="rect">
            <a:avLst/>
          </a:prstGeom>
        </p:spPr>
      </p:pic>
      <p:sp>
        <p:nvSpPr>
          <p:cNvPr id="10" name="Cobranding Logo"/>
          <p:cNvSpPr>
            <a:spLocks noGrp="1"/>
          </p:cNvSpPr>
          <p:nvPr>
            <p:ph type="pic" sz="quarter" idx="12" hasCustomPrompt="1"/>
          </p:nvPr>
        </p:nvSpPr>
        <p:spPr>
          <a:xfrm>
            <a:off x="577850"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3"/>
          </p:nvPr>
        </p:nvSpPr>
        <p:spPr>
          <a:xfrm>
            <a:off x="576000" y="576000"/>
            <a:ext cx="828000" cy="828000"/>
          </a:xfrm>
        </p:spPr>
        <p:txBody>
          <a:bodyPr/>
          <a:lstStyle>
            <a:lvl1pPr marL="0" indent="0">
              <a:buNone/>
              <a:defRPr/>
            </a:lvl1pPr>
          </a:lstStyle>
          <a:p>
            <a:endParaRPr lang="en-GB"/>
          </a:p>
        </p:txBody>
      </p:sp>
      <p:sp>
        <p:nvSpPr>
          <p:cNvPr id="13" name="Cover Additional Title"/>
          <p:cNvSpPr>
            <a:spLocks noGrp="1"/>
          </p:cNvSpPr>
          <p:nvPr>
            <p:ph type="body" sz="quarter" idx="11"/>
          </p:nvPr>
        </p:nvSpPr>
        <p:spPr>
          <a:xfrm>
            <a:off x="575999" y="4082725"/>
            <a:ext cx="5040000" cy="686125"/>
          </a:xfrm>
        </p:spPr>
        <p:txBody>
          <a:bodyPr>
            <a:normAutofit/>
          </a:bodyPr>
          <a:lstStyle>
            <a:lvl1pPr marL="0" indent="0" algn="l">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p:txBody>
      </p:sp>
      <p:sp>
        <p:nvSpPr>
          <p:cNvPr id="12" name="Cover Subtitle"/>
          <p:cNvSpPr>
            <a:spLocks noGrp="1"/>
          </p:cNvSpPr>
          <p:nvPr>
            <p:ph type="body" sz="quarter" idx="10"/>
          </p:nvPr>
        </p:nvSpPr>
        <p:spPr>
          <a:xfrm>
            <a:off x="575999" y="3646479"/>
            <a:ext cx="5040000" cy="430213"/>
          </a:xfrm>
        </p:spPr>
        <p:txBody>
          <a:bodyPr>
            <a:noAutofit/>
          </a:bodyPr>
          <a:lstStyle>
            <a:lvl1pPr marL="0" indent="0">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p:txBody>
      </p:sp>
      <p:sp>
        <p:nvSpPr>
          <p:cNvPr id="11" name="Cover Title"/>
          <p:cNvSpPr>
            <a:spLocks noGrp="1"/>
          </p:cNvSpPr>
          <p:nvPr>
            <p:ph type="title"/>
          </p:nvPr>
        </p:nvSpPr>
        <p:spPr>
          <a:xfrm>
            <a:off x="576000" y="3199302"/>
            <a:ext cx="6389950" cy="446400"/>
          </a:xfrm>
        </p:spPr>
        <p:txBody>
          <a:bodyPr anchor="b" anchorCtr="0">
            <a:noAutofit/>
          </a:bodyPr>
          <a:lstStyle>
            <a:lvl1pPr>
              <a:defRPr sz="3200"/>
            </a:lvl1pPr>
          </a:lstStyle>
          <a:p>
            <a:r>
              <a:rPr lang="en-US" dirty="0" smtClean="0"/>
              <a:t>Click to edit Master title style</a:t>
            </a:r>
            <a:endParaRPr lang="en-GB" dirty="0"/>
          </a:p>
        </p:txBody>
      </p:sp>
    </p:spTree>
    <p:extLst>
      <p:ext uri="{BB962C8B-B14F-4D97-AF65-F5344CB8AC3E}">
        <p14:creationId xmlns:p14="http://schemas.microsoft.com/office/powerpoint/2010/main" val="3206202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ual column offset left comparison">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2" name="Content Right Large"/>
          <p:cNvSpPr>
            <a:spLocks noGrp="1"/>
          </p:cNvSpPr>
          <p:nvPr>
            <p:ph sz="quarter" idx="16"/>
          </p:nvPr>
        </p:nvSpPr>
        <p:spPr>
          <a:xfrm>
            <a:off x="3240332" y="1705970"/>
            <a:ext cx="5615668" cy="3196230"/>
          </a:xfrm>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Column Title Right Large"/>
          <p:cNvSpPr>
            <a:spLocks noGrp="1"/>
          </p:cNvSpPr>
          <p:nvPr>
            <p:ph type="body" sz="quarter" idx="17"/>
          </p:nvPr>
        </p:nvSpPr>
        <p:spPr>
          <a:xfrm>
            <a:off x="3240332" y="1338262"/>
            <a:ext cx="5615668" cy="360000"/>
          </a:xfrm>
        </p:spPr>
        <p:txBody>
          <a:bodyPr anchor="ctr" anchorCtr="0">
            <a:noAutofit/>
          </a:bodyPr>
          <a:lstStyle>
            <a:lvl1pPr marL="0" indent="0" algn="l" rtl="0">
              <a:buNone/>
              <a:defRPr sz="2200">
                <a:solidFill>
                  <a:schemeClr val="accent1"/>
                </a:solidFill>
                <a:latin typeface="+mj-lt"/>
              </a:defRPr>
            </a:lvl1pPr>
          </a:lstStyle>
          <a:p>
            <a:pPr lvl="0"/>
            <a:r>
              <a:rPr lang="en-US" dirty="0" smtClean="0"/>
              <a:t>Click to edit Master text styles</a:t>
            </a:r>
          </a:p>
        </p:txBody>
      </p:sp>
      <p:sp>
        <p:nvSpPr>
          <p:cNvPr id="6" name="Content Left Small"/>
          <p:cNvSpPr>
            <a:spLocks noGrp="1"/>
          </p:cNvSpPr>
          <p:nvPr>
            <p:ph sz="quarter" idx="12"/>
          </p:nvPr>
        </p:nvSpPr>
        <p:spPr>
          <a:xfrm>
            <a:off x="288000" y="1705970"/>
            <a:ext cx="2664000" cy="3196230"/>
          </a:xfrm>
        </p:spPr>
        <p:txBody>
          <a:bodyPr/>
          <a:lstStyle>
            <a:lvl1pPr>
              <a:defRPr sz="20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Column Title Left Small"/>
          <p:cNvSpPr>
            <a:spLocks noGrp="1"/>
          </p:cNvSpPr>
          <p:nvPr>
            <p:ph type="body" sz="quarter" idx="15"/>
          </p:nvPr>
        </p:nvSpPr>
        <p:spPr>
          <a:xfrm>
            <a:off x="288000"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dirty="0"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77572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ual column offset right">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338262"/>
            <a:ext cx="2664000" cy="35639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12" name="Content Left Large"/>
          <p:cNvSpPr>
            <a:spLocks noGrp="1"/>
          </p:cNvSpPr>
          <p:nvPr>
            <p:ph sz="quarter" idx="16"/>
          </p:nvPr>
        </p:nvSpPr>
        <p:spPr>
          <a:xfrm>
            <a:off x="288000" y="1338262"/>
            <a:ext cx="5616332" cy="356393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dirty="0"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5025142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ual column offset right compariso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Content Right Small"/>
          <p:cNvSpPr>
            <a:spLocks noGrp="1"/>
          </p:cNvSpPr>
          <p:nvPr>
            <p:ph sz="quarter" idx="18"/>
          </p:nvPr>
        </p:nvSpPr>
        <p:spPr>
          <a:xfrm>
            <a:off x="6192663" y="1705970"/>
            <a:ext cx="2664000" cy="3196230"/>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5" name="Column Title Right Small"/>
          <p:cNvSpPr>
            <a:spLocks noGrp="1"/>
          </p:cNvSpPr>
          <p:nvPr>
            <p:ph type="body" sz="quarter" idx="19"/>
          </p:nvPr>
        </p:nvSpPr>
        <p:spPr>
          <a:xfrm>
            <a:off x="6192663" y="1338262"/>
            <a:ext cx="2664000" cy="360000"/>
          </a:xfrm>
        </p:spPr>
        <p:txBody>
          <a:bodyPr anchor="ctr" anchorCtr="0">
            <a:noAutofit/>
          </a:bodyPr>
          <a:lstStyle>
            <a:lvl1pPr marL="0" indent="0" algn="l" rtl="0">
              <a:buNone/>
              <a:defRPr sz="2200">
                <a:solidFill>
                  <a:schemeClr val="accent1"/>
                </a:solidFill>
                <a:latin typeface="+mj-lt"/>
              </a:defRPr>
            </a:lvl1pPr>
          </a:lstStyle>
          <a:p>
            <a:pPr lvl="0"/>
            <a:r>
              <a:rPr lang="en-US" dirty="0" smtClean="0"/>
              <a:t>Click to edit Master text styles</a:t>
            </a:r>
          </a:p>
        </p:txBody>
      </p:sp>
      <p:sp>
        <p:nvSpPr>
          <p:cNvPr id="12" name="Content Left Large"/>
          <p:cNvSpPr>
            <a:spLocks noGrp="1"/>
          </p:cNvSpPr>
          <p:nvPr>
            <p:ph sz="quarter" idx="16"/>
          </p:nvPr>
        </p:nvSpPr>
        <p:spPr>
          <a:xfrm>
            <a:off x="288000" y="1705970"/>
            <a:ext cx="5616332" cy="3196230"/>
          </a:xfrm>
        </p:spPr>
        <p:txBody>
          <a:bodyPr/>
          <a:lstStyle>
            <a:lvl1pPr>
              <a:defRPr sz="16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3" name="Column Title Left Large"/>
          <p:cNvSpPr>
            <a:spLocks noGrp="1"/>
          </p:cNvSpPr>
          <p:nvPr>
            <p:ph type="body" sz="quarter" idx="17"/>
          </p:nvPr>
        </p:nvSpPr>
        <p:spPr>
          <a:xfrm>
            <a:off x="288000" y="1338262"/>
            <a:ext cx="5616332" cy="360000"/>
          </a:xfrm>
        </p:spPr>
        <p:txBody>
          <a:bodyPr anchor="ctr" anchorCtr="0">
            <a:noAutofit/>
          </a:bodyPr>
          <a:lstStyle>
            <a:lvl1pPr marL="0" indent="0" algn="l" rtl="0">
              <a:buNone/>
              <a:defRPr sz="2200">
                <a:solidFill>
                  <a:schemeClr val="accent1"/>
                </a:solidFill>
                <a:latin typeface="+mj-lt"/>
              </a:defRPr>
            </a:lvl1pPr>
          </a:lstStyle>
          <a:p>
            <a:pPr lvl="0"/>
            <a:r>
              <a:rPr lang="en-US" dirty="0" smtClean="0"/>
              <a:t>Click to edit Master text styles</a:t>
            </a:r>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1001136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divider - box top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498367" y="989945"/>
            <a:ext cx="2814175" cy="660400"/>
          </a:xfrm>
        </p:spPr>
        <p:txBody>
          <a:bodyPr/>
          <a:lstStyle>
            <a:lvl1pPr marL="0" indent="0">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498366" y="505884"/>
            <a:ext cx="3149685" cy="446400"/>
          </a:xfrm>
        </p:spPr>
        <p:txBody>
          <a:bodyPr/>
          <a:lstStyle>
            <a:lvl1pP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1544228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divider - box top righ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5932087" y="1412657"/>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5934974" y="857297"/>
            <a:ext cx="281128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1114887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divider - box bottom left">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393929" y="4069593"/>
            <a:ext cx="2814175" cy="660400"/>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ection Divider Title"/>
          <p:cNvSpPr>
            <a:spLocks noGrp="1"/>
          </p:cNvSpPr>
          <p:nvPr>
            <p:ph type="title"/>
          </p:nvPr>
        </p:nvSpPr>
        <p:spPr>
          <a:xfrm>
            <a:off x="396816" y="3514233"/>
            <a:ext cx="2811288"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5643321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 box bottom right">
    <p:spTree>
      <p:nvGrpSpPr>
        <p:cNvPr id="1" name=""/>
        <p:cNvGrpSpPr/>
        <p:nvPr/>
      </p:nvGrpSpPr>
      <p:grpSpPr>
        <a:xfrm>
          <a:off x="0" y="0"/>
          <a:ext cx="0" cy="0"/>
          <a:chOff x="0" y="0"/>
          <a:chExt cx="0" cy="0"/>
        </a:xfrm>
      </p:grpSpPr>
      <p:sp>
        <p:nvSpPr>
          <p:cNvPr id="6" name="Section Divider Text"/>
          <p:cNvSpPr>
            <a:spLocks noGrp="1"/>
          </p:cNvSpPr>
          <p:nvPr>
            <p:ph type="body" sz="quarter" idx="11"/>
          </p:nvPr>
        </p:nvSpPr>
        <p:spPr>
          <a:xfrm>
            <a:off x="5932087" y="3543381"/>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5" name="Section Divider Title"/>
          <p:cNvSpPr>
            <a:spLocks noGrp="1"/>
          </p:cNvSpPr>
          <p:nvPr>
            <p:ph type="title"/>
          </p:nvPr>
        </p:nvSpPr>
        <p:spPr>
          <a:xfrm>
            <a:off x="5934974" y="2988021"/>
            <a:ext cx="2811288"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56861992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ection divider - box mid top">
    <p:spTree>
      <p:nvGrpSpPr>
        <p:cNvPr id="1" name=""/>
        <p:cNvGrpSpPr/>
        <p:nvPr/>
      </p:nvGrpSpPr>
      <p:grpSpPr>
        <a:xfrm>
          <a:off x="0" y="0"/>
          <a:ext cx="0" cy="0"/>
          <a:chOff x="0" y="0"/>
          <a:chExt cx="0" cy="0"/>
        </a:xfrm>
      </p:grpSpPr>
      <p:sp>
        <p:nvSpPr>
          <p:cNvPr id="10" name="Section Divider Text"/>
          <p:cNvSpPr>
            <a:spLocks noGrp="1"/>
          </p:cNvSpPr>
          <p:nvPr>
            <p:ph type="body" sz="quarter" idx="11"/>
          </p:nvPr>
        </p:nvSpPr>
        <p:spPr>
          <a:xfrm>
            <a:off x="1696517" y="938204"/>
            <a:ext cx="2814175" cy="660400"/>
          </a:xfrm>
        </p:spPr>
        <p:txBody>
          <a:bodyPr/>
          <a:lstStyle>
            <a:lvl1pPr marL="0" indent="0" algn="r">
              <a:buNone/>
              <a:defRPr>
                <a:solidFill>
                  <a:schemeClr val="bg1"/>
                </a:solidFill>
                <a:latin typeface="+mj-lt"/>
              </a:defRPr>
            </a:lvl1pPr>
          </a:lstStyle>
          <a:p>
            <a:pPr lvl="0"/>
            <a:r>
              <a:rPr lang="en-US" smtClean="0"/>
              <a:t>Click to edit Master text styles</a:t>
            </a:r>
          </a:p>
        </p:txBody>
      </p:sp>
      <p:sp>
        <p:nvSpPr>
          <p:cNvPr id="2" name="Section DividerTitle"/>
          <p:cNvSpPr>
            <a:spLocks noGrp="1"/>
          </p:cNvSpPr>
          <p:nvPr>
            <p:ph type="title"/>
          </p:nvPr>
        </p:nvSpPr>
        <p:spPr>
          <a:xfrm>
            <a:off x="431321" y="382844"/>
            <a:ext cx="4079371" cy="446400"/>
          </a:xfrm>
        </p:spPr>
        <p:txBody>
          <a:bodyPr/>
          <a:lstStyle>
            <a:lvl1pPr algn="r">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289012009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section 1">
    <p:spTree>
      <p:nvGrpSpPr>
        <p:cNvPr id="1" name=""/>
        <p:cNvGrpSpPr/>
        <p:nvPr/>
      </p:nvGrpSpPr>
      <p:grpSpPr>
        <a:xfrm>
          <a:off x="0" y="0"/>
          <a:ext cx="0" cy="0"/>
          <a:chOff x="0" y="0"/>
          <a:chExt cx="0" cy="0"/>
        </a:xfrm>
      </p:grpSpPr>
      <p:sp>
        <p:nvSpPr>
          <p:cNvPr id="10" name="Subsection Divider Text"/>
          <p:cNvSpPr>
            <a:spLocks noGrp="1"/>
          </p:cNvSpPr>
          <p:nvPr>
            <p:ph type="body" sz="quarter" idx="11"/>
          </p:nvPr>
        </p:nvSpPr>
        <p:spPr>
          <a:xfrm>
            <a:off x="431321" y="938204"/>
            <a:ext cx="8384875" cy="1804996"/>
          </a:xfrm>
        </p:spPr>
        <p:txBody>
          <a:bodyPr/>
          <a:lstStyle>
            <a:lvl1pPr marL="0" indent="0" algn="l">
              <a:buNone/>
              <a:defRPr>
                <a:solidFill>
                  <a:schemeClr val="bg1"/>
                </a:solidFill>
                <a:latin typeface="+mj-lt"/>
              </a:defRPr>
            </a:lvl1pPr>
          </a:lstStyle>
          <a:p>
            <a:pPr lvl="0"/>
            <a:r>
              <a:rPr lang="en-US" smtClean="0"/>
              <a:t>Click to edit Master text styles</a:t>
            </a:r>
          </a:p>
        </p:txBody>
      </p:sp>
      <p:sp>
        <p:nvSpPr>
          <p:cNvPr id="2" name="Subsection Divider Title"/>
          <p:cNvSpPr>
            <a:spLocks noGrp="1"/>
          </p:cNvSpPr>
          <p:nvPr>
            <p:ph type="title"/>
          </p:nvPr>
        </p:nvSpPr>
        <p:spPr>
          <a:xfrm>
            <a:off x="431321" y="382844"/>
            <a:ext cx="8376249" cy="446400"/>
          </a:xfrm>
        </p:spPr>
        <p:txBody>
          <a:bodyPr/>
          <a:lstStyle>
            <a:lvl1pPr algn="l">
              <a:defRPr>
                <a:solidFill>
                  <a:schemeClr val="bg1"/>
                </a:solidFill>
              </a:defRPr>
            </a:lvl1pPr>
          </a:lstStyle>
          <a:p>
            <a:r>
              <a:rPr lang="en-US" smtClean="0"/>
              <a:t>Click to edit Master title style</a:t>
            </a:r>
            <a:endParaRPr lang="en-GB"/>
          </a:p>
        </p:txBody>
      </p:sp>
    </p:spTree>
    <p:extLst>
      <p:ext uri="{BB962C8B-B14F-4D97-AF65-F5344CB8AC3E}">
        <p14:creationId xmlns:p14="http://schemas.microsoft.com/office/powerpoint/2010/main" val="389783236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3"/>
          <p:cNvSpPr>
            <a:spLocks noGrp="1"/>
          </p:cNvSpPr>
          <p:nvPr>
            <p:ph type="sldNum" sz="quarter" idx="10"/>
          </p:nvPr>
        </p:nvSpPr>
        <p:spPr>
          <a:xfrm>
            <a:off x="8767913" y="4834959"/>
            <a:ext cx="214161" cy="215444"/>
          </a:xfrm>
        </p:spPr>
        <p:txBody>
          <a:bodyPr/>
          <a:lstStyle>
            <a:lvl1pPr>
              <a:defRPr/>
            </a:lvl1pPr>
          </a:lstStyle>
          <a:p>
            <a:fld id="{62E0BBFD-3C28-455B-B3E3-FD8D1415BAC5}" type="slidenum">
              <a:rPr lang="en-GB" smtClean="0">
                <a:solidFill>
                  <a:srgbClr val="58A618"/>
                </a:solidFill>
              </a:rPr>
              <a:pPr/>
              <a:t>‹#›</a:t>
            </a:fld>
            <a:endParaRPr lang="en-GB" dirty="0">
              <a:solidFill>
                <a:srgbClr val="58A618"/>
              </a:solidFill>
            </a:endParaRPr>
          </a:p>
        </p:txBody>
      </p:sp>
      <p:sp>
        <p:nvSpPr>
          <p:cNvPr id="5" name="Line 22"/>
          <p:cNvSpPr>
            <a:spLocks noChangeShapeType="1"/>
          </p:cNvSpPr>
          <p:nvPr/>
        </p:nvSpPr>
        <p:spPr bwMode="auto">
          <a:xfrm>
            <a:off x="82551" y="856060"/>
            <a:ext cx="8969375" cy="0"/>
          </a:xfrm>
          <a:prstGeom prst="line">
            <a:avLst/>
          </a:prstGeom>
          <a:noFill/>
          <a:ln w="12700">
            <a:solidFill>
              <a:schemeClr val="tx1"/>
            </a:solidFill>
            <a:round/>
            <a:headEnd/>
            <a:tailEnd/>
          </a:ln>
        </p:spPr>
        <p:txBody>
          <a:bodyPr/>
          <a:lstStyle/>
          <a:p>
            <a:pPr>
              <a:defRPr/>
            </a:pPr>
            <a:endParaRPr lang="de-DE" sz="1000" b="1" dirty="0">
              <a:solidFill>
                <a:srgbClr val="4D5357"/>
              </a:solidFill>
              <a:ea typeface="Arial Unicode MS" pitchFamily="34" charset="-128"/>
              <a:cs typeface="Arial Unicode MS" pitchFamily="34" charset="-128"/>
            </a:endParaRPr>
          </a:p>
        </p:txBody>
      </p:sp>
      <p:sp>
        <p:nvSpPr>
          <p:cNvPr id="6" name="Line 22"/>
          <p:cNvSpPr>
            <a:spLocks noChangeShapeType="1"/>
          </p:cNvSpPr>
          <p:nvPr userDrawn="1"/>
        </p:nvSpPr>
        <p:spPr bwMode="auto">
          <a:xfrm>
            <a:off x="82551" y="856060"/>
            <a:ext cx="8969375" cy="0"/>
          </a:xfrm>
          <a:prstGeom prst="line">
            <a:avLst/>
          </a:prstGeom>
          <a:noFill/>
          <a:ln w="12700">
            <a:solidFill>
              <a:schemeClr val="tx1"/>
            </a:solidFill>
            <a:round/>
            <a:headEnd/>
            <a:tailEnd/>
          </a:ln>
        </p:spPr>
        <p:txBody>
          <a:bodyPr/>
          <a:lstStyle/>
          <a:p>
            <a:pPr>
              <a:defRPr/>
            </a:pPr>
            <a:endParaRPr lang="de-DE" sz="1000" b="1" dirty="0">
              <a:solidFill>
                <a:srgbClr val="4D5357"/>
              </a:solidFill>
              <a:ea typeface="Arial Unicode MS" pitchFamily="34" charset="-128"/>
              <a:cs typeface="Arial Unicode MS" pitchFamily="34" charset="-128"/>
            </a:endParaRPr>
          </a:p>
        </p:txBody>
      </p:sp>
    </p:spTree>
    <p:extLst>
      <p:ext uri="{BB962C8B-B14F-4D97-AF65-F5344CB8AC3E}">
        <p14:creationId xmlns:p14="http://schemas.microsoft.com/office/powerpoint/2010/main" val="383929126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6" name="Cover Pictur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115" y="0"/>
            <a:ext cx="9134977" cy="5143500"/>
          </a:xfrm>
          <a:prstGeom prst="rect">
            <a:avLst/>
          </a:prstGeom>
        </p:spPr>
      </p:pic>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dirty="0" smtClean="0"/>
              <a:t>Click to edit Master title style</a:t>
            </a:r>
            <a:endParaRPr lang="en-GB" dirty="0"/>
          </a:p>
        </p:txBody>
      </p:sp>
    </p:spTree>
    <p:extLst>
      <p:ext uri="{BB962C8B-B14F-4D97-AF65-F5344CB8AC3E}">
        <p14:creationId xmlns:p14="http://schemas.microsoft.com/office/powerpoint/2010/main" val="28860733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ready for Picture">
    <p:spTree>
      <p:nvGrpSpPr>
        <p:cNvPr id="1" name=""/>
        <p:cNvGrpSpPr/>
        <p:nvPr/>
      </p:nvGrpSpPr>
      <p:grpSpPr>
        <a:xfrm>
          <a:off x="0" y="0"/>
          <a:ext cx="0" cy="0"/>
          <a:chOff x="0" y="0"/>
          <a:chExt cx="0" cy="0"/>
        </a:xfrm>
      </p:grpSpPr>
      <p:sp>
        <p:nvSpPr>
          <p:cNvPr id="10" name="Cobranding Logo"/>
          <p:cNvSpPr>
            <a:spLocks noGrp="1"/>
          </p:cNvSpPr>
          <p:nvPr>
            <p:ph type="pic" sz="quarter" idx="13" hasCustomPrompt="1"/>
          </p:nvPr>
        </p:nvSpPr>
        <p:spPr>
          <a:xfrm>
            <a:off x="6075683" y="1785938"/>
            <a:ext cx="2466975" cy="1216025"/>
          </a:xfrm>
        </p:spPr>
        <p:txBody>
          <a:bodyPr/>
          <a:lstStyle>
            <a:lvl1pPr marL="0" indent="0">
              <a:buFontTx/>
              <a:buNone/>
              <a:defRPr/>
            </a:lvl1pPr>
          </a:lstStyle>
          <a:p>
            <a:r>
              <a:rPr lang="en-GB" smtClean="0"/>
              <a:t>Cobranding</a:t>
            </a:r>
            <a:endParaRPr lang="en-GB"/>
          </a:p>
        </p:txBody>
      </p:sp>
      <p:sp>
        <p:nvSpPr>
          <p:cNvPr id="9" name="OurLogo"/>
          <p:cNvSpPr>
            <a:spLocks noGrp="1" noChangeAspect="1"/>
          </p:cNvSpPr>
          <p:nvPr>
            <p:ph type="pic" sz="quarter" idx="14"/>
          </p:nvPr>
        </p:nvSpPr>
        <p:spPr>
          <a:xfrm>
            <a:off x="7704000" y="576000"/>
            <a:ext cx="828000" cy="828000"/>
          </a:xfrm>
        </p:spPr>
        <p:txBody>
          <a:bodyPr/>
          <a:lstStyle>
            <a:lvl1pPr marL="0" indent="0">
              <a:buNone/>
              <a:defRPr/>
            </a:lvl1pPr>
          </a:lstStyle>
          <a:p>
            <a:endParaRPr lang="en-GB"/>
          </a:p>
        </p:txBody>
      </p:sp>
      <p:sp>
        <p:nvSpPr>
          <p:cNvPr id="12" name="Cover Additional Title"/>
          <p:cNvSpPr>
            <a:spLocks noGrp="1"/>
          </p:cNvSpPr>
          <p:nvPr>
            <p:ph type="body" sz="quarter" idx="11"/>
          </p:nvPr>
        </p:nvSpPr>
        <p:spPr>
          <a:xfrm>
            <a:off x="3481219" y="4082725"/>
            <a:ext cx="5061439" cy="686125"/>
          </a:xfrm>
        </p:spPr>
        <p:txBody>
          <a:bodyPr>
            <a:normAutofit/>
          </a:bodyPr>
          <a:lstStyle>
            <a:lvl1pPr marL="0" indent="0" algn="r">
              <a:buNone/>
              <a:defRPr sz="1600" baseline="0">
                <a:solidFill>
                  <a:srgbClr val="4D4D4D"/>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p:txBody>
      </p:sp>
      <p:sp>
        <p:nvSpPr>
          <p:cNvPr id="11" name="Cover Subtitle"/>
          <p:cNvSpPr>
            <a:spLocks noGrp="1"/>
          </p:cNvSpPr>
          <p:nvPr>
            <p:ph type="body" sz="quarter" idx="10"/>
          </p:nvPr>
        </p:nvSpPr>
        <p:spPr>
          <a:xfrm>
            <a:off x="3481219" y="3636124"/>
            <a:ext cx="5061439" cy="430213"/>
          </a:xfrm>
        </p:spPr>
        <p:txBody>
          <a:bodyPr>
            <a:noAutofit/>
          </a:bodyPr>
          <a:lstStyle>
            <a:lvl1pPr marL="0" indent="0" algn="r">
              <a:buNone/>
              <a:defRPr sz="2400">
                <a:solidFill>
                  <a:schemeClr val="accent1"/>
                </a:solidFill>
                <a:latin typeface="+mj-lt"/>
              </a:defRPr>
            </a:lvl1pPr>
            <a:lvl2pPr>
              <a:defRPr>
                <a:solidFill>
                  <a:schemeClr val="tx2"/>
                </a:solidFill>
                <a:latin typeface="+mj-lt"/>
              </a:defRPr>
            </a:lvl2pPr>
            <a:lvl3pPr>
              <a:defRPr>
                <a:solidFill>
                  <a:schemeClr val="tx2"/>
                </a:solidFill>
                <a:latin typeface="+mj-lt"/>
              </a:defRPr>
            </a:lvl3pPr>
            <a:lvl4pPr>
              <a:defRPr>
                <a:solidFill>
                  <a:schemeClr val="tx2"/>
                </a:solidFill>
                <a:latin typeface="+mj-lt"/>
              </a:defRPr>
            </a:lvl4pPr>
            <a:lvl5pPr>
              <a:defRPr>
                <a:solidFill>
                  <a:schemeClr val="tx2"/>
                </a:solidFill>
                <a:latin typeface="+mj-lt"/>
              </a:defRPr>
            </a:lvl5pPr>
          </a:lstStyle>
          <a:p>
            <a:pPr lvl="0"/>
            <a:r>
              <a:rPr lang="en-US" dirty="0" smtClean="0"/>
              <a:t>Click to edit Master text styles</a:t>
            </a:r>
          </a:p>
        </p:txBody>
      </p:sp>
      <p:sp>
        <p:nvSpPr>
          <p:cNvPr id="8" name="Cover Title"/>
          <p:cNvSpPr>
            <a:spLocks noGrp="1"/>
          </p:cNvSpPr>
          <p:nvPr>
            <p:ph type="title"/>
          </p:nvPr>
        </p:nvSpPr>
        <p:spPr>
          <a:xfrm>
            <a:off x="1811547" y="3180321"/>
            <a:ext cx="6730781" cy="446400"/>
          </a:xfrm>
        </p:spPr>
        <p:txBody>
          <a:bodyPr anchor="b" anchorCtr="0">
            <a:noAutofit/>
          </a:bodyPr>
          <a:lstStyle>
            <a:lvl1pPr algn="r">
              <a:defRPr sz="3200"/>
            </a:lvl1pPr>
          </a:lstStyle>
          <a:p>
            <a:r>
              <a:rPr lang="en-US" dirty="0" smtClean="0"/>
              <a:t>Click to edit Master title style</a:t>
            </a:r>
            <a:endParaRPr lang="en-GB" dirty="0"/>
          </a:p>
        </p:txBody>
      </p:sp>
    </p:spTree>
    <p:extLst>
      <p:ext uri="{BB962C8B-B14F-4D97-AF65-F5344CB8AC3E}">
        <p14:creationId xmlns:p14="http://schemas.microsoft.com/office/powerpoint/2010/main" val="26837313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and Title">
    <p:spTree>
      <p:nvGrpSpPr>
        <p:cNvPr id="1" name=""/>
        <p:cNvGrpSpPr/>
        <p:nvPr/>
      </p:nvGrpSpPr>
      <p:grpSpPr>
        <a:xfrm>
          <a:off x="0" y="0"/>
          <a:ext cx="0" cy="0"/>
          <a:chOff x="0" y="0"/>
          <a:chExt cx="0" cy="0"/>
        </a:xfrm>
      </p:grpSpPr>
      <p:sp>
        <p:nvSpPr>
          <p:cNvPr id="13"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2"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900000"/>
            <a:ext cx="8568000" cy="39378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Slide Title"/>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20567690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Title with quote">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dirty="0" smtClean="0"/>
              <a:t>Click to edit Master text styles</a:t>
            </a:r>
          </a:p>
        </p:txBody>
      </p: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dirty="0" smtClean="0"/>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lvl1pPr>
              <a:defRPr baseline="0">
                <a:solidFill>
                  <a:srgbClr val="333333"/>
                </a:solidFill>
              </a:defRPr>
            </a:lvl1pPr>
          </a:lstStyle>
          <a:p>
            <a:r>
              <a:rPr lang="en-US" smtClean="0"/>
              <a:t>Click to edit Master title style</a:t>
            </a:r>
            <a:endParaRPr lang="en-GB"/>
          </a:p>
        </p:txBody>
      </p:sp>
    </p:spTree>
    <p:extLst>
      <p:ext uri="{BB962C8B-B14F-4D97-AF65-F5344CB8AC3E}">
        <p14:creationId xmlns:p14="http://schemas.microsoft.com/office/powerpoint/2010/main" val="32860530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Title with quote ALT">
    <p:spTree>
      <p:nvGrpSpPr>
        <p:cNvPr id="1" name=""/>
        <p:cNvGrpSpPr/>
        <p:nvPr/>
      </p:nvGrpSpPr>
      <p:grpSpPr>
        <a:xfrm>
          <a:off x="0" y="0"/>
          <a:ext cx="0" cy="0"/>
          <a:chOff x="0" y="0"/>
          <a:chExt cx="0" cy="0"/>
        </a:xfrm>
      </p:grpSpPr>
      <p:sp>
        <p:nvSpPr>
          <p:cNvPr id="11"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10"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Quote Source"/>
          <p:cNvSpPr>
            <a:spLocks noGrp="1"/>
          </p:cNvSpPr>
          <p:nvPr>
            <p:ph type="body" sz="quarter" idx="14"/>
          </p:nvPr>
        </p:nvSpPr>
        <p:spPr>
          <a:xfrm>
            <a:off x="6896159" y="4304243"/>
            <a:ext cx="1959842" cy="539701"/>
          </a:xfrm>
        </p:spPr>
        <p:txBody>
          <a:bodyPr lIns="0" rIns="0">
            <a:noAutofit/>
          </a:bodyPr>
          <a:lstStyle>
            <a:lvl1pPr marL="0" indent="0" algn="r">
              <a:spcAft>
                <a:spcPts val="0"/>
              </a:spcAft>
              <a:buNone/>
              <a:defRPr sz="1400" i="1" baseline="0">
                <a:solidFill>
                  <a:srgbClr val="4D4D4D"/>
                </a:solidFill>
                <a:latin typeface="Calibri" panose="020F0502020204030204" pitchFamily="34" charset="0"/>
                <a:cs typeface="Calibri" panose="020F0502020204030204" pitchFamily="34" charset="0"/>
              </a:defRPr>
            </a:lvl1pPr>
          </a:lstStyle>
          <a:p>
            <a:pPr lvl="0"/>
            <a:r>
              <a:rPr lang="en-US" dirty="0" smtClean="0"/>
              <a:t>Click to edit Master text styles</a:t>
            </a:r>
          </a:p>
        </p:txBody>
      </p:sp>
      <p:sp>
        <p:nvSpPr>
          <p:cNvPr id="5" name="Quote Text"/>
          <p:cNvSpPr>
            <a:spLocks noGrp="1"/>
          </p:cNvSpPr>
          <p:nvPr>
            <p:ph type="body" sz="quarter" idx="13"/>
          </p:nvPr>
        </p:nvSpPr>
        <p:spPr>
          <a:xfrm>
            <a:off x="6478247" y="2410933"/>
            <a:ext cx="2377754" cy="1874881"/>
          </a:xfrm>
        </p:spPr>
        <p:txBody>
          <a:bodyPr lIns="0" rIns="0" anchor="ctr" anchorCtr="0">
            <a:normAutofit/>
          </a:bodyPr>
          <a:lstStyle>
            <a:lvl1pPr marL="0" indent="0">
              <a:spcAft>
                <a:spcPts val="600"/>
              </a:spcAft>
              <a:buNone/>
              <a:defRPr sz="2000" b="1" baseline="0">
                <a:solidFill>
                  <a:srgbClr val="4D4D4D"/>
                </a:solidFill>
                <a:latin typeface="Calibri" panose="020F0502020204030204" pitchFamily="34" charset="0"/>
                <a:cs typeface="Calibri" panose="020F0502020204030204" pitchFamily="34" charset="0"/>
              </a:defRPr>
            </a:lvl1pPr>
          </a:lstStyle>
          <a:p>
            <a:pPr lvl="0"/>
            <a:r>
              <a:rPr lang="en-US" dirty="0" smtClean="0"/>
              <a:t>Click to edit Master text styles</a:t>
            </a:r>
          </a:p>
        </p:txBody>
      </p:sp>
      <p:sp>
        <p:nvSpPr>
          <p:cNvPr id="6" name="Content"/>
          <p:cNvSpPr>
            <a:spLocks noGrp="1"/>
          </p:cNvSpPr>
          <p:nvPr>
            <p:ph sz="quarter" idx="12"/>
          </p:nvPr>
        </p:nvSpPr>
        <p:spPr>
          <a:xfrm>
            <a:off x="288000" y="900000"/>
            <a:ext cx="5498547" cy="4002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58890568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Title, Subtitle ">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6" name="Content"/>
          <p:cNvSpPr>
            <a:spLocks noGrp="1"/>
          </p:cNvSpPr>
          <p:nvPr>
            <p:ph sz="quarter" idx="12"/>
          </p:nvPr>
        </p:nvSpPr>
        <p:spPr>
          <a:xfrm>
            <a:off x="288000" y="1346400"/>
            <a:ext cx="8568000" cy="3480781"/>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dirty="0" smtClean="0"/>
              <a:t>Click to edit Master text styles</a:t>
            </a:r>
          </a:p>
        </p:txBody>
      </p:sp>
      <p:sp>
        <p:nvSpPr>
          <p:cNvPr id="2" name="Slide Title"/>
          <p:cNvSpPr>
            <a:spLocks noGrp="1"/>
          </p:cNvSpPr>
          <p:nvPr>
            <p:ph type="title"/>
          </p:nvPr>
        </p:nvSpPr>
        <p:spPr/>
        <p:txBody>
          <a:bodyPr/>
          <a:lstStyle/>
          <a:p>
            <a:r>
              <a:rPr lang="en-US" dirty="0" smtClean="0"/>
              <a:t>Click to edit Master title style</a:t>
            </a:r>
            <a:endParaRPr lang="en-GB" dirty="0"/>
          </a:p>
        </p:txBody>
      </p:sp>
    </p:spTree>
    <p:extLst>
      <p:ext uri="{BB962C8B-B14F-4D97-AF65-F5344CB8AC3E}">
        <p14:creationId xmlns:p14="http://schemas.microsoft.com/office/powerpoint/2010/main" val="1955591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ual column">
    <p:spTree>
      <p:nvGrpSpPr>
        <p:cNvPr id="1" name=""/>
        <p:cNvGrpSpPr/>
        <p:nvPr/>
      </p:nvGrpSpPr>
      <p:grpSpPr>
        <a:xfrm>
          <a:off x="0" y="0"/>
          <a:ext cx="0" cy="0"/>
          <a:chOff x="0" y="0"/>
          <a:chExt cx="0" cy="0"/>
        </a:xfrm>
      </p:grpSpPr>
      <p:sp>
        <p:nvSpPr>
          <p:cNvPr id="10"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9"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cxnSp>
        <p:nvCxnSpPr>
          <p:cNvPr id="8" name="Line under Title"/>
          <p:cNvCxnSpPr/>
          <p:nvPr userDrawn="1"/>
        </p:nvCxnSpPr>
        <p:spPr>
          <a:xfrm flipH="1">
            <a:off x="288000" y="735227"/>
            <a:ext cx="8568000"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Content Right"/>
          <p:cNvSpPr>
            <a:spLocks noGrp="1"/>
          </p:cNvSpPr>
          <p:nvPr>
            <p:ph sz="quarter" idx="14"/>
          </p:nvPr>
        </p:nvSpPr>
        <p:spPr>
          <a:xfrm>
            <a:off x="4788000" y="1346399"/>
            <a:ext cx="4068000" cy="349141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ontent Left"/>
          <p:cNvSpPr>
            <a:spLocks noGrp="1"/>
          </p:cNvSpPr>
          <p:nvPr>
            <p:ph sz="quarter" idx="12"/>
          </p:nvPr>
        </p:nvSpPr>
        <p:spPr>
          <a:xfrm>
            <a:off x="288000" y="1346400"/>
            <a:ext cx="4068000" cy="3491414"/>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Slide Subtitle"/>
          <p:cNvSpPr>
            <a:spLocks noGrp="1"/>
          </p:cNvSpPr>
          <p:nvPr>
            <p:ph type="body" sz="quarter" idx="13"/>
          </p:nvPr>
        </p:nvSpPr>
        <p:spPr>
          <a:xfrm>
            <a:off x="287338" y="735013"/>
            <a:ext cx="8569325" cy="446400"/>
          </a:xfrm>
        </p:spPr>
        <p:txBody>
          <a:bodyPr>
            <a:normAutofit/>
          </a:bodyPr>
          <a:lstStyle>
            <a:lvl1pPr marL="0" indent="0">
              <a:buNone/>
              <a:defRPr sz="2400">
                <a:solidFill>
                  <a:schemeClr val="accent1"/>
                </a:solidFill>
                <a:latin typeface="+mj-lt"/>
              </a:defRPr>
            </a:lvl1pPr>
            <a:lvl2pPr marL="273050" indent="0">
              <a:buNone/>
              <a:defRPr/>
            </a:lvl2pPr>
            <a:lvl3pPr marL="544512" indent="0">
              <a:buNone/>
              <a:defRPr/>
            </a:lvl3pPr>
            <a:lvl4pPr marL="809625" indent="0">
              <a:buNone/>
              <a:defRPr/>
            </a:lvl4pPr>
            <a:lvl5pPr marL="1081087" indent="0">
              <a:buNone/>
              <a:defRPr/>
            </a:lvl5pPr>
          </a:lstStyle>
          <a:p>
            <a:pPr lvl="0"/>
            <a:r>
              <a:rPr lang="en-US" dirty="0" smtClean="0"/>
              <a:t>Click to edit Master </a:t>
            </a:r>
            <a:r>
              <a:rPr lang="en-US" smtClean="0"/>
              <a:t>text styles</a:t>
            </a:r>
            <a:endParaRPr lang="en-US" dirty="0" smtClean="0"/>
          </a:p>
        </p:txBody>
      </p:sp>
      <p:sp>
        <p:nvSpPr>
          <p:cNvPr id="2" name="Slide Title"/>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286902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slideLayout" Target="../slideLayouts/slideLayout29.xml"/><Relationship Id="rId3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Number"/>
          <p:cNvSpPr>
            <a:spLocks noGrp="1"/>
          </p:cNvSpPr>
          <p:nvPr>
            <p:ph type="sldNum" sz="quarter" idx="4"/>
          </p:nvPr>
        </p:nvSpPr>
        <p:spPr>
          <a:xfrm>
            <a:off x="8676542" y="4834959"/>
            <a:ext cx="305532" cy="215444"/>
          </a:xfrm>
          <a:prstGeom prst="rect">
            <a:avLst/>
          </a:prstGeom>
        </p:spPr>
        <p:txBody>
          <a:bodyPr vert="horz" wrap="none" lIns="0" tIns="45720" rIns="91440" bIns="45720" rtlCol="0" anchor="ctr">
            <a:spAutoFit/>
          </a:bodyPr>
          <a:lstStyle>
            <a:lvl1pPr algn="r">
              <a:defRPr sz="800">
                <a:solidFill>
                  <a:schemeClr val="accent1"/>
                </a:solidFill>
                <a:latin typeface="Calibri" panose="020F0502020204030204" pitchFamily="34" charset="0"/>
              </a:defRPr>
            </a:lvl1pPr>
          </a:lstStyle>
          <a:p>
            <a:r>
              <a:rPr lang="en-GB" smtClean="0"/>
              <a:t>|  </a:t>
            </a:r>
            <a:fld id="{6967D197-2218-4700-B211-63EF06F51A7E}" type="slidenum">
              <a:rPr lang="en-GB" smtClean="0"/>
              <a:pPr/>
              <a:t>‹#›</a:t>
            </a:fld>
            <a:endParaRPr lang="en-GB"/>
          </a:p>
        </p:txBody>
      </p:sp>
      <p:sp>
        <p:nvSpPr>
          <p:cNvPr id="5" name="Entity Name Placeholder"/>
          <p:cNvSpPr>
            <a:spLocks noGrp="1"/>
          </p:cNvSpPr>
          <p:nvPr>
            <p:ph type="ftr" sz="quarter" idx="3"/>
          </p:nvPr>
        </p:nvSpPr>
        <p:spPr>
          <a:xfrm>
            <a:off x="5765041" y="4837040"/>
            <a:ext cx="2895600" cy="216000"/>
          </a:xfrm>
          <a:prstGeom prst="rect">
            <a:avLst/>
          </a:prstGeom>
        </p:spPr>
        <p:txBody>
          <a:bodyPr vert="horz" lIns="0" tIns="45720" rIns="0" bIns="45720" rtlCol="0" anchor="ctr"/>
          <a:lstStyle>
            <a:lvl1pPr algn="ctr">
              <a:defRPr sz="800">
                <a:solidFill>
                  <a:schemeClr val="accent1"/>
                </a:solidFill>
                <a:latin typeface="Calibri" panose="020F0502020204030204" pitchFamily="34" charset="0"/>
              </a:defRPr>
            </a:lvl1pPr>
          </a:lstStyle>
          <a:p>
            <a:pPr algn="r"/>
            <a:r>
              <a:rPr lang="de-DE" smtClean="0"/>
              <a:t>Hogan Lovells</a:t>
            </a:r>
          </a:p>
        </p:txBody>
      </p:sp>
      <p:sp>
        <p:nvSpPr>
          <p:cNvPr id="3" name="Content"/>
          <p:cNvSpPr>
            <a:spLocks noGrp="1"/>
          </p:cNvSpPr>
          <p:nvPr>
            <p:ph type="body" idx="1"/>
          </p:nvPr>
        </p:nvSpPr>
        <p:spPr>
          <a:xfrm>
            <a:off x="288000" y="899999"/>
            <a:ext cx="8568000" cy="4002201"/>
          </a:xfrm>
          <a:prstGeom prst="rect">
            <a:avLst/>
          </a:prstGeom>
          <a:ln w="12700" cap="rnd" cmpd="sng" algn="ctr">
            <a:noFill/>
            <a:prstDash val="solid"/>
          </a:ln>
        </p:spPr>
        <p:txBody>
          <a:bodyPr vert="horz" wrap="square" lIns="0" tIns="36000" rIns="0" bIns="36000" rtlCol="0" anchor="t" anchorCtr="0">
            <a:normAutofit/>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vl6pPr>
              <a:defRPr>
                <a:latin typeface="+mn-lt"/>
              </a:defRPr>
            </a:lvl6pPr>
            <a:lvl7pPr>
              <a:defRPr>
                <a:latin typeface="+mn-lt"/>
              </a:defRPr>
            </a:lvl7pPr>
            <a:lvl8pPr>
              <a:defRPr>
                <a:latin typeface="+mn-lt"/>
              </a:defRPr>
            </a:lvl8pPr>
            <a:lvl9pPr>
              <a:defRPr>
                <a:latin typeface="+mn-lt"/>
              </a:defRPr>
            </a:lvl9pPr>
          </a:lstStyle>
          <a:p>
            <a:pPr lvl="0"/>
            <a:r>
              <a:rPr lang="en-GB" noProof="0" dirty="0" smtClean="0"/>
              <a:t>Click</a:t>
            </a:r>
            <a:r>
              <a:rPr lang="en-US" dirty="0" smtClean="0"/>
              <a:t>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ru-RU" dirty="0"/>
          </a:p>
        </p:txBody>
      </p:sp>
      <p:sp>
        <p:nvSpPr>
          <p:cNvPr id="2" name="Title"/>
          <p:cNvSpPr>
            <a:spLocks noGrp="1"/>
          </p:cNvSpPr>
          <p:nvPr>
            <p:ph type="title"/>
          </p:nvPr>
        </p:nvSpPr>
        <p:spPr>
          <a:xfrm>
            <a:off x="288000" y="288000"/>
            <a:ext cx="8568000" cy="446400"/>
          </a:xfrm>
          <a:prstGeom prst="rect">
            <a:avLst/>
          </a:prstGeom>
          <a:ln w="12700" cap="rnd" cmpd="sng" algn="ctr">
            <a:noFill/>
            <a:prstDash val="solid"/>
          </a:ln>
        </p:spPr>
        <p:txBody>
          <a:bodyPr vert="horz" wrap="square" lIns="0" tIns="36000" rIns="0" bIns="36000" rtlCol="0" anchor="b" anchorCtr="0">
            <a:noAutofit/>
          </a:bodyPr>
          <a:lstStyle>
            <a:lvl1pPr>
              <a:defRPr>
                <a:latin typeface="+mj-lt"/>
              </a:defRPr>
            </a:lvl1pPr>
          </a:lstStyle>
          <a:p>
            <a:r>
              <a:rPr lang="en-US" dirty="0" smtClean="0"/>
              <a:t>Click to edit Master title style</a:t>
            </a:r>
            <a:endParaRPr lang="ru-RU" dirty="0"/>
          </a:p>
        </p:txBody>
      </p:sp>
    </p:spTree>
    <p:extLst>
      <p:ext uri="{BB962C8B-B14F-4D97-AF65-F5344CB8AC3E}">
        <p14:creationId xmlns:p14="http://schemas.microsoft.com/office/powerpoint/2010/main" val="1724091991"/>
      </p:ext>
    </p:extLst>
  </p:cSld>
  <p:clrMap bg1="lt1" tx1="dk1" bg2="lt2" tx2="dk2" accent1="accent1" accent2="accent2" accent3="accent3" accent4="accent4" accent5="accent5" accent6="accent6" hlink="hlink" folHlink="folHlink"/>
  <p:sldLayoutIdLst>
    <p:sldLayoutId id="2147483660" r:id="rId1"/>
    <p:sldLayoutId id="2147483677" r:id="rId2"/>
    <p:sldLayoutId id="2147483675" r:id="rId3"/>
    <p:sldLayoutId id="2147483687" r:id="rId4"/>
    <p:sldLayoutId id="2147483649" r:id="rId5"/>
    <p:sldLayoutId id="2147483663" r:id="rId6"/>
    <p:sldLayoutId id="2147483686" r:id="rId7"/>
    <p:sldLayoutId id="2147483650" r:id="rId8"/>
    <p:sldLayoutId id="2147483652" r:id="rId9"/>
    <p:sldLayoutId id="2147483653" r:id="rId10"/>
    <p:sldLayoutId id="2147483654" r:id="rId11"/>
    <p:sldLayoutId id="2147483655" r:id="rId12"/>
    <p:sldLayoutId id="2147483665" r:id="rId13"/>
    <p:sldLayoutId id="2147483684" r:id="rId14"/>
    <p:sldLayoutId id="2147483685" r:id="rId15"/>
    <p:sldLayoutId id="2147483683" r:id="rId16"/>
    <p:sldLayoutId id="2147483666" r:id="rId17"/>
    <p:sldLayoutId id="2147483667" r:id="rId18"/>
    <p:sldLayoutId id="2147483656" r:id="rId19"/>
    <p:sldLayoutId id="2147483657" r:id="rId20"/>
    <p:sldLayoutId id="2147483658" r:id="rId21"/>
    <p:sldLayoutId id="2147483659" r:id="rId22"/>
    <p:sldLayoutId id="2147483661" r:id="rId23"/>
    <p:sldLayoutId id="2147483669" r:id="rId24"/>
    <p:sldLayoutId id="2147483674" r:id="rId25"/>
    <p:sldLayoutId id="2147483672" r:id="rId26"/>
    <p:sldLayoutId id="2147483670" r:id="rId27"/>
    <p:sldLayoutId id="2147483671" r:id="rId28"/>
    <p:sldLayoutId id="2147483688" r:id="rId29"/>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hf hdr="0" dt="0"/>
  <p:txStyles>
    <p:titleStyle>
      <a:lvl1pPr marL="0" algn="l" defTabSz="914400" rtl="0" eaLnBrk="1" latinLnBrk="0" hangingPunct="1">
        <a:buNone/>
        <a:defRPr sz="2800" b="0" i="0" u="none" kern="1200" cap="none" baseline="0">
          <a:solidFill>
            <a:srgbClr val="4D4D4D"/>
          </a:solidFill>
          <a:uFill>
            <a:solidFill>
              <a:schemeClr val="tx1"/>
            </a:solidFill>
          </a:uFill>
          <a:latin typeface="+mj-lt"/>
          <a:ea typeface="+mj-ea"/>
          <a:cs typeface="+mj-cs"/>
        </a:defRPr>
      </a:lvl1pPr>
    </p:titleStyle>
    <p:body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8.xml"/><Relationship Id="rId3" Type="http://schemas.openxmlformats.org/officeDocument/2006/relationships/image" Target="../media/image1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9.xml"/><Relationship Id="rId3"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image" Target="../media/image1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image" Target="../media/image6.jpg"/><Relationship Id="rId3" Type="http://schemas.openxmlformats.org/officeDocument/2006/relationships/image" Target="../media/image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0.xml"/><Relationship Id="rId3"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9.xml"/><Relationship Id="rId2" Type="http://schemas.openxmlformats.org/officeDocument/2006/relationships/notesSlide" Target="../notesSlides/notesSlide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4.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hyperlink" Target="file://localhost//upload.wikimedia.org/wikipedia/commons/1/1d/ULBDarmstadt_Lesesaal.jpg" TargetMode="External"/><Relationship Id="rId5" Type="http://schemas.openxmlformats.org/officeDocument/2006/relationships/image" Target="../media/image11.jpeg"/><Relationship Id="rId6" Type="http://schemas.openxmlformats.org/officeDocument/2006/relationships/image" Target="../media/image12.gif"/><Relationship Id="rId7" Type="http://schemas.openxmlformats.org/officeDocument/2006/relationships/image" Target="../media/image13.jpeg"/><Relationship Id="rId8" Type="http://schemas.openxmlformats.org/officeDocument/2006/relationships/image" Target="../media/image14.jpeg"/><Relationship Id="rId9" Type="http://schemas.openxmlformats.org/officeDocument/2006/relationships/image" Target="../media/image15.jpeg"/><Relationship Id="rId1" Type="http://schemas.openxmlformats.org/officeDocument/2006/relationships/slideLayout" Target="../slideLayouts/slideLayout29.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2.gif"/><Relationship Id="rId4" Type="http://schemas.openxmlformats.org/officeDocument/2006/relationships/image" Target="../media/image16.jpeg"/><Relationship Id="rId1" Type="http://schemas.openxmlformats.org/officeDocument/2006/relationships/slideLayout" Target="../slideLayouts/slideLayout29.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ver Pictu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13" y="0"/>
            <a:ext cx="9134972" cy="5143496"/>
          </a:xfrm>
          <a:prstGeom prst="rect">
            <a:avLst/>
          </a:prstGeom>
        </p:spPr>
      </p:pic>
      <p:pic>
        <p:nvPicPr>
          <p:cNvPr id="2" name="OurLogo"/>
          <p:cNvPicPr>
            <a:picLocks noGrp="1" noChangeAspect="1"/>
          </p:cNvPicPr>
          <p:nvPr>
            <p:ph type="pic" sz="quarter" idx="14"/>
          </p:nvPr>
        </p:nvPicPr>
        <p:blipFill>
          <a:blip r:embed="rId3">
            <a:extLst>
              <a:ext uri="{28A0092B-C50C-407E-A947-70E740481C1C}">
                <a14:useLocalDpi xmlns:a14="http://schemas.microsoft.com/office/drawing/2010/main" val="0"/>
              </a:ext>
            </a:extLst>
          </a:blip>
          <a:srcRect/>
          <a:stretch>
            <a:fillRect/>
          </a:stretch>
        </p:blipFill>
        <p:spPr/>
      </p:pic>
      <p:sp>
        <p:nvSpPr>
          <p:cNvPr id="5" name="Cover Subtitle"/>
          <p:cNvSpPr>
            <a:spLocks noGrp="1"/>
          </p:cNvSpPr>
          <p:nvPr>
            <p:ph type="body" sz="quarter" idx="10"/>
          </p:nvPr>
        </p:nvSpPr>
        <p:spPr/>
        <p:txBody>
          <a:bodyPr/>
          <a:lstStyle/>
          <a:p>
            <a:r>
              <a:rPr lang="en-GB" dirty="0" smtClean="0"/>
              <a:t>CJEU, C-117/13</a:t>
            </a:r>
            <a:endParaRPr lang="en-GB" dirty="0"/>
          </a:p>
        </p:txBody>
      </p:sp>
      <p:sp>
        <p:nvSpPr>
          <p:cNvPr id="6" name="Cover Title"/>
          <p:cNvSpPr>
            <a:spLocks noGrp="1"/>
          </p:cNvSpPr>
          <p:nvPr>
            <p:ph type="title"/>
          </p:nvPr>
        </p:nvSpPr>
        <p:spPr/>
        <p:txBody>
          <a:bodyPr/>
          <a:lstStyle/>
          <a:p>
            <a:r>
              <a:rPr lang="en-GB" dirty="0" smtClean="0"/>
              <a:t>The TU Darmstadt Case</a:t>
            </a:r>
            <a:endParaRPr lang="en-GB" dirty="0"/>
          </a:p>
        </p:txBody>
      </p:sp>
      <p:pic>
        <p:nvPicPr>
          <p:cNvPr id="12" name="OurLogo" descr="Hogan Lovells Logo"/>
          <p:cNvPicPr>
            <a:picLocks/>
          </p:cNvPicPr>
          <p:nvPr/>
        </p:nvPicPr>
        <p:blipFill>
          <a:blip r:embed="rId3">
            <a:extLst>
              <a:ext uri="{28A0092B-C50C-407E-A947-70E740481C1C}">
                <a14:useLocalDpi xmlns:a14="http://schemas.microsoft.com/office/drawing/2010/main" val="0"/>
              </a:ext>
            </a:extLst>
          </a:blip>
          <a:stretch>
            <a:fillRect/>
          </a:stretch>
        </p:blipFill>
        <p:spPr>
          <a:xfrm>
            <a:off x="7704000" y="576000"/>
            <a:ext cx="828000" cy="828000"/>
          </a:xfrm>
          <a:prstGeom prst="rect">
            <a:avLst/>
          </a:prstGeom>
        </p:spPr>
      </p:pic>
      <p:sp>
        <p:nvSpPr>
          <p:cNvPr id="14" name="Cover Additional Title"/>
          <p:cNvSpPr>
            <a:spLocks noGrp="1"/>
          </p:cNvSpPr>
          <p:nvPr>
            <p:ph type="body" sz="quarter" idx="11"/>
          </p:nvPr>
        </p:nvSpPr>
        <p:spPr>
          <a:xfrm>
            <a:off x="2562225" y="4101775"/>
            <a:ext cx="5980433" cy="686125"/>
          </a:xfrm>
        </p:spPr>
        <p:txBody>
          <a:bodyPr>
            <a:normAutofit lnSpcReduction="10000"/>
          </a:bodyPr>
          <a:lstStyle/>
          <a:p>
            <a:r>
              <a:rPr lang="en-GB" sz="1800" dirty="0" err="1" smtClean="0"/>
              <a:t>Dr.</a:t>
            </a:r>
            <a:r>
              <a:rPr lang="en-GB" sz="1800" dirty="0" smtClean="0"/>
              <a:t> Nils Rauer, MJI</a:t>
            </a:r>
          </a:p>
          <a:p>
            <a:pPr algn="l"/>
            <a:r>
              <a:rPr lang="en-GB" b="1" dirty="0" smtClean="0"/>
              <a:t>Webinar, 8 June 2016</a:t>
            </a:r>
          </a:p>
        </p:txBody>
      </p:sp>
    </p:spTree>
    <p:extLst>
      <p:ext uri="{BB962C8B-B14F-4D97-AF65-F5344CB8AC3E}">
        <p14:creationId xmlns:p14="http://schemas.microsoft.com/office/powerpoint/2010/main" val="41650387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smtClean="0">
                <a:solidFill>
                  <a:schemeClr val="accent1"/>
                </a:solidFill>
              </a:rPr>
              <a:t>The Case</a:t>
            </a:r>
            <a:endParaRPr lang="de-DE" dirty="0">
              <a:solidFill>
                <a:schemeClr val="accent1"/>
              </a:solidFill>
            </a:endParaRPr>
          </a:p>
        </p:txBody>
      </p:sp>
      <p:sp>
        <p:nvSpPr>
          <p:cNvPr id="5" name="Rectangle 3"/>
          <p:cNvSpPr txBox="1">
            <a:spLocks noChangeArrowheads="1"/>
          </p:cNvSpPr>
          <p:nvPr/>
        </p:nvSpPr>
        <p:spPr bwMode="auto">
          <a:xfrm>
            <a:off x="266400" y="1120101"/>
            <a:ext cx="5804791" cy="382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err="1"/>
              <a:t>F</a:t>
            </a:r>
            <a:r>
              <a:rPr lang="de-DE" dirty="0" err="1" smtClean="0"/>
              <a:t>our</a:t>
            </a:r>
            <a:r>
              <a:rPr lang="de-DE" dirty="0" smtClean="0"/>
              <a:t> </a:t>
            </a:r>
            <a:r>
              <a:rPr lang="de-DE" dirty="0" err="1" smtClean="0"/>
              <a:t>Aspects</a:t>
            </a:r>
            <a:r>
              <a:rPr lang="de-DE" dirty="0" smtClean="0"/>
              <a:t> </a:t>
            </a:r>
            <a:r>
              <a:rPr lang="de-DE" dirty="0" err="1" smtClean="0"/>
              <a:t>of</a:t>
            </a:r>
            <a:r>
              <a:rPr lang="de-DE" dirty="0" smtClean="0"/>
              <a:t> Dispute</a:t>
            </a:r>
          </a:p>
          <a:p>
            <a:pPr marL="0" indent="0">
              <a:buClr>
                <a:srgbClr val="000066"/>
              </a:buClr>
              <a:buFontTx/>
              <a:buNone/>
              <a:tabLst>
                <a:tab pos="1439863" algn="l"/>
              </a:tabLst>
            </a:pPr>
            <a:endParaRPr lang="de-DE" sz="1200" dirty="0" smtClean="0"/>
          </a:p>
          <a:p>
            <a:pPr>
              <a:buClr>
                <a:srgbClr val="0070C0"/>
              </a:buClr>
              <a:buFont typeface="+mj-lt"/>
              <a:buAutoNum type="arabicParenBoth"/>
            </a:pPr>
            <a:r>
              <a:rPr lang="de-DE" sz="1800" dirty="0" smtClean="0"/>
              <a:t>May a </a:t>
            </a:r>
            <a:r>
              <a:rPr lang="de-DE" sz="1800" dirty="0" err="1" smtClean="0"/>
              <a:t>library</a:t>
            </a:r>
            <a:r>
              <a:rPr lang="de-DE" sz="1800" dirty="0" smtClean="0"/>
              <a:t> </a:t>
            </a:r>
            <a:r>
              <a:rPr lang="de-DE" sz="1800" dirty="0" err="1" smtClean="0"/>
              <a:t>rely</a:t>
            </a:r>
            <a:r>
              <a:rPr lang="de-DE" sz="1800" dirty="0" smtClean="0"/>
              <a:t> on </a:t>
            </a:r>
            <a:r>
              <a:rPr lang="de-DE" sz="1800" dirty="0" err="1" smtClean="0"/>
              <a:t>the</a:t>
            </a:r>
            <a:r>
              <a:rPr lang="de-DE" sz="1800" dirty="0" smtClean="0"/>
              <a:t> </a:t>
            </a:r>
            <a:r>
              <a:rPr lang="de-DE" sz="1800" dirty="0" err="1" smtClean="0"/>
              <a:t>exception</a:t>
            </a:r>
            <a:r>
              <a:rPr lang="de-DE" sz="1800" dirty="0" smtClean="0"/>
              <a:t> </a:t>
            </a:r>
            <a:r>
              <a:rPr lang="de-DE" sz="1800" dirty="0" err="1" smtClean="0"/>
              <a:t>of</a:t>
            </a:r>
            <a:r>
              <a:rPr lang="de-DE" sz="1800" dirty="0" smtClean="0"/>
              <a:t> </a:t>
            </a:r>
            <a:r>
              <a:rPr lang="de-DE"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800" dirty="0" smtClean="0"/>
              <a:t>52b UrhG </a:t>
            </a:r>
            <a:r>
              <a:rPr lang="de-DE" sz="1800" dirty="0" err="1" smtClean="0"/>
              <a:t>if</a:t>
            </a:r>
            <a:r>
              <a:rPr lang="de-DE" sz="1800" dirty="0" smtClean="0"/>
              <a:t> </a:t>
            </a:r>
            <a:r>
              <a:rPr lang="de-DE" sz="1800" dirty="0" err="1" smtClean="0"/>
              <a:t>the</a:t>
            </a:r>
            <a:r>
              <a:rPr lang="de-DE" sz="1800" dirty="0" smtClean="0"/>
              <a:t> </a:t>
            </a:r>
            <a:r>
              <a:rPr lang="de-DE" sz="1800" dirty="0" err="1" smtClean="0"/>
              <a:t>publisher</a:t>
            </a:r>
            <a:r>
              <a:rPr lang="de-DE" sz="1800" dirty="0" smtClean="0"/>
              <a:t> </a:t>
            </a:r>
            <a:r>
              <a:rPr lang="de-DE" sz="1800" dirty="0" err="1" smtClean="0"/>
              <a:t>is</a:t>
            </a:r>
            <a:r>
              <a:rPr lang="de-DE" sz="1800" dirty="0" smtClean="0"/>
              <a:t> </a:t>
            </a:r>
            <a:r>
              <a:rPr lang="de-DE" sz="1800" b="1" dirty="0" err="1" smtClean="0"/>
              <a:t>offering</a:t>
            </a:r>
            <a:r>
              <a:rPr lang="de-DE" sz="1800" dirty="0" smtClean="0"/>
              <a:t> a digital </a:t>
            </a:r>
            <a:r>
              <a:rPr lang="de-DE" sz="1800" dirty="0" err="1" smtClean="0"/>
              <a:t>version</a:t>
            </a:r>
            <a:r>
              <a:rPr lang="de-DE" sz="1800" dirty="0" smtClean="0"/>
              <a:t> </a:t>
            </a:r>
            <a:r>
              <a:rPr lang="de-DE" sz="1800" dirty="0" err="1" smtClean="0"/>
              <a:t>of</a:t>
            </a:r>
            <a:r>
              <a:rPr lang="de-DE" sz="1800" dirty="0" smtClean="0"/>
              <a:t> </a:t>
            </a:r>
            <a:r>
              <a:rPr lang="de-DE" sz="1800" dirty="0" err="1" smtClean="0"/>
              <a:t>the</a:t>
            </a:r>
            <a:r>
              <a:rPr lang="de-DE" sz="1800" dirty="0" smtClean="0"/>
              <a:t> </a:t>
            </a:r>
            <a:r>
              <a:rPr lang="de-DE" sz="1800" dirty="0" err="1" smtClean="0"/>
              <a:t>book</a:t>
            </a:r>
            <a:r>
              <a:rPr lang="de-DE" sz="1800" dirty="0" smtClean="0"/>
              <a:t>? – </a:t>
            </a:r>
            <a:r>
              <a:rPr lang="de-DE" sz="1800" dirty="0" err="1">
                <a:solidFill>
                  <a:srgbClr val="0070C0"/>
                </a:solidFill>
              </a:rPr>
              <a:t>p</a:t>
            </a:r>
            <a:r>
              <a:rPr lang="de-DE" sz="1800" dirty="0" err="1" smtClean="0">
                <a:solidFill>
                  <a:srgbClr val="0070C0"/>
                </a:solidFill>
              </a:rPr>
              <a:t>riority</a:t>
            </a:r>
            <a:r>
              <a:rPr lang="de-DE" sz="1800" dirty="0" smtClean="0">
                <a:solidFill>
                  <a:srgbClr val="0070C0"/>
                </a:solidFill>
              </a:rPr>
              <a:t> </a:t>
            </a:r>
            <a:r>
              <a:rPr lang="de-DE" sz="1800" dirty="0" err="1" smtClean="0">
                <a:solidFill>
                  <a:srgbClr val="0070C0"/>
                </a:solidFill>
              </a:rPr>
              <a:t>of</a:t>
            </a:r>
            <a:r>
              <a:rPr lang="de-DE" sz="1800" dirty="0" smtClean="0">
                <a:solidFill>
                  <a:srgbClr val="0070C0"/>
                </a:solidFill>
              </a:rPr>
              <a:t> </a:t>
            </a:r>
            <a:r>
              <a:rPr lang="de-DE" sz="1800" dirty="0" err="1">
                <a:solidFill>
                  <a:srgbClr val="0070C0"/>
                </a:solidFill>
              </a:rPr>
              <a:t>c</a:t>
            </a:r>
            <a:r>
              <a:rPr lang="de-DE" sz="1800" dirty="0" err="1" smtClean="0">
                <a:solidFill>
                  <a:srgbClr val="0070C0"/>
                </a:solidFill>
              </a:rPr>
              <a:t>ontracts</a:t>
            </a:r>
            <a:endParaRPr lang="de-DE" sz="1800" dirty="0" smtClean="0">
              <a:solidFill>
                <a:srgbClr val="0070C0"/>
              </a:solidFill>
            </a:endParaRPr>
          </a:p>
          <a:p>
            <a:pPr>
              <a:buClr>
                <a:srgbClr val="0070C0"/>
              </a:buClr>
              <a:buFont typeface="+mj-lt"/>
              <a:buAutoNum type="arabicParenBoth"/>
            </a:pPr>
            <a:r>
              <a:rPr lang="de-DE" sz="1800" dirty="0" err="1" smtClean="0"/>
              <a:t>Is</a:t>
            </a:r>
            <a:r>
              <a:rPr lang="de-DE" sz="1800" dirty="0" smtClean="0"/>
              <a:t> </a:t>
            </a:r>
            <a:r>
              <a:rPr lang="de-DE" sz="1800" dirty="0" err="1" smtClean="0"/>
              <a:t>there</a:t>
            </a:r>
            <a:r>
              <a:rPr lang="de-DE" sz="1800" dirty="0" smtClean="0"/>
              <a:t> a </a:t>
            </a:r>
            <a:r>
              <a:rPr lang="de-DE" sz="1800" b="1" dirty="0" err="1" smtClean="0"/>
              <a:t>right</a:t>
            </a:r>
            <a:r>
              <a:rPr lang="de-DE" sz="1800" b="1" dirty="0" smtClean="0"/>
              <a:t> </a:t>
            </a:r>
            <a:r>
              <a:rPr lang="de-DE" sz="1800" b="1" dirty="0" err="1" smtClean="0"/>
              <a:t>to</a:t>
            </a:r>
            <a:r>
              <a:rPr lang="de-DE" sz="1800" b="1" dirty="0" smtClean="0"/>
              <a:t> </a:t>
            </a:r>
            <a:r>
              <a:rPr lang="de-DE" sz="1800" b="1" dirty="0" err="1" smtClean="0"/>
              <a:t>digitise</a:t>
            </a:r>
            <a:r>
              <a:rPr lang="de-DE" sz="1800" b="1" dirty="0" smtClean="0"/>
              <a:t> </a:t>
            </a:r>
            <a:r>
              <a:rPr lang="de-DE" sz="1800" dirty="0" err="1" smtClean="0"/>
              <a:t>even</a:t>
            </a:r>
            <a:r>
              <a:rPr lang="de-DE" sz="1800" dirty="0" smtClean="0"/>
              <a:t> </a:t>
            </a:r>
            <a:r>
              <a:rPr lang="de-DE" sz="1800" dirty="0" err="1" smtClean="0"/>
              <a:t>though</a:t>
            </a:r>
            <a:r>
              <a:rPr lang="de-DE" sz="1800" dirty="0" smtClean="0"/>
              <a:t> </a:t>
            </a:r>
            <a:r>
              <a:rPr lang="de-DE" sz="18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de-DE" sz="1800" dirty="0" smtClean="0"/>
              <a:t>52b UrhG </a:t>
            </a:r>
            <a:r>
              <a:rPr lang="de-DE" sz="1800" dirty="0" err="1" smtClean="0"/>
              <a:t>does</a:t>
            </a:r>
            <a:r>
              <a:rPr lang="de-DE" sz="1800" dirty="0" smtClean="0"/>
              <a:t> not </a:t>
            </a:r>
            <a:r>
              <a:rPr lang="de-DE" sz="1800" dirty="0" err="1" smtClean="0"/>
              <a:t>say</a:t>
            </a:r>
            <a:r>
              <a:rPr lang="de-DE" sz="1800" dirty="0" smtClean="0"/>
              <a:t> </a:t>
            </a:r>
            <a:r>
              <a:rPr lang="de-DE" sz="1800" dirty="0" err="1" smtClean="0"/>
              <a:t>anything</a:t>
            </a:r>
            <a:r>
              <a:rPr lang="de-DE" sz="1800" dirty="0" smtClean="0"/>
              <a:t> </a:t>
            </a:r>
            <a:r>
              <a:rPr lang="de-DE" sz="1800" dirty="0" err="1" smtClean="0"/>
              <a:t>about</a:t>
            </a:r>
            <a:r>
              <a:rPr lang="de-DE" sz="1800" dirty="0" smtClean="0"/>
              <a:t> </a:t>
            </a:r>
            <a:r>
              <a:rPr lang="de-DE" sz="1800" dirty="0" err="1" smtClean="0"/>
              <a:t>digitising</a:t>
            </a:r>
            <a:r>
              <a:rPr lang="de-DE" sz="1800" dirty="0" smtClean="0"/>
              <a:t>? – </a:t>
            </a:r>
            <a:r>
              <a:rPr lang="de-DE" sz="1800" dirty="0" err="1">
                <a:solidFill>
                  <a:srgbClr val="0070C0"/>
                </a:solidFill>
              </a:rPr>
              <a:t>n</a:t>
            </a:r>
            <a:r>
              <a:rPr lang="de-DE" sz="1800" dirty="0" err="1" smtClean="0">
                <a:solidFill>
                  <a:srgbClr val="0070C0"/>
                </a:solidFill>
              </a:rPr>
              <a:t>arrow</a:t>
            </a:r>
            <a:r>
              <a:rPr lang="de-DE" sz="1800" dirty="0" smtClean="0">
                <a:solidFill>
                  <a:srgbClr val="0070C0"/>
                </a:solidFill>
              </a:rPr>
              <a:t> </a:t>
            </a:r>
            <a:r>
              <a:rPr lang="de-DE" sz="1800" dirty="0" err="1" smtClean="0">
                <a:solidFill>
                  <a:srgbClr val="0070C0"/>
                </a:solidFill>
              </a:rPr>
              <a:t>interpretation</a:t>
            </a:r>
            <a:r>
              <a:rPr lang="de-DE" sz="1800" dirty="0" smtClean="0">
                <a:solidFill>
                  <a:srgbClr val="0070C0"/>
                </a:solidFill>
              </a:rPr>
              <a:t> </a:t>
            </a:r>
            <a:r>
              <a:rPr lang="de-DE" sz="1800" dirty="0" err="1" smtClean="0">
                <a:solidFill>
                  <a:srgbClr val="0070C0"/>
                </a:solidFill>
              </a:rPr>
              <a:t>of</a:t>
            </a:r>
            <a:r>
              <a:rPr lang="de-DE" sz="1800" dirty="0" smtClean="0">
                <a:solidFill>
                  <a:srgbClr val="0070C0"/>
                </a:solidFill>
              </a:rPr>
              <a:t> </a:t>
            </a:r>
            <a:r>
              <a:rPr lang="de-DE" sz="1800" dirty="0" err="1" smtClean="0">
                <a:solidFill>
                  <a:srgbClr val="0070C0"/>
                </a:solidFill>
              </a:rPr>
              <a:t>exceptions</a:t>
            </a:r>
            <a:endParaRPr lang="de-DE" sz="1800" dirty="0" smtClean="0">
              <a:solidFill>
                <a:srgbClr val="0070C0"/>
              </a:solidFill>
            </a:endParaRPr>
          </a:p>
          <a:p>
            <a:pPr>
              <a:buClr>
                <a:srgbClr val="0070C0"/>
              </a:buClr>
              <a:buFont typeface="+mj-lt"/>
              <a:buAutoNum type="arabicParenBoth"/>
            </a:pPr>
            <a:r>
              <a:rPr lang="de-DE" sz="1800" dirty="0" smtClean="0"/>
              <a:t>May </a:t>
            </a:r>
            <a:r>
              <a:rPr lang="de-DE" sz="1800" dirty="0" err="1" smtClean="0"/>
              <a:t>the</a:t>
            </a:r>
            <a:r>
              <a:rPr lang="de-DE" sz="1800" dirty="0" smtClean="0"/>
              <a:t> </a:t>
            </a:r>
            <a:r>
              <a:rPr lang="de-DE" sz="1800" dirty="0" err="1" smtClean="0"/>
              <a:t>library</a:t>
            </a:r>
            <a:r>
              <a:rPr lang="de-DE" sz="1800" dirty="0" smtClean="0"/>
              <a:t> </a:t>
            </a:r>
            <a:r>
              <a:rPr lang="de-DE" sz="1800" dirty="0" err="1" smtClean="0"/>
              <a:t>offer</a:t>
            </a:r>
            <a:r>
              <a:rPr lang="de-DE" sz="1800" dirty="0" smtClean="0"/>
              <a:t> </a:t>
            </a:r>
            <a:r>
              <a:rPr lang="de-DE" sz="1800" dirty="0" err="1" smtClean="0"/>
              <a:t>the</a:t>
            </a:r>
            <a:r>
              <a:rPr lang="de-DE" sz="1800" dirty="0" smtClean="0"/>
              <a:t> </a:t>
            </a:r>
            <a:r>
              <a:rPr lang="de-DE" sz="1800" dirty="0" err="1" smtClean="0"/>
              <a:t>user</a:t>
            </a:r>
            <a:r>
              <a:rPr lang="de-DE" sz="1800" dirty="0" smtClean="0"/>
              <a:t> </a:t>
            </a:r>
            <a:r>
              <a:rPr lang="de-DE" sz="1800" dirty="0" err="1" smtClean="0"/>
              <a:t>the</a:t>
            </a:r>
            <a:r>
              <a:rPr lang="de-DE" sz="1800" dirty="0" smtClean="0"/>
              <a:t> </a:t>
            </a:r>
            <a:r>
              <a:rPr lang="de-DE" sz="1800" dirty="0" err="1" smtClean="0"/>
              <a:t>option</a:t>
            </a:r>
            <a:r>
              <a:rPr lang="de-DE" sz="1800" dirty="0" smtClean="0"/>
              <a:t> </a:t>
            </a:r>
            <a:r>
              <a:rPr lang="de-DE" sz="1800" dirty="0" err="1" smtClean="0"/>
              <a:t>to</a:t>
            </a:r>
            <a:r>
              <a:rPr lang="de-DE" sz="1800" dirty="0" smtClean="0"/>
              <a:t> </a:t>
            </a:r>
            <a:r>
              <a:rPr lang="de-DE" sz="1800" b="1" dirty="0" err="1" smtClean="0"/>
              <a:t>print</a:t>
            </a:r>
            <a:r>
              <a:rPr lang="de-DE" sz="1800" dirty="0" smtClean="0"/>
              <a:t> </a:t>
            </a:r>
            <a:r>
              <a:rPr lang="de-DE" sz="1800" dirty="0" err="1" smtClean="0"/>
              <a:t>the</a:t>
            </a:r>
            <a:r>
              <a:rPr lang="de-DE" sz="1800" dirty="0" smtClean="0"/>
              <a:t> </a:t>
            </a:r>
            <a:r>
              <a:rPr lang="de-DE" sz="1800" dirty="0" err="1" smtClean="0"/>
              <a:t>displayed</a:t>
            </a:r>
            <a:r>
              <a:rPr lang="de-DE" sz="1800" dirty="0" smtClean="0"/>
              <a:t> </a:t>
            </a:r>
            <a:r>
              <a:rPr lang="de-DE" sz="1800" dirty="0" err="1" smtClean="0"/>
              <a:t>pages</a:t>
            </a:r>
            <a:r>
              <a:rPr lang="de-DE" sz="1800" dirty="0" smtClean="0"/>
              <a:t>? – </a:t>
            </a:r>
            <a:r>
              <a:rPr lang="de-DE" sz="1800" dirty="0" err="1">
                <a:solidFill>
                  <a:srgbClr val="0070C0"/>
                </a:solidFill>
              </a:rPr>
              <a:t>combination</a:t>
            </a:r>
            <a:r>
              <a:rPr lang="de-DE" sz="1800" dirty="0">
                <a:solidFill>
                  <a:srgbClr val="0070C0"/>
                </a:solidFill>
              </a:rPr>
              <a:t> </a:t>
            </a:r>
            <a:r>
              <a:rPr lang="de-DE" sz="1800" dirty="0" err="1">
                <a:solidFill>
                  <a:srgbClr val="0070C0"/>
                </a:solidFill>
              </a:rPr>
              <a:t>of</a:t>
            </a:r>
            <a:r>
              <a:rPr lang="de-DE" sz="1800" dirty="0">
                <a:solidFill>
                  <a:srgbClr val="0070C0"/>
                </a:solidFill>
              </a:rPr>
              <a:t> </a:t>
            </a:r>
            <a:r>
              <a:rPr lang="de-DE" sz="1800" dirty="0" err="1">
                <a:solidFill>
                  <a:srgbClr val="0070C0"/>
                </a:solidFill>
              </a:rPr>
              <a:t>exceptions</a:t>
            </a:r>
            <a:endParaRPr lang="de-DE" sz="1800" dirty="0" smtClean="0"/>
          </a:p>
          <a:p>
            <a:pPr>
              <a:buClr>
                <a:srgbClr val="0070C0"/>
              </a:buClr>
              <a:buFont typeface="+mj-lt"/>
              <a:buAutoNum type="arabicParenBoth"/>
            </a:pPr>
            <a:r>
              <a:rPr lang="de-DE" sz="1800" dirty="0"/>
              <a:t>May </a:t>
            </a:r>
            <a:r>
              <a:rPr lang="de-DE" sz="1800" dirty="0" err="1"/>
              <a:t>the</a:t>
            </a:r>
            <a:r>
              <a:rPr lang="de-DE" sz="1800" dirty="0"/>
              <a:t> </a:t>
            </a:r>
            <a:r>
              <a:rPr lang="de-DE" sz="1800" dirty="0" err="1"/>
              <a:t>library</a:t>
            </a:r>
            <a:r>
              <a:rPr lang="de-DE" sz="1800" dirty="0"/>
              <a:t> </a:t>
            </a:r>
            <a:r>
              <a:rPr lang="de-DE" sz="1800" dirty="0" err="1"/>
              <a:t>offer</a:t>
            </a:r>
            <a:r>
              <a:rPr lang="de-DE" sz="1800" dirty="0"/>
              <a:t> </a:t>
            </a:r>
            <a:r>
              <a:rPr lang="de-DE" sz="1800" dirty="0" err="1"/>
              <a:t>the</a:t>
            </a:r>
            <a:r>
              <a:rPr lang="de-DE" sz="1800" dirty="0"/>
              <a:t> </a:t>
            </a:r>
            <a:r>
              <a:rPr lang="de-DE" sz="1800" dirty="0" err="1"/>
              <a:t>user</a:t>
            </a:r>
            <a:r>
              <a:rPr lang="de-DE" sz="1800" dirty="0"/>
              <a:t> </a:t>
            </a:r>
            <a:r>
              <a:rPr lang="de-DE" sz="1800" dirty="0" err="1"/>
              <a:t>the</a:t>
            </a:r>
            <a:r>
              <a:rPr lang="de-DE" sz="1800" dirty="0"/>
              <a:t> </a:t>
            </a:r>
            <a:r>
              <a:rPr lang="de-DE" sz="1800" dirty="0" err="1"/>
              <a:t>option</a:t>
            </a:r>
            <a:r>
              <a:rPr lang="de-DE" sz="1800" dirty="0"/>
              <a:t> </a:t>
            </a:r>
            <a:r>
              <a:rPr lang="de-DE" sz="1800" dirty="0" err="1"/>
              <a:t>to</a:t>
            </a:r>
            <a:r>
              <a:rPr lang="de-DE" sz="1800" dirty="0"/>
              <a:t> </a:t>
            </a:r>
            <a:r>
              <a:rPr lang="de-DE" sz="1800" b="1" dirty="0" smtClean="0"/>
              <a:t>save</a:t>
            </a:r>
            <a:r>
              <a:rPr lang="de-DE" sz="1800" dirty="0" smtClean="0"/>
              <a:t> </a:t>
            </a:r>
            <a:r>
              <a:rPr lang="de-DE" sz="1800" dirty="0" err="1" smtClean="0"/>
              <a:t>the</a:t>
            </a:r>
            <a:r>
              <a:rPr lang="de-DE" sz="1800" dirty="0" smtClean="0"/>
              <a:t> </a:t>
            </a:r>
            <a:r>
              <a:rPr lang="de-DE" sz="1800" dirty="0" err="1" smtClean="0"/>
              <a:t>displayed</a:t>
            </a:r>
            <a:r>
              <a:rPr lang="de-DE" sz="1800" dirty="0" smtClean="0"/>
              <a:t> </a:t>
            </a:r>
            <a:r>
              <a:rPr lang="de-DE" sz="1800" dirty="0" err="1" smtClean="0"/>
              <a:t>pages</a:t>
            </a:r>
            <a:r>
              <a:rPr lang="de-DE" sz="1800" dirty="0" smtClean="0"/>
              <a:t> on a </a:t>
            </a:r>
            <a:r>
              <a:rPr lang="de-DE" sz="1800" dirty="0" err="1" smtClean="0"/>
              <a:t>data</a:t>
            </a:r>
            <a:r>
              <a:rPr lang="de-DE" sz="1800" dirty="0" smtClean="0"/>
              <a:t> </a:t>
            </a:r>
            <a:r>
              <a:rPr lang="de-DE" sz="1800" dirty="0" err="1" smtClean="0"/>
              <a:t>carrier</a:t>
            </a:r>
            <a:r>
              <a:rPr lang="de-DE" sz="1800" dirty="0" smtClean="0"/>
              <a:t>? </a:t>
            </a:r>
            <a:r>
              <a:rPr lang="de-DE" sz="1800" dirty="0" err="1" smtClean="0">
                <a:solidFill>
                  <a:srgbClr val="0070C0"/>
                </a:solidFill>
              </a:rPr>
              <a:t>combination</a:t>
            </a:r>
            <a:r>
              <a:rPr lang="de-DE" sz="1800" dirty="0" smtClean="0">
                <a:solidFill>
                  <a:srgbClr val="0070C0"/>
                </a:solidFill>
              </a:rPr>
              <a:t> </a:t>
            </a:r>
            <a:r>
              <a:rPr lang="de-DE" sz="1800" dirty="0" err="1" smtClean="0">
                <a:solidFill>
                  <a:srgbClr val="0070C0"/>
                </a:solidFill>
              </a:rPr>
              <a:t>of</a:t>
            </a:r>
            <a:r>
              <a:rPr lang="de-DE" sz="1800" dirty="0" smtClean="0">
                <a:solidFill>
                  <a:srgbClr val="0070C0"/>
                </a:solidFill>
              </a:rPr>
              <a:t> </a:t>
            </a:r>
            <a:r>
              <a:rPr lang="de-DE" sz="1800" dirty="0" err="1" smtClean="0">
                <a:solidFill>
                  <a:srgbClr val="0070C0"/>
                </a:solidFill>
              </a:rPr>
              <a:t>exceptions</a:t>
            </a:r>
            <a:r>
              <a:rPr lang="de-DE" sz="1800" dirty="0" smtClean="0">
                <a:solidFill>
                  <a:srgbClr val="0070C0"/>
                </a:solidFill>
              </a:rPr>
              <a:t> </a:t>
            </a:r>
          </a:p>
        </p:txBody>
      </p:sp>
      <p:pic>
        <p:nvPicPr>
          <p:cNvPr id="8" name="Picture 2" descr="C:\Users\BAYROUSO\AppData\Local\Microsoft\Windows\Temporary Internet Files\Content.IE5\IUCYBI5Q\iStock_000053399186_XXX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513" y="1006290"/>
            <a:ext cx="2703258" cy="39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708924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par>
                          <p:cTn id="8" fill="hold">
                            <p:stCondLst>
                              <p:cond delay="725"/>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7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75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750"/>
                                        <p:tgtEl>
                                          <p:spTgt spid="5">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5">
                                            <p:txEl>
                                              <p:pRg st="4" end="4"/>
                                            </p:txEl>
                                          </p:spTgt>
                                        </p:tgtEl>
                                        <p:attrNameLst>
                                          <p:attrName>style.visibility</p:attrName>
                                        </p:attrNameLst>
                                      </p:cBhvr>
                                      <p:to>
                                        <p:strVal val="visible"/>
                                      </p:to>
                                    </p:set>
                                    <p:animEffect transition="in" filter="fade">
                                      <p:cBhvr>
                                        <p:cTn id="26" dur="750"/>
                                        <p:tgtEl>
                                          <p:spTgt spid="5">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5">
                                            <p:txEl>
                                              <p:pRg st="5" end="5"/>
                                            </p:txEl>
                                          </p:spTgt>
                                        </p:tgtEl>
                                        <p:attrNameLst>
                                          <p:attrName>style.visibility</p:attrName>
                                        </p:attrNameLst>
                                      </p:cBhvr>
                                      <p:to>
                                        <p:strVal val="visible"/>
                                      </p:to>
                                    </p:set>
                                    <p:animEffect transition="in" filter="fade">
                                      <p:cBhvr>
                                        <p:cTn id="31" dur="7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65601" y="0"/>
            <a:ext cx="8969375" cy="857250"/>
          </a:xfrm>
        </p:spPr>
        <p:txBody>
          <a:bodyPr/>
          <a:lstStyle/>
          <a:p>
            <a:r>
              <a:rPr lang="de-DE" dirty="0" smtClean="0">
                <a:solidFill>
                  <a:schemeClr val="accent1"/>
                </a:solidFill>
              </a:rPr>
              <a:t>The Case</a:t>
            </a:r>
            <a:endParaRPr lang="de-DE" dirty="0">
              <a:solidFill>
                <a:schemeClr val="accent1"/>
              </a:solidFill>
            </a:endParaRPr>
          </a:p>
        </p:txBody>
      </p:sp>
      <p:sp>
        <p:nvSpPr>
          <p:cNvPr id="5" name="Rectangle 3"/>
          <p:cNvSpPr txBox="1">
            <a:spLocks noChangeArrowheads="1"/>
          </p:cNvSpPr>
          <p:nvPr/>
        </p:nvSpPr>
        <p:spPr bwMode="auto">
          <a:xfrm>
            <a:off x="266400" y="1120101"/>
            <a:ext cx="5804791" cy="79375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err="1"/>
              <a:t>F</a:t>
            </a:r>
            <a:r>
              <a:rPr lang="de-DE" dirty="0" err="1" smtClean="0"/>
              <a:t>our</a:t>
            </a:r>
            <a:r>
              <a:rPr lang="de-DE" dirty="0" smtClean="0"/>
              <a:t> </a:t>
            </a:r>
            <a:r>
              <a:rPr lang="de-DE" dirty="0" err="1" smtClean="0"/>
              <a:t>Aspects</a:t>
            </a:r>
            <a:r>
              <a:rPr lang="de-DE" dirty="0" smtClean="0"/>
              <a:t> </a:t>
            </a:r>
            <a:r>
              <a:rPr lang="de-DE" dirty="0" err="1" smtClean="0"/>
              <a:t>of</a:t>
            </a:r>
            <a:r>
              <a:rPr lang="de-DE" dirty="0" smtClean="0"/>
              <a:t> Dispute</a:t>
            </a:r>
          </a:p>
          <a:p>
            <a:pPr marL="0" indent="0">
              <a:buClr>
                <a:srgbClr val="000066"/>
              </a:buClr>
              <a:buFontTx/>
              <a:buNone/>
              <a:tabLst>
                <a:tab pos="1439863" algn="l"/>
              </a:tabLst>
            </a:pPr>
            <a:endParaRPr lang="de-DE" sz="1200" dirty="0" smtClean="0"/>
          </a:p>
        </p:txBody>
      </p:sp>
      <p:pic>
        <p:nvPicPr>
          <p:cNvPr id="8" name="Picture 2" descr="C:\Users\BAYROUSO\AppData\Local\Microsoft\Windows\Temporary Internet Files\Content.IE5\IUCYBI5Q\iStock_000053399186_XXXLar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3513" y="1006290"/>
            <a:ext cx="2703258" cy="3960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714153" y="3396250"/>
            <a:ext cx="1399954" cy="923330"/>
          </a:xfrm>
          <a:prstGeom prst="rect">
            <a:avLst/>
          </a:prstGeom>
          <a:noFill/>
        </p:spPr>
        <p:txBody>
          <a:bodyPr wrap="square" rtlCol="0">
            <a:spAutoFit/>
          </a:bodyPr>
          <a:lstStyle/>
          <a:p>
            <a:r>
              <a:rPr lang="de-DE" sz="5400" b="1" dirty="0" smtClean="0">
                <a:solidFill>
                  <a:srgbClr val="C00000"/>
                </a:solidFill>
              </a:rPr>
              <a:t>1:3</a:t>
            </a:r>
            <a:endParaRPr lang="de-DE" sz="5400" b="1" dirty="0">
              <a:solidFill>
                <a:srgbClr val="C00000"/>
              </a:solidFill>
            </a:endParaRPr>
          </a:p>
        </p:txBody>
      </p:sp>
      <p:sp>
        <p:nvSpPr>
          <p:cNvPr id="9" name="TextBox 8"/>
          <p:cNvSpPr txBox="1"/>
          <p:nvPr/>
        </p:nvSpPr>
        <p:spPr>
          <a:xfrm>
            <a:off x="1414130" y="2167107"/>
            <a:ext cx="1605516" cy="923330"/>
          </a:xfrm>
          <a:prstGeom prst="rect">
            <a:avLst/>
          </a:prstGeom>
          <a:noFill/>
        </p:spPr>
        <p:txBody>
          <a:bodyPr wrap="square" rtlCol="0">
            <a:spAutoFit/>
          </a:bodyPr>
          <a:lstStyle/>
          <a:p>
            <a:r>
              <a:rPr lang="de-DE" sz="5400" b="1" dirty="0">
                <a:solidFill>
                  <a:srgbClr val="C00000"/>
                </a:solidFill>
              </a:rPr>
              <a:t>3:1</a:t>
            </a:r>
          </a:p>
        </p:txBody>
      </p:sp>
      <p:sp>
        <p:nvSpPr>
          <p:cNvPr id="10" name="TextBox 9"/>
          <p:cNvSpPr txBox="1"/>
          <p:nvPr/>
        </p:nvSpPr>
        <p:spPr>
          <a:xfrm>
            <a:off x="2466753" y="3588005"/>
            <a:ext cx="1517058" cy="923330"/>
          </a:xfrm>
          <a:prstGeom prst="rect">
            <a:avLst/>
          </a:prstGeom>
          <a:noFill/>
        </p:spPr>
        <p:txBody>
          <a:bodyPr wrap="square" rtlCol="0">
            <a:spAutoFit/>
          </a:bodyPr>
          <a:lstStyle/>
          <a:p>
            <a:r>
              <a:rPr lang="de-DE" sz="5400" b="1" dirty="0">
                <a:solidFill>
                  <a:srgbClr val="C00000"/>
                </a:solidFill>
              </a:rPr>
              <a:t>2:2</a:t>
            </a:r>
          </a:p>
        </p:txBody>
      </p:sp>
      <p:sp>
        <p:nvSpPr>
          <p:cNvPr id="11" name="TextBox 10"/>
          <p:cNvSpPr txBox="1"/>
          <p:nvPr/>
        </p:nvSpPr>
        <p:spPr>
          <a:xfrm>
            <a:off x="3204236" y="2142943"/>
            <a:ext cx="1559150" cy="923330"/>
          </a:xfrm>
          <a:prstGeom prst="rect">
            <a:avLst/>
          </a:prstGeom>
          <a:noFill/>
        </p:spPr>
        <p:txBody>
          <a:bodyPr wrap="square" rtlCol="0">
            <a:spAutoFit/>
          </a:bodyPr>
          <a:lstStyle/>
          <a:p>
            <a:r>
              <a:rPr lang="de-DE" sz="5400" b="1" dirty="0">
                <a:solidFill>
                  <a:srgbClr val="C00000"/>
                </a:solidFill>
              </a:rPr>
              <a:t>4:0</a:t>
            </a:r>
          </a:p>
        </p:txBody>
      </p:sp>
      <p:sp>
        <p:nvSpPr>
          <p:cNvPr id="3" name="TextBox 2"/>
          <p:cNvSpPr txBox="1"/>
          <p:nvPr/>
        </p:nvSpPr>
        <p:spPr>
          <a:xfrm>
            <a:off x="451277" y="4511335"/>
            <a:ext cx="5394425" cy="400110"/>
          </a:xfrm>
          <a:prstGeom prst="rect">
            <a:avLst/>
          </a:prstGeom>
          <a:noFill/>
        </p:spPr>
        <p:txBody>
          <a:bodyPr wrap="none" rtlCol="0">
            <a:spAutoFit/>
          </a:bodyPr>
          <a:lstStyle/>
          <a:p>
            <a:r>
              <a:rPr lang="de-DE" sz="2000" dirty="0" smtClean="0"/>
              <a:t>…plus </a:t>
            </a:r>
            <a:r>
              <a:rPr lang="de-DE" sz="2000" dirty="0" err="1" smtClean="0"/>
              <a:t>alternating</a:t>
            </a:r>
            <a:r>
              <a:rPr lang="de-DE" sz="2000" dirty="0" smtClean="0"/>
              <a:t> </a:t>
            </a:r>
            <a:r>
              <a:rPr lang="de-DE" sz="2000" dirty="0" err="1" smtClean="0"/>
              <a:t>reasons</a:t>
            </a:r>
            <a:r>
              <a:rPr lang="de-DE" sz="2000" dirty="0" smtClean="0"/>
              <a:t> </a:t>
            </a:r>
            <a:r>
              <a:rPr lang="de-DE" sz="2000" dirty="0" err="1" smtClean="0"/>
              <a:t>given</a:t>
            </a:r>
            <a:r>
              <a:rPr lang="de-DE" sz="2000" dirty="0" smtClean="0"/>
              <a:t> </a:t>
            </a:r>
            <a:r>
              <a:rPr lang="de-DE" sz="2000" dirty="0" err="1" smtClean="0"/>
              <a:t>by</a:t>
            </a:r>
            <a:r>
              <a:rPr lang="de-DE" sz="2000" dirty="0" smtClean="0"/>
              <a:t> </a:t>
            </a:r>
            <a:r>
              <a:rPr lang="de-DE" sz="2000" dirty="0" err="1" smtClean="0"/>
              <a:t>the</a:t>
            </a:r>
            <a:r>
              <a:rPr lang="de-DE" sz="2000" dirty="0" smtClean="0"/>
              <a:t> </a:t>
            </a:r>
            <a:r>
              <a:rPr lang="de-DE" sz="2000" dirty="0" err="1" smtClean="0"/>
              <a:t>courts</a:t>
            </a:r>
            <a:r>
              <a:rPr lang="de-DE" sz="2000" dirty="0" smtClean="0"/>
              <a:t>!</a:t>
            </a:r>
            <a:endParaRPr lang="de-DE" sz="2000" dirty="0"/>
          </a:p>
        </p:txBody>
      </p:sp>
    </p:spTree>
    <p:extLst>
      <p:ext uri="{BB962C8B-B14F-4D97-AF65-F5344CB8AC3E}">
        <p14:creationId xmlns:p14="http://schemas.microsoft.com/office/powerpoint/2010/main" val="1428149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10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1000"/>
                                        <p:tgtEl>
                                          <p:spTgt spid="2">
                                            <p:txEl>
                                              <p:pRg st="0" end="0"/>
                                            </p:txEl>
                                          </p:spTgt>
                                        </p:tgtEl>
                                      </p:cBhvr>
                                    </p:animEffect>
                                  </p:childTnLst>
                                </p:cTn>
                              </p:par>
                            </p:childTnLst>
                          </p:cTn>
                        </p:par>
                        <p:par>
                          <p:cTn id="10" fill="hold">
                            <p:stCondLst>
                              <p:cond delay="1000"/>
                            </p:stCondLst>
                            <p:childTnLst>
                              <p:par>
                                <p:cTn id="11" presetID="53" presetClass="exit" presetSubtype="32" fill="hold" grpId="0" nodeType="afterEffect">
                                  <p:stCondLst>
                                    <p:cond delay="500"/>
                                  </p:stCondLst>
                                  <p:childTnLst>
                                    <p:anim calcmode="lin" valueType="num">
                                      <p:cBhvr>
                                        <p:cTn id="12" dur="1000"/>
                                        <p:tgtEl>
                                          <p:spTgt spid="2">
                                            <p:txEl>
                                              <p:pRg st="0" end="0"/>
                                            </p:txEl>
                                          </p:spTgt>
                                        </p:tgtEl>
                                        <p:attrNameLst>
                                          <p:attrName>ppt_w</p:attrName>
                                        </p:attrNameLst>
                                      </p:cBhvr>
                                      <p:tavLst>
                                        <p:tav tm="0">
                                          <p:val>
                                            <p:strVal val="ppt_w"/>
                                          </p:val>
                                        </p:tav>
                                        <p:tav tm="100000">
                                          <p:val>
                                            <p:fltVal val="0"/>
                                          </p:val>
                                        </p:tav>
                                      </p:tavLst>
                                    </p:anim>
                                    <p:anim calcmode="lin" valueType="num">
                                      <p:cBhvr>
                                        <p:cTn id="13" dur="1000"/>
                                        <p:tgtEl>
                                          <p:spTgt spid="2">
                                            <p:txEl>
                                              <p:pRg st="0" end="0"/>
                                            </p:txEl>
                                          </p:spTgt>
                                        </p:tgtEl>
                                        <p:attrNameLst>
                                          <p:attrName>ppt_h</p:attrName>
                                        </p:attrNameLst>
                                      </p:cBhvr>
                                      <p:tavLst>
                                        <p:tav tm="0">
                                          <p:val>
                                            <p:strVal val="ppt_h"/>
                                          </p:val>
                                        </p:tav>
                                        <p:tav tm="100000">
                                          <p:val>
                                            <p:fltVal val="0"/>
                                          </p:val>
                                        </p:tav>
                                      </p:tavLst>
                                    </p:anim>
                                    <p:animEffect transition="out" filter="fade">
                                      <p:cBhvr>
                                        <p:cTn id="14" dur="1000"/>
                                        <p:tgtEl>
                                          <p:spTgt spid="2">
                                            <p:txEl>
                                              <p:pRg st="0" end="0"/>
                                            </p:txEl>
                                          </p:spTgt>
                                        </p:tgtEl>
                                      </p:cBhvr>
                                    </p:animEffect>
                                    <p:set>
                                      <p:cBhvr>
                                        <p:cTn id="15" dur="1" fill="hold">
                                          <p:stCondLst>
                                            <p:cond delay="999"/>
                                          </p:stCondLst>
                                        </p:cTn>
                                        <p:tgtEl>
                                          <p:spTgt spid="2">
                                            <p:txEl>
                                              <p:pRg st="0" end="0"/>
                                            </p:txEl>
                                          </p:spTgt>
                                        </p:tgtEl>
                                        <p:attrNameLst>
                                          <p:attrName>style.visibility</p:attrName>
                                        </p:attrNameLst>
                                      </p:cBhvr>
                                      <p:to>
                                        <p:strVal val="hidden"/>
                                      </p:to>
                                    </p:set>
                                  </p:childTnLst>
                                </p:cTn>
                              </p:par>
                              <p:par>
                                <p:cTn id="16" presetID="53" presetClass="entr" presetSubtype="16" fill="hold" nodeType="withEffect">
                                  <p:stCondLst>
                                    <p:cond delay="250"/>
                                  </p:stCondLst>
                                  <p:childTnLst>
                                    <p:set>
                                      <p:cBhvr>
                                        <p:cTn id="17" dur="1" fill="hold">
                                          <p:stCondLst>
                                            <p:cond delay="0"/>
                                          </p:stCondLst>
                                        </p:cTn>
                                        <p:tgtEl>
                                          <p:spTgt spid="9">
                                            <p:txEl>
                                              <p:pRg st="0" end="0"/>
                                            </p:txEl>
                                          </p:spTgt>
                                        </p:tgtEl>
                                        <p:attrNameLst>
                                          <p:attrName>style.visibility</p:attrName>
                                        </p:attrNameLst>
                                      </p:cBhvr>
                                      <p:to>
                                        <p:strVal val="visible"/>
                                      </p:to>
                                    </p:set>
                                    <p:anim calcmode="lin" valueType="num">
                                      <p:cBhvr>
                                        <p:cTn id="18" dur="1000" fill="hold"/>
                                        <p:tgtEl>
                                          <p:spTgt spid="9">
                                            <p:txEl>
                                              <p:pRg st="0" end="0"/>
                                            </p:txEl>
                                          </p:spTgt>
                                        </p:tgtEl>
                                        <p:attrNameLst>
                                          <p:attrName>ppt_w</p:attrName>
                                        </p:attrNameLst>
                                      </p:cBhvr>
                                      <p:tavLst>
                                        <p:tav tm="0">
                                          <p:val>
                                            <p:fltVal val="0"/>
                                          </p:val>
                                        </p:tav>
                                        <p:tav tm="100000">
                                          <p:val>
                                            <p:strVal val="#ppt_w"/>
                                          </p:val>
                                        </p:tav>
                                      </p:tavLst>
                                    </p:anim>
                                    <p:anim calcmode="lin" valueType="num">
                                      <p:cBhvr>
                                        <p:cTn id="19" dur="1000" fill="hold"/>
                                        <p:tgtEl>
                                          <p:spTgt spid="9">
                                            <p:txEl>
                                              <p:pRg st="0" end="0"/>
                                            </p:txEl>
                                          </p:spTgt>
                                        </p:tgtEl>
                                        <p:attrNameLst>
                                          <p:attrName>ppt_h</p:attrName>
                                        </p:attrNameLst>
                                      </p:cBhvr>
                                      <p:tavLst>
                                        <p:tav tm="0">
                                          <p:val>
                                            <p:fltVal val="0"/>
                                          </p:val>
                                        </p:tav>
                                        <p:tav tm="100000">
                                          <p:val>
                                            <p:strVal val="#ppt_h"/>
                                          </p:val>
                                        </p:tav>
                                      </p:tavLst>
                                    </p:anim>
                                    <p:animEffect transition="in" filter="fade">
                                      <p:cBhvr>
                                        <p:cTn id="20" dur="1000"/>
                                        <p:tgtEl>
                                          <p:spTgt spid="9">
                                            <p:txEl>
                                              <p:pRg st="0" end="0"/>
                                            </p:txEl>
                                          </p:spTgt>
                                        </p:tgtEl>
                                      </p:cBhvr>
                                    </p:animEffect>
                                  </p:childTnLst>
                                </p:cTn>
                              </p:par>
                            </p:childTnLst>
                          </p:cTn>
                        </p:par>
                        <p:par>
                          <p:cTn id="21" fill="hold">
                            <p:stCondLst>
                              <p:cond delay="2500"/>
                            </p:stCondLst>
                            <p:childTnLst>
                              <p:par>
                                <p:cTn id="22" presetID="53" presetClass="exit" presetSubtype="32" fill="hold" grpId="0" nodeType="afterEffect">
                                  <p:stCondLst>
                                    <p:cond delay="500"/>
                                  </p:stCondLst>
                                  <p:childTnLst>
                                    <p:anim calcmode="lin" valueType="num">
                                      <p:cBhvr>
                                        <p:cTn id="23" dur="1000"/>
                                        <p:tgtEl>
                                          <p:spTgt spid="9">
                                            <p:txEl>
                                              <p:pRg st="0" end="0"/>
                                            </p:txEl>
                                          </p:spTgt>
                                        </p:tgtEl>
                                        <p:attrNameLst>
                                          <p:attrName>ppt_w</p:attrName>
                                        </p:attrNameLst>
                                      </p:cBhvr>
                                      <p:tavLst>
                                        <p:tav tm="0">
                                          <p:val>
                                            <p:strVal val="ppt_w"/>
                                          </p:val>
                                        </p:tav>
                                        <p:tav tm="100000">
                                          <p:val>
                                            <p:fltVal val="0"/>
                                          </p:val>
                                        </p:tav>
                                      </p:tavLst>
                                    </p:anim>
                                    <p:anim calcmode="lin" valueType="num">
                                      <p:cBhvr>
                                        <p:cTn id="24" dur="1000"/>
                                        <p:tgtEl>
                                          <p:spTgt spid="9">
                                            <p:txEl>
                                              <p:pRg st="0" end="0"/>
                                            </p:txEl>
                                          </p:spTgt>
                                        </p:tgtEl>
                                        <p:attrNameLst>
                                          <p:attrName>ppt_h</p:attrName>
                                        </p:attrNameLst>
                                      </p:cBhvr>
                                      <p:tavLst>
                                        <p:tav tm="0">
                                          <p:val>
                                            <p:strVal val="ppt_h"/>
                                          </p:val>
                                        </p:tav>
                                        <p:tav tm="100000">
                                          <p:val>
                                            <p:fltVal val="0"/>
                                          </p:val>
                                        </p:tav>
                                      </p:tavLst>
                                    </p:anim>
                                    <p:animEffect transition="out" filter="fade">
                                      <p:cBhvr>
                                        <p:cTn id="25" dur="1000"/>
                                        <p:tgtEl>
                                          <p:spTgt spid="9">
                                            <p:txEl>
                                              <p:pRg st="0" end="0"/>
                                            </p:txEl>
                                          </p:spTgt>
                                        </p:tgtEl>
                                      </p:cBhvr>
                                    </p:animEffect>
                                    <p:set>
                                      <p:cBhvr>
                                        <p:cTn id="26" dur="1" fill="hold">
                                          <p:stCondLst>
                                            <p:cond delay="999"/>
                                          </p:stCondLst>
                                        </p:cTn>
                                        <p:tgtEl>
                                          <p:spTgt spid="9">
                                            <p:txEl>
                                              <p:pRg st="0" end="0"/>
                                            </p:txEl>
                                          </p:spTgt>
                                        </p:tgtEl>
                                        <p:attrNameLst>
                                          <p:attrName>style.visibility</p:attrName>
                                        </p:attrNameLst>
                                      </p:cBhvr>
                                      <p:to>
                                        <p:strVal val="hidden"/>
                                      </p:to>
                                    </p:set>
                                  </p:childTnLst>
                                </p:cTn>
                              </p:par>
                              <p:par>
                                <p:cTn id="27" presetID="53" presetClass="entr" presetSubtype="16" fill="hold" nodeType="withEffect">
                                  <p:stCondLst>
                                    <p:cond delay="250"/>
                                  </p:stCondLst>
                                  <p:childTnLst>
                                    <p:set>
                                      <p:cBhvr>
                                        <p:cTn id="28" dur="1" fill="hold">
                                          <p:stCondLst>
                                            <p:cond delay="0"/>
                                          </p:stCondLst>
                                        </p:cTn>
                                        <p:tgtEl>
                                          <p:spTgt spid="10">
                                            <p:txEl>
                                              <p:pRg st="0" end="0"/>
                                            </p:txEl>
                                          </p:spTgt>
                                        </p:tgtEl>
                                        <p:attrNameLst>
                                          <p:attrName>style.visibility</p:attrName>
                                        </p:attrNameLst>
                                      </p:cBhvr>
                                      <p:to>
                                        <p:strVal val="visible"/>
                                      </p:to>
                                    </p:set>
                                    <p:anim calcmode="lin" valueType="num">
                                      <p:cBhvr>
                                        <p:cTn id="29"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0" dur="100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31" dur="1000"/>
                                        <p:tgtEl>
                                          <p:spTgt spid="10">
                                            <p:txEl>
                                              <p:pRg st="0" end="0"/>
                                            </p:txEl>
                                          </p:spTgt>
                                        </p:tgtEl>
                                      </p:cBhvr>
                                    </p:animEffect>
                                  </p:childTnLst>
                                </p:cTn>
                              </p:par>
                            </p:childTnLst>
                          </p:cTn>
                        </p:par>
                        <p:par>
                          <p:cTn id="32" fill="hold">
                            <p:stCondLst>
                              <p:cond delay="4000"/>
                            </p:stCondLst>
                            <p:childTnLst>
                              <p:par>
                                <p:cTn id="33" presetID="53" presetClass="exit" presetSubtype="32" fill="hold" grpId="0" nodeType="afterEffect">
                                  <p:stCondLst>
                                    <p:cond delay="500"/>
                                  </p:stCondLst>
                                  <p:childTnLst>
                                    <p:anim calcmode="lin" valueType="num">
                                      <p:cBhvr>
                                        <p:cTn id="34" dur="1000"/>
                                        <p:tgtEl>
                                          <p:spTgt spid="10">
                                            <p:txEl>
                                              <p:pRg st="0" end="0"/>
                                            </p:txEl>
                                          </p:spTgt>
                                        </p:tgtEl>
                                        <p:attrNameLst>
                                          <p:attrName>ppt_w</p:attrName>
                                        </p:attrNameLst>
                                      </p:cBhvr>
                                      <p:tavLst>
                                        <p:tav tm="0">
                                          <p:val>
                                            <p:strVal val="ppt_w"/>
                                          </p:val>
                                        </p:tav>
                                        <p:tav tm="100000">
                                          <p:val>
                                            <p:fltVal val="0"/>
                                          </p:val>
                                        </p:tav>
                                      </p:tavLst>
                                    </p:anim>
                                    <p:anim calcmode="lin" valueType="num">
                                      <p:cBhvr>
                                        <p:cTn id="35" dur="1000"/>
                                        <p:tgtEl>
                                          <p:spTgt spid="10">
                                            <p:txEl>
                                              <p:pRg st="0" end="0"/>
                                            </p:txEl>
                                          </p:spTgt>
                                        </p:tgtEl>
                                        <p:attrNameLst>
                                          <p:attrName>ppt_h</p:attrName>
                                        </p:attrNameLst>
                                      </p:cBhvr>
                                      <p:tavLst>
                                        <p:tav tm="0">
                                          <p:val>
                                            <p:strVal val="ppt_h"/>
                                          </p:val>
                                        </p:tav>
                                        <p:tav tm="100000">
                                          <p:val>
                                            <p:fltVal val="0"/>
                                          </p:val>
                                        </p:tav>
                                      </p:tavLst>
                                    </p:anim>
                                    <p:animEffect transition="out" filter="fade">
                                      <p:cBhvr>
                                        <p:cTn id="36" dur="1000"/>
                                        <p:tgtEl>
                                          <p:spTgt spid="10">
                                            <p:txEl>
                                              <p:pRg st="0" end="0"/>
                                            </p:txEl>
                                          </p:spTgt>
                                        </p:tgtEl>
                                      </p:cBhvr>
                                    </p:animEffect>
                                    <p:set>
                                      <p:cBhvr>
                                        <p:cTn id="37" dur="1" fill="hold">
                                          <p:stCondLst>
                                            <p:cond delay="999"/>
                                          </p:stCondLst>
                                        </p:cTn>
                                        <p:tgtEl>
                                          <p:spTgt spid="10">
                                            <p:txEl>
                                              <p:pRg st="0" end="0"/>
                                            </p:txEl>
                                          </p:spTgt>
                                        </p:tgtEl>
                                        <p:attrNameLst>
                                          <p:attrName>style.visibility</p:attrName>
                                        </p:attrNameLst>
                                      </p:cBhvr>
                                      <p:to>
                                        <p:strVal val="hidden"/>
                                      </p:to>
                                    </p:set>
                                  </p:childTnLst>
                                </p:cTn>
                              </p:par>
                              <p:par>
                                <p:cTn id="38" presetID="53" presetClass="entr" presetSubtype="16" fill="hold" nodeType="withEffect">
                                  <p:stCondLst>
                                    <p:cond delay="250"/>
                                  </p:stCondLst>
                                  <p:childTnLst>
                                    <p:set>
                                      <p:cBhvr>
                                        <p:cTn id="39" dur="1" fill="hold">
                                          <p:stCondLst>
                                            <p:cond delay="0"/>
                                          </p:stCondLst>
                                        </p:cTn>
                                        <p:tgtEl>
                                          <p:spTgt spid="11">
                                            <p:txEl>
                                              <p:pRg st="0" end="0"/>
                                            </p:txEl>
                                          </p:spTgt>
                                        </p:tgtEl>
                                        <p:attrNameLst>
                                          <p:attrName>style.visibility</p:attrName>
                                        </p:attrNameLst>
                                      </p:cBhvr>
                                      <p:to>
                                        <p:strVal val="visible"/>
                                      </p:to>
                                    </p:set>
                                    <p:anim calcmode="lin" valueType="num">
                                      <p:cBhvr>
                                        <p:cTn id="40"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1" dur="1000" fill="hold"/>
                                        <p:tgtEl>
                                          <p:spTgt spid="11">
                                            <p:txEl>
                                              <p:pRg st="0" end="0"/>
                                            </p:txEl>
                                          </p:spTgt>
                                        </p:tgtEl>
                                        <p:attrNameLst>
                                          <p:attrName>ppt_h</p:attrName>
                                        </p:attrNameLst>
                                      </p:cBhvr>
                                      <p:tavLst>
                                        <p:tav tm="0">
                                          <p:val>
                                            <p:fltVal val="0"/>
                                          </p:val>
                                        </p:tav>
                                        <p:tav tm="100000">
                                          <p:val>
                                            <p:strVal val="#ppt_h"/>
                                          </p:val>
                                        </p:tav>
                                      </p:tavLst>
                                    </p:anim>
                                    <p:animEffect transition="in" filter="fade">
                                      <p:cBhvr>
                                        <p:cTn id="42" dur="1000"/>
                                        <p:tgtEl>
                                          <p:spTgt spid="11">
                                            <p:txEl>
                                              <p:pRg st="0" end="0"/>
                                            </p:txEl>
                                          </p:spTgt>
                                        </p:tgtEl>
                                      </p:cBhvr>
                                    </p:animEffect>
                                  </p:childTnLst>
                                </p:cTn>
                              </p:par>
                            </p:childTnLst>
                          </p:cTn>
                        </p:par>
                        <p:par>
                          <p:cTn id="43" fill="hold">
                            <p:stCondLst>
                              <p:cond delay="5500"/>
                            </p:stCondLst>
                            <p:childTnLst>
                              <p:par>
                                <p:cTn id="44" presetID="10" presetClass="entr" presetSubtype="0" fill="hold" grpId="0" nodeType="after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allAtOnce"/>
      <p:bldP spid="9" grpId="0" build="allAtOnce"/>
      <p:bldP spid="10" grpId="0" build="allAtOnce"/>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kaaselea\AppData\Local\Microsoft\Windows\Temporary Internet Files\Content.IE5\RKR160R4\iStock_000038929044_Double.jpg"/>
          <p:cNvPicPr preferRelativeResize="0">
            <a:picLocks noChangeArrowheads="1"/>
          </p:cNvPicPr>
          <p:nvPr/>
        </p:nvPicPr>
        <p:blipFill rotWithShape="1">
          <a:blip r:embed="rId2" cstate="print">
            <a:extLst>
              <a:ext uri="{28A0092B-C50C-407E-A947-70E740481C1C}">
                <a14:useLocalDpi xmlns:a14="http://schemas.microsoft.com/office/drawing/2010/main" val="0"/>
              </a:ext>
            </a:extLst>
          </a:blip>
          <a:srcRect l="1057" t="11365" b="6791"/>
          <a:stretch/>
        </p:blipFill>
        <p:spPr bwMode="auto">
          <a:xfrm>
            <a:off x="108000" y="108000"/>
            <a:ext cx="8928000" cy="4932000"/>
          </a:xfrm>
          <a:prstGeom prst="rect">
            <a:avLst/>
          </a:prstGeom>
          <a:noFill/>
          <a:extLst>
            <a:ext uri="{909E8E84-426E-40dd-AFC4-6F175D3DCCD1}">
              <a14:hiddenFill xmlns:a14="http://schemas.microsoft.com/office/drawing/2010/main">
                <a:solidFill>
                  <a:srgbClr val="FFFFFF"/>
                </a:solidFill>
              </a14:hiddenFill>
            </a:ext>
          </a:extLst>
        </p:spPr>
      </p:pic>
      <p:sp>
        <p:nvSpPr>
          <p:cNvPr id="7" name="2D Shape"/>
          <p:cNvSpPr/>
          <p:nvPr/>
        </p:nvSpPr>
        <p:spPr>
          <a:xfrm rot="10800000" flipH="1">
            <a:off x="215832" y="3037009"/>
            <a:ext cx="2943000" cy="1847670"/>
          </a:xfrm>
          <a:custGeom>
            <a:avLst/>
            <a:gdLst>
              <a:gd name="connsiteX0" fmla="*/ 0 w 3727120"/>
              <a:gd name="connsiteY0" fmla="*/ 0 h 1847670"/>
              <a:gd name="connsiteX1" fmla="*/ 3727120 w 3727120"/>
              <a:gd name="connsiteY1" fmla="*/ 0 h 1847670"/>
              <a:gd name="connsiteX2" fmla="*/ 3727120 w 3727120"/>
              <a:gd name="connsiteY2" fmla="*/ 1847670 h 1847670"/>
              <a:gd name="connsiteX3" fmla="*/ 0 w 3727120"/>
              <a:gd name="connsiteY3" fmla="*/ 1847670 h 1847670"/>
              <a:gd name="connsiteX4" fmla="*/ 0 w 3727120"/>
              <a:gd name="connsiteY4" fmla="*/ 0 h 1847670"/>
              <a:gd name="connsiteX0" fmla="*/ 0 w 3727120"/>
              <a:gd name="connsiteY0" fmla="*/ 0 h 1847670"/>
              <a:gd name="connsiteX1" fmla="*/ 3727120 w 3727120"/>
              <a:gd name="connsiteY1" fmla="*/ 0 h 1847670"/>
              <a:gd name="connsiteX2" fmla="*/ 2553927 w 3727120"/>
              <a:gd name="connsiteY2" fmla="*/ 985028 h 1847670"/>
              <a:gd name="connsiteX3" fmla="*/ 0 w 3727120"/>
              <a:gd name="connsiteY3" fmla="*/ 1847670 h 1847670"/>
              <a:gd name="connsiteX4" fmla="*/ 0 w 3727120"/>
              <a:gd name="connsiteY4" fmla="*/ 0 h 1847670"/>
              <a:gd name="connsiteX0" fmla="*/ 0 w 3727120"/>
              <a:gd name="connsiteY0" fmla="*/ 0 h 1847670"/>
              <a:gd name="connsiteX1" fmla="*/ 3727120 w 3727120"/>
              <a:gd name="connsiteY1" fmla="*/ 0 h 1847670"/>
              <a:gd name="connsiteX2" fmla="*/ 3727119 w 3727120"/>
              <a:gd name="connsiteY2" fmla="*/ 1347337 h 1847670"/>
              <a:gd name="connsiteX3" fmla="*/ 0 w 3727120"/>
              <a:gd name="connsiteY3" fmla="*/ 1847670 h 1847670"/>
              <a:gd name="connsiteX4" fmla="*/ 0 w 3727120"/>
              <a:gd name="connsiteY4" fmla="*/ 0 h 1847670"/>
              <a:gd name="connsiteX0" fmla="*/ 0 w 3727120"/>
              <a:gd name="connsiteY0" fmla="*/ 0 h 1847670"/>
              <a:gd name="connsiteX1" fmla="*/ 3727120 w 3727120"/>
              <a:gd name="connsiteY1" fmla="*/ 0 h 1847670"/>
              <a:gd name="connsiteX2" fmla="*/ 3727119 w 3727120"/>
              <a:gd name="connsiteY2" fmla="*/ 1347337 h 1847670"/>
              <a:gd name="connsiteX3" fmla="*/ 0 w 3727120"/>
              <a:gd name="connsiteY3" fmla="*/ 1847670 h 1847670"/>
              <a:gd name="connsiteX4" fmla="*/ 0 w 3727120"/>
              <a:gd name="connsiteY4" fmla="*/ 0 h 1847670"/>
              <a:gd name="connsiteX0" fmla="*/ 0 w 3727119"/>
              <a:gd name="connsiteY0" fmla="*/ 0 h 1847670"/>
              <a:gd name="connsiteX1" fmla="*/ 3494207 w 3727119"/>
              <a:gd name="connsiteY1" fmla="*/ 0 h 1847670"/>
              <a:gd name="connsiteX2" fmla="*/ 3727119 w 3727119"/>
              <a:gd name="connsiteY2" fmla="*/ 1347337 h 1847670"/>
              <a:gd name="connsiteX3" fmla="*/ 0 w 3727119"/>
              <a:gd name="connsiteY3" fmla="*/ 1847670 h 1847670"/>
              <a:gd name="connsiteX4" fmla="*/ 0 w 3727119"/>
              <a:gd name="connsiteY4" fmla="*/ 0 h 1847670"/>
              <a:gd name="connsiteX0" fmla="*/ 0 w 4075964"/>
              <a:gd name="connsiteY0" fmla="*/ 200897 h 2048567"/>
              <a:gd name="connsiteX1" fmla="*/ 3494207 w 4075964"/>
              <a:gd name="connsiteY1" fmla="*/ 200897 h 2048567"/>
              <a:gd name="connsiteX2" fmla="*/ 3727119 w 4075964"/>
              <a:gd name="connsiteY2" fmla="*/ 1548234 h 2048567"/>
              <a:gd name="connsiteX3" fmla="*/ 0 w 4075964"/>
              <a:gd name="connsiteY3" fmla="*/ 2048567 h 2048567"/>
              <a:gd name="connsiteX4" fmla="*/ 0 w 4075964"/>
              <a:gd name="connsiteY4" fmla="*/ 200897 h 2048567"/>
              <a:gd name="connsiteX0" fmla="*/ 0 w 4075964"/>
              <a:gd name="connsiteY0" fmla="*/ 200897 h 2048567"/>
              <a:gd name="connsiteX1" fmla="*/ 3494207 w 4075964"/>
              <a:gd name="connsiteY1" fmla="*/ 200897 h 2048567"/>
              <a:gd name="connsiteX2" fmla="*/ 3727119 w 4075964"/>
              <a:gd name="connsiteY2" fmla="*/ 1548234 h 2048567"/>
              <a:gd name="connsiteX3" fmla="*/ 0 w 4075964"/>
              <a:gd name="connsiteY3" fmla="*/ 2048567 h 2048567"/>
              <a:gd name="connsiteX4" fmla="*/ 0 w 4075964"/>
              <a:gd name="connsiteY4" fmla="*/ 200897 h 2048567"/>
              <a:gd name="connsiteX0" fmla="*/ 0 w 3727119"/>
              <a:gd name="connsiteY0" fmla="*/ 200897 h 2048567"/>
              <a:gd name="connsiteX1" fmla="*/ 3494207 w 3727119"/>
              <a:gd name="connsiteY1" fmla="*/ 200897 h 2048567"/>
              <a:gd name="connsiteX2" fmla="*/ 3727119 w 3727119"/>
              <a:gd name="connsiteY2" fmla="*/ 1548234 h 2048567"/>
              <a:gd name="connsiteX3" fmla="*/ 0 w 3727119"/>
              <a:gd name="connsiteY3" fmla="*/ 2048567 h 2048567"/>
              <a:gd name="connsiteX4" fmla="*/ 0 w 3727119"/>
              <a:gd name="connsiteY4" fmla="*/ 200897 h 2048567"/>
              <a:gd name="connsiteX0" fmla="*/ 0 w 3727119"/>
              <a:gd name="connsiteY0" fmla="*/ 0 h 1847670"/>
              <a:gd name="connsiteX1" fmla="*/ 3494207 w 3727119"/>
              <a:gd name="connsiteY1" fmla="*/ 0 h 1847670"/>
              <a:gd name="connsiteX2" fmla="*/ 3727119 w 3727119"/>
              <a:gd name="connsiteY2" fmla="*/ 1347337 h 1847670"/>
              <a:gd name="connsiteX3" fmla="*/ 0 w 3727119"/>
              <a:gd name="connsiteY3" fmla="*/ 1847670 h 1847670"/>
              <a:gd name="connsiteX4" fmla="*/ 0 w 3727119"/>
              <a:gd name="connsiteY4" fmla="*/ 0 h 1847670"/>
              <a:gd name="connsiteX0" fmla="*/ 0 w 3727119"/>
              <a:gd name="connsiteY0" fmla="*/ 0 h 1847670"/>
              <a:gd name="connsiteX1" fmla="*/ 3545966 w 3727119"/>
              <a:gd name="connsiteY1" fmla="*/ 8626 h 1847670"/>
              <a:gd name="connsiteX2" fmla="*/ 3727119 w 3727119"/>
              <a:gd name="connsiteY2" fmla="*/ 1347337 h 1847670"/>
              <a:gd name="connsiteX3" fmla="*/ 0 w 3727119"/>
              <a:gd name="connsiteY3" fmla="*/ 1847670 h 1847670"/>
              <a:gd name="connsiteX4" fmla="*/ 0 w 3727119"/>
              <a:gd name="connsiteY4" fmla="*/ 0 h 184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119" h="1847670">
                <a:moveTo>
                  <a:pt x="0" y="0"/>
                </a:moveTo>
                <a:lnTo>
                  <a:pt x="3545966" y="8626"/>
                </a:lnTo>
                <a:lnTo>
                  <a:pt x="3727119" y="1347337"/>
                </a:lnTo>
                <a:lnTo>
                  <a:pt x="0" y="1847670"/>
                </a:lnTo>
                <a:lnTo>
                  <a:pt x="0" y="0"/>
                </a:lnTo>
                <a:close/>
              </a:path>
            </a:pathLst>
          </a:custGeom>
          <a:solidFill>
            <a:schemeClr val="bg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Section Divider Title"/>
          <p:cNvSpPr txBox="1">
            <a:spLocks/>
          </p:cNvSpPr>
          <p:nvPr/>
        </p:nvSpPr>
        <p:spPr>
          <a:xfrm>
            <a:off x="510631" y="3072634"/>
            <a:ext cx="2291937" cy="1571462"/>
          </a:xfrm>
          <a:prstGeom prst="rect">
            <a:avLst/>
          </a:prstGeom>
          <a:ln w="12700" cap="rnd" cmpd="sng" algn="ctr">
            <a:noFill/>
            <a:prstDash val="solid"/>
          </a:ln>
        </p:spPr>
        <p:txBody>
          <a:bodyPr vert="horz" wrap="square" lIns="0" tIns="36000" rIns="0" bIns="36000" rtlCol="0" anchor="b" anchorCtr="0">
            <a:noAutofit/>
          </a:bodyPr>
          <a:lstStyle>
            <a:lvl1pPr marL="0" algn="l" defTabSz="914400" rtl="0" eaLnBrk="1" latinLnBrk="0" hangingPunct="1">
              <a:buNone/>
              <a:defRPr sz="2800" b="0" i="0" u="none" kern="1200" cap="none" baseline="0">
                <a:solidFill>
                  <a:schemeClr val="bg1"/>
                </a:solidFill>
                <a:uFill>
                  <a:solidFill>
                    <a:schemeClr val="tx1"/>
                  </a:solidFill>
                </a:uFill>
                <a:latin typeface="+mj-lt"/>
                <a:ea typeface="+mj-ea"/>
                <a:cs typeface="+mj-cs"/>
              </a:defRPr>
            </a:lvl1pPr>
          </a:lstStyle>
          <a:p>
            <a:r>
              <a:rPr lang="en-GB" sz="2400" b="1" dirty="0" smtClean="0">
                <a:solidFill>
                  <a:schemeClr val="bg1">
                    <a:lumMod val="50000"/>
                  </a:schemeClr>
                </a:solidFill>
              </a:rPr>
              <a:t>A closer look at the arguments</a:t>
            </a:r>
            <a:endParaRPr lang="en-GB" sz="2400" dirty="0">
              <a:solidFill>
                <a:schemeClr val="bg1">
                  <a:lumMod val="50000"/>
                </a:schemeClr>
              </a:solidFill>
            </a:endParaRPr>
          </a:p>
        </p:txBody>
      </p:sp>
    </p:spTree>
    <p:extLst>
      <p:ext uri="{BB962C8B-B14F-4D97-AF65-F5344CB8AC3E}">
        <p14:creationId xmlns:p14="http://schemas.microsoft.com/office/powerpoint/2010/main" val="1940038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err="1" smtClean="0">
                <a:solidFill>
                  <a:schemeClr val="accent1"/>
                </a:solidFill>
              </a:rPr>
              <a:t>Priority</a:t>
            </a:r>
            <a:r>
              <a:rPr lang="de-DE" dirty="0" smtClean="0">
                <a:solidFill>
                  <a:schemeClr val="accent1"/>
                </a:solidFill>
              </a:rPr>
              <a:t> </a:t>
            </a:r>
            <a:r>
              <a:rPr lang="de-DE" dirty="0" err="1" smtClean="0">
                <a:solidFill>
                  <a:schemeClr val="accent1"/>
                </a:solidFill>
              </a:rPr>
              <a:t>of</a:t>
            </a:r>
            <a:r>
              <a:rPr lang="de-DE" dirty="0" smtClean="0">
                <a:solidFill>
                  <a:schemeClr val="accent1"/>
                </a:solidFill>
              </a:rPr>
              <a:t> </a:t>
            </a:r>
            <a:r>
              <a:rPr lang="de-DE" dirty="0" err="1" smtClean="0">
                <a:solidFill>
                  <a:schemeClr val="accent1"/>
                </a:solidFill>
              </a:rPr>
              <a:t>Contractual</a:t>
            </a:r>
            <a:r>
              <a:rPr lang="de-DE" dirty="0" smtClean="0">
                <a:solidFill>
                  <a:schemeClr val="accent1"/>
                </a:solidFill>
              </a:rPr>
              <a:t> </a:t>
            </a:r>
            <a:r>
              <a:rPr lang="de-DE" dirty="0" err="1" smtClean="0">
                <a:solidFill>
                  <a:schemeClr val="accent1"/>
                </a:solidFill>
              </a:rPr>
              <a:t>Provisions</a:t>
            </a:r>
            <a:endParaRPr lang="de-DE" dirty="0">
              <a:solidFill>
                <a:schemeClr val="accent1"/>
              </a:solidFill>
            </a:endParaRPr>
          </a:p>
        </p:txBody>
      </p:sp>
      <p:sp>
        <p:nvSpPr>
          <p:cNvPr id="5" name="Rectangle 3"/>
          <p:cNvSpPr txBox="1">
            <a:spLocks noChangeArrowheads="1"/>
          </p:cNvSpPr>
          <p:nvPr/>
        </p:nvSpPr>
        <p:spPr bwMode="auto">
          <a:xfrm>
            <a:off x="266400" y="1120101"/>
            <a:ext cx="8541656" cy="382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smtClean="0"/>
              <a:t>General </a:t>
            </a:r>
            <a:r>
              <a:rPr lang="de-DE" dirty="0" err="1" smtClean="0"/>
              <a:t>Principle</a:t>
            </a:r>
            <a:r>
              <a:rPr lang="de-DE" dirty="0" smtClean="0"/>
              <a:t> vs. Ratio </a:t>
            </a:r>
            <a:r>
              <a:rPr lang="de-DE" dirty="0" err="1" smtClean="0"/>
              <a:t>of</a:t>
            </a:r>
            <a:r>
              <a:rPr lang="de-DE" dirty="0" smtClean="0"/>
              <a:t> </a:t>
            </a:r>
            <a:r>
              <a:rPr lang="de-DE" dirty="0" err="1" smtClean="0"/>
              <a:t>the</a:t>
            </a:r>
            <a:r>
              <a:rPr lang="de-DE" dirty="0" smtClean="0"/>
              <a:t> Provision</a:t>
            </a:r>
          </a:p>
          <a:p>
            <a:pPr marL="0" indent="0">
              <a:buClr>
                <a:srgbClr val="000066"/>
              </a:buClr>
              <a:buFontTx/>
              <a:buNone/>
              <a:tabLst>
                <a:tab pos="1439863" algn="l"/>
              </a:tabLst>
            </a:pPr>
            <a:endParaRPr lang="de-DE" sz="1200" dirty="0" smtClean="0"/>
          </a:p>
          <a:p>
            <a:pPr>
              <a:buClr>
                <a:srgbClr val="0070C0"/>
              </a:buClr>
            </a:pPr>
            <a:r>
              <a:rPr lang="de-DE" sz="2000" dirty="0" smtClean="0"/>
              <a:t>Recitals </a:t>
            </a:r>
            <a:r>
              <a:rPr lang="de-DE" sz="2000" dirty="0" err="1" smtClean="0"/>
              <a:t>of</a:t>
            </a:r>
            <a:r>
              <a:rPr lang="de-DE" sz="2000" dirty="0" smtClean="0"/>
              <a:t> </a:t>
            </a:r>
            <a:r>
              <a:rPr lang="de-DE" sz="2000" dirty="0" err="1" smtClean="0"/>
              <a:t>the</a:t>
            </a:r>
            <a:r>
              <a:rPr lang="de-DE" sz="2000" dirty="0" smtClean="0"/>
              <a:t> </a:t>
            </a:r>
            <a:r>
              <a:rPr lang="de-DE" sz="2000" dirty="0" err="1" smtClean="0"/>
              <a:t>directive</a:t>
            </a:r>
            <a:r>
              <a:rPr lang="de-DE" sz="2000" dirty="0" smtClean="0"/>
              <a:t> </a:t>
            </a:r>
            <a:r>
              <a:rPr lang="de-DE" sz="2000" b="1" dirty="0" err="1" smtClean="0"/>
              <a:t>indeed</a:t>
            </a:r>
            <a:r>
              <a:rPr lang="de-DE" sz="2000" dirty="0" smtClean="0"/>
              <a:t> </a:t>
            </a:r>
            <a:r>
              <a:rPr lang="de-DE" sz="2000" dirty="0" err="1" smtClean="0"/>
              <a:t>give</a:t>
            </a:r>
            <a:r>
              <a:rPr lang="de-DE" sz="2000" dirty="0" smtClean="0"/>
              <a:t> </a:t>
            </a:r>
            <a:r>
              <a:rPr lang="de-DE" sz="2000" dirty="0" err="1" smtClean="0"/>
              <a:t>priority</a:t>
            </a:r>
            <a:r>
              <a:rPr lang="de-DE" sz="2000" dirty="0" smtClean="0"/>
              <a:t> </a:t>
            </a:r>
            <a:r>
              <a:rPr lang="de-DE" sz="2000" dirty="0" err="1" smtClean="0"/>
              <a:t>to</a:t>
            </a:r>
            <a:r>
              <a:rPr lang="de-DE" sz="2000" dirty="0" smtClean="0"/>
              <a:t> </a:t>
            </a:r>
            <a:r>
              <a:rPr lang="de-DE" sz="2000" dirty="0" err="1" smtClean="0"/>
              <a:t>contractual</a:t>
            </a:r>
            <a:r>
              <a:rPr lang="de-DE" sz="2000" dirty="0" smtClean="0"/>
              <a:t> </a:t>
            </a:r>
            <a:r>
              <a:rPr lang="de-DE" sz="2000" dirty="0" err="1" smtClean="0"/>
              <a:t>provisions</a:t>
            </a:r>
            <a:endParaRPr lang="de-DE" sz="2000" dirty="0" smtClean="0">
              <a:solidFill>
                <a:srgbClr val="0070C0"/>
              </a:solidFill>
            </a:endParaRPr>
          </a:p>
          <a:p>
            <a:pPr>
              <a:buClr>
                <a:srgbClr val="0070C0"/>
              </a:buClr>
            </a:pPr>
            <a:r>
              <a:rPr lang="de-DE" sz="2000" dirty="0" err="1" smtClean="0"/>
              <a:t>Article</a:t>
            </a:r>
            <a:r>
              <a:rPr lang="de-DE" sz="2000" dirty="0" smtClean="0"/>
              <a:t> 5 (3) </a:t>
            </a:r>
            <a:r>
              <a:rPr lang="de-DE" sz="2000" dirty="0" err="1" smtClean="0"/>
              <a:t>lit</a:t>
            </a:r>
            <a:r>
              <a:rPr lang="de-DE" sz="2000" dirty="0" smtClean="0"/>
              <a:t>. n): "</a:t>
            </a:r>
            <a:r>
              <a:rPr lang="en-GB" sz="2000" i="1" dirty="0" smtClean="0"/>
              <a:t>not </a:t>
            </a:r>
            <a:r>
              <a:rPr lang="en-GB" sz="2000" i="1" dirty="0"/>
              <a:t>subject to purchase or licensing </a:t>
            </a:r>
            <a:r>
              <a:rPr lang="en-GB" sz="2000" i="1" dirty="0" smtClean="0"/>
              <a:t>terms</a:t>
            </a:r>
            <a:r>
              <a:rPr lang="de-DE" sz="2000" dirty="0" smtClean="0"/>
              <a:t>"</a:t>
            </a:r>
            <a:endParaRPr lang="de-DE" sz="2000" dirty="0" smtClean="0">
              <a:solidFill>
                <a:srgbClr val="0070C0"/>
              </a:solidFill>
            </a:endParaRPr>
          </a:p>
          <a:p>
            <a:pPr>
              <a:buClr>
                <a:srgbClr val="0070C0"/>
              </a:buClr>
            </a:pPr>
            <a:r>
              <a:rPr lang="de-DE" sz="2000" dirty="0" err="1" smtClean="0"/>
              <a:t>Offers</a:t>
            </a:r>
            <a:r>
              <a:rPr lang="de-DE" sz="2000" dirty="0" smtClean="0"/>
              <a:t> </a:t>
            </a:r>
            <a:r>
              <a:rPr lang="de-DE" sz="2000" dirty="0" err="1" smtClean="0"/>
              <a:t>and</a:t>
            </a:r>
            <a:r>
              <a:rPr lang="de-DE" sz="2000" dirty="0" smtClean="0"/>
              <a:t> </a:t>
            </a:r>
            <a:r>
              <a:rPr lang="de-DE" sz="2000" dirty="0" err="1" smtClean="0"/>
              <a:t>opportunities</a:t>
            </a:r>
            <a:r>
              <a:rPr lang="de-DE" sz="2000" dirty="0" smtClean="0"/>
              <a:t> </a:t>
            </a:r>
            <a:r>
              <a:rPr lang="de-DE" sz="2000" dirty="0" err="1" smtClean="0"/>
              <a:t>are</a:t>
            </a:r>
            <a:r>
              <a:rPr lang="de-DE" sz="2000" dirty="0" smtClean="0"/>
              <a:t> </a:t>
            </a:r>
            <a:r>
              <a:rPr lang="de-DE" sz="2000" b="1" dirty="0" smtClean="0"/>
              <a:t>not </a:t>
            </a:r>
            <a:r>
              <a:rPr lang="de-DE" sz="2000" b="1" dirty="0" err="1" smtClean="0"/>
              <a:t>yet</a:t>
            </a:r>
            <a:r>
              <a:rPr lang="de-DE" sz="2000" b="1" dirty="0" smtClean="0"/>
              <a:t> </a:t>
            </a:r>
            <a:br>
              <a:rPr lang="de-DE" sz="2000" b="1" dirty="0" smtClean="0"/>
            </a:br>
            <a:r>
              <a:rPr lang="de-DE" sz="2000" dirty="0" err="1" smtClean="0"/>
              <a:t>license</a:t>
            </a:r>
            <a:r>
              <a:rPr lang="de-DE" sz="2000" dirty="0" smtClean="0"/>
              <a:t> </a:t>
            </a:r>
            <a:r>
              <a:rPr lang="de-DE" sz="2000" dirty="0" err="1" smtClean="0"/>
              <a:t>agreements</a:t>
            </a:r>
            <a:endParaRPr lang="de-DE" sz="2000" dirty="0" smtClean="0"/>
          </a:p>
          <a:p>
            <a:pPr>
              <a:buClr>
                <a:srgbClr val="0070C0"/>
              </a:buClr>
            </a:pPr>
            <a:r>
              <a:rPr lang="de-DE" sz="2000" b="1" dirty="0" err="1" smtClean="0"/>
              <a:t>Reasonableness</a:t>
            </a:r>
            <a:r>
              <a:rPr lang="de-DE" sz="2000" b="1" dirty="0" smtClean="0"/>
              <a:t> </a:t>
            </a:r>
            <a:r>
              <a:rPr lang="de-DE" sz="2000" b="1" dirty="0" err="1" smtClean="0"/>
              <a:t>test</a:t>
            </a:r>
            <a:r>
              <a:rPr lang="de-DE" sz="2000" b="1" dirty="0" smtClean="0"/>
              <a:t> </a:t>
            </a:r>
            <a:r>
              <a:rPr lang="de-DE" sz="2000" dirty="0" err="1" smtClean="0"/>
              <a:t>does</a:t>
            </a:r>
            <a:r>
              <a:rPr lang="de-DE" sz="2000" dirty="0" smtClean="0"/>
              <a:t> not </a:t>
            </a:r>
            <a:br>
              <a:rPr lang="de-DE" sz="2000" dirty="0" smtClean="0"/>
            </a:br>
            <a:r>
              <a:rPr lang="de-DE" sz="2000" dirty="0" err="1" smtClean="0"/>
              <a:t>work</a:t>
            </a:r>
            <a:r>
              <a:rPr lang="de-DE" sz="2000" dirty="0" smtClean="0"/>
              <a:t> in </a:t>
            </a:r>
            <a:r>
              <a:rPr lang="de-DE" sz="2000" dirty="0" err="1" smtClean="0"/>
              <a:t>practice</a:t>
            </a:r>
            <a:r>
              <a:rPr lang="de-DE" sz="2000" dirty="0" smtClean="0"/>
              <a:t> – </a:t>
            </a:r>
            <a:r>
              <a:rPr lang="de-DE" sz="2000" dirty="0" err="1" smtClean="0"/>
              <a:t>libraries</a:t>
            </a:r>
            <a:r>
              <a:rPr lang="de-DE" sz="2000" dirty="0" smtClean="0"/>
              <a:t> </a:t>
            </a:r>
            <a:r>
              <a:rPr lang="de-DE" sz="2000" dirty="0" err="1" smtClean="0"/>
              <a:t>require</a:t>
            </a:r>
            <a:r>
              <a:rPr lang="de-DE" sz="2000" dirty="0" smtClean="0"/>
              <a:t> </a:t>
            </a:r>
            <a:br>
              <a:rPr lang="de-DE" sz="2000" dirty="0" smtClean="0"/>
            </a:br>
            <a:r>
              <a:rPr lang="de-DE" sz="2000" dirty="0" smtClean="0"/>
              <a:t>legal </a:t>
            </a:r>
            <a:r>
              <a:rPr lang="de-DE" sz="2000" dirty="0" err="1" smtClean="0"/>
              <a:t>certainty</a:t>
            </a:r>
            <a:endParaRPr lang="de-DE" sz="1600" dirty="0" smtClean="0"/>
          </a:p>
        </p:txBody>
      </p:sp>
      <p:sp>
        <p:nvSpPr>
          <p:cNvPr id="6" name="2D Shape"/>
          <p:cNvSpPr/>
          <p:nvPr/>
        </p:nvSpPr>
        <p:spPr>
          <a:xfrm rot="4500000">
            <a:off x="6619455" y="2552057"/>
            <a:ext cx="3423600" cy="3423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7" name="Quote Text"/>
          <p:cNvSpPr txBox="1">
            <a:spLocks/>
          </p:cNvSpPr>
          <p:nvPr/>
        </p:nvSpPr>
        <p:spPr>
          <a:xfrm>
            <a:off x="6861024" y="3176501"/>
            <a:ext cx="2134114" cy="1236012"/>
          </a:xfrm>
          <a:prstGeom prst="rect">
            <a:avLst/>
          </a:prstGeom>
        </p:spPr>
        <p:txBody>
          <a:bodyPr/>
          <a:lst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smtClean="0">
              <a:solidFill>
                <a:schemeClr val="bg1"/>
              </a:solidFill>
            </a:endParaRPr>
          </a:p>
          <a:p>
            <a:pPr marL="0" indent="0">
              <a:buNone/>
            </a:pPr>
            <a:r>
              <a:rPr lang="en-GB" sz="2800" b="1" dirty="0" smtClean="0">
                <a:solidFill>
                  <a:schemeClr val="bg1"/>
                </a:solidFill>
              </a:rPr>
              <a:t>1:0 for us</a:t>
            </a:r>
          </a:p>
        </p:txBody>
      </p:sp>
    </p:spTree>
    <p:extLst>
      <p:ext uri="{BB962C8B-B14F-4D97-AF65-F5344CB8AC3E}">
        <p14:creationId xmlns:p14="http://schemas.microsoft.com/office/powerpoint/2010/main" val="27509037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147"/>
                                        </p:tgtEl>
                                        <p:attrNameLst>
                                          <p:attrName>style.visibility</p:attrName>
                                        </p:attrNameLst>
                                      </p:cBhvr>
                                      <p:to>
                                        <p:strVal val="visible"/>
                                      </p:to>
                                    </p:set>
                                    <p:animEffect transition="in" filter="fade">
                                      <p:cBhvr>
                                        <p:cTn id="7" dur="250"/>
                                        <p:tgtEl>
                                          <p:spTgt spid="614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75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750"/>
                                        <p:tgtEl>
                                          <p:spTgt spid="5">
                                            <p:txEl>
                                              <p:pRg st="2" end="2"/>
                                            </p:txEl>
                                          </p:spTgt>
                                        </p:tgtEl>
                                      </p:cBhvr>
                                    </p:animEffect>
                                  </p:childTnLst>
                                </p:cTn>
                              </p:par>
                              <p:par>
                                <p:cTn id="17" presetID="10" presetClass="entr" presetSubtype="0" fill="hold" nodeType="withEffect">
                                  <p:stCondLst>
                                    <p:cond delay="2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750"/>
                                        <p:tgtEl>
                                          <p:spTgt spid="5">
                                            <p:txEl>
                                              <p:pRg st="3" end="3"/>
                                            </p:txEl>
                                          </p:spTgt>
                                        </p:tgtEl>
                                      </p:cBhvr>
                                    </p:animEffect>
                                  </p:childTnLst>
                                </p:cTn>
                              </p:par>
                              <p:par>
                                <p:cTn id="20" presetID="10" presetClass="entr" presetSubtype="0" fill="hold" nodeType="withEffect">
                                  <p:stCondLst>
                                    <p:cond delay="40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750"/>
                                        <p:tgtEl>
                                          <p:spTgt spid="5">
                                            <p:txEl>
                                              <p:pRg st="4" end="4"/>
                                            </p:txEl>
                                          </p:spTgt>
                                        </p:tgtEl>
                                      </p:cBhvr>
                                    </p:animEffect>
                                  </p:childTnLst>
                                </p:cTn>
                              </p:par>
                              <p:par>
                                <p:cTn id="23" presetID="10" presetClass="entr" presetSubtype="0" fill="hold" nodeType="withEffect">
                                  <p:stCondLst>
                                    <p:cond delay="40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750"/>
                                        <p:tgtEl>
                                          <p:spTgt spid="5">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 grpId="0" animBg="1"/>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err="1" smtClean="0">
                <a:solidFill>
                  <a:schemeClr val="accent1"/>
                </a:solidFill>
              </a:rPr>
              <a:t>Right</a:t>
            </a:r>
            <a:r>
              <a:rPr lang="de-DE" dirty="0" smtClean="0">
                <a:solidFill>
                  <a:schemeClr val="accent1"/>
                </a:solidFill>
              </a:rPr>
              <a:t> </a:t>
            </a:r>
            <a:r>
              <a:rPr lang="de-DE" dirty="0" err="1" smtClean="0">
                <a:solidFill>
                  <a:schemeClr val="accent1"/>
                </a:solidFill>
              </a:rPr>
              <a:t>to</a:t>
            </a:r>
            <a:r>
              <a:rPr lang="de-DE" dirty="0" smtClean="0">
                <a:solidFill>
                  <a:schemeClr val="accent1"/>
                </a:solidFill>
              </a:rPr>
              <a:t> </a:t>
            </a:r>
            <a:r>
              <a:rPr lang="de-DE" dirty="0" err="1" smtClean="0">
                <a:solidFill>
                  <a:schemeClr val="accent1"/>
                </a:solidFill>
              </a:rPr>
              <a:t>Digitise</a:t>
            </a:r>
            <a:endParaRPr lang="de-DE" dirty="0">
              <a:solidFill>
                <a:schemeClr val="accent1"/>
              </a:solidFill>
            </a:endParaRPr>
          </a:p>
        </p:txBody>
      </p:sp>
      <p:sp>
        <p:nvSpPr>
          <p:cNvPr id="5" name="Rectangle 3"/>
          <p:cNvSpPr txBox="1">
            <a:spLocks noChangeArrowheads="1"/>
          </p:cNvSpPr>
          <p:nvPr/>
        </p:nvSpPr>
        <p:spPr bwMode="auto">
          <a:xfrm>
            <a:off x="266400" y="1120101"/>
            <a:ext cx="8541656" cy="382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smtClean="0"/>
              <a:t>Interpretation </a:t>
            </a:r>
            <a:r>
              <a:rPr lang="de-DE" dirty="0" err="1" smtClean="0"/>
              <a:t>of</a:t>
            </a:r>
            <a:r>
              <a:rPr lang="de-DE" dirty="0" smtClean="0"/>
              <a:t> </a:t>
            </a:r>
            <a:r>
              <a:rPr lang="de-DE" dirty="0" err="1" smtClean="0"/>
              <a:t>Exceptions</a:t>
            </a:r>
            <a:endParaRPr lang="de-DE" dirty="0" smtClean="0"/>
          </a:p>
          <a:p>
            <a:pPr marL="0" indent="0">
              <a:buClr>
                <a:srgbClr val="000066"/>
              </a:buClr>
              <a:buFontTx/>
              <a:buNone/>
              <a:tabLst>
                <a:tab pos="1439863" algn="l"/>
              </a:tabLst>
            </a:pPr>
            <a:endParaRPr lang="de-DE" sz="1200" dirty="0" smtClean="0"/>
          </a:p>
          <a:p>
            <a:pPr>
              <a:buClr>
                <a:srgbClr val="0070C0"/>
              </a:buClr>
            </a:pPr>
            <a:r>
              <a:rPr lang="de-DE" sz="2000" dirty="0" err="1" smtClean="0"/>
              <a:t>Digitising</a:t>
            </a:r>
            <a:r>
              <a:rPr lang="de-DE" sz="2000" dirty="0" smtClean="0"/>
              <a:t> </a:t>
            </a:r>
            <a:r>
              <a:rPr lang="de-DE" sz="2000" dirty="0" err="1" smtClean="0"/>
              <a:t>is</a:t>
            </a:r>
            <a:r>
              <a:rPr lang="de-DE" sz="2000" dirty="0" smtClean="0"/>
              <a:t> an </a:t>
            </a:r>
            <a:r>
              <a:rPr lang="de-DE" sz="2000" b="1" dirty="0" err="1" smtClean="0"/>
              <a:t>act</a:t>
            </a:r>
            <a:r>
              <a:rPr lang="de-DE" sz="2000" b="1" dirty="0" smtClean="0"/>
              <a:t> </a:t>
            </a:r>
            <a:r>
              <a:rPr lang="de-DE" sz="2000" b="1" dirty="0" err="1" smtClean="0"/>
              <a:t>of</a:t>
            </a:r>
            <a:r>
              <a:rPr lang="de-DE" sz="2000" b="1" dirty="0" smtClean="0"/>
              <a:t> </a:t>
            </a:r>
            <a:r>
              <a:rPr lang="de-DE" sz="2000" b="1" dirty="0" err="1" smtClean="0"/>
              <a:t>reproduction</a:t>
            </a:r>
            <a:endParaRPr lang="de-DE" sz="2000" b="1" dirty="0" smtClean="0">
              <a:solidFill>
                <a:srgbClr val="0070C0"/>
              </a:solidFill>
            </a:endParaRPr>
          </a:p>
          <a:p>
            <a:pPr>
              <a:buClr>
                <a:srgbClr val="0070C0"/>
              </a:buClr>
            </a:pPr>
            <a:r>
              <a:rPr lang="de-DE" sz="2000" dirty="0" err="1" smtClean="0"/>
              <a:t>Article</a:t>
            </a:r>
            <a:r>
              <a:rPr lang="de-DE" sz="2000" dirty="0" smtClean="0"/>
              <a:t> 5 (3) </a:t>
            </a:r>
            <a:r>
              <a:rPr lang="de-DE" sz="2000" dirty="0" err="1" smtClean="0"/>
              <a:t>lit</a:t>
            </a:r>
            <a:r>
              <a:rPr lang="de-DE" sz="2000" dirty="0" smtClean="0"/>
              <a:t>. n): "</a:t>
            </a:r>
            <a:r>
              <a:rPr lang="en-GB" sz="2000" i="1" dirty="0"/>
              <a:t>communication or making available</a:t>
            </a:r>
            <a:r>
              <a:rPr lang="de-DE" sz="2000" dirty="0" smtClean="0"/>
              <a:t>"</a:t>
            </a:r>
            <a:endParaRPr lang="de-DE" sz="2000" dirty="0" smtClean="0">
              <a:solidFill>
                <a:srgbClr val="0070C0"/>
              </a:solidFill>
            </a:endParaRPr>
          </a:p>
          <a:p>
            <a:pPr>
              <a:buClr>
                <a:srgbClr val="0070C0"/>
              </a:buClr>
            </a:pPr>
            <a:r>
              <a:rPr lang="de-DE" sz="2000" dirty="0" err="1" smtClean="0"/>
              <a:t>Principle</a:t>
            </a:r>
            <a:r>
              <a:rPr lang="de-DE" sz="2000" dirty="0" smtClean="0"/>
              <a:t> </a:t>
            </a:r>
            <a:r>
              <a:rPr lang="de-DE" sz="2000" dirty="0" err="1" smtClean="0"/>
              <a:t>of</a:t>
            </a:r>
            <a:r>
              <a:rPr lang="de-DE" sz="2000" dirty="0" smtClean="0"/>
              <a:t> </a:t>
            </a:r>
            <a:r>
              <a:rPr lang="de-DE" sz="2000" b="1" dirty="0" err="1" smtClean="0"/>
              <a:t>narrow</a:t>
            </a:r>
            <a:r>
              <a:rPr lang="de-DE" sz="2000" dirty="0" smtClean="0"/>
              <a:t> </a:t>
            </a:r>
            <a:r>
              <a:rPr lang="de-DE" sz="2000" dirty="0" err="1" smtClean="0"/>
              <a:t>interpretation</a:t>
            </a:r>
            <a:r>
              <a:rPr lang="de-DE" sz="2000" dirty="0" smtClean="0"/>
              <a:t> </a:t>
            </a:r>
            <a:r>
              <a:rPr lang="de-DE" sz="2000" dirty="0" err="1" smtClean="0"/>
              <a:t>of</a:t>
            </a:r>
            <a:r>
              <a:rPr lang="de-DE" sz="2000" dirty="0" smtClean="0"/>
              <a:t> </a:t>
            </a:r>
            <a:r>
              <a:rPr lang="de-DE" sz="2000" dirty="0" err="1" smtClean="0"/>
              <a:t>exceptions</a:t>
            </a:r>
            <a:r>
              <a:rPr lang="de-DE" sz="2000" dirty="0" smtClean="0"/>
              <a:t> </a:t>
            </a:r>
            <a:r>
              <a:rPr lang="de-DE" sz="2000" dirty="0" err="1" smtClean="0"/>
              <a:t>to</a:t>
            </a:r>
            <a:r>
              <a:rPr lang="de-DE" sz="2000" dirty="0" smtClean="0"/>
              <a:t> </a:t>
            </a:r>
            <a:r>
              <a:rPr lang="de-DE" sz="2000" dirty="0" err="1" smtClean="0"/>
              <a:t>copyright</a:t>
            </a:r>
            <a:r>
              <a:rPr lang="de-DE" sz="2000" dirty="0" smtClean="0"/>
              <a:t> (?)</a:t>
            </a:r>
          </a:p>
          <a:p>
            <a:pPr>
              <a:buClr>
                <a:srgbClr val="0070C0"/>
              </a:buClr>
            </a:pPr>
            <a:r>
              <a:rPr lang="de-DE" sz="2000" dirty="0" err="1" smtClean="0"/>
              <a:t>Rather</a:t>
            </a:r>
            <a:r>
              <a:rPr lang="de-DE" sz="2000" dirty="0" smtClean="0"/>
              <a:t>, </a:t>
            </a:r>
            <a:r>
              <a:rPr lang="de-DE" sz="2000" dirty="0" err="1" smtClean="0"/>
              <a:t>interpreting</a:t>
            </a:r>
            <a:r>
              <a:rPr lang="de-DE" sz="2000" dirty="0" smtClean="0"/>
              <a:t> </a:t>
            </a:r>
            <a:r>
              <a:rPr lang="de-DE" sz="2000" dirty="0" err="1" smtClean="0"/>
              <a:t>statutory</a:t>
            </a:r>
            <a:r>
              <a:rPr lang="de-DE" sz="2000" dirty="0" smtClean="0"/>
              <a:t> </a:t>
            </a:r>
            <a:r>
              <a:rPr lang="de-DE" sz="2000" dirty="0" err="1" smtClean="0"/>
              <a:t>rules</a:t>
            </a:r>
            <a:r>
              <a:rPr lang="de-DE" sz="2000" dirty="0" smtClean="0"/>
              <a:t> in </a:t>
            </a:r>
            <a:r>
              <a:rPr lang="de-DE" sz="2000" dirty="0" err="1" smtClean="0"/>
              <a:t>line</a:t>
            </a:r>
            <a:r>
              <a:rPr lang="de-DE" sz="2000" dirty="0" smtClean="0"/>
              <a:t> </a:t>
            </a:r>
            <a:r>
              <a:rPr lang="de-DE" sz="2000" dirty="0" err="1" smtClean="0"/>
              <a:t>with</a:t>
            </a:r>
            <a:r>
              <a:rPr lang="de-DE" sz="2000" dirty="0" smtClean="0"/>
              <a:t> </a:t>
            </a:r>
            <a:r>
              <a:rPr lang="de-DE" sz="2000" dirty="0" err="1" smtClean="0"/>
              <a:t>their</a:t>
            </a:r>
            <a:r>
              <a:rPr lang="de-DE" sz="2000" dirty="0" smtClean="0"/>
              <a:t> </a:t>
            </a:r>
            <a:r>
              <a:rPr lang="de-DE" sz="2000" b="1" dirty="0" smtClean="0"/>
              <a:t>sense &amp; </a:t>
            </a:r>
            <a:r>
              <a:rPr lang="de-DE" sz="2000" b="1" dirty="0" err="1" smtClean="0"/>
              <a:t>purpose</a:t>
            </a:r>
            <a:endParaRPr lang="de-DE" sz="2000" b="1" dirty="0" smtClean="0"/>
          </a:p>
        </p:txBody>
      </p:sp>
    </p:spTree>
    <p:extLst>
      <p:ext uri="{BB962C8B-B14F-4D97-AF65-F5344CB8AC3E}">
        <p14:creationId xmlns:p14="http://schemas.microsoft.com/office/powerpoint/2010/main" val="61198620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147"/>
                                        </p:tgtEl>
                                        <p:attrNameLst>
                                          <p:attrName>style.visibility</p:attrName>
                                        </p:attrNameLst>
                                      </p:cBhvr>
                                      <p:to>
                                        <p:strVal val="visible"/>
                                      </p:to>
                                    </p:set>
                                    <p:animEffect transition="in" filter="fade">
                                      <p:cBhvr>
                                        <p:cTn id="7" dur="250"/>
                                        <p:tgtEl>
                                          <p:spTgt spid="6147"/>
                                        </p:tgtEl>
                                      </p:cBhvr>
                                    </p:animEffect>
                                  </p:childTnLst>
                                </p:cTn>
                              </p:par>
                            </p:childTnLst>
                          </p:cTn>
                        </p:par>
                        <p:par>
                          <p:cTn id="8" fill="hold">
                            <p:stCondLst>
                              <p:cond delay="60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75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750"/>
                                        <p:tgtEl>
                                          <p:spTgt spid="5">
                                            <p:txEl>
                                              <p:pRg st="2" end="2"/>
                                            </p:txEl>
                                          </p:spTgt>
                                        </p:tgtEl>
                                      </p:cBhvr>
                                    </p:animEffect>
                                  </p:childTnLst>
                                </p:cTn>
                              </p:par>
                              <p:par>
                                <p:cTn id="17" presetID="10" presetClass="entr" presetSubtype="0" fill="hold" nodeType="withEffect">
                                  <p:stCondLst>
                                    <p:cond delay="20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fade">
                                      <p:cBhvr>
                                        <p:cTn id="19" dur="750"/>
                                        <p:tgtEl>
                                          <p:spTgt spid="5">
                                            <p:txEl>
                                              <p:pRg st="3" end="3"/>
                                            </p:txEl>
                                          </p:spTgt>
                                        </p:tgtEl>
                                      </p:cBhvr>
                                    </p:animEffect>
                                  </p:childTnLst>
                                </p:cTn>
                              </p:par>
                              <p:par>
                                <p:cTn id="20" presetID="10" presetClass="entr" presetSubtype="0" fill="hold" nodeType="withEffect">
                                  <p:stCondLst>
                                    <p:cond delay="40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750"/>
                                        <p:tgtEl>
                                          <p:spTgt spid="5">
                                            <p:txEl>
                                              <p:pRg st="4" end="4"/>
                                            </p:txEl>
                                          </p:spTgt>
                                        </p:tgtEl>
                                      </p:cBhvr>
                                    </p:animEffect>
                                  </p:childTnLst>
                                </p:cTn>
                              </p:par>
                              <p:par>
                                <p:cTn id="23" presetID="10" presetClass="entr" presetSubtype="0" fill="hold" nodeType="withEffect">
                                  <p:stCondLst>
                                    <p:cond delay="600"/>
                                  </p:stCondLst>
                                  <p:childTnLst>
                                    <p:set>
                                      <p:cBhvr>
                                        <p:cTn id="24" dur="1" fill="hold">
                                          <p:stCondLst>
                                            <p:cond delay="0"/>
                                          </p:stCondLst>
                                        </p:cTn>
                                        <p:tgtEl>
                                          <p:spTgt spid="5">
                                            <p:txEl>
                                              <p:pRg st="5" end="5"/>
                                            </p:txEl>
                                          </p:spTgt>
                                        </p:tgtEl>
                                        <p:attrNameLst>
                                          <p:attrName>style.visibility</p:attrName>
                                        </p:attrNameLst>
                                      </p:cBhvr>
                                      <p:to>
                                        <p:strVal val="visible"/>
                                      </p:to>
                                    </p:set>
                                    <p:animEffect transition="in" filter="fade">
                                      <p:cBhvr>
                                        <p:cTn id="25" dur="75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err="1" smtClean="0">
                <a:solidFill>
                  <a:schemeClr val="accent1"/>
                </a:solidFill>
              </a:rPr>
              <a:t>Right</a:t>
            </a:r>
            <a:r>
              <a:rPr lang="de-DE" dirty="0" smtClean="0">
                <a:solidFill>
                  <a:schemeClr val="accent1"/>
                </a:solidFill>
              </a:rPr>
              <a:t> </a:t>
            </a:r>
            <a:r>
              <a:rPr lang="de-DE" dirty="0" err="1" smtClean="0">
                <a:solidFill>
                  <a:schemeClr val="accent1"/>
                </a:solidFill>
              </a:rPr>
              <a:t>to</a:t>
            </a:r>
            <a:r>
              <a:rPr lang="de-DE" dirty="0" smtClean="0">
                <a:solidFill>
                  <a:schemeClr val="accent1"/>
                </a:solidFill>
              </a:rPr>
              <a:t> </a:t>
            </a:r>
            <a:r>
              <a:rPr lang="de-DE" dirty="0" err="1" smtClean="0">
                <a:solidFill>
                  <a:schemeClr val="accent1"/>
                </a:solidFill>
              </a:rPr>
              <a:t>Digitise</a:t>
            </a:r>
            <a:endParaRPr lang="de-DE" dirty="0">
              <a:solidFill>
                <a:schemeClr val="accent1"/>
              </a:solidFill>
            </a:endParaRPr>
          </a:p>
        </p:txBody>
      </p:sp>
      <p:sp>
        <p:nvSpPr>
          <p:cNvPr id="5" name="Rectangle 3"/>
          <p:cNvSpPr txBox="1">
            <a:spLocks noChangeArrowheads="1"/>
          </p:cNvSpPr>
          <p:nvPr/>
        </p:nvSpPr>
        <p:spPr bwMode="auto">
          <a:xfrm>
            <a:off x="266400" y="1120101"/>
            <a:ext cx="8541656" cy="382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smtClean="0"/>
              <a:t>Interpretation </a:t>
            </a:r>
            <a:r>
              <a:rPr lang="de-DE" dirty="0" err="1" smtClean="0"/>
              <a:t>of</a:t>
            </a:r>
            <a:r>
              <a:rPr lang="de-DE" dirty="0" smtClean="0"/>
              <a:t> </a:t>
            </a:r>
            <a:r>
              <a:rPr lang="de-DE" dirty="0" err="1" smtClean="0"/>
              <a:t>Exceptions</a:t>
            </a:r>
            <a:endParaRPr lang="de-DE" dirty="0" smtClean="0"/>
          </a:p>
          <a:p>
            <a:pPr marL="0" indent="0">
              <a:buClr>
                <a:srgbClr val="000066"/>
              </a:buClr>
              <a:buFontTx/>
              <a:buNone/>
              <a:tabLst>
                <a:tab pos="1439863" algn="l"/>
              </a:tabLst>
            </a:pPr>
            <a:endParaRPr lang="de-DE" sz="1200" dirty="0" smtClean="0"/>
          </a:p>
          <a:p>
            <a:pPr>
              <a:buClr>
                <a:srgbClr val="0070C0"/>
              </a:buClr>
            </a:pPr>
            <a:r>
              <a:rPr lang="de-DE" sz="2000" dirty="0" smtClean="0"/>
              <a:t>CJEU</a:t>
            </a:r>
            <a:endParaRPr lang="de-DE" sz="2000" dirty="0"/>
          </a:p>
          <a:p>
            <a:pPr marL="361950" indent="0">
              <a:buNone/>
            </a:pPr>
            <a:r>
              <a:rPr lang="de-DE" sz="2000" dirty="0" smtClean="0"/>
              <a:t>"</a:t>
            </a:r>
            <a:r>
              <a:rPr lang="en-GB" sz="2000" i="1" dirty="0"/>
              <a:t>Such a right of communication of works enjoyed by establishments such as </a:t>
            </a:r>
            <a:r>
              <a:rPr lang="en-GB" sz="2000" i="1" dirty="0" smtClean="0"/>
              <a:t>publicly accessible </a:t>
            </a:r>
            <a:r>
              <a:rPr lang="en-GB" sz="2000" i="1" dirty="0"/>
              <a:t>libraries covered by Article 5(3)(n) of Directive 2001/29, within the limits of </a:t>
            </a:r>
            <a:r>
              <a:rPr lang="en-GB" sz="2000" i="1" dirty="0" smtClean="0"/>
              <a:t>the conditions </a:t>
            </a:r>
            <a:r>
              <a:rPr lang="en-GB" sz="2000" i="1" dirty="0"/>
              <a:t>provided for by that provision, </a:t>
            </a:r>
            <a:r>
              <a:rPr lang="en-GB" sz="2000" b="1" i="1" dirty="0">
                <a:solidFill>
                  <a:srgbClr val="0070C0"/>
                </a:solidFill>
              </a:rPr>
              <a:t>would risk being rendered largely meaningless</a:t>
            </a:r>
            <a:r>
              <a:rPr lang="en-GB" sz="2000" i="1" dirty="0"/>
              <a:t>, </a:t>
            </a:r>
            <a:r>
              <a:rPr lang="en-GB" sz="2000" i="1" dirty="0" smtClean="0"/>
              <a:t>or indeed </a:t>
            </a:r>
            <a:r>
              <a:rPr lang="en-GB" sz="2000" i="1" dirty="0"/>
              <a:t>ineffective, if those establishments did not have an ancillary right to digitise </a:t>
            </a:r>
            <a:r>
              <a:rPr lang="en-GB" sz="2000" i="1" dirty="0" smtClean="0"/>
              <a:t>the works </a:t>
            </a:r>
            <a:r>
              <a:rPr lang="en-GB" sz="2000" i="1" dirty="0"/>
              <a:t>in question</a:t>
            </a:r>
            <a:r>
              <a:rPr lang="en-GB" sz="2000" dirty="0"/>
              <a:t>.</a:t>
            </a:r>
            <a:r>
              <a:rPr lang="de-DE" sz="2000" dirty="0" smtClean="0"/>
              <a:t>"</a:t>
            </a:r>
          </a:p>
        </p:txBody>
      </p:sp>
    </p:spTree>
    <p:extLst>
      <p:ext uri="{BB962C8B-B14F-4D97-AF65-F5344CB8AC3E}">
        <p14:creationId xmlns:p14="http://schemas.microsoft.com/office/powerpoint/2010/main" val="133530085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750"/>
                                        <p:tgtEl>
                                          <p:spTgt spid="5">
                                            <p:txEl>
                                              <p:pRg st="2" end="2"/>
                                            </p:txEl>
                                          </p:spTgt>
                                        </p:tgtEl>
                                      </p:cBhvr>
                                    </p:animEffect>
                                  </p:childTnLst>
                                </p:cTn>
                              </p:par>
                              <p:par>
                                <p:cTn id="8" presetID="10" presetClass="entr" presetSubtype="0" fill="hold" nodeType="withEffect">
                                  <p:stCondLst>
                                    <p:cond delay="20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err="1" smtClean="0">
                <a:solidFill>
                  <a:schemeClr val="accent1"/>
                </a:solidFill>
              </a:rPr>
              <a:t>Right</a:t>
            </a:r>
            <a:r>
              <a:rPr lang="de-DE" dirty="0" smtClean="0">
                <a:solidFill>
                  <a:schemeClr val="accent1"/>
                </a:solidFill>
              </a:rPr>
              <a:t> </a:t>
            </a:r>
            <a:r>
              <a:rPr lang="de-DE" dirty="0" err="1" smtClean="0">
                <a:solidFill>
                  <a:schemeClr val="accent1"/>
                </a:solidFill>
              </a:rPr>
              <a:t>to</a:t>
            </a:r>
            <a:r>
              <a:rPr lang="de-DE" dirty="0" smtClean="0">
                <a:solidFill>
                  <a:schemeClr val="accent1"/>
                </a:solidFill>
              </a:rPr>
              <a:t> </a:t>
            </a:r>
            <a:r>
              <a:rPr lang="de-DE" dirty="0" err="1" smtClean="0">
                <a:solidFill>
                  <a:schemeClr val="accent1"/>
                </a:solidFill>
              </a:rPr>
              <a:t>Digitise</a:t>
            </a:r>
            <a:endParaRPr lang="de-DE" dirty="0">
              <a:solidFill>
                <a:schemeClr val="accent1"/>
              </a:solidFill>
            </a:endParaRPr>
          </a:p>
        </p:txBody>
      </p:sp>
      <p:sp>
        <p:nvSpPr>
          <p:cNvPr id="5" name="Rectangle 3"/>
          <p:cNvSpPr txBox="1">
            <a:spLocks noChangeArrowheads="1"/>
          </p:cNvSpPr>
          <p:nvPr/>
        </p:nvSpPr>
        <p:spPr bwMode="auto">
          <a:xfrm>
            <a:off x="266400" y="1120101"/>
            <a:ext cx="8541656" cy="382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smtClean="0"/>
              <a:t>Interpretation </a:t>
            </a:r>
            <a:r>
              <a:rPr lang="de-DE" dirty="0" err="1" smtClean="0"/>
              <a:t>of</a:t>
            </a:r>
            <a:r>
              <a:rPr lang="de-DE" dirty="0" smtClean="0"/>
              <a:t> </a:t>
            </a:r>
            <a:r>
              <a:rPr lang="de-DE" dirty="0" err="1" smtClean="0"/>
              <a:t>Exceptions</a:t>
            </a:r>
            <a:endParaRPr lang="de-DE" dirty="0" smtClean="0"/>
          </a:p>
          <a:p>
            <a:pPr marL="0" indent="0">
              <a:buClr>
                <a:srgbClr val="000066"/>
              </a:buClr>
              <a:buFontTx/>
              <a:buNone/>
              <a:tabLst>
                <a:tab pos="1439863" algn="l"/>
              </a:tabLst>
            </a:pPr>
            <a:endParaRPr lang="de-DE" sz="1200" dirty="0" smtClean="0"/>
          </a:p>
          <a:p>
            <a:pPr>
              <a:buClr>
                <a:srgbClr val="0070C0"/>
              </a:buClr>
            </a:pPr>
            <a:r>
              <a:rPr lang="de-DE" sz="2000" dirty="0" smtClean="0"/>
              <a:t>Still, </a:t>
            </a:r>
            <a:r>
              <a:rPr lang="de-DE" sz="2000" dirty="0" err="1" smtClean="0"/>
              <a:t>right</a:t>
            </a:r>
            <a:r>
              <a:rPr lang="de-DE" sz="2000" dirty="0" smtClean="0"/>
              <a:t> </a:t>
            </a:r>
            <a:r>
              <a:rPr lang="de-DE" sz="2000" dirty="0" err="1" smtClean="0"/>
              <a:t>to</a:t>
            </a:r>
            <a:r>
              <a:rPr lang="de-DE" sz="2000" dirty="0" smtClean="0"/>
              <a:t> </a:t>
            </a:r>
            <a:r>
              <a:rPr lang="de-DE" sz="2000" dirty="0" err="1" smtClean="0"/>
              <a:t>digitise</a:t>
            </a:r>
            <a:r>
              <a:rPr lang="de-DE" sz="2000" dirty="0" smtClean="0"/>
              <a:t> </a:t>
            </a:r>
            <a:r>
              <a:rPr lang="de-DE" sz="2000" dirty="0" err="1" smtClean="0"/>
              <a:t>is</a:t>
            </a:r>
            <a:r>
              <a:rPr lang="de-DE" sz="2000" dirty="0" smtClean="0"/>
              <a:t> </a:t>
            </a:r>
            <a:r>
              <a:rPr lang="de-DE" sz="2000" b="1" dirty="0" smtClean="0"/>
              <a:t>not </a:t>
            </a:r>
            <a:r>
              <a:rPr lang="de-DE" sz="2000" b="1" dirty="0" err="1" smtClean="0"/>
              <a:t>mentioned</a:t>
            </a:r>
            <a:r>
              <a:rPr lang="de-DE" sz="2000" b="1" dirty="0" smtClean="0"/>
              <a:t> </a:t>
            </a:r>
            <a:r>
              <a:rPr lang="de-DE" sz="2000" dirty="0" smtClean="0"/>
              <a:t>in </a:t>
            </a:r>
            <a:r>
              <a:rPr lang="de-DE" sz="2000" dirty="0" err="1"/>
              <a:t>Article</a:t>
            </a:r>
            <a:r>
              <a:rPr lang="de-DE" sz="2000" dirty="0"/>
              <a:t> 5 (3) </a:t>
            </a:r>
            <a:r>
              <a:rPr lang="de-DE" sz="2000" dirty="0" err="1"/>
              <a:t>lit</a:t>
            </a:r>
            <a:r>
              <a:rPr lang="de-DE" sz="2000" dirty="0"/>
              <a:t>. n</a:t>
            </a:r>
            <a:r>
              <a:rPr lang="de-DE" sz="2000" dirty="0" smtClean="0"/>
              <a:t>)</a:t>
            </a:r>
          </a:p>
          <a:p>
            <a:pPr>
              <a:buClr>
                <a:srgbClr val="0070C0"/>
              </a:buClr>
            </a:pPr>
            <a:r>
              <a:rPr lang="de-DE" sz="2000" dirty="0"/>
              <a:t>But, in </a:t>
            </a:r>
            <a:r>
              <a:rPr lang="de-DE" sz="2000" b="1" dirty="0" err="1"/>
              <a:t>Article</a:t>
            </a:r>
            <a:r>
              <a:rPr lang="de-DE" sz="2000" b="1" dirty="0"/>
              <a:t> 5 </a:t>
            </a:r>
            <a:r>
              <a:rPr lang="de-DE" sz="2000" b="1" dirty="0" smtClean="0"/>
              <a:t>(2) </a:t>
            </a:r>
            <a:r>
              <a:rPr lang="de-DE" sz="2000" b="1" dirty="0" err="1"/>
              <a:t>lit</a:t>
            </a:r>
            <a:r>
              <a:rPr lang="de-DE" sz="2000" b="1" dirty="0"/>
              <a:t>. </a:t>
            </a:r>
            <a:r>
              <a:rPr lang="de-DE" sz="2000" b="1" dirty="0" smtClean="0"/>
              <a:t>c) </a:t>
            </a:r>
            <a:r>
              <a:rPr lang="de-DE" sz="2000" dirty="0" err="1" smtClean="0"/>
              <a:t>we</a:t>
            </a:r>
            <a:r>
              <a:rPr lang="de-DE" sz="2000" dirty="0" smtClean="0"/>
              <a:t> find a </a:t>
            </a:r>
            <a:r>
              <a:rPr lang="de-DE" sz="2000" dirty="0" err="1" smtClean="0"/>
              <a:t>right</a:t>
            </a:r>
            <a:r>
              <a:rPr lang="de-DE" sz="2000" dirty="0" smtClean="0"/>
              <a:t> </a:t>
            </a:r>
            <a:r>
              <a:rPr lang="de-DE" sz="2000" dirty="0" err="1" smtClean="0"/>
              <a:t>for</a:t>
            </a:r>
            <a:r>
              <a:rPr lang="de-DE" sz="2000" dirty="0" smtClean="0"/>
              <a:t> </a:t>
            </a:r>
            <a:r>
              <a:rPr lang="de-DE" sz="2000" dirty="0" err="1" smtClean="0"/>
              <a:t>libraries</a:t>
            </a:r>
            <a:r>
              <a:rPr lang="de-DE" sz="2000" dirty="0" smtClean="0"/>
              <a:t> </a:t>
            </a:r>
            <a:r>
              <a:rPr lang="de-DE" sz="2000" dirty="0" err="1" smtClean="0"/>
              <a:t>to</a:t>
            </a:r>
            <a:r>
              <a:rPr lang="de-DE" sz="2000" dirty="0"/>
              <a:t> </a:t>
            </a:r>
            <a:r>
              <a:rPr lang="de-DE" sz="2000" dirty="0" smtClean="0"/>
              <a:t>carry out "</a:t>
            </a:r>
            <a:r>
              <a:rPr lang="de-DE" sz="2000" i="1" dirty="0" err="1" smtClean="0"/>
              <a:t>specific</a:t>
            </a:r>
            <a:r>
              <a:rPr lang="de-DE" sz="2000" i="1" dirty="0" smtClean="0"/>
              <a:t> </a:t>
            </a:r>
            <a:r>
              <a:rPr lang="de-DE" sz="2000" i="1" dirty="0" err="1"/>
              <a:t>acts</a:t>
            </a:r>
            <a:r>
              <a:rPr lang="de-DE" sz="2000" i="1" dirty="0"/>
              <a:t> </a:t>
            </a:r>
            <a:r>
              <a:rPr lang="de-DE" sz="2000" i="1" dirty="0" err="1"/>
              <a:t>of</a:t>
            </a:r>
            <a:r>
              <a:rPr lang="de-DE" sz="2000" i="1" dirty="0"/>
              <a:t> </a:t>
            </a:r>
            <a:r>
              <a:rPr lang="de-DE" sz="2000" i="1" dirty="0" err="1" smtClean="0"/>
              <a:t>reproduction</a:t>
            </a:r>
            <a:r>
              <a:rPr lang="de-DE" sz="2000" dirty="0" smtClean="0"/>
              <a:t>" </a:t>
            </a:r>
          </a:p>
        </p:txBody>
      </p:sp>
    </p:spTree>
    <p:extLst>
      <p:ext uri="{BB962C8B-B14F-4D97-AF65-F5344CB8AC3E}">
        <p14:creationId xmlns:p14="http://schemas.microsoft.com/office/powerpoint/2010/main" val="36716390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750"/>
                                        <p:tgtEl>
                                          <p:spTgt spid="5">
                                            <p:txEl>
                                              <p:pRg st="2" end="2"/>
                                            </p:txEl>
                                          </p:spTgt>
                                        </p:tgtEl>
                                      </p:cBhvr>
                                    </p:animEffect>
                                  </p:childTnLst>
                                </p:cTn>
                              </p:par>
                              <p:par>
                                <p:cTn id="8" presetID="10" presetClass="entr" presetSubtype="0" fill="hold" nodeType="withEffect">
                                  <p:stCondLst>
                                    <p:cond delay="20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err="1" smtClean="0">
                <a:solidFill>
                  <a:schemeClr val="accent1"/>
                </a:solidFill>
              </a:rPr>
              <a:t>Right</a:t>
            </a:r>
            <a:r>
              <a:rPr lang="de-DE" dirty="0" smtClean="0">
                <a:solidFill>
                  <a:schemeClr val="accent1"/>
                </a:solidFill>
              </a:rPr>
              <a:t> </a:t>
            </a:r>
            <a:r>
              <a:rPr lang="de-DE" dirty="0" err="1" smtClean="0">
                <a:solidFill>
                  <a:schemeClr val="accent1"/>
                </a:solidFill>
              </a:rPr>
              <a:t>to</a:t>
            </a:r>
            <a:r>
              <a:rPr lang="de-DE" dirty="0" smtClean="0">
                <a:solidFill>
                  <a:schemeClr val="accent1"/>
                </a:solidFill>
              </a:rPr>
              <a:t> </a:t>
            </a:r>
            <a:r>
              <a:rPr lang="de-DE" dirty="0" err="1" smtClean="0">
                <a:solidFill>
                  <a:schemeClr val="accent1"/>
                </a:solidFill>
              </a:rPr>
              <a:t>Digitise</a:t>
            </a:r>
            <a:endParaRPr lang="de-DE" dirty="0">
              <a:solidFill>
                <a:schemeClr val="accent1"/>
              </a:solidFill>
            </a:endParaRPr>
          </a:p>
        </p:txBody>
      </p:sp>
      <p:sp>
        <p:nvSpPr>
          <p:cNvPr id="5" name="Rectangle 3"/>
          <p:cNvSpPr txBox="1">
            <a:spLocks noChangeArrowheads="1"/>
          </p:cNvSpPr>
          <p:nvPr/>
        </p:nvSpPr>
        <p:spPr bwMode="auto">
          <a:xfrm>
            <a:off x="266400" y="1120101"/>
            <a:ext cx="6251358" cy="382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smtClean="0"/>
              <a:t>Interpretation </a:t>
            </a:r>
            <a:r>
              <a:rPr lang="de-DE" dirty="0" err="1" smtClean="0"/>
              <a:t>of</a:t>
            </a:r>
            <a:r>
              <a:rPr lang="de-DE" dirty="0" smtClean="0"/>
              <a:t> </a:t>
            </a:r>
            <a:r>
              <a:rPr lang="de-DE" dirty="0" err="1" smtClean="0"/>
              <a:t>Exceptions</a:t>
            </a:r>
            <a:endParaRPr lang="de-DE" dirty="0" smtClean="0"/>
          </a:p>
          <a:p>
            <a:pPr marL="0" indent="0">
              <a:buClr>
                <a:srgbClr val="000066"/>
              </a:buClr>
              <a:buFontTx/>
              <a:buNone/>
              <a:tabLst>
                <a:tab pos="1439863" algn="l"/>
              </a:tabLst>
            </a:pPr>
            <a:endParaRPr lang="de-DE" sz="1200" dirty="0" smtClean="0"/>
          </a:p>
          <a:p>
            <a:pPr>
              <a:buClr>
                <a:srgbClr val="0070C0"/>
              </a:buClr>
            </a:pPr>
            <a:r>
              <a:rPr lang="de-DE" sz="2000" dirty="0" smtClean="0"/>
              <a:t>CJEU</a:t>
            </a:r>
            <a:endParaRPr lang="de-DE" sz="2000" dirty="0"/>
          </a:p>
          <a:p>
            <a:pPr marL="361950" indent="0">
              <a:buNone/>
            </a:pPr>
            <a:r>
              <a:rPr lang="de-DE" sz="2000" dirty="0" smtClean="0"/>
              <a:t>"</a:t>
            </a:r>
            <a:r>
              <a:rPr lang="en-GB" sz="2000" i="1" dirty="0" smtClean="0"/>
              <a:t>Furthermore</a:t>
            </a:r>
            <a:r>
              <a:rPr lang="en-GB" sz="2000" i="1" dirty="0"/>
              <a:t>, the scope of that ancillary right of digitisation must </a:t>
            </a:r>
            <a:r>
              <a:rPr lang="en-GB" sz="2000" i="1" dirty="0" smtClean="0"/>
              <a:t>be determined by interpreting </a:t>
            </a:r>
            <a:r>
              <a:rPr lang="en-GB" sz="2000" b="1" i="1" dirty="0"/>
              <a:t>Article 5(2)(c) </a:t>
            </a:r>
            <a:r>
              <a:rPr lang="en-GB" sz="2000" i="1" dirty="0"/>
              <a:t>of Directive 2001/29 in the </a:t>
            </a:r>
            <a:r>
              <a:rPr lang="en-GB" sz="2000" i="1" dirty="0" smtClean="0"/>
              <a:t/>
            </a:r>
            <a:br>
              <a:rPr lang="en-GB" sz="2000" i="1" dirty="0" smtClean="0"/>
            </a:br>
            <a:r>
              <a:rPr lang="en-GB" sz="2000" i="1" dirty="0" smtClean="0"/>
              <a:t>light </a:t>
            </a:r>
            <a:r>
              <a:rPr lang="en-GB" sz="2000" i="1" dirty="0"/>
              <a:t>of </a:t>
            </a:r>
            <a:r>
              <a:rPr lang="en-GB" sz="2000" b="1" i="1" dirty="0"/>
              <a:t>Article 5(5) </a:t>
            </a:r>
            <a:r>
              <a:rPr lang="en-GB" sz="2000" i="1" dirty="0"/>
              <a:t>of that directive</a:t>
            </a:r>
            <a:r>
              <a:rPr lang="en-GB" sz="2000" i="1" dirty="0" smtClean="0"/>
              <a:t>, under </a:t>
            </a:r>
            <a:r>
              <a:rPr lang="en-GB" sz="2000" i="1" dirty="0"/>
              <a:t>which that limitation is applicable only in </a:t>
            </a:r>
            <a:r>
              <a:rPr lang="en-GB" sz="2000" b="1" i="1" dirty="0">
                <a:solidFill>
                  <a:srgbClr val="0070C0"/>
                </a:solidFill>
              </a:rPr>
              <a:t>certain special cases </a:t>
            </a:r>
            <a:r>
              <a:rPr lang="en-GB" sz="2000" i="1" dirty="0" smtClean="0"/>
              <a:t>which </a:t>
            </a:r>
            <a:r>
              <a:rPr lang="en-GB" sz="2000" i="1" dirty="0"/>
              <a:t>do not </a:t>
            </a:r>
            <a:r>
              <a:rPr lang="en-GB" sz="2000" i="1" dirty="0" smtClean="0"/>
              <a:t>prejudice the </a:t>
            </a:r>
            <a:r>
              <a:rPr lang="en-GB" sz="2000" i="1" dirty="0"/>
              <a:t>normal exploitation of the </a:t>
            </a:r>
            <a:r>
              <a:rPr lang="en-GB" sz="2000" i="1" dirty="0" smtClean="0"/>
              <a:t>work…</a:t>
            </a:r>
            <a:r>
              <a:rPr lang="en-GB" sz="2000" dirty="0" smtClean="0"/>
              <a:t>"</a:t>
            </a:r>
            <a:endParaRPr lang="de-DE" sz="2000" dirty="0" smtClean="0"/>
          </a:p>
        </p:txBody>
      </p:sp>
      <p:sp>
        <p:nvSpPr>
          <p:cNvPr id="6" name="2D Shape"/>
          <p:cNvSpPr/>
          <p:nvPr/>
        </p:nvSpPr>
        <p:spPr>
          <a:xfrm rot="4500000">
            <a:off x="6619455" y="2552057"/>
            <a:ext cx="3423600" cy="3423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7" name="Quote Text"/>
          <p:cNvSpPr txBox="1">
            <a:spLocks/>
          </p:cNvSpPr>
          <p:nvPr/>
        </p:nvSpPr>
        <p:spPr>
          <a:xfrm>
            <a:off x="6861024" y="3176501"/>
            <a:ext cx="2134114" cy="1236012"/>
          </a:xfrm>
          <a:prstGeom prst="rect">
            <a:avLst/>
          </a:prstGeom>
        </p:spPr>
        <p:txBody>
          <a:bodyPr/>
          <a:lst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smtClean="0">
              <a:solidFill>
                <a:schemeClr val="bg1"/>
              </a:solidFill>
            </a:endParaRPr>
          </a:p>
          <a:p>
            <a:pPr marL="0" indent="0">
              <a:buNone/>
            </a:pPr>
            <a:r>
              <a:rPr lang="en-GB" sz="2800" b="1" dirty="0">
                <a:solidFill>
                  <a:schemeClr val="bg1"/>
                </a:solidFill>
              </a:rPr>
              <a:t>2</a:t>
            </a:r>
            <a:r>
              <a:rPr lang="en-GB" sz="2800" b="1" dirty="0" smtClean="0">
                <a:solidFill>
                  <a:schemeClr val="bg1"/>
                </a:solidFill>
              </a:rPr>
              <a:t>:0 for us</a:t>
            </a:r>
          </a:p>
        </p:txBody>
      </p:sp>
    </p:spTree>
    <p:extLst>
      <p:ext uri="{BB962C8B-B14F-4D97-AF65-F5344CB8AC3E}">
        <p14:creationId xmlns:p14="http://schemas.microsoft.com/office/powerpoint/2010/main" val="13112028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750"/>
                                        <p:tgtEl>
                                          <p:spTgt spid="5">
                                            <p:txEl>
                                              <p:pRg st="2" end="2"/>
                                            </p:txEl>
                                          </p:spTgt>
                                        </p:tgtEl>
                                      </p:cBhvr>
                                    </p:animEffect>
                                  </p:childTnLst>
                                </p:cTn>
                              </p:par>
                              <p:par>
                                <p:cTn id="8" presetID="10" presetClass="entr" presetSubtype="0" fill="hold" nodeType="withEffect">
                                  <p:stCondLst>
                                    <p:cond delay="200"/>
                                  </p:stCondLst>
                                  <p:childTnLst>
                                    <p:set>
                                      <p:cBhvr>
                                        <p:cTn id="9" dur="1" fill="hold">
                                          <p:stCondLst>
                                            <p:cond delay="0"/>
                                          </p:stCondLst>
                                        </p:cTn>
                                        <p:tgtEl>
                                          <p:spTgt spid="5">
                                            <p:txEl>
                                              <p:pRg st="3" end="3"/>
                                            </p:txEl>
                                          </p:spTgt>
                                        </p:tgtEl>
                                        <p:attrNameLst>
                                          <p:attrName>style.visibility</p:attrName>
                                        </p:attrNameLst>
                                      </p:cBhvr>
                                      <p:to>
                                        <p:strVal val="visible"/>
                                      </p:to>
                                    </p:set>
                                    <p:animEffect transition="in" filter="fade">
                                      <p:cBhvr>
                                        <p:cTn id="10" dur="750"/>
                                        <p:tgtEl>
                                          <p:spTgt spid="5">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1000"/>
                                        <p:tgtEl>
                                          <p:spTgt spid="7"/>
                                        </p:tgtEl>
                                      </p:cBhvr>
                                    </p:animEffect>
                                    <p:anim calcmode="lin" valueType="num">
                                      <p:cBhvr>
                                        <p:cTn id="21" dur="1000" fill="hold"/>
                                        <p:tgtEl>
                                          <p:spTgt spid="7"/>
                                        </p:tgtEl>
                                        <p:attrNameLst>
                                          <p:attrName>ppt_x</p:attrName>
                                        </p:attrNameLst>
                                      </p:cBhvr>
                                      <p:tavLst>
                                        <p:tav tm="0">
                                          <p:val>
                                            <p:strVal val="#ppt_x"/>
                                          </p:val>
                                        </p:tav>
                                        <p:tav tm="100000">
                                          <p:val>
                                            <p:strVal val="#ppt_x"/>
                                          </p:val>
                                        </p:tav>
                                      </p:tavLst>
                                    </p:anim>
                                    <p:anim calcmode="lin" valueType="num">
                                      <p:cBhvr>
                                        <p:cTn id="2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err="1" smtClean="0">
                <a:solidFill>
                  <a:schemeClr val="accent1"/>
                </a:solidFill>
              </a:rPr>
              <a:t>Printing</a:t>
            </a:r>
            <a:r>
              <a:rPr lang="de-DE" dirty="0" smtClean="0">
                <a:solidFill>
                  <a:schemeClr val="accent1"/>
                </a:solidFill>
              </a:rPr>
              <a:t> &amp; </a:t>
            </a:r>
            <a:r>
              <a:rPr lang="de-DE" dirty="0" err="1" smtClean="0">
                <a:solidFill>
                  <a:schemeClr val="accent1"/>
                </a:solidFill>
              </a:rPr>
              <a:t>Storing</a:t>
            </a:r>
            <a:r>
              <a:rPr lang="de-DE" dirty="0" smtClean="0">
                <a:solidFill>
                  <a:schemeClr val="accent1"/>
                </a:solidFill>
              </a:rPr>
              <a:t> Option</a:t>
            </a:r>
            <a:endParaRPr lang="de-DE" dirty="0">
              <a:solidFill>
                <a:schemeClr val="accent1"/>
              </a:solidFill>
            </a:endParaRPr>
          </a:p>
        </p:txBody>
      </p:sp>
      <p:sp>
        <p:nvSpPr>
          <p:cNvPr id="5" name="Rectangle 3"/>
          <p:cNvSpPr txBox="1">
            <a:spLocks noChangeArrowheads="1"/>
          </p:cNvSpPr>
          <p:nvPr/>
        </p:nvSpPr>
        <p:spPr bwMode="auto">
          <a:xfrm>
            <a:off x="266400" y="1120101"/>
            <a:ext cx="8541656" cy="382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smtClean="0"/>
              <a:t>Points </a:t>
            </a:r>
            <a:r>
              <a:rPr lang="de-DE" dirty="0" err="1" smtClean="0"/>
              <a:t>of</a:t>
            </a:r>
            <a:r>
              <a:rPr lang="de-DE" dirty="0" smtClean="0"/>
              <a:t> </a:t>
            </a:r>
            <a:r>
              <a:rPr lang="de-DE" dirty="0" err="1"/>
              <a:t>D</a:t>
            </a:r>
            <a:r>
              <a:rPr lang="de-DE" dirty="0" err="1" smtClean="0"/>
              <a:t>iscussion</a:t>
            </a:r>
            <a:endParaRPr lang="de-DE" dirty="0" smtClean="0"/>
          </a:p>
          <a:p>
            <a:pPr marL="0" indent="0">
              <a:buClr>
                <a:srgbClr val="000066"/>
              </a:buClr>
              <a:buFontTx/>
              <a:buNone/>
              <a:tabLst>
                <a:tab pos="1439863" algn="l"/>
              </a:tabLst>
            </a:pPr>
            <a:endParaRPr lang="de-DE" sz="1200" dirty="0" smtClean="0"/>
          </a:p>
          <a:p>
            <a:pPr>
              <a:buClr>
                <a:srgbClr val="0070C0"/>
              </a:buClr>
            </a:pPr>
            <a:r>
              <a:rPr lang="de-DE" sz="2000" dirty="0" err="1" smtClean="0"/>
              <a:t>Another</a:t>
            </a:r>
            <a:r>
              <a:rPr lang="de-DE" sz="2000" dirty="0" smtClean="0"/>
              <a:t> </a:t>
            </a:r>
            <a:r>
              <a:rPr lang="de-DE" sz="2000" dirty="0" err="1" smtClean="0"/>
              <a:t>act</a:t>
            </a:r>
            <a:r>
              <a:rPr lang="de-DE" sz="2000" dirty="0" smtClean="0"/>
              <a:t> </a:t>
            </a:r>
            <a:r>
              <a:rPr lang="de-DE" sz="2000" dirty="0" err="1" smtClean="0"/>
              <a:t>of</a:t>
            </a:r>
            <a:r>
              <a:rPr lang="de-DE" sz="2000" dirty="0" smtClean="0"/>
              <a:t> </a:t>
            </a:r>
            <a:r>
              <a:rPr lang="de-DE" sz="2000" b="1" dirty="0" err="1" smtClean="0"/>
              <a:t>reproduction</a:t>
            </a:r>
            <a:r>
              <a:rPr lang="de-DE" sz="2000" dirty="0" smtClean="0"/>
              <a:t>, </a:t>
            </a:r>
            <a:r>
              <a:rPr lang="de-DE" sz="2000" dirty="0" err="1" smtClean="0"/>
              <a:t>this</a:t>
            </a:r>
            <a:r>
              <a:rPr lang="de-DE" sz="2000" dirty="0" smtClean="0"/>
              <a:t> time </a:t>
            </a:r>
            <a:r>
              <a:rPr lang="de-DE" sz="2000" dirty="0" err="1" smtClean="0"/>
              <a:t>at</a:t>
            </a:r>
            <a:r>
              <a:rPr lang="de-DE" sz="2000" dirty="0" smtClean="0"/>
              <a:t> </a:t>
            </a:r>
            <a:r>
              <a:rPr lang="de-DE" sz="2000" dirty="0" err="1" smtClean="0"/>
              <a:t>the</a:t>
            </a:r>
            <a:r>
              <a:rPr lang="de-DE" sz="2000" dirty="0" smtClean="0"/>
              <a:t> terminal.</a:t>
            </a:r>
          </a:p>
          <a:p>
            <a:pPr>
              <a:buClr>
                <a:srgbClr val="0070C0"/>
              </a:buClr>
            </a:pPr>
            <a:r>
              <a:rPr lang="de-DE" sz="2000" dirty="0" smtClean="0"/>
              <a:t>German </a:t>
            </a:r>
            <a:r>
              <a:rPr lang="de-DE" sz="2000" dirty="0" err="1" smtClean="0"/>
              <a:t>legislator</a:t>
            </a:r>
            <a:r>
              <a:rPr lang="de-DE" sz="2000" dirty="0" smtClean="0"/>
              <a:t>: "</a:t>
            </a:r>
            <a:r>
              <a:rPr lang="de-DE" sz="2000" i="1" dirty="0" smtClean="0"/>
              <a:t>a </a:t>
            </a:r>
            <a:r>
              <a:rPr lang="de-DE" sz="2000" i="1" dirty="0" err="1" smtClean="0"/>
              <a:t>use</a:t>
            </a:r>
            <a:r>
              <a:rPr lang="de-DE" sz="2000" i="1" dirty="0" smtClean="0"/>
              <a:t> </a:t>
            </a:r>
            <a:r>
              <a:rPr lang="de-DE" sz="2000" b="1" i="1" dirty="0" err="1" smtClean="0"/>
              <a:t>equivalent</a:t>
            </a:r>
            <a:r>
              <a:rPr lang="de-DE" sz="2000" i="1" dirty="0" smtClean="0"/>
              <a:t> </a:t>
            </a:r>
            <a:r>
              <a:rPr lang="de-DE" sz="2000" i="1" dirty="0" err="1" smtClean="0"/>
              <a:t>to</a:t>
            </a:r>
            <a:r>
              <a:rPr lang="de-DE" sz="2000" i="1" dirty="0" smtClean="0"/>
              <a:t> </a:t>
            </a:r>
            <a:r>
              <a:rPr lang="de-DE" sz="2000" i="1" dirty="0" err="1" smtClean="0"/>
              <a:t>analogue</a:t>
            </a:r>
            <a:r>
              <a:rPr lang="de-DE" sz="2000" i="1" dirty="0" smtClean="0"/>
              <a:t> </a:t>
            </a:r>
            <a:r>
              <a:rPr lang="de-DE" sz="2000" i="1" dirty="0" err="1" smtClean="0"/>
              <a:t>use</a:t>
            </a:r>
            <a:r>
              <a:rPr lang="de-DE" sz="2000" i="1" dirty="0" smtClean="0"/>
              <a:t> </a:t>
            </a:r>
            <a:r>
              <a:rPr lang="de-DE" sz="2000" i="1" dirty="0" err="1" smtClean="0"/>
              <a:t>of</a:t>
            </a:r>
            <a:r>
              <a:rPr lang="de-DE" sz="2000" i="1" dirty="0" smtClean="0"/>
              <a:t> </a:t>
            </a:r>
            <a:r>
              <a:rPr lang="de-DE" sz="2000" i="1" dirty="0" err="1" smtClean="0"/>
              <a:t>the</a:t>
            </a:r>
            <a:r>
              <a:rPr lang="de-DE" sz="2000" i="1" dirty="0" smtClean="0"/>
              <a:t> </a:t>
            </a:r>
            <a:r>
              <a:rPr lang="de-DE" sz="2000" i="1" dirty="0" err="1" smtClean="0"/>
              <a:t>physical</a:t>
            </a:r>
            <a:r>
              <a:rPr lang="de-DE" sz="2000" i="1" dirty="0" smtClean="0"/>
              <a:t> </a:t>
            </a:r>
            <a:r>
              <a:rPr lang="de-DE" sz="2000" i="1" dirty="0" err="1" smtClean="0"/>
              <a:t>book</a:t>
            </a:r>
            <a:r>
              <a:rPr lang="de-DE" sz="2000" dirty="0" smtClean="0"/>
              <a:t>"</a:t>
            </a:r>
            <a:endParaRPr lang="de-DE" sz="2000" b="1" dirty="0" smtClean="0">
              <a:solidFill>
                <a:srgbClr val="0070C0"/>
              </a:solidFill>
            </a:endParaRPr>
          </a:p>
          <a:p>
            <a:pPr>
              <a:buClr>
                <a:srgbClr val="0070C0"/>
              </a:buClr>
            </a:pPr>
            <a:r>
              <a:rPr lang="de-DE" sz="2000" dirty="0" smtClean="0"/>
              <a:t>German </a:t>
            </a:r>
            <a:r>
              <a:rPr lang="de-DE" sz="2000" dirty="0" err="1" smtClean="0"/>
              <a:t>law</a:t>
            </a:r>
            <a:r>
              <a:rPr lang="de-DE" sz="2000" dirty="0" smtClean="0"/>
              <a:t>: "</a:t>
            </a:r>
            <a:r>
              <a:rPr lang="de-DE" sz="2000" i="1" dirty="0" err="1" smtClean="0"/>
              <a:t>reading</a:t>
            </a:r>
            <a:r>
              <a:rPr lang="de-DE" sz="2000" i="1" dirty="0" smtClean="0"/>
              <a:t> </a:t>
            </a:r>
            <a:r>
              <a:rPr lang="de-DE" sz="2000" i="1" dirty="0" err="1" smtClean="0"/>
              <a:t>terminals</a:t>
            </a:r>
            <a:r>
              <a:rPr lang="de-DE" sz="2000" dirty="0" smtClean="0"/>
              <a:t>"</a:t>
            </a:r>
            <a:endParaRPr lang="de-DE" sz="2000" dirty="0" smtClean="0">
              <a:solidFill>
                <a:srgbClr val="0070C0"/>
              </a:solidFill>
            </a:endParaRPr>
          </a:p>
          <a:p>
            <a:pPr>
              <a:buClr>
                <a:srgbClr val="0070C0"/>
              </a:buClr>
            </a:pPr>
            <a:r>
              <a:rPr lang="de-DE" sz="2000" dirty="0" err="1" smtClean="0"/>
              <a:t>Article</a:t>
            </a:r>
            <a:r>
              <a:rPr lang="de-DE" sz="2000" dirty="0" smtClean="0"/>
              <a:t> 5 (3) </a:t>
            </a:r>
            <a:r>
              <a:rPr lang="de-DE" sz="2000" dirty="0" err="1" smtClean="0"/>
              <a:t>lit</a:t>
            </a:r>
            <a:r>
              <a:rPr lang="de-DE" sz="2000" dirty="0" smtClean="0"/>
              <a:t>. n) </a:t>
            </a:r>
            <a:r>
              <a:rPr lang="de-DE" sz="2000" dirty="0" err="1" smtClean="0"/>
              <a:t>as</a:t>
            </a:r>
            <a:r>
              <a:rPr lang="de-DE" sz="2000" dirty="0" smtClean="0"/>
              <a:t> a </a:t>
            </a:r>
            <a:r>
              <a:rPr lang="de-DE" sz="2000" dirty="0" err="1" smtClean="0"/>
              <a:t>limitation</a:t>
            </a:r>
            <a:r>
              <a:rPr lang="de-DE" sz="2000" dirty="0" smtClean="0"/>
              <a:t> </a:t>
            </a:r>
            <a:r>
              <a:rPr lang="de-DE" sz="2000" dirty="0" err="1" smtClean="0"/>
              <a:t>to</a:t>
            </a:r>
            <a:r>
              <a:rPr lang="de-DE" sz="2000" dirty="0" smtClean="0"/>
              <a:t> </a:t>
            </a:r>
            <a:r>
              <a:rPr lang="de-DE" sz="2000" dirty="0" err="1" smtClean="0"/>
              <a:t>the</a:t>
            </a:r>
            <a:r>
              <a:rPr lang="de-DE" sz="2000" dirty="0" smtClean="0"/>
              <a:t> </a:t>
            </a:r>
            <a:r>
              <a:rPr lang="de-DE" sz="2000" b="1" dirty="0" err="1" smtClean="0"/>
              <a:t>right</a:t>
            </a:r>
            <a:r>
              <a:rPr lang="de-DE" sz="2000" b="1" dirty="0" smtClean="0"/>
              <a:t> </a:t>
            </a:r>
            <a:r>
              <a:rPr lang="de-DE" sz="2000" b="1" dirty="0" err="1" smtClean="0"/>
              <a:t>of</a:t>
            </a:r>
            <a:r>
              <a:rPr lang="de-DE" sz="2000" b="1" dirty="0" smtClean="0"/>
              <a:t> </a:t>
            </a:r>
            <a:r>
              <a:rPr lang="de-DE" sz="2000" b="1" dirty="0" err="1" smtClean="0"/>
              <a:t>making</a:t>
            </a:r>
            <a:r>
              <a:rPr lang="de-DE" sz="2000" b="1" dirty="0" smtClean="0"/>
              <a:t> </a:t>
            </a:r>
            <a:r>
              <a:rPr lang="de-DE" sz="2000" b="1" dirty="0" err="1" smtClean="0"/>
              <a:t>available</a:t>
            </a:r>
            <a:endParaRPr lang="de-DE" sz="2000" b="1" dirty="0" smtClean="0"/>
          </a:p>
          <a:p>
            <a:pPr>
              <a:buClr>
                <a:srgbClr val="0070C0"/>
              </a:buClr>
            </a:pPr>
            <a:r>
              <a:rPr lang="de-DE" sz="2000" b="1" dirty="0" err="1" smtClean="0"/>
              <a:t>Article</a:t>
            </a:r>
            <a:r>
              <a:rPr lang="de-DE" sz="2000" b="1" dirty="0" smtClean="0"/>
              <a:t> 5 (5) </a:t>
            </a:r>
            <a:r>
              <a:rPr lang="de-DE" sz="2000" dirty="0" smtClean="0"/>
              <a:t>– </a:t>
            </a:r>
            <a:r>
              <a:rPr lang="de-DE" sz="2000" dirty="0" smtClean="0">
                <a:solidFill>
                  <a:srgbClr val="0070C0"/>
                </a:solidFill>
              </a:rPr>
              <a:t>(1) </a:t>
            </a:r>
            <a:r>
              <a:rPr lang="de-DE" sz="2000" dirty="0" err="1" smtClean="0"/>
              <a:t>how</a:t>
            </a:r>
            <a:r>
              <a:rPr lang="de-DE" sz="2000" dirty="0" smtClean="0"/>
              <a:t> </a:t>
            </a:r>
            <a:r>
              <a:rPr lang="de-DE" sz="2000" dirty="0" err="1" smtClean="0"/>
              <a:t>to</a:t>
            </a:r>
            <a:r>
              <a:rPr lang="de-DE" sz="2000" dirty="0" smtClean="0"/>
              <a:t> </a:t>
            </a:r>
            <a:r>
              <a:rPr lang="de-DE" sz="2000" dirty="0" err="1" smtClean="0"/>
              <a:t>define</a:t>
            </a:r>
            <a:r>
              <a:rPr lang="de-DE" sz="2000" dirty="0" smtClean="0"/>
              <a:t> </a:t>
            </a:r>
            <a:r>
              <a:rPr lang="de-DE" sz="2000" dirty="0" err="1" smtClean="0"/>
              <a:t>adequate</a:t>
            </a:r>
            <a:r>
              <a:rPr lang="de-DE" sz="2000" dirty="0" smtClean="0"/>
              <a:t> </a:t>
            </a:r>
            <a:r>
              <a:rPr lang="de-DE" sz="2000" dirty="0" err="1" smtClean="0"/>
              <a:t>means</a:t>
            </a:r>
            <a:r>
              <a:rPr lang="de-DE" sz="2000" dirty="0" smtClean="0"/>
              <a:t> </a:t>
            </a:r>
            <a:r>
              <a:rPr lang="de-DE" sz="2000" dirty="0" err="1" smtClean="0"/>
              <a:t>of</a:t>
            </a:r>
            <a:r>
              <a:rPr lang="de-DE" sz="2000" dirty="0" smtClean="0"/>
              <a:t> </a:t>
            </a:r>
            <a:r>
              <a:rPr lang="de-DE" sz="2000" dirty="0" err="1" smtClean="0"/>
              <a:t>studying</a:t>
            </a:r>
            <a:r>
              <a:rPr lang="de-DE" sz="2000" dirty="0" smtClean="0"/>
              <a:t> a </a:t>
            </a:r>
            <a:r>
              <a:rPr lang="de-DE" sz="2000" dirty="0" err="1" smtClean="0"/>
              <a:t>text</a:t>
            </a:r>
            <a:r>
              <a:rPr lang="de-DE" sz="2000" dirty="0" smtClean="0"/>
              <a:t> in </a:t>
            </a:r>
            <a:r>
              <a:rPr lang="de-DE" sz="2000" dirty="0" err="1" smtClean="0"/>
              <a:t>today's</a:t>
            </a:r>
            <a:r>
              <a:rPr lang="de-DE" sz="2000" dirty="0" smtClean="0"/>
              <a:t> </a:t>
            </a:r>
            <a:r>
              <a:rPr lang="de-DE" sz="2000" dirty="0" err="1" smtClean="0"/>
              <a:t>world</a:t>
            </a:r>
            <a:r>
              <a:rPr lang="de-DE" sz="2000" dirty="0" smtClean="0"/>
              <a:t>? </a:t>
            </a:r>
            <a:r>
              <a:rPr lang="de-DE" sz="2000" dirty="0" smtClean="0">
                <a:solidFill>
                  <a:srgbClr val="0070C0"/>
                </a:solidFill>
              </a:rPr>
              <a:t>(2) </a:t>
            </a:r>
            <a:r>
              <a:rPr lang="de-DE" sz="2000" dirty="0" err="1" smtClean="0"/>
              <a:t>what</a:t>
            </a:r>
            <a:r>
              <a:rPr lang="de-DE" sz="2000" dirty="0" smtClean="0"/>
              <a:t> </a:t>
            </a:r>
            <a:r>
              <a:rPr lang="de-DE" sz="2000" dirty="0" err="1" smtClean="0"/>
              <a:t>is</a:t>
            </a:r>
            <a:r>
              <a:rPr lang="de-DE" sz="2000" dirty="0" smtClean="0"/>
              <a:t> </a:t>
            </a:r>
            <a:r>
              <a:rPr lang="de-DE" sz="2000" dirty="0" err="1" smtClean="0"/>
              <a:t>reasonable</a:t>
            </a:r>
            <a:r>
              <a:rPr lang="de-DE" sz="2000" dirty="0" smtClean="0"/>
              <a:t> in light </a:t>
            </a:r>
            <a:r>
              <a:rPr lang="de-DE" sz="2000" dirty="0" err="1" smtClean="0"/>
              <a:t>of</a:t>
            </a:r>
            <a:r>
              <a:rPr lang="de-DE" sz="2000" dirty="0" smtClean="0"/>
              <a:t> </a:t>
            </a:r>
            <a:r>
              <a:rPr lang="de-DE" sz="2000" dirty="0" err="1" smtClean="0"/>
              <a:t>the</a:t>
            </a:r>
            <a:r>
              <a:rPr lang="de-DE" sz="2000" dirty="0" smtClean="0"/>
              <a:t> </a:t>
            </a:r>
            <a:r>
              <a:rPr lang="de-DE" sz="2000" dirty="0" err="1" smtClean="0"/>
              <a:t>publisher's</a:t>
            </a:r>
            <a:r>
              <a:rPr lang="de-DE" sz="2000" dirty="0" smtClean="0"/>
              <a:t> </a:t>
            </a:r>
            <a:r>
              <a:rPr lang="de-DE" sz="2000" dirty="0" err="1" smtClean="0"/>
              <a:t>core</a:t>
            </a:r>
            <a:r>
              <a:rPr lang="de-DE" sz="2000" dirty="0" smtClean="0"/>
              <a:t> </a:t>
            </a:r>
            <a:r>
              <a:rPr lang="de-DE" sz="2000" dirty="0" err="1" smtClean="0"/>
              <a:t>business</a:t>
            </a:r>
            <a:r>
              <a:rPr lang="de-DE" sz="2000" dirty="0" smtClean="0"/>
              <a:t> </a:t>
            </a:r>
            <a:r>
              <a:rPr lang="de-DE" sz="2000" dirty="0" err="1" smtClean="0"/>
              <a:t>nowadays</a:t>
            </a:r>
            <a:r>
              <a:rPr lang="de-DE" sz="2000" dirty="0" smtClean="0"/>
              <a:t> also </a:t>
            </a:r>
            <a:r>
              <a:rPr lang="de-DE" sz="2000" dirty="0" err="1" smtClean="0"/>
              <a:t>including</a:t>
            </a:r>
            <a:r>
              <a:rPr lang="de-DE" sz="2000" dirty="0" smtClean="0"/>
              <a:t> </a:t>
            </a:r>
            <a:r>
              <a:rPr lang="de-DE" sz="2000" dirty="0" err="1" smtClean="0"/>
              <a:t>e-books</a:t>
            </a:r>
            <a:endParaRPr lang="de-DE" sz="2000" dirty="0" smtClean="0"/>
          </a:p>
        </p:txBody>
      </p:sp>
    </p:spTree>
    <p:extLst>
      <p:ext uri="{BB962C8B-B14F-4D97-AF65-F5344CB8AC3E}">
        <p14:creationId xmlns:p14="http://schemas.microsoft.com/office/powerpoint/2010/main" val="28784072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147"/>
                                        </p:tgtEl>
                                        <p:attrNameLst>
                                          <p:attrName>style.visibility</p:attrName>
                                        </p:attrNameLst>
                                      </p:cBhvr>
                                      <p:to>
                                        <p:strVal val="visible"/>
                                      </p:to>
                                    </p:set>
                                    <p:animEffect transition="in" filter="fade">
                                      <p:cBhvr>
                                        <p:cTn id="7" dur="250"/>
                                        <p:tgtEl>
                                          <p:spTgt spid="6147"/>
                                        </p:tgtEl>
                                      </p:cBhvr>
                                    </p:animEffect>
                                  </p:childTnLst>
                                </p:cTn>
                              </p:par>
                            </p:childTnLst>
                          </p:cTn>
                        </p:par>
                        <p:par>
                          <p:cTn id="8" fill="hold">
                            <p:stCondLst>
                              <p:cond delay="775"/>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75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5">
                                            <p:txEl>
                                              <p:pRg st="2" end="2"/>
                                            </p:txEl>
                                          </p:spTgt>
                                        </p:tgtEl>
                                        <p:attrNameLst>
                                          <p:attrName>style.visibility</p:attrName>
                                        </p:attrNameLst>
                                      </p:cBhvr>
                                      <p:to>
                                        <p:strVal val="visible"/>
                                      </p:to>
                                    </p:set>
                                    <p:animEffect transition="in" filter="fade">
                                      <p:cBhvr>
                                        <p:cTn id="16" dur="750"/>
                                        <p:tgtEl>
                                          <p:spTgt spid="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Effect transition="in" filter="fade">
                                      <p:cBhvr>
                                        <p:cTn id="21" dur="750"/>
                                        <p:tgtEl>
                                          <p:spTgt spid="5">
                                            <p:txEl>
                                              <p:pRg st="3" end="3"/>
                                            </p:txEl>
                                          </p:spTgt>
                                        </p:tgtEl>
                                      </p:cBhvr>
                                    </p:animEffect>
                                  </p:childTnLst>
                                </p:cTn>
                              </p:par>
                              <p:par>
                                <p:cTn id="22" presetID="10" presetClass="entr" presetSubtype="0" fill="hold" nodeType="withEffect">
                                  <p:stCondLst>
                                    <p:cond delay="200"/>
                                  </p:stCondLst>
                                  <p:childTnLst>
                                    <p:set>
                                      <p:cBhvr>
                                        <p:cTn id="23" dur="1" fill="hold">
                                          <p:stCondLst>
                                            <p:cond delay="0"/>
                                          </p:stCondLst>
                                        </p:cTn>
                                        <p:tgtEl>
                                          <p:spTgt spid="5">
                                            <p:txEl>
                                              <p:pRg st="4" end="4"/>
                                            </p:txEl>
                                          </p:spTgt>
                                        </p:tgtEl>
                                        <p:attrNameLst>
                                          <p:attrName>style.visibility</p:attrName>
                                        </p:attrNameLst>
                                      </p:cBhvr>
                                      <p:to>
                                        <p:strVal val="visible"/>
                                      </p:to>
                                    </p:set>
                                    <p:animEffect transition="in" filter="fade">
                                      <p:cBhvr>
                                        <p:cTn id="24" dur="750"/>
                                        <p:tgtEl>
                                          <p:spTgt spid="5">
                                            <p:txEl>
                                              <p:pRg st="4" end="4"/>
                                            </p:txEl>
                                          </p:spTgt>
                                        </p:tgtEl>
                                      </p:cBhvr>
                                    </p:animEffect>
                                  </p:childTnLst>
                                </p:cTn>
                              </p:par>
                              <p:par>
                                <p:cTn id="25" presetID="10" presetClass="entr" presetSubtype="0" fill="hold" nodeType="withEffect">
                                  <p:stCondLst>
                                    <p:cond delay="40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750"/>
                                        <p:tgtEl>
                                          <p:spTgt spid="5">
                                            <p:txEl>
                                              <p:pRg st="5" end="5"/>
                                            </p:txEl>
                                          </p:spTgt>
                                        </p:tgtEl>
                                      </p:cBhvr>
                                    </p:animEffect>
                                  </p:childTnLst>
                                </p:cTn>
                              </p:par>
                              <p:par>
                                <p:cTn id="28" presetID="10" presetClass="entr" presetSubtype="0" fill="hold" nodeType="withEffect">
                                  <p:stCondLst>
                                    <p:cond delay="600"/>
                                  </p:stCondLst>
                                  <p:childTnLst>
                                    <p:set>
                                      <p:cBhvr>
                                        <p:cTn id="29" dur="1" fill="hold">
                                          <p:stCondLst>
                                            <p:cond delay="0"/>
                                          </p:stCondLst>
                                        </p:cTn>
                                        <p:tgtEl>
                                          <p:spTgt spid="5">
                                            <p:txEl>
                                              <p:pRg st="6" end="6"/>
                                            </p:txEl>
                                          </p:spTgt>
                                        </p:tgtEl>
                                        <p:attrNameLst>
                                          <p:attrName>style.visibility</p:attrName>
                                        </p:attrNameLst>
                                      </p:cBhvr>
                                      <p:to>
                                        <p:strVal val="visible"/>
                                      </p:to>
                                    </p:set>
                                    <p:animEffect transition="in" filter="fade">
                                      <p:cBhvr>
                                        <p:cTn id="30" dur="75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err="1" smtClean="0">
                <a:solidFill>
                  <a:schemeClr val="accent1"/>
                </a:solidFill>
              </a:rPr>
              <a:t>Printing</a:t>
            </a:r>
            <a:r>
              <a:rPr lang="de-DE" dirty="0" smtClean="0">
                <a:solidFill>
                  <a:schemeClr val="accent1"/>
                </a:solidFill>
              </a:rPr>
              <a:t> &amp; </a:t>
            </a:r>
            <a:r>
              <a:rPr lang="de-DE" dirty="0" err="1" smtClean="0">
                <a:solidFill>
                  <a:schemeClr val="accent1"/>
                </a:solidFill>
              </a:rPr>
              <a:t>Storing</a:t>
            </a:r>
            <a:r>
              <a:rPr lang="de-DE" dirty="0" smtClean="0">
                <a:solidFill>
                  <a:schemeClr val="accent1"/>
                </a:solidFill>
              </a:rPr>
              <a:t> Option</a:t>
            </a:r>
            <a:endParaRPr lang="de-DE" dirty="0">
              <a:solidFill>
                <a:schemeClr val="accent1"/>
              </a:solidFill>
            </a:endParaRPr>
          </a:p>
        </p:txBody>
      </p:sp>
      <p:sp>
        <p:nvSpPr>
          <p:cNvPr id="5" name="Rectangle 3"/>
          <p:cNvSpPr txBox="1">
            <a:spLocks noChangeArrowheads="1"/>
          </p:cNvSpPr>
          <p:nvPr/>
        </p:nvSpPr>
        <p:spPr bwMode="auto">
          <a:xfrm>
            <a:off x="266400" y="1120101"/>
            <a:ext cx="8541656" cy="382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err="1" smtClean="0"/>
              <a:t>Privileged</a:t>
            </a:r>
            <a:r>
              <a:rPr lang="de-DE" dirty="0" smtClean="0"/>
              <a:t> Institution / Person</a:t>
            </a:r>
          </a:p>
          <a:p>
            <a:pPr marL="0" indent="0">
              <a:buClr>
                <a:srgbClr val="000066"/>
              </a:buClr>
              <a:buFontTx/>
              <a:buNone/>
              <a:tabLst>
                <a:tab pos="1439863" algn="l"/>
              </a:tabLst>
            </a:pPr>
            <a:endParaRPr lang="de-DE" sz="1200" dirty="0" smtClean="0"/>
          </a:p>
          <a:p>
            <a:pPr>
              <a:buClr>
                <a:srgbClr val="0070C0"/>
              </a:buClr>
            </a:pPr>
            <a:r>
              <a:rPr lang="de-DE" sz="2000" dirty="0" smtClean="0"/>
              <a:t>CJEU</a:t>
            </a:r>
            <a:endParaRPr lang="de-DE" sz="2000" dirty="0"/>
          </a:p>
          <a:p>
            <a:pPr marL="361950" indent="0">
              <a:buNone/>
            </a:pPr>
            <a:r>
              <a:rPr lang="de-DE" sz="2000" dirty="0" smtClean="0"/>
              <a:t>"</a:t>
            </a:r>
            <a:r>
              <a:rPr lang="en-GB" sz="2000" i="1" dirty="0" smtClean="0"/>
              <a:t>Such </a:t>
            </a:r>
            <a:r>
              <a:rPr lang="en-GB" sz="2000" i="1" dirty="0"/>
              <a:t>acts of </a:t>
            </a:r>
            <a:r>
              <a:rPr lang="en-GB" sz="2000" i="1" dirty="0" smtClean="0"/>
              <a:t>reproduction </a:t>
            </a:r>
            <a:r>
              <a:rPr lang="en-GB" sz="2000" dirty="0" smtClean="0"/>
              <a:t>[…]</a:t>
            </a:r>
            <a:r>
              <a:rPr lang="en-GB" sz="2000" i="1" dirty="0" smtClean="0"/>
              <a:t> also </a:t>
            </a:r>
            <a:r>
              <a:rPr lang="en-GB" sz="2000" b="1" i="1" dirty="0" smtClean="0"/>
              <a:t>cannot</a:t>
            </a:r>
            <a:r>
              <a:rPr lang="en-GB" sz="2000" i="1" dirty="0" smtClean="0"/>
              <a:t> </a:t>
            </a:r>
            <a:r>
              <a:rPr lang="en-GB" sz="2000" i="1" dirty="0"/>
              <a:t>be permitted under an ancillary right stemming from the combined provisions </a:t>
            </a:r>
            <a:r>
              <a:rPr lang="en-GB" sz="2000" i="1" dirty="0" smtClean="0"/>
              <a:t>of Articles </a:t>
            </a:r>
            <a:r>
              <a:rPr lang="en-GB" sz="2000" i="1" dirty="0"/>
              <a:t>5(2)(c) and 5(3)(n) of Directive </a:t>
            </a:r>
            <a:r>
              <a:rPr lang="en-GB" sz="2000" i="1" dirty="0" smtClean="0"/>
              <a:t>2001/29 </a:t>
            </a:r>
            <a:r>
              <a:rPr lang="en-GB" sz="2000" dirty="0" smtClean="0"/>
              <a:t>[…]</a:t>
            </a:r>
            <a:r>
              <a:rPr lang="en-GB" sz="2000" i="1" dirty="0" smtClean="0"/>
              <a:t>. </a:t>
            </a:r>
            <a:r>
              <a:rPr lang="en-GB" sz="2000" i="1" dirty="0"/>
              <a:t>Moreover, since those </a:t>
            </a:r>
            <a:r>
              <a:rPr lang="en-GB" sz="2000" i="1" dirty="0" smtClean="0"/>
              <a:t>acts are </a:t>
            </a:r>
            <a:r>
              <a:rPr lang="en-GB" sz="2000" b="1" i="1" dirty="0"/>
              <a:t>carried out not by the establishments </a:t>
            </a:r>
            <a:r>
              <a:rPr lang="en-GB" sz="2000" i="1" dirty="0"/>
              <a:t>referred to in Article 5(3)(n) of Directive 2001/29</a:t>
            </a:r>
            <a:r>
              <a:rPr lang="en-GB" sz="2000" i="1" dirty="0" smtClean="0"/>
              <a:t>, but </a:t>
            </a:r>
            <a:r>
              <a:rPr lang="en-GB" sz="2000" i="1" dirty="0"/>
              <a:t>rather by the users of the dedicated terminals installed within those establishments, </a:t>
            </a:r>
            <a:r>
              <a:rPr lang="en-GB" sz="2000" i="1" dirty="0" smtClean="0"/>
              <a:t>they </a:t>
            </a:r>
            <a:r>
              <a:rPr lang="en-GB" sz="2000" b="1" i="1" dirty="0" smtClean="0"/>
              <a:t>cannot</a:t>
            </a:r>
            <a:r>
              <a:rPr lang="en-GB" sz="2000" i="1" dirty="0" smtClean="0"/>
              <a:t> </a:t>
            </a:r>
            <a:r>
              <a:rPr lang="en-GB" sz="2000" i="1" dirty="0"/>
              <a:t>be authorised under that </a:t>
            </a:r>
            <a:r>
              <a:rPr lang="en-GB" sz="2000" i="1" dirty="0" smtClean="0"/>
              <a:t>provision</a:t>
            </a:r>
            <a:r>
              <a:rPr lang="en-GB" sz="2000" dirty="0" smtClean="0"/>
              <a:t>.</a:t>
            </a:r>
            <a:r>
              <a:rPr lang="de-DE" sz="2000" dirty="0" smtClean="0"/>
              <a:t>"</a:t>
            </a:r>
          </a:p>
        </p:txBody>
      </p:sp>
    </p:spTree>
    <p:extLst>
      <p:ext uri="{BB962C8B-B14F-4D97-AF65-F5344CB8AC3E}">
        <p14:creationId xmlns:p14="http://schemas.microsoft.com/office/powerpoint/2010/main" val="33462589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750"/>
                                        <p:tgtEl>
                                          <p:spTgt spid="5">
                                            <p:txEl>
                                              <p:pRg st="2" end="2"/>
                                            </p:txEl>
                                          </p:spTgt>
                                        </p:tgtEl>
                                      </p:cBhvr>
                                    </p:animEffect>
                                  </p:childTnLst>
                                </p:cTn>
                              </p:par>
                              <p:par>
                                <p:cTn id="13" presetID="10" presetClass="entr" presetSubtype="0" fill="hold" nodeType="withEffect">
                                  <p:stCondLst>
                                    <p:cond delay="2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108000" y="108000"/>
            <a:ext cx="8928000" cy="4932000"/>
          </a:xfrm>
          <a:prstGeom prst="rect">
            <a:avLst/>
          </a:prstGeom>
        </p:spPr>
      </p:pic>
      <p:sp>
        <p:nvSpPr>
          <p:cNvPr id="6" name="2D Shape"/>
          <p:cNvSpPr/>
          <p:nvPr/>
        </p:nvSpPr>
        <p:spPr>
          <a:xfrm flipH="1">
            <a:off x="259159" y="3181350"/>
            <a:ext cx="4074713" cy="1746362"/>
          </a:xfrm>
          <a:custGeom>
            <a:avLst/>
            <a:gdLst>
              <a:gd name="connsiteX0" fmla="*/ 0 w 3377402"/>
              <a:gd name="connsiteY0" fmla="*/ 0 h 2920763"/>
              <a:gd name="connsiteX1" fmla="*/ 3377402 w 3377402"/>
              <a:gd name="connsiteY1" fmla="*/ 0 h 2920763"/>
              <a:gd name="connsiteX2" fmla="*/ 3377402 w 3377402"/>
              <a:gd name="connsiteY2" fmla="*/ 2920763 h 2920763"/>
              <a:gd name="connsiteX3" fmla="*/ 0 w 3377402"/>
              <a:gd name="connsiteY3" fmla="*/ 2920763 h 2920763"/>
              <a:gd name="connsiteX4" fmla="*/ 0 w 3377402"/>
              <a:gd name="connsiteY4" fmla="*/ 0 h 2920763"/>
              <a:gd name="connsiteX0" fmla="*/ 905774 w 3377402"/>
              <a:gd name="connsiteY0" fmla="*/ 957532 h 2920763"/>
              <a:gd name="connsiteX1" fmla="*/ 3377402 w 3377402"/>
              <a:gd name="connsiteY1" fmla="*/ 0 h 2920763"/>
              <a:gd name="connsiteX2" fmla="*/ 3377402 w 3377402"/>
              <a:gd name="connsiteY2" fmla="*/ 2920763 h 2920763"/>
              <a:gd name="connsiteX3" fmla="*/ 0 w 3377402"/>
              <a:gd name="connsiteY3" fmla="*/ 2920763 h 2920763"/>
              <a:gd name="connsiteX4" fmla="*/ 905774 w 3377402"/>
              <a:gd name="connsiteY4" fmla="*/ 957532 h 2920763"/>
              <a:gd name="connsiteX0" fmla="*/ 388189 w 3377402"/>
              <a:gd name="connsiteY0" fmla="*/ 0 h 2920763"/>
              <a:gd name="connsiteX1" fmla="*/ 3377402 w 3377402"/>
              <a:gd name="connsiteY1" fmla="*/ 0 h 2920763"/>
              <a:gd name="connsiteX2" fmla="*/ 3377402 w 3377402"/>
              <a:gd name="connsiteY2" fmla="*/ 2920763 h 2920763"/>
              <a:gd name="connsiteX3" fmla="*/ 0 w 3377402"/>
              <a:gd name="connsiteY3" fmla="*/ 2920763 h 2920763"/>
              <a:gd name="connsiteX4" fmla="*/ 388189 w 3377402"/>
              <a:gd name="connsiteY4" fmla="*/ 0 h 2920763"/>
              <a:gd name="connsiteX0" fmla="*/ 388189 w 3377402"/>
              <a:gd name="connsiteY0" fmla="*/ 0 h 2920763"/>
              <a:gd name="connsiteX1" fmla="*/ 2790806 w 3377402"/>
              <a:gd name="connsiteY1" fmla="*/ 1009291 h 2920763"/>
              <a:gd name="connsiteX2" fmla="*/ 3377402 w 3377402"/>
              <a:gd name="connsiteY2" fmla="*/ 2920763 h 2920763"/>
              <a:gd name="connsiteX3" fmla="*/ 0 w 3377402"/>
              <a:gd name="connsiteY3" fmla="*/ 2920763 h 2920763"/>
              <a:gd name="connsiteX4" fmla="*/ 388189 w 3377402"/>
              <a:gd name="connsiteY4" fmla="*/ 0 h 2920763"/>
              <a:gd name="connsiteX0" fmla="*/ 388189 w 3377402"/>
              <a:gd name="connsiteY0" fmla="*/ 0 h 2920763"/>
              <a:gd name="connsiteX1" fmla="*/ 3360149 w 3377402"/>
              <a:gd name="connsiteY1" fmla="*/ 396816 h 2920763"/>
              <a:gd name="connsiteX2" fmla="*/ 3377402 w 3377402"/>
              <a:gd name="connsiteY2" fmla="*/ 2920763 h 2920763"/>
              <a:gd name="connsiteX3" fmla="*/ 0 w 3377402"/>
              <a:gd name="connsiteY3" fmla="*/ 2920763 h 2920763"/>
              <a:gd name="connsiteX4" fmla="*/ 388189 w 3377402"/>
              <a:gd name="connsiteY4" fmla="*/ 0 h 2920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77402" h="2920763">
                <a:moveTo>
                  <a:pt x="388189" y="0"/>
                </a:moveTo>
                <a:lnTo>
                  <a:pt x="3360149" y="396816"/>
                </a:lnTo>
                <a:lnTo>
                  <a:pt x="3377402" y="2920763"/>
                </a:lnTo>
                <a:lnTo>
                  <a:pt x="0" y="2920763"/>
                </a:lnTo>
                <a:lnTo>
                  <a:pt x="388189" y="0"/>
                </a:ln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Section Divider Title"/>
          <p:cNvSpPr txBox="1">
            <a:spLocks/>
          </p:cNvSpPr>
          <p:nvPr/>
        </p:nvSpPr>
        <p:spPr>
          <a:xfrm>
            <a:off x="428625" y="3581401"/>
            <a:ext cx="3207939" cy="1128822"/>
          </a:xfrm>
          <a:prstGeom prst="rect">
            <a:avLst/>
          </a:prstGeom>
          <a:ln w="12700" cap="rnd" cmpd="sng" algn="ctr">
            <a:noFill/>
            <a:prstDash val="solid"/>
          </a:ln>
        </p:spPr>
        <p:txBody>
          <a:bodyPr vert="horz" wrap="square" lIns="0" tIns="36000" rIns="0" bIns="36000" rtlCol="0" anchor="b" anchorCtr="0">
            <a:noAutofit/>
          </a:bodyPr>
          <a:lstStyle>
            <a:lvl1pPr marL="0" algn="l" defTabSz="914400" rtl="0" eaLnBrk="1" latinLnBrk="0" hangingPunct="1">
              <a:buNone/>
              <a:defRPr sz="2800" b="0" i="0" u="none" kern="1200" cap="none" baseline="0">
                <a:solidFill>
                  <a:schemeClr val="bg1"/>
                </a:solidFill>
                <a:uFill>
                  <a:solidFill>
                    <a:schemeClr val="tx1"/>
                  </a:solidFill>
                </a:uFill>
                <a:latin typeface="+mj-lt"/>
                <a:ea typeface="+mj-ea"/>
                <a:cs typeface="+mj-cs"/>
              </a:defRPr>
            </a:lvl1pPr>
          </a:lstStyle>
          <a:p>
            <a:r>
              <a:rPr lang="en-GB" sz="2400" b="1" dirty="0" smtClean="0"/>
              <a:t>The Exception of Article 5 (3) lit. n) of the Directive 2001/29</a:t>
            </a:r>
            <a:endParaRPr lang="en-GB" sz="2000" b="1" i="1" dirty="0">
              <a:solidFill>
                <a:srgbClr val="002060"/>
              </a:solidFill>
            </a:endParaRPr>
          </a:p>
        </p:txBody>
      </p:sp>
      <p:pic>
        <p:nvPicPr>
          <p:cNvPr id="10" name="Picture 6" descr="http://markbivens.com/m/wp-content/uploads/2015/03/eu_flag_map.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6068" y="1419238"/>
            <a:ext cx="2280621" cy="22987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84456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err="1" smtClean="0">
                <a:solidFill>
                  <a:schemeClr val="accent1"/>
                </a:solidFill>
              </a:rPr>
              <a:t>Printing</a:t>
            </a:r>
            <a:r>
              <a:rPr lang="de-DE" dirty="0" smtClean="0">
                <a:solidFill>
                  <a:schemeClr val="accent1"/>
                </a:solidFill>
              </a:rPr>
              <a:t> &amp; </a:t>
            </a:r>
            <a:r>
              <a:rPr lang="de-DE" dirty="0" err="1" smtClean="0">
                <a:solidFill>
                  <a:schemeClr val="accent1"/>
                </a:solidFill>
              </a:rPr>
              <a:t>Storing</a:t>
            </a:r>
            <a:r>
              <a:rPr lang="de-DE" dirty="0" smtClean="0">
                <a:solidFill>
                  <a:schemeClr val="accent1"/>
                </a:solidFill>
              </a:rPr>
              <a:t> Option</a:t>
            </a:r>
            <a:endParaRPr lang="de-DE" dirty="0">
              <a:solidFill>
                <a:schemeClr val="accent1"/>
              </a:solidFill>
            </a:endParaRPr>
          </a:p>
        </p:txBody>
      </p:sp>
      <p:sp>
        <p:nvSpPr>
          <p:cNvPr id="5" name="Rectangle 3"/>
          <p:cNvSpPr txBox="1">
            <a:spLocks noChangeArrowheads="1"/>
          </p:cNvSpPr>
          <p:nvPr/>
        </p:nvSpPr>
        <p:spPr bwMode="auto">
          <a:xfrm>
            <a:off x="266400" y="1120101"/>
            <a:ext cx="8541656" cy="382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err="1" smtClean="0"/>
              <a:t>Privileged</a:t>
            </a:r>
            <a:r>
              <a:rPr lang="de-DE" dirty="0" smtClean="0"/>
              <a:t> Institution / Person</a:t>
            </a:r>
          </a:p>
          <a:p>
            <a:pPr marL="0" indent="0">
              <a:buClr>
                <a:srgbClr val="000066"/>
              </a:buClr>
              <a:buFontTx/>
              <a:buNone/>
              <a:tabLst>
                <a:tab pos="1439863" algn="l"/>
              </a:tabLst>
            </a:pPr>
            <a:endParaRPr lang="de-DE" sz="1200" dirty="0" smtClean="0"/>
          </a:p>
          <a:p>
            <a:pPr>
              <a:buClr>
                <a:srgbClr val="0070C0"/>
              </a:buClr>
            </a:pPr>
            <a:r>
              <a:rPr lang="de-DE" sz="2000" dirty="0" smtClean="0"/>
              <a:t>CJEU</a:t>
            </a:r>
            <a:endParaRPr lang="de-DE" sz="2000" dirty="0"/>
          </a:p>
          <a:p>
            <a:pPr marL="361950" indent="0">
              <a:buNone/>
            </a:pPr>
            <a:r>
              <a:rPr lang="de-DE" sz="2000" dirty="0" smtClean="0"/>
              <a:t>"</a:t>
            </a:r>
            <a:r>
              <a:rPr lang="en-GB" sz="2000" i="1" dirty="0"/>
              <a:t>By contrast, such acts of reproduction on analogue or </a:t>
            </a:r>
            <a:r>
              <a:rPr lang="en-GB" sz="2000" i="1" dirty="0" smtClean="0"/>
              <a:t>digital media </a:t>
            </a:r>
            <a:r>
              <a:rPr lang="en-GB" sz="2000" i="1" dirty="0"/>
              <a:t>may, if appropriate, </a:t>
            </a:r>
            <a:r>
              <a:rPr lang="en-GB" sz="2000" i="1" dirty="0" smtClean="0"/>
              <a:t>be </a:t>
            </a:r>
            <a:r>
              <a:rPr lang="en-GB" sz="2000" b="1" i="1" dirty="0" smtClean="0"/>
              <a:t>authorised</a:t>
            </a:r>
            <a:r>
              <a:rPr lang="en-GB" sz="2000" i="1" dirty="0" smtClean="0"/>
              <a:t> </a:t>
            </a:r>
            <a:r>
              <a:rPr lang="en-GB" sz="2000" i="1" dirty="0"/>
              <a:t>under the </a:t>
            </a:r>
            <a:r>
              <a:rPr lang="en-GB" sz="2000" i="1" dirty="0" smtClean="0"/>
              <a:t>national </a:t>
            </a:r>
            <a:r>
              <a:rPr lang="en-GB" sz="2000" i="1" dirty="0"/>
              <a:t>legislation transposing the exceptions </a:t>
            </a:r>
            <a:r>
              <a:rPr lang="en-GB" sz="2000" i="1" dirty="0" smtClean="0"/>
              <a:t>or </a:t>
            </a:r>
            <a:r>
              <a:rPr lang="en-GB" sz="2000" i="1" dirty="0"/>
              <a:t>limitations </a:t>
            </a:r>
            <a:r>
              <a:rPr lang="en-GB" sz="2000" i="1" dirty="0" smtClean="0"/>
              <a:t>provided for </a:t>
            </a:r>
            <a:r>
              <a:rPr lang="en-GB" sz="2000" i="1" dirty="0"/>
              <a:t>in </a:t>
            </a:r>
            <a:r>
              <a:rPr lang="en-GB" sz="2000" b="1" i="1" dirty="0" smtClean="0"/>
              <a:t>Article 5(2)</a:t>
            </a:r>
            <a:br>
              <a:rPr lang="en-GB" sz="2000" b="1" i="1" dirty="0" smtClean="0"/>
            </a:br>
            <a:r>
              <a:rPr lang="en-GB" sz="2000" b="1" i="1" dirty="0" smtClean="0"/>
              <a:t>(</a:t>
            </a:r>
            <a:r>
              <a:rPr lang="en-GB" sz="2000" b="1" i="1" dirty="0"/>
              <a:t>a) or (b) </a:t>
            </a:r>
            <a:r>
              <a:rPr lang="en-GB" sz="2000" i="1" dirty="0"/>
              <a:t>of Directive 2001/29 since, </a:t>
            </a:r>
            <a:r>
              <a:rPr lang="en-GB" sz="2000" i="1" dirty="0" smtClean="0"/>
              <a:t>in </a:t>
            </a:r>
            <a:r>
              <a:rPr lang="en-GB" sz="2000" i="1" dirty="0"/>
              <a:t>each </a:t>
            </a:r>
            <a:r>
              <a:rPr lang="en-GB" sz="2000" i="1" dirty="0" smtClean="0"/>
              <a:t>individual </a:t>
            </a:r>
            <a:r>
              <a:rPr lang="en-GB" sz="2000" i="1" dirty="0"/>
              <a:t>case, </a:t>
            </a:r>
            <a:r>
              <a:rPr lang="en-GB" sz="2000" i="1" dirty="0" smtClean="0"/>
              <a:t>the conditions </a:t>
            </a:r>
            <a:r>
              <a:rPr lang="en-GB" sz="2000" i="1" dirty="0"/>
              <a:t>laid </a:t>
            </a:r>
            <a:r>
              <a:rPr lang="en-GB" sz="2000" i="1" dirty="0" smtClean="0"/>
              <a:t>down </a:t>
            </a:r>
            <a:r>
              <a:rPr lang="en-GB" sz="2000" i="1" dirty="0"/>
              <a:t>by </a:t>
            </a:r>
            <a:r>
              <a:rPr lang="en-GB" sz="2000" i="1" dirty="0" smtClean="0"/>
              <a:t>those </a:t>
            </a:r>
            <a:r>
              <a:rPr lang="en-GB" sz="2000" i="1" dirty="0"/>
              <a:t>provisions, in particular as </a:t>
            </a:r>
            <a:r>
              <a:rPr lang="en-GB" sz="2000" i="1" dirty="0" smtClean="0"/>
              <a:t>regards </a:t>
            </a:r>
            <a:r>
              <a:rPr lang="en-GB" sz="2000" i="1" dirty="0"/>
              <a:t>the </a:t>
            </a:r>
            <a:r>
              <a:rPr lang="en-GB" sz="2000" i="1" dirty="0" smtClean="0"/>
              <a:t/>
            </a:r>
            <a:br>
              <a:rPr lang="en-GB" sz="2000" i="1" dirty="0" smtClean="0"/>
            </a:br>
            <a:r>
              <a:rPr lang="en-GB" sz="2000" i="1" dirty="0" smtClean="0"/>
              <a:t>fair compensation which </a:t>
            </a:r>
            <a:r>
              <a:rPr lang="en-GB" sz="2000" i="1" dirty="0"/>
              <a:t>the </a:t>
            </a:r>
            <a:r>
              <a:rPr lang="en-GB" sz="2000" i="1" dirty="0" err="1" smtClean="0"/>
              <a:t>rightholder</a:t>
            </a:r>
            <a:r>
              <a:rPr lang="en-GB" sz="2000" i="1" dirty="0" smtClean="0"/>
              <a:t> </a:t>
            </a:r>
            <a:r>
              <a:rPr lang="en-GB" sz="2000" i="1" dirty="0"/>
              <a:t>must </a:t>
            </a:r>
            <a:r>
              <a:rPr lang="en-GB" sz="2000" i="1" dirty="0" smtClean="0"/>
              <a:t>receive</a:t>
            </a:r>
            <a:r>
              <a:rPr lang="en-GB" sz="2000" i="1" dirty="0"/>
              <a:t>, are </a:t>
            </a:r>
            <a:r>
              <a:rPr lang="en-GB" sz="2000" i="1" dirty="0" smtClean="0"/>
              <a:t>met</a:t>
            </a:r>
            <a:r>
              <a:rPr lang="en-GB" sz="2000" dirty="0" smtClean="0"/>
              <a:t>.</a:t>
            </a:r>
            <a:r>
              <a:rPr lang="de-DE" sz="2000" dirty="0" smtClean="0"/>
              <a:t>"</a:t>
            </a:r>
          </a:p>
        </p:txBody>
      </p:sp>
    </p:spTree>
    <p:extLst>
      <p:ext uri="{BB962C8B-B14F-4D97-AF65-F5344CB8AC3E}">
        <p14:creationId xmlns:p14="http://schemas.microsoft.com/office/powerpoint/2010/main" val="2209603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75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err="1" smtClean="0">
                <a:solidFill>
                  <a:schemeClr val="accent1"/>
                </a:solidFill>
              </a:rPr>
              <a:t>Printing</a:t>
            </a:r>
            <a:r>
              <a:rPr lang="de-DE" dirty="0" smtClean="0">
                <a:solidFill>
                  <a:schemeClr val="accent1"/>
                </a:solidFill>
              </a:rPr>
              <a:t> &amp; </a:t>
            </a:r>
            <a:r>
              <a:rPr lang="de-DE" dirty="0" err="1" smtClean="0">
                <a:solidFill>
                  <a:schemeClr val="accent1"/>
                </a:solidFill>
              </a:rPr>
              <a:t>Storing</a:t>
            </a:r>
            <a:r>
              <a:rPr lang="de-DE" dirty="0" smtClean="0">
                <a:solidFill>
                  <a:schemeClr val="accent1"/>
                </a:solidFill>
              </a:rPr>
              <a:t> Option</a:t>
            </a:r>
            <a:endParaRPr lang="de-DE" dirty="0">
              <a:solidFill>
                <a:schemeClr val="accent1"/>
              </a:solidFill>
            </a:endParaRPr>
          </a:p>
        </p:txBody>
      </p:sp>
      <p:sp>
        <p:nvSpPr>
          <p:cNvPr id="5" name="Rectangle 3"/>
          <p:cNvSpPr txBox="1">
            <a:spLocks noChangeArrowheads="1"/>
          </p:cNvSpPr>
          <p:nvPr/>
        </p:nvSpPr>
        <p:spPr bwMode="auto">
          <a:xfrm>
            <a:off x="266400" y="1120101"/>
            <a:ext cx="8541656" cy="382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err="1" smtClean="0"/>
              <a:t>Scope</a:t>
            </a:r>
            <a:r>
              <a:rPr lang="de-DE" dirty="0" smtClean="0"/>
              <a:t> </a:t>
            </a:r>
            <a:r>
              <a:rPr lang="de-DE" dirty="0" err="1" smtClean="0"/>
              <a:t>of</a:t>
            </a:r>
            <a:r>
              <a:rPr lang="de-DE" dirty="0" smtClean="0"/>
              <a:t> </a:t>
            </a:r>
            <a:r>
              <a:rPr lang="de-DE" dirty="0" err="1"/>
              <a:t>P</a:t>
            </a:r>
            <a:r>
              <a:rPr lang="de-DE" dirty="0" err="1" smtClean="0"/>
              <a:t>ermissible</a:t>
            </a:r>
            <a:r>
              <a:rPr lang="de-DE" dirty="0" smtClean="0"/>
              <a:t> </a:t>
            </a:r>
            <a:r>
              <a:rPr lang="de-DE" dirty="0" err="1"/>
              <a:t>U</a:t>
            </a:r>
            <a:r>
              <a:rPr lang="de-DE" dirty="0" err="1" smtClean="0"/>
              <a:t>se</a:t>
            </a:r>
            <a:endParaRPr lang="de-DE" dirty="0" smtClean="0"/>
          </a:p>
          <a:p>
            <a:pPr marL="0" indent="0">
              <a:buClr>
                <a:srgbClr val="000066"/>
              </a:buClr>
              <a:buFontTx/>
              <a:buNone/>
              <a:tabLst>
                <a:tab pos="1439863" algn="l"/>
              </a:tabLst>
            </a:pPr>
            <a:endParaRPr lang="de-DE" sz="1200" dirty="0" smtClean="0"/>
          </a:p>
          <a:p>
            <a:pPr>
              <a:buClr>
                <a:srgbClr val="0070C0"/>
              </a:buClr>
            </a:pPr>
            <a:r>
              <a:rPr lang="de-DE" sz="2000" dirty="0" smtClean="0"/>
              <a:t>CJEU</a:t>
            </a:r>
            <a:endParaRPr lang="de-DE" sz="2000" dirty="0"/>
          </a:p>
          <a:p>
            <a:pPr marL="361950" indent="0">
              <a:buNone/>
            </a:pPr>
            <a:r>
              <a:rPr lang="de-DE" sz="2000" dirty="0" smtClean="0"/>
              <a:t>"</a:t>
            </a:r>
            <a:r>
              <a:rPr lang="en-GB" sz="2000" i="1" dirty="0" smtClean="0"/>
              <a:t>Furthermore</a:t>
            </a:r>
            <a:r>
              <a:rPr lang="en-GB" sz="2000" i="1" dirty="0"/>
              <a:t>, such acts of reproduction must observe the </a:t>
            </a:r>
            <a:r>
              <a:rPr lang="en-GB" sz="2000" i="1" dirty="0" smtClean="0"/>
              <a:t/>
            </a:r>
            <a:br>
              <a:rPr lang="en-GB" sz="2000" i="1" dirty="0" smtClean="0"/>
            </a:br>
            <a:r>
              <a:rPr lang="en-GB" sz="2000" i="1" dirty="0" smtClean="0"/>
              <a:t>conditions </a:t>
            </a:r>
            <a:r>
              <a:rPr lang="en-GB" sz="2000" i="1" dirty="0"/>
              <a:t>set out </a:t>
            </a:r>
            <a:r>
              <a:rPr lang="en-GB" sz="2000" b="1" i="1" dirty="0"/>
              <a:t>in Article 5(5</a:t>
            </a:r>
            <a:r>
              <a:rPr lang="en-GB" sz="2000" b="1" i="1" dirty="0" smtClean="0"/>
              <a:t>) </a:t>
            </a:r>
            <a:r>
              <a:rPr lang="en-GB" sz="2000" i="1" dirty="0" smtClean="0"/>
              <a:t>of </a:t>
            </a:r>
            <a:r>
              <a:rPr lang="en-GB" sz="2000" i="1" dirty="0"/>
              <a:t>Directive 2001/29. </a:t>
            </a:r>
            <a:r>
              <a:rPr lang="en-GB" sz="2000" i="1" dirty="0" smtClean="0"/>
              <a:t/>
            </a:r>
            <a:br>
              <a:rPr lang="en-GB" sz="2000" i="1" dirty="0" smtClean="0"/>
            </a:br>
            <a:r>
              <a:rPr lang="en-GB" sz="2000" i="1" dirty="0" smtClean="0"/>
              <a:t>Consequently</a:t>
            </a:r>
            <a:r>
              <a:rPr lang="en-GB" sz="2000" i="1" dirty="0"/>
              <a:t>, the extent of the texts reproduced </a:t>
            </a:r>
            <a:r>
              <a:rPr lang="en-GB" sz="2000" i="1" dirty="0" smtClean="0"/>
              <a:t/>
            </a:r>
            <a:br>
              <a:rPr lang="en-GB" sz="2000" i="1" dirty="0" smtClean="0"/>
            </a:br>
            <a:r>
              <a:rPr lang="en-GB" sz="2000" i="1" dirty="0" smtClean="0"/>
              <a:t>may </a:t>
            </a:r>
            <a:r>
              <a:rPr lang="en-GB" sz="2000" i="1" dirty="0"/>
              <a:t>not, </a:t>
            </a:r>
            <a:r>
              <a:rPr lang="en-GB" sz="2000" i="1" dirty="0" smtClean="0"/>
              <a:t>in particular</a:t>
            </a:r>
            <a:r>
              <a:rPr lang="en-GB" sz="2000" i="1" dirty="0"/>
              <a:t>, unreasonably prejudice </a:t>
            </a:r>
            <a:r>
              <a:rPr lang="en-GB" sz="2000" i="1" dirty="0" smtClean="0"/>
              <a:t/>
            </a:r>
            <a:br>
              <a:rPr lang="en-GB" sz="2000" i="1" dirty="0" smtClean="0"/>
            </a:br>
            <a:r>
              <a:rPr lang="en-GB" sz="2000" i="1" dirty="0" smtClean="0"/>
              <a:t>the </a:t>
            </a:r>
            <a:r>
              <a:rPr lang="en-GB" sz="2000" i="1" dirty="0"/>
              <a:t>legitimate interests of the </a:t>
            </a:r>
            <a:r>
              <a:rPr lang="en-GB" sz="2000" i="1" dirty="0" err="1" smtClean="0"/>
              <a:t>rightholder</a:t>
            </a:r>
            <a:r>
              <a:rPr lang="en-GB" sz="2000" i="1" dirty="0" smtClean="0"/>
              <a:t>.</a:t>
            </a:r>
            <a:r>
              <a:rPr lang="en-GB" sz="2000" dirty="0" smtClean="0"/>
              <a:t>"</a:t>
            </a:r>
          </a:p>
        </p:txBody>
      </p:sp>
      <p:sp>
        <p:nvSpPr>
          <p:cNvPr id="6" name="2D Shape"/>
          <p:cNvSpPr/>
          <p:nvPr/>
        </p:nvSpPr>
        <p:spPr>
          <a:xfrm rot="4500000">
            <a:off x="6619455" y="2552057"/>
            <a:ext cx="3423600" cy="342360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solidFill>
                <a:schemeClr val="bg1"/>
              </a:solidFill>
            </a:endParaRPr>
          </a:p>
        </p:txBody>
      </p:sp>
      <p:sp>
        <p:nvSpPr>
          <p:cNvPr id="7" name="Quote Text"/>
          <p:cNvSpPr txBox="1">
            <a:spLocks/>
          </p:cNvSpPr>
          <p:nvPr/>
        </p:nvSpPr>
        <p:spPr>
          <a:xfrm>
            <a:off x="6861024" y="3176501"/>
            <a:ext cx="2134114" cy="1236012"/>
          </a:xfrm>
          <a:prstGeom prst="rect">
            <a:avLst/>
          </a:prstGeom>
        </p:spPr>
        <p:txBody>
          <a:bodyPr/>
          <a:lstStyle>
            <a:lvl1pPr marL="270000" indent="-270000" algn="l" defTabSz="914400" rtl="0" eaLnBrk="1" latinLnBrk="0" hangingPunct="1">
              <a:spcAft>
                <a:spcPts val="900"/>
              </a:spcAft>
              <a:buClr>
                <a:schemeClr val="accent1"/>
              </a:buClr>
              <a:buSzPct val="100000"/>
              <a:buFont typeface="Arial" panose="020B0604020202020204" pitchFamily="34" charset="0"/>
              <a:buChar char="•"/>
              <a:defRPr sz="2000" b="0" i="0" u="none" kern="1200" cap="none">
                <a:solidFill>
                  <a:srgbClr val="4D4D4D"/>
                </a:solidFill>
                <a:uFill>
                  <a:solidFill>
                    <a:schemeClr val="tx1"/>
                  </a:solidFill>
                </a:uFill>
                <a:latin typeface="+mn-lt"/>
                <a:ea typeface="+mn-ea"/>
                <a:cs typeface="+mn-cs"/>
              </a:defRPr>
            </a:lvl1pPr>
            <a:lvl2pPr marL="54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2pPr>
            <a:lvl3pPr marL="810000" indent="-270000" algn="l" defTabSz="914400" rtl="0" eaLnBrk="1" latinLnBrk="0" hangingPunct="1">
              <a:spcAft>
                <a:spcPts val="900"/>
              </a:spcAft>
              <a:buClr>
                <a:schemeClr val="accent1"/>
              </a:buClr>
              <a:buSzPct val="100000"/>
              <a:buFont typeface="Georgia" panose="02040502050405020303" pitchFamily="18" charset="0"/>
              <a:buChar char="–"/>
              <a:defRPr sz="1600" b="0" i="0" u="none" kern="1200" cap="none">
                <a:solidFill>
                  <a:srgbClr val="4D4D4D"/>
                </a:solidFill>
                <a:uFill>
                  <a:solidFill>
                    <a:schemeClr val="tx1"/>
                  </a:solidFill>
                </a:uFill>
                <a:latin typeface="+mn-lt"/>
                <a:ea typeface="+mn-ea"/>
                <a:cs typeface="+mn-cs"/>
              </a:defRPr>
            </a:lvl3pPr>
            <a:lvl4pPr marL="108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4pPr>
            <a:lvl5pPr marL="1350000" indent="-270000" algn="l" defTabSz="914400" rtl="0" eaLnBrk="1" latinLnBrk="0" hangingPunct="1">
              <a:spcAft>
                <a:spcPts val="900"/>
              </a:spcAft>
              <a:buClr>
                <a:schemeClr val="accent1"/>
              </a:buClr>
              <a:buSzPct val="100000"/>
              <a:buFont typeface="Georgia" panose="02040502050405020303" pitchFamily="18" charset="0"/>
              <a:buChar char="–"/>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GB" dirty="0" smtClean="0">
              <a:solidFill>
                <a:schemeClr val="bg1"/>
              </a:solidFill>
            </a:endParaRPr>
          </a:p>
          <a:p>
            <a:pPr marL="0" indent="0">
              <a:buNone/>
            </a:pPr>
            <a:r>
              <a:rPr lang="en-GB" sz="2800" b="1" dirty="0">
                <a:solidFill>
                  <a:schemeClr val="bg1"/>
                </a:solidFill>
              </a:rPr>
              <a:t>3</a:t>
            </a:r>
            <a:r>
              <a:rPr lang="en-GB" sz="2800" b="1" dirty="0" smtClean="0">
                <a:solidFill>
                  <a:schemeClr val="bg1"/>
                </a:solidFill>
              </a:rPr>
              <a:t>:0 and 4:0 for us</a:t>
            </a:r>
          </a:p>
        </p:txBody>
      </p:sp>
    </p:spTree>
    <p:extLst>
      <p:ext uri="{BB962C8B-B14F-4D97-AF65-F5344CB8AC3E}">
        <p14:creationId xmlns:p14="http://schemas.microsoft.com/office/powerpoint/2010/main" val="38595537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750"/>
                                        <p:tgtEl>
                                          <p:spTgt spid="5">
                                            <p:txEl>
                                              <p:pRg st="2" end="2"/>
                                            </p:txEl>
                                          </p:spTgt>
                                        </p:tgtEl>
                                      </p:cBhvr>
                                    </p:animEffect>
                                  </p:childTnLst>
                                </p:cTn>
                              </p:par>
                              <p:par>
                                <p:cTn id="13" presetID="10" presetClass="entr" presetSubtype="0" fill="hold" nodeType="withEffect">
                                  <p:stCondLst>
                                    <p:cond delay="200"/>
                                  </p:stCondLst>
                                  <p:childTnLst>
                                    <p:set>
                                      <p:cBhvr>
                                        <p:cTn id="14" dur="1" fill="hold">
                                          <p:stCondLst>
                                            <p:cond delay="0"/>
                                          </p:stCondLst>
                                        </p:cTn>
                                        <p:tgtEl>
                                          <p:spTgt spid="5">
                                            <p:txEl>
                                              <p:pRg st="3" end="3"/>
                                            </p:txEl>
                                          </p:spTgt>
                                        </p:tgtEl>
                                        <p:attrNameLst>
                                          <p:attrName>style.visibility</p:attrName>
                                        </p:attrNameLst>
                                      </p:cBhvr>
                                      <p:to>
                                        <p:strVal val="visible"/>
                                      </p:to>
                                    </p:set>
                                    <p:animEffect transition="in" filter="fade">
                                      <p:cBhvr>
                                        <p:cTn id="15" dur="750"/>
                                        <p:tgtEl>
                                          <p:spTgt spid="5">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1000"/>
                                        <p:tgtEl>
                                          <p:spTgt spid="6"/>
                                        </p:tgtEl>
                                      </p:cBhvr>
                                    </p:animEffect>
                                    <p:anim calcmode="lin" valueType="num">
                                      <p:cBhvr>
                                        <p:cTn id="21" dur="1000" fill="hold"/>
                                        <p:tgtEl>
                                          <p:spTgt spid="6"/>
                                        </p:tgtEl>
                                        <p:attrNameLst>
                                          <p:attrName>ppt_x</p:attrName>
                                        </p:attrNameLst>
                                      </p:cBhvr>
                                      <p:tavLst>
                                        <p:tav tm="0">
                                          <p:val>
                                            <p:strVal val="#ppt_x"/>
                                          </p:val>
                                        </p:tav>
                                        <p:tav tm="100000">
                                          <p:val>
                                            <p:strVal val="#ppt_x"/>
                                          </p:val>
                                        </p:tav>
                                      </p:tavLst>
                                    </p:anim>
                                    <p:anim calcmode="lin" valueType="num">
                                      <p:cBhvr>
                                        <p:cTn id="22" dur="1000" fill="hold"/>
                                        <p:tgtEl>
                                          <p:spTgt spid="6"/>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65601" y="0"/>
            <a:ext cx="8969375" cy="857250"/>
          </a:xfrm>
        </p:spPr>
        <p:txBody>
          <a:bodyPr/>
          <a:lstStyle/>
          <a:p>
            <a:r>
              <a:rPr lang="de-DE" dirty="0" smtClean="0">
                <a:solidFill>
                  <a:schemeClr val="accent1"/>
                </a:solidFill>
              </a:rPr>
              <a:t>The Judgments</a:t>
            </a:r>
            <a:endParaRPr lang="de-DE" dirty="0">
              <a:solidFill>
                <a:schemeClr val="accent1"/>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5308" y="1072786"/>
            <a:ext cx="5400000" cy="3822271"/>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146050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147"/>
                                        </p:tgtEl>
                                        <p:attrNameLst>
                                          <p:attrName>style.visibility</p:attrName>
                                        </p:attrNameLst>
                                      </p:cBhvr>
                                      <p:to>
                                        <p:strVal val="visible"/>
                                      </p:to>
                                    </p:set>
                                    <p:animEffect transition="in" filter="fade">
                                      <p:cBhvr>
                                        <p:cTn id="7" dur="250"/>
                                        <p:tgtEl>
                                          <p:spTgt spid="6147"/>
                                        </p:tgtEl>
                                      </p:cBhvr>
                                    </p:animEffect>
                                  </p:childTnLst>
                                </p:cTn>
                              </p:par>
                            </p:childTnLst>
                          </p:cTn>
                        </p:par>
                        <p:par>
                          <p:cTn id="8" fill="hold">
                            <p:stCondLst>
                              <p:cond delay="525"/>
                            </p:stCondLst>
                            <p:childTnLst>
                              <p:par>
                                <p:cTn id="9" presetID="42" presetClass="entr" presetSubtype="0"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Effect transition="in" filter="fade">
                                      <p:cBhvr>
                                        <p:cTn id="11" dur="1000"/>
                                        <p:tgtEl>
                                          <p:spTgt spid="2050"/>
                                        </p:tgtEl>
                                      </p:cBhvr>
                                    </p:animEffect>
                                    <p:anim calcmode="lin" valueType="num">
                                      <p:cBhvr>
                                        <p:cTn id="12" dur="1000" fill="hold"/>
                                        <p:tgtEl>
                                          <p:spTgt spid="2050"/>
                                        </p:tgtEl>
                                        <p:attrNameLst>
                                          <p:attrName>ppt_x</p:attrName>
                                        </p:attrNameLst>
                                      </p:cBhvr>
                                      <p:tavLst>
                                        <p:tav tm="0">
                                          <p:val>
                                            <p:strVal val="#ppt_x"/>
                                          </p:val>
                                        </p:tav>
                                        <p:tav tm="100000">
                                          <p:val>
                                            <p:strVal val="#ppt_x"/>
                                          </p:val>
                                        </p:tav>
                                      </p:tavLst>
                                    </p:anim>
                                    <p:anim calcmode="lin" valueType="num">
                                      <p:cBhvr>
                                        <p:cTn id="13"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smtClean="0">
                <a:solidFill>
                  <a:schemeClr val="accent1"/>
                </a:solidFill>
              </a:rPr>
              <a:t>The Judgments</a:t>
            </a:r>
            <a:endParaRPr lang="de-DE" dirty="0">
              <a:solidFill>
                <a:schemeClr val="accent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308" y="1026492"/>
            <a:ext cx="5400000" cy="4006442"/>
          </a:xfrm>
          <a:prstGeom prst="rect">
            <a:avLst/>
          </a:prstGeom>
          <a:noFill/>
          <a:ln w="9525">
            <a:solidFill>
              <a:srgbClr val="0070C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2087001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65601" y="0"/>
            <a:ext cx="8969375" cy="857250"/>
          </a:xfrm>
        </p:spPr>
        <p:txBody>
          <a:bodyPr/>
          <a:lstStyle/>
          <a:p>
            <a:r>
              <a:rPr lang="de-DE" dirty="0" err="1" smtClean="0">
                <a:solidFill>
                  <a:schemeClr val="accent1"/>
                </a:solidFill>
              </a:rPr>
              <a:t>Thank</a:t>
            </a:r>
            <a:r>
              <a:rPr lang="de-DE" dirty="0" smtClean="0">
                <a:solidFill>
                  <a:schemeClr val="accent1"/>
                </a:solidFill>
              </a:rPr>
              <a:t> </a:t>
            </a:r>
            <a:r>
              <a:rPr lang="de-DE" dirty="0" err="1" smtClean="0">
                <a:solidFill>
                  <a:schemeClr val="accent1"/>
                </a:solidFill>
              </a:rPr>
              <a:t>you</a:t>
            </a:r>
            <a:r>
              <a:rPr lang="de-DE" dirty="0" smtClean="0">
                <a:solidFill>
                  <a:schemeClr val="accent1"/>
                </a:solidFill>
              </a:rPr>
              <a:t> </a:t>
            </a:r>
            <a:r>
              <a:rPr lang="de-DE" dirty="0" err="1" smtClean="0">
                <a:solidFill>
                  <a:schemeClr val="accent1"/>
                </a:solidFill>
              </a:rPr>
              <a:t>very</a:t>
            </a:r>
            <a:r>
              <a:rPr lang="de-DE" dirty="0" smtClean="0">
                <a:solidFill>
                  <a:schemeClr val="accent1"/>
                </a:solidFill>
              </a:rPr>
              <a:t> </a:t>
            </a:r>
            <a:r>
              <a:rPr lang="de-DE" dirty="0" err="1" smtClean="0">
                <a:solidFill>
                  <a:schemeClr val="accent1"/>
                </a:solidFill>
              </a:rPr>
              <a:t>much</a:t>
            </a:r>
            <a:r>
              <a:rPr lang="de-DE" dirty="0" smtClean="0">
                <a:solidFill>
                  <a:schemeClr val="accent1"/>
                </a:solidFill>
              </a:rPr>
              <a:t>!</a:t>
            </a:r>
            <a:endParaRPr lang="de-DE" dirty="0">
              <a:solidFill>
                <a:schemeClr val="accent1"/>
              </a:solidFill>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00625" y="93821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2"/>
          <p:cNvSpPr>
            <a:spLocks noChangeArrowheads="1"/>
          </p:cNvSpPr>
          <p:nvPr/>
        </p:nvSpPr>
        <p:spPr bwMode="auto">
          <a:xfrm>
            <a:off x="6742463" y="1261063"/>
            <a:ext cx="241776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lvl="1">
              <a:spcBef>
                <a:spcPct val="20000"/>
              </a:spcBef>
              <a:spcAft>
                <a:spcPct val="40000"/>
              </a:spcAft>
              <a:buClr>
                <a:schemeClr val="tx2"/>
              </a:buClr>
            </a:pPr>
            <a:r>
              <a:rPr lang="en-US" sz="1000" dirty="0" smtClean="0"/>
              <a:t>Dr. Nils Rauer, MJI (</a:t>
            </a:r>
            <a:r>
              <a:rPr lang="en-US" sz="1000" dirty="0" err="1" smtClean="0"/>
              <a:t>Gießen</a:t>
            </a:r>
            <a:r>
              <a:rPr lang="en-US" sz="1000" dirty="0" smtClean="0"/>
              <a:t>)</a:t>
            </a:r>
            <a:r>
              <a:rPr lang="en-US" sz="1000" dirty="0"/>
              <a:t/>
            </a:r>
            <a:br>
              <a:rPr lang="en-US" sz="1000" dirty="0"/>
            </a:br>
            <a:r>
              <a:rPr lang="en-US" sz="800" b="0" dirty="0" smtClean="0"/>
              <a:t>Partner, Frankfurt</a:t>
            </a:r>
            <a:br>
              <a:rPr lang="en-US" sz="800" b="0" dirty="0" smtClean="0"/>
            </a:br>
            <a:r>
              <a:rPr lang="en-US" sz="800" dirty="0"/>
              <a:t>T +49 69 </a:t>
            </a:r>
            <a:r>
              <a:rPr lang="en-US" sz="800" dirty="0" smtClean="0"/>
              <a:t>962 36 371</a:t>
            </a:r>
            <a:r>
              <a:rPr lang="en-US" sz="800" dirty="0"/>
              <a:t/>
            </a:r>
            <a:br>
              <a:rPr lang="en-US" sz="800" dirty="0"/>
            </a:br>
            <a:r>
              <a:rPr lang="en-US" sz="800" dirty="0" smtClean="0"/>
              <a:t>nils.rauer@hoganlovells.com</a:t>
            </a:r>
            <a:endParaRPr lang="en-US" sz="800" dirty="0"/>
          </a:p>
        </p:txBody>
      </p:sp>
      <p:sp>
        <p:nvSpPr>
          <p:cNvPr id="7" name="Rectangle 3"/>
          <p:cNvSpPr txBox="1">
            <a:spLocks noChangeArrowheads="1"/>
          </p:cNvSpPr>
          <p:nvPr/>
        </p:nvSpPr>
        <p:spPr bwMode="auto">
          <a:xfrm>
            <a:off x="5989825" y="1983945"/>
            <a:ext cx="2970000" cy="294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ctr">
              <a:spcBef>
                <a:spcPct val="20000"/>
              </a:spcBef>
              <a:spcAft>
                <a:spcPct val="0"/>
              </a:spcAft>
              <a:defRPr sz="1200" b="1">
                <a:solidFill>
                  <a:schemeClr val="tx1"/>
                </a:solidFill>
                <a:latin typeface="+mn-lt"/>
                <a:ea typeface="+mn-ea"/>
                <a:cs typeface="+mn-cs"/>
              </a:defRPr>
            </a:lvl1pPr>
            <a:lvl2pPr marL="1588" indent="1588" algn="l" rtl="0" fontAlgn="ctr">
              <a:spcBef>
                <a:spcPct val="20000"/>
              </a:spcBef>
              <a:spcAft>
                <a:spcPct val="0"/>
              </a:spcAft>
              <a:defRPr sz="1000">
                <a:solidFill>
                  <a:schemeClr val="tx1"/>
                </a:solidFill>
                <a:latin typeface="+mn-lt"/>
              </a:defRPr>
            </a:lvl2pPr>
            <a:lvl3pPr marL="180975" indent="-176213" algn="l" rtl="0" fontAlgn="ctr">
              <a:spcBef>
                <a:spcPct val="20000"/>
              </a:spcBef>
              <a:spcAft>
                <a:spcPct val="0"/>
              </a:spcAft>
              <a:buClr>
                <a:srgbClr val="005A8C"/>
              </a:buClr>
              <a:buSzPct val="150000"/>
              <a:buChar char="•"/>
              <a:defRPr sz="1000">
                <a:solidFill>
                  <a:schemeClr val="tx1"/>
                </a:solidFill>
                <a:latin typeface="+mn-lt"/>
              </a:defRPr>
            </a:lvl3pPr>
            <a:lvl4pPr marL="355600" indent="-173038" algn="l" rtl="0" fontAlgn="ctr">
              <a:spcBef>
                <a:spcPct val="20000"/>
              </a:spcBef>
              <a:spcAft>
                <a:spcPct val="0"/>
              </a:spcAft>
              <a:buClr>
                <a:srgbClr val="005A8C"/>
              </a:buClr>
              <a:buFont typeface="Arial" charset="0"/>
              <a:buChar char="–"/>
              <a:defRPr sz="1000">
                <a:solidFill>
                  <a:schemeClr val="tx1"/>
                </a:solidFill>
                <a:latin typeface="+mn-lt"/>
              </a:defRPr>
            </a:lvl4pPr>
            <a:lvl5pPr marL="538163" indent="-180975" algn="l" rtl="0" fontAlgn="ctr">
              <a:spcBef>
                <a:spcPct val="20000"/>
              </a:spcBef>
              <a:spcAft>
                <a:spcPct val="0"/>
              </a:spcAft>
              <a:buClr>
                <a:srgbClr val="005A8C"/>
              </a:buClr>
              <a:buChar char="•"/>
              <a:defRPr sz="1000">
                <a:solidFill>
                  <a:schemeClr val="tx1"/>
                </a:solidFill>
                <a:latin typeface="+mn-lt"/>
              </a:defRPr>
            </a:lvl5pPr>
            <a:lvl6pPr marL="995363" indent="-180975" algn="l" rtl="0" fontAlgn="ctr">
              <a:spcBef>
                <a:spcPct val="20000"/>
              </a:spcBef>
              <a:spcAft>
                <a:spcPct val="0"/>
              </a:spcAft>
              <a:buChar char="•"/>
              <a:defRPr sz="1000">
                <a:solidFill>
                  <a:schemeClr val="tx1"/>
                </a:solidFill>
                <a:latin typeface="+mn-lt"/>
              </a:defRPr>
            </a:lvl6pPr>
            <a:lvl7pPr marL="1452563" indent="-180975" algn="l" rtl="0" fontAlgn="ctr">
              <a:spcBef>
                <a:spcPct val="20000"/>
              </a:spcBef>
              <a:spcAft>
                <a:spcPct val="0"/>
              </a:spcAft>
              <a:buChar char="•"/>
              <a:defRPr sz="1000">
                <a:solidFill>
                  <a:schemeClr val="tx1"/>
                </a:solidFill>
                <a:latin typeface="+mn-lt"/>
              </a:defRPr>
            </a:lvl7pPr>
            <a:lvl8pPr marL="1909763" indent="-180975" algn="l" rtl="0" fontAlgn="ctr">
              <a:spcBef>
                <a:spcPct val="20000"/>
              </a:spcBef>
              <a:spcAft>
                <a:spcPct val="0"/>
              </a:spcAft>
              <a:buChar char="•"/>
              <a:defRPr sz="1000">
                <a:solidFill>
                  <a:schemeClr val="tx1"/>
                </a:solidFill>
                <a:latin typeface="+mn-lt"/>
              </a:defRPr>
            </a:lvl8pPr>
            <a:lvl9pPr marL="2366963" indent="-180975" algn="l" rtl="0" fontAlgn="ctr">
              <a:spcBef>
                <a:spcPct val="20000"/>
              </a:spcBef>
              <a:spcAft>
                <a:spcPct val="0"/>
              </a:spcAft>
              <a:buChar char="•"/>
              <a:defRPr sz="1000">
                <a:solidFill>
                  <a:schemeClr val="tx1"/>
                </a:solidFill>
                <a:latin typeface="+mn-lt"/>
              </a:defRPr>
            </a:lvl9pPr>
          </a:lstStyle>
          <a:p>
            <a:pPr lvl="2">
              <a:lnSpc>
                <a:spcPts val="1600"/>
              </a:lnSpc>
              <a:spcBef>
                <a:spcPts val="0"/>
              </a:spcBef>
              <a:spcAft>
                <a:spcPts val="600"/>
              </a:spcAft>
            </a:pPr>
            <a:r>
              <a:rPr lang="en-GB" sz="1200" i="1" dirty="0">
                <a:solidFill>
                  <a:srgbClr val="005A8C"/>
                </a:solidFill>
              </a:rPr>
              <a:t>” </a:t>
            </a:r>
            <a:r>
              <a:rPr lang="en-GB" sz="1200" i="1" dirty="0" smtClean="0">
                <a:solidFill>
                  <a:srgbClr val="005A8C"/>
                </a:solidFill>
              </a:rPr>
              <a:t>Recommended lawyer for data protection</a:t>
            </a:r>
            <a:r>
              <a:rPr lang="de-DE" sz="1200" i="1" dirty="0" smtClean="0">
                <a:solidFill>
                  <a:srgbClr val="005A8C"/>
                </a:solidFill>
              </a:rPr>
              <a:t>.</a:t>
            </a:r>
            <a:r>
              <a:rPr lang="en-GB" sz="1200" i="1" dirty="0" smtClean="0">
                <a:solidFill>
                  <a:srgbClr val="005A8C"/>
                </a:solidFill>
              </a:rPr>
              <a:t>“</a:t>
            </a:r>
            <a:r>
              <a:rPr lang="de-DE" sz="1200" dirty="0" smtClean="0"/>
              <a:t/>
            </a:r>
            <a:br>
              <a:rPr lang="de-DE" sz="1200" dirty="0" smtClean="0"/>
            </a:br>
            <a:r>
              <a:rPr lang="de-DE" sz="1200" dirty="0" smtClean="0"/>
              <a:t>Legal500, 2015 </a:t>
            </a:r>
          </a:p>
          <a:p>
            <a:pPr lvl="2">
              <a:lnSpc>
                <a:spcPts val="1600"/>
              </a:lnSpc>
              <a:spcBef>
                <a:spcPts val="0"/>
              </a:spcBef>
              <a:spcAft>
                <a:spcPts val="600"/>
              </a:spcAft>
            </a:pPr>
            <a:r>
              <a:rPr lang="en-GB" sz="1200" i="1" dirty="0">
                <a:solidFill>
                  <a:srgbClr val="005A8C"/>
                </a:solidFill>
              </a:rPr>
              <a:t>” </a:t>
            </a:r>
            <a:r>
              <a:rPr lang="de-DE" sz="1200" i="1" dirty="0" err="1" smtClean="0">
                <a:solidFill>
                  <a:srgbClr val="005A8C"/>
                </a:solidFill>
              </a:rPr>
              <a:t>Frequently</a:t>
            </a:r>
            <a:r>
              <a:rPr lang="de-DE" sz="1200" i="1" dirty="0" smtClean="0">
                <a:solidFill>
                  <a:srgbClr val="005A8C"/>
                </a:solidFill>
              </a:rPr>
              <a:t> </a:t>
            </a:r>
            <a:r>
              <a:rPr lang="de-DE" sz="1200" i="1" dirty="0" err="1" smtClean="0">
                <a:solidFill>
                  <a:srgbClr val="005A8C"/>
                </a:solidFill>
              </a:rPr>
              <a:t>recommended</a:t>
            </a:r>
            <a:r>
              <a:rPr lang="de-DE" sz="1200" i="1" dirty="0" smtClean="0">
                <a:solidFill>
                  <a:srgbClr val="005A8C"/>
                </a:solidFill>
              </a:rPr>
              <a:t> </a:t>
            </a:r>
            <a:r>
              <a:rPr lang="de-DE" sz="1200" i="1" dirty="0" err="1" smtClean="0">
                <a:solidFill>
                  <a:srgbClr val="005A8C"/>
                </a:solidFill>
              </a:rPr>
              <a:t>lawyer</a:t>
            </a:r>
            <a:r>
              <a:rPr lang="de-DE" sz="1200" i="1" dirty="0" smtClean="0">
                <a:solidFill>
                  <a:srgbClr val="005A8C"/>
                </a:solidFill>
              </a:rPr>
              <a:t> </a:t>
            </a:r>
            <a:r>
              <a:rPr lang="de-DE" sz="1200" i="1" dirty="0" err="1" smtClean="0">
                <a:solidFill>
                  <a:srgbClr val="005A8C"/>
                </a:solidFill>
              </a:rPr>
              <a:t>for</a:t>
            </a:r>
            <a:r>
              <a:rPr lang="de-DE" sz="1200" i="1" dirty="0" smtClean="0">
                <a:solidFill>
                  <a:srgbClr val="005A8C"/>
                </a:solidFill>
              </a:rPr>
              <a:t> </a:t>
            </a:r>
            <a:r>
              <a:rPr lang="de-DE" sz="1200" i="1" dirty="0" err="1" smtClean="0">
                <a:solidFill>
                  <a:srgbClr val="005A8C"/>
                </a:solidFill>
              </a:rPr>
              <a:t>trademark</a:t>
            </a:r>
            <a:r>
              <a:rPr lang="de-DE" sz="1200" i="1" dirty="0" smtClean="0">
                <a:solidFill>
                  <a:srgbClr val="005A8C"/>
                </a:solidFill>
              </a:rPr>
              <a:t> </a:t>
            </a:r>
            <a:r>
              <a:rPr lang="de-DE" sz="1200" i="1" dirty="0" err="1" smtClean="0">
                <a:solidFill>
                  <a:srgbClr val="005A8C"/>
                </a:solidFill>
              </a:rPr>
              <a:t>and</a:t>
            </a:r>
            <a:r>
              <a:rPr lang="de-DE" sz="1200" i="1" dirty="0" smtClean="0">
                <a:solidFill>
                  <a:srgbClr val="005A8C"/>
                </a:solidFill>
              </a:rPr>
              <a:t> </a:t>
            </a:r>
            <a:r>
              <a:rPr lang="de-DE" sz="1200" i="1" dirty="0" err="1" smtClean="0">
                <a:solidFill>
                  <a:srgbClr val="005A8C"/>
                </a:solidFill>
              </a:rPr>
              <a:t>competition</a:t>
            </a:r>
            <a:r>
              <a:rPr lang="de-DE" sz="1200" i="1" dirty="0" smtClean="0">
                <a:solidFill>
                  <a:srgbClr val="005A8C"/>
                </a:solidFill>
              </a:rPr>
              <a:t> </a:t>
            </a:r>
            <a:r>
              <a:rPr lang="de-DE" sz="1200" i="1" dirty="0" err="1" smtClean="0">
                <a:solidFill>
                  <a:srgbClr val="005A8C"/>
                </a:solidFill>
              </a:rPr>
              <a:t>law</a:t>
            </a:r>
            <a:r>
              <a:rPr lang="de-DE" sz="1200" i="1" dirty="0" smtClean="0">
                <a:solidFill>
                  <a:srgbClr val="005A8C"/>
                </a:solidFill>
              </a:rPr>
              <a:t>.</a:t>
            </a:r>
            <a:r>
              <a:rPr lang="en-GB" sz="1200" i="1" dirty="0">
                <a:solidFill>
                  <a:srgbClr val="005A8C"/>
                </a:solidFill>
              </a:rPr>
              <a:t>“</a:t>
            </a:r>
            <a:r>
              <a:rPr lang="de-DE" sz="1200" dirty="0"/>
              <a:t/>
            </a:r>
            <a:br>
              <a:rPr lang="de-DE" sz="1200" dirty="0"/>
            </a:br>
            <a:r>
              <a:rPr lang="de-DE" sz="1200" dirty="0"/>
              <a:t>JUVE </a:t>
            </a:r>
            <a:r>
              <a:rPr lang="de-DE" sz="1200" dirty="0" smtClean="0"/>
              <a:t>Handbook, 2014/2015 &amp; </a:t>
            </a:r>
            <a:r>
              <a:rPr lang="de-DE" sz="1200" dirty="0"/>
              <a:t>2015/2016 </a:t>
            </a:r>
          </a:p>
          <a:p>
            <a:pPr lvl="2">
              <a:lnSpc>
                <a:spcPts val="1600"/>
              </a:lnSpc>
              <a:spcBef>
                <a:spcPts val="0"/>
              </a:spcBef>
              <a:spcAft>
                <a:spcPts val="600"/>
              </a:spcAft>
            </a:pPr>
            <a:r>
              <a:rPr lang="en-GB" sz="1200" i="1" dirty="0" smtClean="0">
                <a:solidFill>
                  <a:srgbClr val="005A8C"/>
                </a:solidFill>
              </a:rPr>
              <a:t>” </a:t>
            </a:r>
            <a:r>
              <a:rPr lang="de-DE" sz="1200" i="1" dirty="0" err="1" smtClean="0">
                <a:solidFill>
                  <a:srgbClr val="005A8C"/>
                </a:solidFill>
              </a:rPr>
              <a:t>Good</a:t>
            </a:r>
            <a:r>
              <a:rPr lang="de-DE" sz="1200" i="1" dirty="0" smtClean="0">
                <a:solidFill>
                  <a:srgbClr val="005A8C"/>
                </a:solidFill>
              </a:rPr>
              <a:t> IP </a:t>
            </a:r>
            <a:r>
              <a:rPr lang="de-DE" sz="1200" i="1" dirty="0" err="1" smtClean="0">
                <a:solidFill>
                  <a:srgbClr val="005A8C"/>
                </a:solidFill>
              </a:rPr>
              <a:t>lawyer</a:t>
            </a:r>
            <a:r>
              <a:rPr lang="en-GB" sz="1200" i="1" dirty="0" smtClean="0">
                <a:solidFill>
                  <a:srgbClr val="005A8C"/>
                </a:solidFill>
              </a:rPr>
              <a:t>“</a:t>
            </a:r>
            <a:r>
              <a:rPr lang="de-DE" sz="1200" i="1" dirty="0" smtClean="0">
                <a:solidFill>
                  <a:srgbClr val="005A8C"/>
                </a:solidFill>
              </a:rPr>
              <a:t>, </a:t>
            </a:r>
            <a:r>
              <a:rPr lang="de-DE" sz="1200" i="1" dirty="0" err="1" smtClean="0">
                <a:solidFill>
                  <a:srgbClr val="005A8C"/>
                </a:solidFill>
              </a:rPr>
              <a:t>Competitor</a:t>
            </a:r>
            <a:r>
              <a:rPr lang="de-DE" sz="1200" dirty="0" smtClean="0"/>
              <a:t/>
            </a:r>
            <a:br>
              <a:rPr lang="de-DE" sz="1200" dirty="0" smtClean="0"/>
            </a:br>
            <a:r>
              <a:rPr lang="de-DE" sz="1200" dirty="0" smtClean="0"/>
              <a:t>JUVE Handbook, 2014/2015 </a:t>
            </a:r>
          </a:p>
          <a:p>
            <a:pPr lvl="2">
              <a:lnSpc>
                <a:spcPts val="1600"/>
              </a:lnSpc>
              <a:spcBef>
                <a:spcPts val="0"/>
              </a:spcBef>
            </a:pPr>
            <a:r>
              <a:rPr lang="en-GB" sz="1200" i="1" dirty="0">
                <a:solidFill>
                  <a:srgbClr val="005A8C"/>
                </a:solidFill>
              </a:rPr>
              <a:t>” </a:t>
            </a:r>
            <a:r>
              <a:rPr lang="en-GB" sz="1200" i="1" dirty="0" err="1" smtClean="0">
                <a:solidFill>
                  <a:srgbClr val="005A8C"/>
                </a:solidFill>
              </a:rPr>
              <a:t>knowledgable</a:t>
            </a:r>
            <a:r>
              <a:rPr lang="de-DE" sz="1200" i="1" dirty="0" smtClean="0">
                <a:solidFill>
                  <a:srgbClr val="005A8C"/>
                </a:solidFill>
              </a:rPr>
              <a:t>, </a:t>
            </a:r>
            <a:r>
              <a:rPr lang="de-DE" sz="1200" i="1" dirty="0" err="1" smtClean="0">
                <a:solidFill>
                  <a:srgbClr val="005A8C"/>
                </a:solidFill>
              </a:rPr>
              <a:t>tough</a:t>
            </a:r>
            <a:r>
              <a:rPr lang="de-DE" sz="1200" i="1" dirty="0" smtClean="0">
                <a:solidFill>
                  <a:srgbClr val="005A8C"/>
                </a:solidFill>
              </a:rPr>
              <a:t> </a:t>
            </a:r>
            <a:r>
              <a:rPr lang="de-DE" sz="1200" i="1" dirty="0" err="1" smtClean="0">
                <a:solidFill>
                  <a:srgbClr val="005A8C"/>
                </a:solidFill>
              </a:rPr>
              <a:t>opponent</a:t>
            </a:r>
            <a:r>
              <a:rPr lang="en-GB" sz="1200" i="1" dirty="0" smtClean="0">
                <a:solidFill>
                  <a:srgbClr val="005A8C"/>
                </a:solidFill>
              </a:rPr>
              <a:t>“</a:t>
            </a:r>
            <a:r>
              <a:rPr lang="de-DE" sz="1200" i="1" dirty="0" smtClean="0">
                <a:solidFill>
                  <a:srgbClr val="005A8C"/>
                </a:solidFill>
              </a:rPr>
              <a:t>, </a:t>
            </a:r>
            <a:r>
              <a:rPr lang="de-DE" sz="1200" i="1" dirty="0" err="1" smtClean="0">
                <a:solidFill>
                  <a:srgbClr val="005A8C"/>
                </a:solidFill>
              </a:rPr>
              <a:t>Competitor</a:t>
            </a:r>
            <a:r>
              <a:rPr lang="de-DE" sz="1200" dirty="0"/>
              <a:t/>
            </a:r>
            <a:br>
              <a:rPr lang="de-DE" sz="1200" dirty="0"/>
            </a:br>
            <a:r>
              <a:rPr lang="de-DE" sz="1200" dirty="0"/>
              <a:t>JUVE </a:t>
            </a:r>
            <a:r>
              <a:rPr lang="de-DE" sz="1200" dirty="0" smtClean="0"/>
              <a:t>Handbook, 2015/2016 </a:t>
            </a:r>
            <a:endParaRPr lang="de-DE" sz="1200" dirty="0"/>
          </a:p>
          <a:p>
            <a:pPr lvl="2">
              <a:lnSpc>
                <a:spcPts val="1600"/>
              </a:lnSpc>
              <a:spcBef>
                <a:spcPts val="0"/>
              </a:spcBef>
            </a:pPr>
            <a:endParaRPr lang="de-DE" dirty="0" smtClean="0"/>
          </a:p>
          <a:p>
            <a:pPr lvl="2"/>
            <a:endParaRPr lang="de-DE" dirty="0" smtClean="0"/>
          </a:p>
          <a:p>
            <a:endParaRPr lang="en-GB" dirty="0" smtClean="0"/>
          </a:p>
          <a:p>
            <a:endParaRPr lang="en-GB" dirty="0" smtClean="0"/>
          </a:p>
        </p:txBody>
      </p:sp>
      <p:pic>
        <p:nvPicPr>
          <p:cNvPr id="8" name="Picture 7"/>
          <p:cNvPicPr/>
          <p:nvPr/>
        </p:nvPicPr>
        <p:blipFill>
          <a:blip r:embed="rId4">
            <a:extLst>
              <a:ext uri="{28A0092B-C50C-407E-A947-70E740481C1C}">
                <a14:useLocalDpi xmlns:a14="http://schemas.microsoft.com/office/drawing/2010/main" val="0"/>
              </a:ext>
            </a:extLst>
          </a:blip>
          <a:stretch>
            <a:fillRect/>
          </a:stretch>
        </p:blipFill>
        <p:spPr>
          <a:xfrm>
            <a:off x="1882491" y="4087304"/>
            <a:ext cx="3479165" cy="531495"/>
          </a:xfrm>
          <a:prstGeom prst="rect">
            <a:avLst/>
          </a:prstGeom>
        </p:spPr>
      </p:pic>
      <p:pic>
        <p:nvPicPr>
          <p:cNvPr id="9" name="Picture 8"/>
          <p:cNvPicPr>
            <a:picLocks noChangeAspect="1"/>
          </p:cNvPicPr>
          <p:nvPr/>
        </p:nvPicPr>
        <p:blipFill rotWithShape="1">
          <a:blip r:embed="rId5" cstate="print">
            <a:extLst>
              <a:ext uri="{28A0092B-C50C-407E-A947-70E740481C1C}">
                <a14:useLocalDpi xmlns:a14="http://schemas.microsoft.com/office/drawing/2010/main" val="0"/>
              </a:ext>
            </a:extLst>
          </a:blip>
          <a:srcRect l="15450" t="19185" r="14134" b="16074"/>
          <a:stretch/>
        </p:blipFill>
        <p:spPr bwMode="auto">
          <a:xfrm>
            <a:off x="1882491" y="1758042"/>
            <a:ext cx="3508906" cy="2016000"/>
          </a:xfrm>
          <a:prstGeom prst="rect">
            <a:avLst/>
          </a:prstGeom>
          <a:noFill/>
          <a:ln w="9525">
            <a:solidFill>
              <a:srgbClr val="5482AB"/>
            </a:solidFill>
            <a:miter lim="800000"/>
            <a:headEnd/>
            <a:tailEnd/>
          </a:ln>
          <a:extLst/>
        </p:spPr>
      </p:pic>
      <p:sp>
        <p:nvSpPr>
          <p:cNvPr id="11" name="Rectangle 3"/>
          <p:cNvSpPr txBox="1">
            <a:spLocks noChangeArrowheads="1"/>
          </p:cNvSpPr>
          <p:nvPr/>
        </p:nvSpPr>
        <p:spPr bwMode="auto">
          <a:xfrm>
            <a:off x="266400" y="1120102"/>
            <a:ext cx="5124997" cy="86384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4763" indent="0">
              <a:buNone/>
            </a:pPr>
            <a:r>
              <a:rPr lang="en-GB" dirty="0"/>
              <a:t>Copyright is our business – globally</a:t>
            </a:r>
          </a:p>
        </p:txBody>
      </p:sp>
    </p:spTree>
    <p:extLst>
      <p:ext uri="{BB962C8B-B14F-4D97-AF65-F5344CB8AC3E}">
        <p14:creationId xmlns:p14="http://schemas.microsoft.com/office/powerpoint/2010/main" val="209883499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3"/>
          </p:nvPr>
        </p:nvSpPr>
        <p:spPr/>
        <p:txBody>
          <a:bodyPr/>
          <a:lstStyle/>
          <a:p>
            <a:pPr algn="r"/>
            <a:r>
              <a:rPr lang="de-DE" smtClean="0"/>
              <a:t>Hogan Lovells</a:t>
            </a:r>
          </a:p>
        </p:txBody>
      </p:sp>
      <p:sp>
        <p:nvSpPr>
          <p:cNvPr id="3" name="Slide Number Placeholder 2"/>
          <p:cNvSpPr>
            <a:spLocks noGrp="1"/>
          </p:cNvSpPr>
          <p:nvPr>
            <p:ph type="sldNum" sz="quarter" idx="4"/>
          </p:nvPr>
        </p:nvSpPr>
        <p:spPr/>
        <p:txBody>
          <a:bodyPr/>
          <a:lstStyle/>
          <a:p>
            <a:r>
              <a:rPr lang="en-GB" smtClean="0"/>
              <a:t>|  </a:t>
            </a:r>
            <a:fld id="{6967D197-2218-4700-B211-63EF06F51A7E}" type="slidenum">
              <a:rPr lang="en-GB" smtClean="0"/>
              <a:pPr/>
              <a:t>25</a:t>
            </a:fld>
            <a:endParaRPr lang="en-GB"/>
          </a:p>
        </p:txBody>
      </p:sp>
      <p:sp>
        <p:nvSpPr>
          <p:cNvPr id="5" name="Title 4"/>
          <p:cNvSpPr>
            <a:spLocks noGrp="1"/>
          </p:cNvSpPr>
          <p:nvPr>
            <p:ph type="title"/>
          </p:nvPr>
        </p:nvSpPr>
        <p:spPr/>
        <p:txBody>
          <a:bodyPr/>
          <a:lstStyle/>
          <a:p>
            <a:r>
              <a:rPr lang="de-DE" dirty="0">
                <a:solidFill>
                  <a:schemeClr val="accent1"/>
                </a:solidFill>
              </a:rPr>
              <a:t>Referent</a:t>
            </a:r>
          </a:p>
        </p:txBody>
      </p:sp>
      <p:sp>
        <p:nvSpPr>
          <p:cNvPr id="6" name="TextBox 5"/>
          <p:cNvSpPr txBox="1"/>
          <p:nvPr/>
        </p:nvSpPr>
        <p:spPr>
          <a:xfrm>
            <a:off x="288000" y="900000"/>
            <a:ext cx="5701825" cy="4053840"/>
          </a:xfrm>
          <a:prstGeom prst="roundRect">
            <a:avLst>
              <a:gd name="adj" fmla="val 5865"/>
            </a:avLst>
          </a:prstGeom>
          <a:noFill/>
          <a:ln w="28575">
            <a:noFill/>
          </a:ln>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de-DE" sz="1000" dirty="0"/>
              <a:t>Dr. Nils Rauer ist Partner im Frankfurter Büro von Hogan Lovells und leitet dort den Bereich </a:t>
            </a:r>
            <a:r>
              <a:rPr lang="de-DE" sz="1000" dirty="0" err="1"/>
              <a:t>Intellectual</a:t>
            </a:r>
            <a:r>
              <a:rPr lang="de-DE" sz="1000" dirty="0"/>
              <a:t> Property, Media &amp; Technology (IPMT). </a:t>
            </a:r>
            <a:r>
              <a:rPr lang="de-DE" sz="1000" dirty="0" smtClean="0"/>
              <a:t> Er hat </a:t>
            </a:r>
            <a:r>
              <a:rPr lang="de-DE" sz="1000" dirty="0"/>
              <a:t>sich auf den Bereich des gewerblichen Rechtsschutzes spezialisiert. Seine Beratungsschwerpunkte liegen hier insbesondere im Urheber- und Wettbewerbsrecht. Er ist Head unseres </a:t>
            </a:r>
            <a:r>
              <a:rPr lang="de-DE" sz="1000" dirty="0" smtClean="0"/>
              <a:t>Global </a:t>
            </a:r>
            <a:r>
              <a:rPr lang="de-DE" sz="1000" dirty="0"/>
              <a:t>Copyright Teams. Darüber hinaus verfügt er über eine langjährige Expertise im Datenschutzrecht, insbesondere mit Blick auf den internationalen </a:t>
            </a:r>
            <a:r>
              <a:rPr lang="de-DE" sz="1000" dirty="0" smtClean="0"/>
              <a:t>Datenverkehr.</a:t>
            </a:r>
            <a:r>
              <a:rPr lang="de-DE" sz="1000" dirty="0"/>
              <a:t/>
            </a:r>
            <a:br>
              <a:rPr lang="de-DE" sz="1000" dirty="0"/>
            </a:br>
            <a:r>
              <a:rPr lang="de-DE" sz="1000" dirty="0"/>
              <a:t/>
            </a:r>
            <a:br>
              <a:rPr lang="de-DE" sz="1000" dirty="0"/>
            </a:br>
            <a:r>
              <a:rPr lang="de-DE" sz="1000" dirty="0"/>
              <a:t>Nils Rauer berät zur Verwertung von Urheberrechten im Internet, digitalen Medien, kollektiver Rechtewahrnehmung und dem Aufbau eines digitalen Binnenmarkts innerhalb der EU. Zu seinen Mandanten zählen </a:t>
            </a:r>
            <a:r>
              <a:rPr lang="de-DE" sz="1000" dirty="0" smtClean="0"/>
              <a:t>Rechteinhaber sowie Internet Provider, Bibliotheken und Verwertungsgesellschaften. </a:t>
            </a:r>
            <a:r>
              <a:rPr lang="de-DE" sz="1000" dirty="0"/>
              <a:t/>
            </a:r>
            <a:br>
              <a:rPr lang="de-DE" sz="1000" dirty="0"/>
            </a:br>
            <a:r>
              <a:rPr lang="de-DE" sz="1000" dirty="0"/>
              <a:t/>
            </a:r>
            <a:br>
              <a:rPr lang="de-DE" sz="1000" dirty="0"/>
            </a:br>
            <a:r>
              <a:rPr lang="de-DE" sz="1000" dirty="0"/>
              <a:t>Im Bereich des Wettbewerbsrechts hat sich Nils Rauer auf die Ausgestaltung von Werbekampagnen spezialisiert. Seine Mandanten kommen hier aus der Automobil- und Kosmetikbranche sowie dem Finanz- und Bankensektor.</a:t>
            </a:r>
            <a:br>
              <a:rPr lang="de-DE" sz="1000" dirty="0"/>
            </a:br>
            <a:r>
              <a:rPr lang="de-DE" sz="1000" dirty="0"/>
              <a:t/>
            </a:r>
            <a:br>
              <a:rPr lang="de-DE" sz="1000" dirty="0"/>
            </a:br>
            <a:r>
              <a:rPr lang="de-DE" sz="1000" dirty="0"/>
              <a:t>Nils Rauer verfügt über eine langjährige Erfahrung als Prozessanwalt. Insbesondere im einstweiligen Rechtsschutz verfügt er über eine ausgewiesene Expertise. Unlängst hat Nils Rauer die TU Darmstadt in einem Musterprozess erfolgreich vor dem </a:t>
            </a:r>
            <a:r>
              <a:rPr lang="de-DE" sz="1000" dirty="0" err="1"/>
              <a:t>EuGH</a:t>
            </a:r>
            <a:r>
              <a:rPr lang="de-DE" sz="1000" dirty="0"/>
              <a:t> in Luxemburg vertreten. </a:t>
            </a:r>
            <a:br>
              <a:rPr lang="de-DE" sz="1000" dirty="0"/>
            </a:br>
            <a:r>
              <a:rPr lang="de-DE" sz="1000" dirty="0"/>
              <a:t/>
            </a:r>
            <a:br>
              <a:rPr lang="de-DE" sz="1000" dirty="0"/>
            </a:br>
            <a:r>
              <a:rPr lang="de-DE" sz="1000" dirty="0"/>
              <a:t>Nils Rauer ist Mitglied des Fachausschusses Urheber- und Verlagsrecht der Deutschen Vereinigung für gewerblichen Rechtschutz und Urheberrecht (GRUR) sowie der Deutschen Gesellschaft für Recht und Informatik (DGRI). Er ist Lehrbeauftragter an der Johannes Gutenberg-Universität Mainz und Referent der Akademie des Deutschen Buchhandels.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00625" y="938210"/>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22"/>
          <p:cNvSpPr>
            <a:spLocks noChangeArrowheads="1"/>
          </p:cNvSpPr>
          <p:nvPr/>
        </p:nvSpPr>
        <p:spPr bwMode="auto">
          <a:xfrm>
            <a:off x="6742463" y="1261063"/>
            <a:ext cx="2417762"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9388" lvl="1">
              <a:spcBef>
                <a:spcPct val="20000"/>
              </a:spcBef>
              <a:spcAft>
                <a:spcPct val="40000"/>
              </a:spcAft>
              <a:buClr>
                <a:schemeClr val="tx2"/>
              </a:buClr>
            </a:pPr>
            <a:r>
              <a:rPr lang="en-US" sz="900" dirty="0" smtClean="0"/>
              <a:t>Dr. Nils Rauer, MJI (</a:t>
            </a:r>
            <a:r>
              <a:rPr lang="en-US" sz="900" dirty="0" err="1" smtClean="0"/>
              <a:t>Gießen</a:t>
            </a:r>
            <a:r>
              <a:rPr lang="en-US" sz="900" dirty="0" smtClean="0"/>
              <a:t>)</a:t>
            </a:r>
            <a:r>
              <a:rPr lang="en-US" sz="900" dirty="0"/>
              <a:t/>
            </a:r>
            <a:br>
              <a:rPr lang="en-US" sz="900" dirty="0"/>
            </a:br>
            <a:r>
              <a:rPr lang="en-US" sz="700" b="0" dirty="0" smtClean="0"/>
              <a:t>Partner, Frankfurt</a:t>
            </a:r>
            <a:br>
              <a:rPr lang="en-US" sz="700" b="0" dirty="0" smtClean="0"/>
            </a:br>
            <a:r>
              <a:rPr lang="en-US" sz="700" dirty="0"/>
              <a:t>T +49 69 </a:t>
            </a:r>
            <a:r>
              <a:rPr lang="en-US" sz="700" dirty="0" smtClean="0"/>
              <a:t>962 36 371</a:t>
            </a:r>
            <a:r>
              <a:rPr lang="en-US" sz="700" dirty="0"/>
              <a:t/>
            </a:r>
            <a:br>
              <a:rPr lang="en-US" sz="700" dirty="0"/>
            </a:br>
            <a:r>
              <a:rPr lang="en-US" sz="700" dirty="0" smtClean="0"/>
              <a:t>nils.rauer@hoganlovells.com</a:t>
            </a:r>
            <a:endParaRPr lang="en-US" sz="700" dirty="0"/>
          </a:p>
        </p:txBody>
      </p:sp>
      <p:sp>
        <p:nvSpPr>
          <p:cNvPr id="9" name="Line 16"/>
          <p:cNvSpPr>
            <a:spLocks noChangeShapeType="1"/>
          </p:cNvSpPr>
          <p:nvPr/>
        </p:nvSpPr>
        <p:spPr bwMode="auto">
          <a:xfrm flipV="1">
            <a:off x="6001100" y="1858335"/>
            <a:ext cx="2951163" cy="0"/>
          </a:xfrm>
          <a:prstGeom prst="line">
            <a:avLst/>
          </a:prstGeom>
          <a:noFill/>
          <a:ln w="12700">
            <a:solidFill>
              <a:srgbClr val="567632"/>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0" name="Rectangle 3"/>
          <p:cNvSpPr txBox="1">
            <a:spLocks noChangeArrowheads="1"/>
          </p:cNvSpPr>
          <p:nvPr/>
        </p:nvSpPr>
        <p:spPr bwMode="auto">
          <a:xfrm>
            <a:off x="5989825" y="1983946"/>
            <a:ext cx="2970000" cy="19276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ctr">
              <a:spcBef>
                <a:spcPct val="20000"/>
              </a:spcBef>
              <a:spcAft>
                <a:spcPct val="0"/>
              </a:spcAft>
              <a:defRPr sz="1200" b="1">
                <a:solidFill>
                  <a:schemeClr val="tx1"/>
                </a:solidFill>
                <a:latin typeface="+mn-lt"/>
                <a:ea typeface="+mn-ea"/>
                <a:cs typeface="+mn-cs"/>
              </a:defRPr>
            </a:lvl1pPr>
            <a:lvl2pPr marL="1588" indent="1588" algn="l" rtl="0" fontAlgn="ctr">
              <a:spcBef>
                <a:spcPct val="20000"/>
              </a:spcBef>
              <a:spcAft>
                <a:spcPct val="0"/>
              </a:spcAft>
              <a:defRPr sz="1000">
                <a:solidFill>
                  <a:schemeClr val="tx1"/>
                </a:solidFill>
                <a:latin typeface="+mn-lt"/>
              </a:defRPr>
            </a:lvl2pPr>
            <a:lvl3pPr marL="180975" indent="-176213" algn="l" rtl="0" fontAlgn="ctr">
              <a:spcBef>
                <a:spcPct val="20000"/>
              </a:spcBef>
              <a:spcAft>
                <a:spcPct val="0"/>
              </a:spcAft>
              <a:buClr>
                <a:srgbClr val="005A8C"/>
              </a:buClr>
              <a:buSzPct val="150000"/>
              <a:buChar char="•"/>
              <a:defRPr sz="1000">
                <a:solidFill>
                  <a:schemeClr val="tx1"/>
                </a:solidFill>
                <a:latin typeface="+mn-lt"/>
              </a:defRPr>
            </a:lvl3pPr>
            <a:lvl4pPr marL="355600" indent="-173038" algn="l" rtl="0" fontAlgn="ctr">
              <a:spcBef>
                <a:spcPct val="20000"/>
              </a:spcBef>
              <a:spcAft>
                <a:spcPct val="0"/>
              </a:spcAft>
              <a:buClr>
                <a:srgbClr val="005A8C"/>
              </a:buClr>
              <a:buFont typeface="Arial" charset="0"/>
              <a:buChar char="–"/>
              <a:defRPr sz="1000">
                <a:solidFill>
                  <a:schemeClr val="tx1"/>
                </a:solidFill>
                <a:latin typeface="+mn-lt"/>
              </a:defRPr>
            </a:lvl4pPr>
            <a:lvl5pPr marL="538163" indent="-180975" algn="l" rtl="0" fontAlgn="ctr">
              <a:spcBef>
                <a:spcPct val="20000"/>
              </a:spcBef>
              <a:spcAft>
                <a:spcPct val="0"/>
              </a:spcAft>
              <a:buClr>
                <a:srgbClr val="005A8C"/>
              </a:buClr>
              <a:buChar char="•"/>
              <a:defRPr sz="1000">
                <a:solidFill>
                  <a:schemeClr val="tx1"/>
                </a:solidFill>
                <a:latin typeface="+mn-lt"/>
              </a:defRPr>
            </a:lvl5pPr>
            <a:lvl6pPr marL="995363" indent="-180975" algn="l" rtl="0" fontAlgn="ctr">
              <a:spcBef>
                <a:spcPct val="20000"/>
              </a:spcBef>
              <a:spcAft>
                <a:spcPct val="0"/>
              </a:spcAft>
              <a:buChar char="•"/>
              <a:defRPr sz="1000">
                <a:solidFill>
                  <a:schemeClr val="tx1"/>
                </a:solidFill>
                <a:latin typeface="+mn-lt"/>
              </a:defRPr>
            </a:lvl6pPr>
            <a:lvl7pPr marL="1452563" indent="-180975" algn="l" rtl="0" fontAlgn="ctr">
              <a:spcBef>
                <a:spcPct val="20000"/>
              </a:spcBef>
              <a:spcAft>
                <a:spcPct val="0"/>
              </a:spcAft>
              <a:buChar char="•"/>
              <a:defRPr sz="1000">
                <a:solidFill>
                  <a:schemeClr val="tx1"/>
                </a:solidFill>
                <a:latin typeface="+mn-lt"/>
              </a:defRPr>
            </a:lvl7pPr>
            <a:lvl8pPr marL="1909763" indent="-180975" algn="l" rtl="0" fontAlgn="ctr">
              <a:spcBef>
                <a:spcPct val="20000"/>
              </a:spcBef>
              <a:spcAft>
                <a:spcPct val="0"/>
              </a:spcAft>
              <a:buChar char="•"/>
              <a:defRPr sz="1000">
                <a:solidFill>
                  <a:schemeClr val="tx1"/>
                </a:solidFill>
                <a:latin typeface="+mn-lt"/>
              </a:defRPr>
            </a:lvl8pPr>
            <a:lvl9pPr marL="2366963" indent="-180975" algn="l" rtl="0" fontAlgn="ctr">
              <a:spcBef>
                <a:spcPct val="20000"/>
              </a:spcBef>
              <a:spcAft>
                <a:spcPct val="0"/>
              </a:spcAft>
              <a:buChar char="•"/>
              <a:defRPr sz="1000">
                <a:solidFill>
                  <a:schemeClr val="tx1"/>
                </a:solidFill>
                <a:latin typeface="+mn-lt"/>
              </a:defRPr>
            </a:lvl9pPr>
          </a:lstStyle>
          <a:p>
            <a:pPr lvl="2"/>
            <a:r>
              <a:rPr lang="en-GB" i="1" dirty="0" smtClean="0">
                <a:solidFill>
                  <a:srgbClr val="005A8C"/>
                </a:solidFill>
              </a:rPr>
              <a:t>„</a:t>
            </a:r>
            <a:r>
              <a:rPr lang="de-DE" i="1" dirty="0" smtClean="0">
                <a:solidFill>
                  <a:srgbClr val="005A8C"/>
                </a:solidFill>
              </a:rPr>
              <a:t>Empfohlener Anwalt für Datenschutzrecht.</a:t>
            </a:r>
            <a:r>
              <a:rPr lang="en-GB" i="1" dirty="0" smtClean="0">
                <a:solidFill>
                  <a:srgbClr val="005A8C"/>
                </a:solidFill>
              </a:rPr>
              <a:t>“</a:t>
            </a:r>
            <a:r>
              <a:rPr lang="de-DE" dirty="0" smtClean="0"/>
              <a:t/>
            </a:r>
            <a:br>
              <a:rPr lang="de-DE" dirty="0" smtClean="0"/>
            </a:br>
            <a:r>
              <a:rPr lang="de-DE" dirty="0" smtClean="0"/>
              <a:t>Legal500, 2015 </a:t>
            </a:r>
          </a:p>
          <a:p>
            <a:pPr lvl="2"/>
            <a:r>
              <a:rPr lang="en-GB" i="1" dirty="0">
                <a:solidFill>
                  <a:srgbClr val="005A8C"/>
                </a:solidFill>
              </a:rPr>
              <a:t>„</a:t>
            </a:r>
            <a:r>
              <a:rPr lang="de-DE" i="1" dirty="0">
                <a:solidFill>
                  <a:srgbClr val="005A8C"/>
                </a:solidFill>
              </a:rPr>
              <a:t>Häufig empfohlener Anwalt für Marken- und Wettbewerbsrecht.</a:t>
            </a:r>
            <a:r>
              <a:rPr lang="en-GB" i="1" dirty="0">
                <a:solidFill>
                  <a:srgbClr val="005A8C"/>
                </a:solidFill>
              </a:rPr>
              <a:t>“</a:t>
            </a:r>
            <a:r>
              <a:rPr lang="de-DE" dirty="0"/>
              <a:t/>
            </a:r>
            <a:br>
              <a:rPr lang="de-DE" dirty="0"/>
            </a:br>
            <a:r>
              <a:rPr lang="de-DE" dirty="0"/>
              <a:t>JUVE Handbuch, 2014/2015 u. 2015/2016 </a:t>
            </a:r>
          </a:p>
          <a:p>
            <a:pPr lvl="2"/>
            <a:r>
              <a:rPr lang="en-GB" i="1" dirty="0" smtClean="0">
                <a:solidFill>
                  <a:srgbClr val="005A8C"/>
                </a:solidFill>
              </a:rPr>
              <a:t>„</a:t>
            </a:r>
            <a:r>
              <a:rPr lang="de-DE" i="1" dirty="0" smtClean="0">
                <a:solidFill>
                  <a:srgbClr val="005A8C"/>
                </a:solidFill>
              </a:rPr>
              <a:t>Guter IP-</a:t>
            </a:r>
            <a:r>
              <a:rPr lang="de-DE" i="1" dirty="0" err="1" smtClean="0">
                <a:solidFill>
                  <a:srgbClr val="005A8C"/>
                </a:solidFill>
              </a:rPr>
              <a:t>Rechtler</a:t>
            </a:r>
            <a:r>
              <a:rPr lang="en-GB" i="1" dirty="0">
                <a:solidFill>
                  <a:srgbClr val="005A8C"/>
                </a:solidFill>
              </a:rPr>
              <a:t>“</a:t>
            </a:r>
            <a:r>
              <a:rPr lang="de-DE" i="1" dirty="0" smtClean="0">
                <a:solidFill>
                  <a:srgbClr val="005A8C"/>
                </a:solidFill>
              </a:rPr>
              <a:t>, Wettbewerber </a:t>
            </a:r>
            <a:r>
              <a:rPr lang="de-DE" dirty="0" smtClean="0"/>
              <a:t/>
            </a:r>
            <a:br>
              <a:rPr lang="de-DE" dirty="0" smtClean="0"/>
            </a:br>
            <a:r>
              <a:rPr lang="de-DE" dirty="0" smtClean="0"/>
              <a:t>JUVE Handbuch, 2014/2015 </a:t>
            </a:r>
          </a:p>
          <a:p>
            <a:pPr lvl="2"/>
            <a:r>
              <a:rPr lang="en-GB" i="1" dirty="0" smtClean="0">
                <a:solidFill>
                  <a:srgbClr val="005A8C"/>
                </a:solidFill>
              </a:rPr>
              <a:t>„k</a:t>
            </a:r>
            <a:r>
              <a:rPr lang="de-DE" i="1" dirty="0" err="1" smtClean="0">
                <a:solidFill>
                  <a:srgbClr val="005A8C"/>
                </a:solidFill>
              </a:rPr>
              <a:t>enntnisreich</a:t>
            </a:r>
            <a:r>
              <a:rPr lang="de-DE" i="1" dirty="0" smtClean="0">
                <a:solidFill>
                  <a:srgbClr val="005A8C"/>
                </a:solidFill>
              </a:rPr>
              <a:t>, harter Gegner</a:t>
            </a:r>
            <a:r>
              <a:rPr lang="en-GB" i="1" dirty="0">
                <a:solidFill>
                  <a:srgbClr val="005A8C"/>
                </a:solidFill>
              </a:rPr>
              <a:t>“</a:t>
            </a:r>
            <a:r>
              <a:rPr lang="de-DE" i="1" dirty="0" smtClean="0">
                <a:solidFill>
                  <a:srgbClr val="005A8C"/>
                </a:solidFill>
              </a:rPr>
              <a:t>, </a:t>
            </a:r>
            <a:r>
              <a:rPr lang="de-DE" i="1" dirty="0">
                <a:solidFill>
                  <a:srgbClr val="005A8C"/>
                </a:solidFill>
              </a:rPr>
              <a:t>Wettbewerber </a:t>
            </a:r>
            <a:r>
              <a:rPr lang="de-DE" dirty="0"/>
              <a:t/>
            </a:r>
            <a:br>
              <a:rPr lang="de-DE" dirty="0"/>
            </a:br>
            <a:r>
              <a:rPr lang="de-DE" dirty="0"/>
              <a:t>JUVE Handbuch, </a:t>
            </a:r>
            <a:r>
              <a:rPr lang="de-DE" dirty="0" smtClean="0"/>
              <a:t>2015/2016 </a:t>
            </a:r>
            <a:endParaRPr lang="de-DE" dirty="0"/>
          </a:p>
          <a:p>
            <a:pPr lvl="2"/>
            <a:endParaRPr lang="de-DE" dirty="0" smtClean="0"/>
          </a:p>
          <a:p>
            <a:pPr lvl="2"/>
            <a:endParaRPr lang="de-DE" dirty="0" smtClean="0"/>
          </a:p>
          <a:p>
            <a:endParaRPr lang="en-GB" dirty="0" smtClean="0"/>
          </a:p>
          <a:p>
            <a:endParaRPr lang="en-GB" dirty="0" smtClean="0"/>
          </a:p>
        </p:txBody>
      </p:sp>
    </p:spTree>
    <p:extLst>
      <p:ext uri="{BB962C8B-B14F-4D97-AF65-F5344CB8AC3E}">
        <p14:creationId xmlns:p14="http://schemas.microsoft.com/office/powerpoint/2010/main" val="19834515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65601" y="0"/>
            <a:ext cx="8969375" cy="857250"/>
          </a:xfrm>
        </p:spPr>
        <p:txBody>
          <a:bodyPr/>
          <a:lstStyle/>
          <a:p>
            <a:r>
              <a:rPr lang="de-DE" dirty="0" smtClean="0">
                <a:solidFill>
                  <a:schemeClr val="accent1"/>
                </a:solidFill>
              </a:rPr>
              <a:t>The </a:t>
            </a:r>
            <a:r>
              <a:rPr lang="de-DE" dirty="0" err="1" smtClean="0">
                <a:solidFill>
                  <a:schemeClr val="accent1"/>
                </a:solidFill>
              </a:rPr>
              <a:t>Directive</a:t>
            </a:r>
            <a:endParaRPr lang="de-DE" dirty="0">
              <a:solidFill>
                <a:schemeClr val="accent1"/>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869" y="1018328"/>
            <a:ext cx="6857926" cy="3960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14205683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iterate type="lt">
                                    <p:tmPct val="10000"/>
                                  </p:iterate>
                                  <p:childTnLst>
                                    <p:set>
                                      <p:cBhvr>
                                        <p:cTn id="6" dur="1" fill="hold">
                                          <p:stCondLst>
                                            <p:cond delay="0"/>
                                          </p:stCondLst>
                                        </p:cTn>
                                        <p:tgtEl>
                                          <p:spTgt spid="6147"/>
                                        </p:tgtEl>
                                        <p:attrNameLst>
                                          <p:attrName>style.visibility</p:attrName>
                                        </p:attrNameLst>
                                      </p:cBhvr>
                                      <p:to>
                                        <p:strVal val="visible"/>
                                      </p:to>
                                    </p:set>
                                    <p:animEffect transition="in" filter="fade">
                                      <p:cBhvr>
                                        <p:cTn id="7" dur="250"/>
                                        <p:tgtEl>
                                          <p:spTgt spid="6147"/>
                                        </p:tgtEl>
                                      </p:cBhvr>
                                    </p:animEffect>
                                  </p:childTnLst>
                                </p:cTn>
                              </p:par>
                            </p:childTnLst>
                          </p:cTn>
                        </p:par>
                        <p:par>
                          <p:cTn id="8" fill="hold">
                            <p:stCondLst>
                              <p:cond delay="525"/>
                            </p:stCondLst>
                            <p:childTnLst>
                              <p:par>
                                <p:cTn id="9" presetID="42"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1000"/>
                                        <p:tgtEl>
                                          <p:spTgt spid="1026"/>
                                        </p:tgtEl>
                                      </p:cBhvr>
                                    </p:animEffect>
                                    <p:anim calcmode="lin" valueType="num">
                                      <p:cBhvr>
                                        <p:cTn id="12" dur="1000" fill="hold"/>
                                        <p:tgtEl>
                                          <p:spTgt spid="1026"/>
                                        </p:tgtEl>
                                        <p:attrNameLst>
                                          <p:attrName>ppt_x</p:attrName>
                                        </p:attrNameLst>
                                      </p:cBhvr>
                                      <p:tavLst>
                                        <p:tav tm="0">
                                          <p:val>
                                            <p:strVal val="#ppt_x"/>
                                          </p:val>
                                        </p:tav>
                                        <p:tav tm="100000">
                                          <p:val>
                                            <p:strVal val="#ppt_x"/>
                                          </p:val>
                                        </p:tav>
                                      </p:tavLst>
                                    </p:anim>
                                    <p:anim calcmode="lin" valueType="num">
                                      <p:cBhvr>
                                        <p:cTn id="13"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smtClean="0">
                <a:solidFill>
                  <a:schemeClr val="accent1"/>
                </a:solidFill>
              </a:rPr>
              <a:t>The </a:t>
            </a:r>
            <a:r>
              <a:rPr lang="de-DE" dirty="0" err="1" smtClean="0">
                <a:solidFill>
                  <a:schemeClr val="accent1"/>
                </a:solidFill>
              </a:rPr>
              <a:t>Directive</a:t>
            </a:r>
            <a:endParaRPr lang="de-DE" dirty="0">
              <a:solidFill>
                <a:schemeClr val="accent1"/>
              </a:solidFill>
            </a:endParaRPr>
          </a:p>
        </p:txBody>
      </p:sp>
      <p:sp>
        <p:nvSpPr>
          <p:cNvPr id="21" name="Rectangle 3"/>
          <p:cNvSpPr txBox="1">
            <a:spLocks noChangeArrowheads="1"/>
          </p:cNvSpPr>
          <p:nvPr/>
        </p:nvSpPr>
        <p:spPr bwMode="auto">
          <a:xfrm>
            <a:off x="267796" y="1152557"/>
            <a:ext cx="8711647"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sz="2400" b="1" dirty="0" err="1" smtClean="0"/>
              <a:t>Article</a:t>
            </a:r>
            <a:r>
              <a:rPr lang="de-DE" sz="2400" b="1" dirty="0" smtClean="0"/>
              <a:t> 5 (3) </a:t>
            </a:r>
            <a:r>
              <a:rPr lang="de-DE" sz="2400" b="1" dirty="0" err="1" smtClean="0"/>
              <a:t>lit</a:t>
            </a:r>
            <a:r>
              <a:rPr lang="de-DE" sz="2400" b="1" dirty="0" smtClean="0"/>
              <a:t>. n) – </a:t>
            </a:r>
            <a:r>
              <a:rPr lang="de-DE" sz="2400" b="1" dirty="0" err="1" smtClean="0"/>
              <a:t>Exceptions</a:t>
            </a:r>
            <a:r>
              <a:rPr lang="de-DE" sz="2400" b="1" dirty="0" smtClean="0"/>
              <a:t> &amp; </a:t>
            </a:r>
            <a:r>
              <a:rPr lang="de-DE" sz="2400" b="1" dirty="0" err="1" smtClean="0"/>
              <a:t>Limitations</a:t>
            </a:r>
            <a:endParaRPr lang="de-DE" sz="2400" b="1" dirty="0" smtClean="0"/>
          </a:p>
          <a:p>
            <a:pPr marL="0" indent="0">
              <a:buClr>
                <a:srgbClr val="000066"/>
              </a:buClr>
              <a:buFontTx/>
              <a:buNone/>
              <a:tabLst>
                <a:tab pos="1439863" algn="l"/>
              </a:tabLst>
            </a:pPr>
            <a:endParaRPr lang="en-GB" sz="1200" dirty="0">
              <a:solidFill>
                <a:srgbClr val="4D4D4D"/>
              </a:solidFill>
            </a:endParaRPr>
          </a:p>
          <a:p>
            <a:pPr marL="446088" indent="-446088">
              <a:buClr>
                <a:schemeClr val="accent4"/>
              </a:buClr>
              <a:buFont typeface="+mj-lt"/>
              <a:buAutoNum type="arabicParenBoth" startAt="3"/>
              <a:tabLst>
                <a:tab pos="446088" algn="l"/>
              </a:tabLst>
            </a:pPr>
            <a:r>
              <a:rPr lang="en-GB" sz="2000" dirty="0" smtClean="0">
                <a:solidFill>
                  <a:srgbClr val="4D4D4D"/>
                </a:solidFill>
              </a:rPr>
              <a:t>Member </a:t>
            </a:r>
            <a:r>
              <a:rPr lang="en-GB" sz="2000" dirty="0">
                <a:solidFill>
                  <a:srgbClr val="4D4D4D"/>
                </a:solidFill>
              </a:rPr>
              <a:t>States may provide for exceptions or </a:t>
            </a:r>
            <a:r>
              <a:rPr lang="en-GB" sz="2000" dirty="0" smtClean="0">
                <a:solidFill>
                  <a:srgbClr val="4D4D4D"/>
                </a:solidFill>
              </a:rPr>
              <a:t>limitations to </a:t>
            </a:r>
            <a:r>
              <a:rPr lang="en-GB" sz="2000" dirty="0">
                <a:solidFill>
                  <a:srgbClr val="4D4D4D"/>
                </a:solidFill>
              </a:rPr>
              <a:t>the rights provided for in Articles 2 and 3 in the </a:t>
            </a:r>
            <a:r>
              <a:rPr lang="en-GB" sz="2000" dirty="0" smtClean="0">
                <a:solidFill>
                  <a:srgbClr val="4D4D4D"/>
                </a:solidFill>
              </a:rPr>
              <a:t>following cases: </a:t>
            </a:r>
            <a:endParaRPr lang="de-DE" sz="2000" dirty="0" smtClean="0">
              <a:solidFill>
                <a:srgbClr val="4D4D4D"/>
              </a:solidFill>
            </a:endParaRPr>
          </a:p>
          <a:p>
            <a:pPr marL="893763" indent="-447675">
              <a:buNone/>
            </a:pPr>
            <a:r>
              <a:rPr lang="en-GB" sz="2000" dirty="0" smtClean="0">
                <a:solidFill>
                  <a:schemeClr val="accent4"/>
                </a:solidFill>
              </a:rPr>
              <a:t>(</a:t>
            </a:r>
            <a:r>
              <a:rPr lang="en-GB" sz="2000" dirty="0">
                <a:solidFill>
                  <a:schemeClr val="accent4"/>
                </a:solidFill>
              </a:rPr>
              <a:t>n) </a:t>
            </a:r>
            <a:r>
              <a:rPr lang="en-GB" sz="2000" dirty="0" smtClean="0"/>
              <a:t>	use </a:t>
            </a:r>
            <a:r>
              <a:rPr lang="en-GB" sz="2000" dirty="0"/>
              <a:t>by communication or </a:t>
            </a:r>
            <a:r>
              <a:rPr lang="en-GB" sz="2000" b="1" dirty="0"/>
              <a:t>making available</a:t>
            </a:r>
            <a:r>
              <a:rPr lang="en-GB" sz="2000" dirty="0"/>
              <a:t>, for </a:t>
            </a:r>
            <a:r>
              <a:rPr lang="en-GB" sz="2000" dirty="0" smtClean="0"/>
              <a:t>the purpose </a:t>
            </a:r>
            <a:r>
              <a:rPr lang="en-GB" sz="2000" dirty="0"/>
              <a:t>of research or private study, to </a:t>
            </a:r>
            <a:r>
              <a:rPr lang="en-GB" sz="2000" dirty="0" smtClean="0"/>
              <a:t>individual members </a:t>
            </a:r>
            <a:r>
              <a:rPr lang="en-GB" sz="2000" dirty="0"/>
              <a:t>of the public by </a:t>
            </a:r>
            <a:r>
              <a:rPr lang="en-GB" sz="2000" b="1" dirty="0"/>
              <a:t>dedicated</a:t>
            </a:r>
            <a:r>
              <a:rPr lang="en-GB" sz="2000" dirty="0"/>
              <a:t> </a:t>
            </a:r>
            <a:r>
              <a:rPr lang="en-GB" sz="2000" b="1" dirty="0"/>
              <a:t>terminals</a:t>
            </a:r>
            <a:r>
              <a:rPr lang="en-GB" sz="2000" dirty="0"/>
              <a:t> on </a:t>
            </a:r>
            <a:r>
              <a:rPr lang="en-GB" sz="2000" dirty="0" smtClean="0"/>
              <a:t>the </a:t>
            </a:r>
            <a:r>
              <a:rPr lang="en-GB" sz="2000" b="1" dirty="0" smtClean="0"/>
              <a:t>premises </a:t>
            </a:r>
            <a:r>
              <a:rPr lang="en-GB" sz="2000" b="1" dirty="0"/>
              <a:t>of establishments </a:t>
            </a:r>
            <a:r>
              <a:rPr lang="en-GB" sz="2000" dirty="0"/>
              <a:t>referred to in paragraph 2(c) </a:t>
            </a:r>
            <a:r>
              <a:rPr lang="en-GB" sz="2000" dirty="0" smtClean="0"/>
              <a:t>of works </a:t>
            </a:r>
            <a:r>
              <a:rPr lang="en-GB" sz="2000" dirty="0"/>
              <a:t>and other subject-matter not subject to purchase </a:t>
            </a:r>
            <a:r>
              <a:rPr lang="en-GB" sz="2000" dirty="0" smtClean="0"/>
              <a:t>or licensing </a:t>
            </a:r>
            <a:r>
              <a:rPr lang="en-GB" sz="2000" dirty="0"/>
              <a:t>terms which are contained in their collections;</a:t>
            </a:r>
            <a:endParaRPr lang="de-DE" sz="2000" dirty="0"/>
          </a:p>
        </p:txBody>
      </p:sp>
    </p:spTree>
    <p:extLst>
      <p:ext uri="{BB962C8B-B14F-4D97-AF65-F5344CB8AC3E}">
        <p14:creationId xmlns:p14="http://schemas.microsoft.com/office/powerpoint/2010/main" val="3612329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750"/>
                                        <p:tgtEl>
                                          <p:spTgt spid="21">
                                            <p:txEl>
                                              <p:pRg st="0" end="0"/>
                                            </p:txEl>
                                          </p:spTgt>
                                        </p:tgtEl>
                                      </p:cBhvr>
                                    </p:animEffect>
                                  </p:childTnLst>
                                </p:cTn>
                              </p:par>
                              <p:par>
                                <p:cTn id="8" presetID="10" presetClass="entr" presetSubtype="0" fill="hold" nodeType="withEffect">
                                  <p:stCondLst>
                                    <p:cond delay="200"/>
                                  </p:stCondLst>
                                  <p:childTnLst>
                                    <p:set>
                                      <p:cBhvr>
                                        <p:cTn id="9" dur="1" fill="hold">
                                          <p:stCondLst>
                                            <p:cond delay="0"/>
                                          </p:stCondLst>
                                        </p:cTn>
                                        <p:tgtEl>
                                          <p:spTgt spid="21">
                                            <p:txEl>
                                              <p:pRg st="2" end="2"/>
                                            </p:txEl>
                                          </p:spTgt>
                                        </p:tgtEl>
                                        <p:attrNameLst>
                                          <p:attrName>style.visibility</p:attrName>
                                        </p:attrNameLst>
                                      </p:cBhvr>
                                      <p:to>
                                        <p:strVal val="visible"/>
                                      </p:to>
                                    </p:set>
                                    <p:animEffect transition="in" filter="fade">
                                      <p:cBhvr>
                                        <p:cTn id="10" dur="750"/>
                                        <p:tgtEl>
                                          <p:spTgt spid="21">
                                            <p:txEl>
                                              <p:pRg st="2" end="2"/>
                                            </p:txEl>
                                          </p:spTgt>
                                        </p:tgtEl>
                                      </p:cBhvr>
                                    </p:animEffect>
                                  </p:childTnLst>
                                </p:cTn>
                              </p:par>
                              <p:par>
                                <p:cTn id="11" presetID="10" presetClass="entr" presetSubtype="0" fill="hold" nodeType="withEffect">
                                  <p:stCondLst>
                                    <p:cond delay="400"/>
                                  </p:stCondLst>
                                  <p:childTnLst>
                                    <p:set>
                                      <p:cBhvr>
                                        <p:cTn id="12" dur="1" fill="hold">
                                          <p:stCondLst>
                                            <p:cond delay="0"/>
                                          </p:stCondLst>
                                        </p:cTn>
                                        <p:tgtEl>
                                          <p:spTgt spid="21">
                                            <p:txEl>
                                              <p:pRg st="3" end="3"/>
                                            </p:txEl>
                                          </p:spTgt>
                                        </p:tgtEl>
                                        <p:attrNameLst>
                                          <p:attrName>style.visibility</p:attrName>
                                        </p:attrNameLst>
                                      </p:cBhvr>
                                      <p:to>
                                        <p:strVal val="visible"/>
                                      </p:to>
                                    </p:set>
                                    <p:animEffect transition="in" filter="fade">
                                      <p:cBhvr>
                                        <p:cTn id="13" dur="750"/>
                                        <p:tgtEl>
                                          <p:spTgt spid="2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smtClean="0">
                <a:solidFill>
                  <a:schemeClr val="accent1"/>
                </a:solidFill>
              </a:rPr>
              <a:t>The German Copyright </a:t>
            </a:r>
            <a:r>
              <a:rPr lang="de-DE" dirty="0" err="1" smtClean="0">
                <a:solidFill>
                  <a:schemeClr val="accent1"/>
                </a:solidFill>
              </a:rPr>
              <a:t>Act</a:t>
            </a:r>
            <a:endParaRPr lang="de-DE" dirty="0">
              <a:solidFill>
                <a:schemeClr val="accent1"/>
              </a:solidFill>
            </a:endParaRPr>
          </a:p>
        </p:txBody>
      </p:sp>
      <p:sp>
        <p:nvSpPr>
          <p:cNvPr id="21" name="Rectangle 3"/>
          <p:cNvSpPr txBox="1">
            <a:spLocks noChangeArrowheads="1"/>
          </p:cNvSpPr>
          <p:nvPr/>
        </p:nvSpPr>
        <p:spPr bwMode="auto">
          <a:xfrm>
            <a:off x="267796" y="1152557"/>
            <a:ext cx="8711647" cy="3348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sz="2400" b="1" dirty="0" err="1" smtClean="0"/>
              <a:t>Section</a:t>
            </a:r>
            <a:r>
              <a:rPr lang="de-DE" sz="2400" b="1" dirty="0" smtClean="0"/>
              <a:t> 52b – </a:t>
            </a:r>
            <a:r>
              <a:rPr lang="en-GB" sz="2400" b="1" dirty="0"/>
              <a:t>Communication of works at terminals in public libraries, museums and archives</a:t>
            </a:r>
          </a:p>
          <a:p>
            <a:pPr marL="0" indent="0">
              <a:buClr>
                <a:srgbClr val="000066"/>
              </a:buClr>
              <a:buFontTx/>
              <a:buNone/>
              <a:tabLst>
                <a:tab pos="1439863" algn="l"/>
              </a:tabLst>
            </a:pPr>
            <a:r>
              <a:rPr lang="de-DE" sz="1200" b="1" dirty="0" smtClean="0"/>
              <a:t> </a:t>
            </a:r>
            <a:endParaRPr lang="en-GB" sz="2000" dirty="0">
              <a:solidFill>
                <a:srgbClr val="4D4D4D"/>
              </a:solidFill>
            </a:endParaRPr>
          </a:p>
          <a:p>
            <a:pPr marL="0" indent="0">
              <a:buClr>
                <a:schemeClr val="accent4"/>
              </a:buClr>
              <a:buNone/>
              <a:tabLst>
                <a:tab pos="446088" algn="l"/>
              </a:tabLst>
            </a:pPr>
            <a:r>
              <a:rPr lang="en-GB" sz="1600" dirty="0">
                <a:solidFill>
                  <a:srgbClr val="4D4D4D"/>
                </a:solidFill>
              </a:rPr>
              <a:t>So </a:t>
            </a:r>
            <a:r>
              <a:rPr lang="en-GB" sz="1600" dirty="0" smtClean="0">
                <a:solidFill>
                  <a:srgbClr val="4D4D4D"/>
                </a:solidFill>
              </a:rPr>
              <a:t>far </a:t>
            </a:r>
            <a:r>
              <a:rPr lang="en-GB" sz="1600" dirty="0">
                <a:solidFill>
                  <a:srgbClr val="4D4D4D"/>
                </a:solidFill>
              </a:rPr>
              <a:t>as there are no contractual provisions to the contrary, it shall be permissible to make published works </a:t>
            </a:r>
            <a:r>
              <a:rPr lang="en-GB" sz="1600" b="1" dirty="0">
                <a:solidFill>
                  <a:srgbClr val="4D4D4D"/>
                </a:solidFill>
              </a:rPr>
              <a:t>available</a:t>
            </a:r>
            <a:r>
              <a:rPr lang="en-GB" sz="1600" dirty="0">
                <a:solidFill>
                  <a:srgbClr val="4D4D4D"/>
                </a:solidFill>
              </a:rPr>
              <a:t> from the stocks of publicly accessible libraries, museums or archives, which neither directly nor indirectly serve economic or commercial purposes, exclusively </a:t>
            </a:r>
            <a:r>
              <a:rPr lang="en-GB" sz="1600" b="1" dirty="0">
                <a:solidFill>
                  <a:srgbClr val="4D4D4D"/>
                </a:solidFill>
              </a:rPr>
              <a:t>on the premises </a:t>
            </a:r>
            <a:r>
              <a:rPr lang="en-GB" sz="1600" dirty="0">
                <a:solidFill>
                  <a:srgbClr val="4D4D4D"/>
                </a:solidFill>
              </a:rPr>
              <a:t>of the relevant institution at </a:t>
            </a:r>
            <a:r>
              <a:rPr lang="en-GB" sz="1600" b="1" dirty="0">
                <a:solidFill>
                  <a:srgbClr val="4D4D4D"/>
                </a:solidFill>
              </a:rPr>
              <a:t>terminals dedicated </a:t>
            </a:r>
            <a:r>
              <a:rPr lang="en-GB" sz="1600" dirty="0">
                <a:solidFill>
                  <a:srgbClr val="4D4D4D"/>
                </a:solidFill>
              </a:rPr>
              <a:t>to the purpose of research and for private study. In principle, reproduction of a work in excess of the number stocked by the institution shall not be made simultaneously available at such terminals. </a:t>
            </a:r>
            <a:r>
              <a:rPr lang="en-GB" sz="1600" b="1" dirty="0">
                <a:solidFill>
                  <a:srgbClr val="4D4D4D"/>
                </a:solidFill>
              </a:rPr>
              <a:t>Equitable remuneration </a:t>
            </a:r>
            <a:r>
              <a:rPr lang="en-GB" sz="1600" dirty="0">
                <a:solidFill>
                  <a:srgbClr val="4D4D4D"/>
                </a:solidFill>
              </a:rPr>
              <a:t>shall be paid in consideration of their being made available. The claim may only be asserted by a collecting society</a:t>
            </a:r>
            <a:r>
              <a:rPr lang="en-GB" sz="1600" dirty="0" smtClean="0">
                <a:solidFill>
                  <a:srgbClr val="4D4D4D"/>
                </a:solidFill>
              </a:rPr>
              <a:t>.</a:t>
            </a:r>
            <a:endParaRPr lang="de-DE" sz="1600" dirty="0"/>
          </a:p>
        </p:txBody>
      </p:sp>
    </p:spTree>
    <p:extLst>
      <p:ext uri="{BB962C8B-B14F-4D97-AF65-F5344CB8AC3E}">
        <p14:creationId xmlns:p14="http://schemas.microsoft.com/office/powerpoint/2010/main" val="22417924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147"/>
                                        </p:tgtEl>
                                        <p:attrNameLst>
                                          <p:attrName>style.visibility</p:attrName>
                                        </p:attrNameLst>
                                      </p:cBhvr>
                                      <p:to>
                                        <p:strVal val="visible"/>
                                      </p:to>
                                    </p:set>
                                    <p:animEffect transition="in" filter="fade">
                                      <p:cBhvr>
                                        <p:cTn id="7" dur="250"/>
                                        <p:tgtEl>
                                          <p:spTgt spid="6147"/>
                                        </p:tgtEl>
                                      </p:cBhvr>
                                    </p:animEffect>
                                  </p:childTnLst>
                                </p:cTn>
                              </p:par>
                            </p:childTnLst>
                          </p:cTn>
                        </p:par>
                        <p:par>
                          <p:cTn id="8" fill="hold">
                            <p:stCondLst>
                              <p:cond delay="750"/>
                            </p:stCondLst>
                            <p:childTnLst>
                              <p:par>
                                <p:cTn id="9" presetID="10" presetClass="entr" presetSubtype="0" fill="hold" nodeType="afterEffect">
                                  <p:stCondLst>
                                    <p:cond delay="0"/>
                                  </p:stCondLst>
                                  <p:childTnLst>
                                    <p:set>
                                      <p:cBhvr>
                                        <p:cTn id="10" dur="1" fill="hold">
                                          <p:stCondLst>
                                            <p:cond delay="0"/>
                                          </p:stCondLst>
                                        </p:cTn>
                                        <p:tgtEl>
                                          <p:spTgt spid="21">
                                            <p:txEl>
                                              <p:pRg st="0" end="0"/>
                                            </p:txEl>
                                          </p:spTgt>
                                        </p:tgtEl>
                                        <p:attrNameLst>
                                          <p:attrName>style.visibility</p:attrName>
                                        </p:attrNameLst>
                                      </p:cBhvr>
                                      <p:to>
                                        <p:strVal val="visible"/>
                                      </p:to>
                                    </p:set>
                                    <p:animEffect transition="in" filter="fade">
                                      <p:cBhvr>
                                        <p:cTn id="11" dur="750"/>
                                        <p:tgtEl>
                                          <p:spTgt spid="21">
                                            <p:txEl>
                                              <p:pRg st="0" end="0"/>
                                            </p:txEl>
                                          </p:spTgt>
                                        </p:tgtEl>
                                      </p:cBhvr>
                                    </p:animEffect>
                                  </p:childTnLst>
                                </p:cTn>
                              </p:par>
                              <p:par>
                                <p:cTn id="12" presetID="10" presetClass="entr" presetSubtype="0" fill="hold" nodeType="withEffect">
                                  <p:stCondLst>
                                    <p:cond delay="200"/>
                                  </p:stCondLst>
                                  <p:childTnLst>
                                    <p:set>
                                      <p:cBhvr>
                                        <p:cTn id="13" dur="1" fill="hold">
                                          <p:stCondLst>
                                            <p:cond delay="0"/>
                                          </p:stCondLst>
                                        </p:cTn>
                                        <p:tgtEl>
                                          <p:spTgt spid="21">
                                            <p:txEl>
                                              <p:pRg st="2" end="2"/>
                                            </p:txEl>
                                          </p:spTgt>
                                        </p:tgtEl>
                                        <p:attrNameLst>
                                          <p:attrName>style.visibility</p:attrName>
                                        </p:attrNameLst>
                                      </p:cBhvr>
                                      <p:to>
                                        <p:strVal val="visible"/>
                                      </p:to>
                                    </p:set>
                                    <p:animEffect transition="in" filter="fade">
                                      <p:cBhvr>
                                        <p:cTn id="14" dur="75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108000" y="108000"/>
            <a:ext cx="8928000" cy="4932000"/>
          </a:xfrm>
          <a:prstGeom prst="rect">
            <a:avLst/>
          </a:prstGeom>
        </p:spPr>
      </p:pic>
      <p:sp>
        <p:nvSpPr>
          <p:cNvPr id="6" name="2D Shape"/>
          <p:cNvSpPr/>
          <p:nvPr/>
        </p:nvSpPr>
        <p:spPr>
          <a:xfrm rot="5400000" flipH="1" flipV="1">
            <a:off x="-652649" y="2097853"/>
            <a:ext cx="3727119" cy="1847670"/>
          </a:xfrm>
          <a:custGeom>
            <a:avLst/>
            <a:gdLst>
              <a:gd name="connsiteX0" fmla="*/ 0 w 3727120"/>
              <a:gd name="connsiteY0" fmla="*/ 0 h 1847670"/>
              <a:gd name="connsiteX1" fmla="*/ 3727120 w 3727120"/>
              <a:gd name="connsiteY1" fmla="*/ 0 h 1847670"/>
              <a:gd name="connsiteX2" fmla="*/ 3727120 w 3727120"/>
              <a:gd name="connsiteY2" fmla="*/ 1847670 h 1847670"/>
              <a:gd name="connsiteX3" fmla="*/ 0 w 3727120"/>
              <a:gd name="connsiteY3" fmla="*/ 1847670 h 1847670"/>
              <a:gd name="connsiteX4" fmla="*/ 0 w 3727120"/>
              <a:gd name="connsiteY4" fmla="*/ 0 h 1847670"/>
              <a:gd name="connsiteX0" fmla="*/ 0 w 3727120"/>
              <a:gd name="connsiteY0" fmla="*/ 0 h 1847670"/>
              <a:gd name="connsiteX1" fmla="*/ 3727120 w 3727120"/>
              <a:gd name="connsiteY1" fmla="*/ 0 h 1847670"/>
              <a:gd name="connsiteX2" fmla="*/ 2553927 w 3727120"/>
              <a:gd name="connsiteY2" fmla="*/ 985028 h 1847670"/>
              <a:gd name="connsiteX3" fmla="*/ 0 w 3727120"/>
              <a:gd name="connsiteY3" fmla="*/ 1847670 h 1847670"/>
              <a:gd name="connsiteX4" fmla="*/ 0 w 3727120"/>
              <a:gd name="connsiteY4" fmla="*/ 0 h 1847670"/>
              <a:gd name="connsiteX0" fmla="*/ 0 w 3727120"/>
              <a:gd name="connsiteY0" fmla="*/ 0 h 1847670"/>
              <a:gd name="connsiteX1" fmla="*/ 3727120 w 3727120"/>
              <a:gd name="connsiteY1" fmla="*/ 0 h 1847670"/>
              <a:gd name="connsiteX2" fmla="*/ 3727119 w 3727120"/>
              <a:gd name="connsiteY2" fmla="*/ 1347337 h 1847670"/>
              <a:gd name="connsiteX3" fmla="*/ 0 w 3727120"/>
              <a:gd name="connsiteY3" fmla="*/ 1847670 h 1847670"/>
              <a:gd name="connsiteX4" fmla="*/ 0 w 3727120"/>
              <a:gd name="connsiteY4" fmla="*/ 0 h 1847670"/>
              <a:gd name="connsiteX0" fmla="*/ 0 w 3727120"/>
              <a:gd name="connsiteY0" fmla="*/ 0 h 1847670"/>
              <a:gd name="connsiteX1" fmla="*/ 3727120 w 3727120"/>
              <a:gd name="connsiteY1" fmla="*/ 0 h 1847670"/>
              <a:gd name="connsiteX2" fmla="*/ 3727119 w 3727120"/>
              <a:gd name="connsiteY2" fmla="*/ 1347337 h 1847670"/>
              <a:gd name="connsiteX3" fmla="*/ 0 w 3727120"/>
              <a:gd name="connsiteY3" fmla="*/ 1847670 h 1847670"/>
              <a:gd name="connsiteX4" fmla="*/ 0 w 3727120"/>
              <a:gd name="connsiteY4" fmla="*/ 0 h 1847670"/>
              <a:gd name="connsiteX0" fmla="*/ 0 w 3727119"/>
              <a:gd name="connsiteY0" fmla="*/ 0 h 1847670"/>
              <a:gd name="connsiteX1" fmla="*/ 3494207 w 3727119"/>
              <a:gd name="connsiteY1" fmla="*/ 0 h 1847670"/>
              <a:gd name="connsiteX2" fmla="*/ 3727119 w 3727119"/>
              <a:gd name="connsiteY2" fmla="*/ 1347337 h 1847670"/>
              <a:gd name="connsiteX3" fmla="*/ 0 w 3727119"/>
              <a:gd name="connsiteY3" fmla="*/ 1847670 h 1847670"/>
              <a:gd name="connsiteX4" fmla="*/ 0 w 3727119"/>
              <a:gd name="connsiteY4" fmla="*/ 0 h 1847670"/>
              <a:gd name="connsiteX0" fmla="*/ 0 w 4075964"/>
              <a:gd name="connsiteY0" fmla="*/ 200897 h 2048567"/>
              <a:gd name="connsiteX1" fmla="*/ 3494207 w 4075964"/>
              <a:gd name="connsiteY1" fmla="*/ 200897 h 2048567"/>
              <a:gd name="connsiteX2" fmla="*/ 3727119 w 4075964"/>
              <a:gd name="connsiteY2" fmla="*/ 1548234 h 2048567"/>
              <a:gd name="connsiteX3" fmla="*/ 0 w 4075964"/>
              <a:gd name="connsiteY3" fmla="*/ 2048567 h 2048567"/>
              <a:gd name="connsiteX4" fmla="*/ 0 w 4075964"/>
              <a:gd name="connsiteY4" fmla="*/ 200897 h 2048567"/>
              <a:gd name="connsiteX0" fmla="*/ 0 w 4075964"/>
              <a:gd name="connsiteY0" fmla="*/ 200897 h 2048567"/>
              <a:gd name="connsiteX1" fmla="*/ 3494207 w 4075964"/>
              <a:gd name="connsiteY1" fmla="*/ 200897 h 2048567"/>
              <a:gd name="connsiteX2" fmla="*/ 3727119 w 4075964"/>
              <a:gd name="connsiteY2" fmla="*/ 1548234 h 2048567"/>
              <a:gd name="connsiteX3" fmla="*/ 0 w 4075964"/>
              <a:gd name="connsiteY3" fmla="*/ 2048567 h 2048567"/>
              <a:gd name="connsiteX4" fmla="*/ 0 w 4075964"/>
              <a:gd name="connsiteY4" fmla="*/ 200897 h 2048567"/>
              <a:gd name="connsiteX0" fmla="*/ 0 w 3727119"/>
              <a:gd name="connsiteY0" fmla="*/ 200897 h 2048567"/>
              <a:gd name="connsiteX1" fmla="*/ 3494207 w 3727119"/>
              <a:gd name="connsiteY1" fmla="*/ 200897 h 2048567"/>
              <a:gd name="connsiteX2" fmla="*/ 3727119 w 3727119"/>
              <a:gd name="connsiteY2" fmla="*/ 1548234 h 2048567"/>
              <a:gd name="connsiteX3" fmla="*/ 0 w 3727119"/>
              <a:gd name="connsiteY3" fmla="*/ 2048567 h 2048567"/>
              <a:gd name="connsiteX4" fmla="*/ 0 w 3727119"/>
              <a:gd name="connsiteY4" fmla="*/ 200897 h 2048567"/>
              <a:gd name="connsiteX0" fmla="*/ 0 w 3727119"/>
              <a:gd name="connsiteY0" fmla="*/ 0 h 1847670"/>
              <a:gd name="connsiteX1" fmla="*/ 3494207 w 3727119"/>
              <a:gd name="connsiteY1" fmla="*/ 0 h 1847670"/>
              <a:gd name="connsiteX2" fmla="*/ 3727119 w 3727119"/>
              <a:gd name="connsiteY2" fmla="*/ 1347337 h 1847670"/>
              <a:gd name="connsiteX3" fmla="*/ 0 w 3727119"/>
              <a:gd name="connsiteY3" fmla="*/ 1847670 h 1847670"/>
              <a:gd name="connsiteX4" fmla="*/ 0 w 3727119"/>
              <a:gd name="connsiteY4" fmla="*/ 0 h 1847670"/>
              <a:gd name="connsiteX0" fmla="*/ 0 w 3727119"/>
              <a:gd name="connsiteY0" fmla="*/ 0 h 1847670"/>
              <a:gd name="connsiteX1" fmla="*/ 3545966 w 3727119"/>
              <a:gd name="connsiteY1" fmla="*/ 8626 h 1847670"/>
              <a:gd name="connsiteX2" fmla="*/ 3727119 w 3727119"/>
              <a:gd name="connsiteY2" fmla="*/ 1347337 h 1847670"/>
              <a:gd name="connsiteX3" fmla="*/ 0 w 3727119"/>
              <a:gd name="connsiteY3" fmla="*/ 1847670 h 1847670"/>
              <a:gd name="connsiteX4" fmla="*/ 0 w 3727119"/>
              <a:gd name="connsiteY4" fmla="*/ 0 h 18476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27119" h="1847670">
                <a:moveTo>
                  <a:pt x="0" y="0"/>
                </a:moveTo>
                <a:lnTo>
                  <a:pt x="3545966" y="8626"/>
                </a:lnTo>
                <a:lnTo>
                  <a:pt x="3727119" y="1347337"/>
                </a:lnTo>
                <a:lnTo>
                  <a:pt x="0" y="1847670"/>
                </a:lnTo>
                <a:lnTo>
                  <a:pt x="0" y="0"/>
                </a:lnTo>
                <a:close/>
              </a:path>
            </a:pathLst>
          </a:custGeom>
          <a:solidFill>
            <a:srgbClr val="C5008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1"/>
              </a:solidFill>
            </a:endParaRPr>
          </a:p>
        </p:txBody>
      </p:sp>
      <p:sp>
        <p:nvSpPr>
          <p:cNvPr id="8" name="Quote Text"/>
          <p:cNvSpPr txBox="1">
            <a:spLocks/>
          </p:cNvSpPr>
          <p:nvPr/>
        </p:nvSpPr>
        <p:spPr>
          <a:xfrm rot="16200000">
            <a:off x="-460367" y="2174652"/>
            <a:ext cx="3461304" cy="1575322"/>
          </a:xfrm>
          <a:prstGeom prst="rect">
            <a:avLst/>
          </a:prstGeom>
          <a:ln w="12700" cap="rnd" cmpd="sng" algn="ctr">
            <a:noFill/>
            <a:prstDash val="solid"/>
          </a:ln>
        </p:spPr>
        <p:txBody>
          <a:bodyPr vert="horz" wrap="square" lIns="0" tIns="36000" rIns="0" bIns="36000" rtlCol="0" anchor="t" anchorCtr="0">
            <a:normAutofit/>
          </a:bodyPr>
          <a:lstStyle>
            <a:lvl1pPr marL="0" indent="0" algn="l" defTabSz="914400" rtl="0" eaLnBrk="1" latinLnBrk="0" hangingPunct="1">
              <a:spcAft>
                <a:spcPts val="900"/>
              </a:spcAft>
              <a:buClr>
                <a:schemeClr val="accent1"/>
              </a:buClr>
              <a:buSzPct val="100000"/>
              <a:buFont typeface="Arial" panose="020B0604020202020204" pitchFamily="34" charset="0"/>
              <a:buNone/>
              <a:defRPr sz="2400" b="0" i="0" u="none" kern="1200" cap="none">
                <a:solidFill>
                  <a:schemeClr val="accent1"/>
                </a:solidFill>
                <a:uFill>
                  <a:solidFill>
                    <a:schemeClr val="tx1"/>
                  </a:solidFill>
                </a:uFill>
                <a:latin typeface="+mj-lt"/>
                <a:ea typeface="+mn-ea"/>
                <a:cs typeface="+mn-cs"/>
              </a:defRPr>
            </a:lvl1pPr>
            <a:lvl2pPr marL="273050" indent="0" algn="l" defTabSz="914400" rtl="0" eaLnBrk="1" latinLnBrk="0" hangingPunct="1">
              <a:spcAft>
                <a:spcPts val="900"/>
              </a:spcAft>
              <a:buClr>
                <a:schemeClr val="accent1"/>
              </a:buClr>
              <a:buSzPct val="100000"/>
              <a:buFont typeface="Georgia" panose="02040502050405020303" pitchFamily="18" charset="0"/>
              <a:buNone/>
              <a:defRPr sz="1600" b="0" i="0" u="none" kern="1200" cap="none">
                <a:solidFill>
                  <a:srgbClr val="4D4D4D"/>
                </a:solidFill>
                <a:uFill>
                  <a:solidFill>
                    <a:schemeClr val="tx1"/>
                  </a:solidFill>
                </a:uFill>
                <a:latin typeface="+mn-lt"/>
                <a:ea typeface="+mn-ea"/>
                <a:cs typeface="+mn-cs"/>
              </a:defRPr>
            </a:lvl2pPr>
            <a:lvl3pPr marL="544512" indent="0" algn="l" defTabSz="914400" rtl="0" eaLnBrk="1" latinLnBrk="0" hangingPunct="1">
              <a:spcAft>
                <a:spcPts val="900"/>
              </a:spcAft>
              <a:buClr>
                <a:schemeClr val="accent1"/>
              </a:buClr>
              <a:buSzPct val="100000"/>
              <a:buFont typeface="Georgia" panose="02040502050405020303" pitchFamily="18" charset="0"/>
              <a:buNone/>
              <a:defRPr sz="1600" b="0" i="0" u="none" kern="1200" cap="none">
                <a:solidFill>
                  <a:srgbClr val="4D4D4D"/>
                </a:solidFill>
                <a:uFill>
                  <a:solidFill>
                    <a:schemeClr val="tx1"/>
                  </a:solidFill>
                </a:uFill>
                <a:latin typeface="+mn-lt"/>
                <a:ea typeface="+mn-ea"/>
                <a:cs typeface="+mn-cs"/>
              </a:defRPr>
            </a:lvl3pPr>
            <a:lvl4pPr marL="809625" indent="0" algn="l" defTabSz="914400" rtl="0" eaLnBrk="1" latinLnBrk="0" hangingPunct="1">
              <a:spcAft>
                <a:spcPts val="900"/>
              </a:spcAft>
              <a:buClr>
                <a:schemeClr val="accent1"/>
              </a:buClr>
              <a:buSzPct val="100000"/>
              <a:buFont typeface="Georgia" panose="02040502050405020303" pitchFamily="18" charset="0"/>
              <a:buNone/>
              <a:tabLst/>
              <a:defRPr sz="1600" b="0" i="0" u="none" kern="1200" cap="none">
                <a:solidFill>
                  <a:srgbClr val="4D4D4D"/>
                </a:solidFill>
                <a:uFill>
                  <a:solidFill>
                    <a:schemeClr val="tx1"/>
                  </a:solidFill>
                </a:uFill>
                <a:latin typeface="+mn-lt"/>
                <a:ea typeface="+mn-ea"/>
                <a:cs typeface="+mn-cs"/>
              </a:defRPr>
            </a:lvl4pPr>
            <a:lvl5pPr marL="1081087" indent="0" algn="l" defTabSz="914400" rtl="0" eaLnBrk="1" latinLnBrk="0" hangingPunct="1">
              <a:spcAft>
                <a:spcPts val="900"/>
              </a:spcAft>
              <a:buClr>
                <a:schemeClr val="accent1"/>
              </a:buClr>
              <a:buSzPct val="100000"/>
              <a:buFont typeface="Georgia" panose="02040502050405020303" pitchFamily="18" charset="0"/>
              <a:buNone/>
              <a:tabLst/>
              <a:defRPr sz="1600" b="0" i="0" u="none" kern="1200" cap="none">
                <a:solidFill>
                  <a:srgbClr val="4D4D4D"/>
                </a:solidFill>
                <a:uFill>
                  <a:solidFill>
                    <a:schemeClr val="tx1"/>
                  </a:solidFill>
                </a:uFill>
                <a:latin typeface="+mn-lt"/>
                <a:ea typeface="+mn-ea"/>
                <a:cs typeface="+mn-cs"/>
              </a:defRPr>
            </a:lvl5pPr>
            <a:lvl6pPr marL="2496429" indent="-228571" algn="l" defTabSz="914400" rtl="0" eaLnBrk="1" latinLnBrk="0" hangingPunct="1">
              <a:buClr>
                <a:schemeClr val="tx1"/>
              </a:buClr>
              <a:buSzPct val="100000"/>
              <a:buFont typeface="Arial" pitchFamily="34" charset="0"/>
              <a:buChar char="•"/>
              <a:defRPr sz="2000" b="0" i="0" u="none" kern="1200" cap="none">
                <a:solidFill>
                  <a:schemeClr val="tx1"/>
                </a:solidFill>
                <a:uFill>
                  <a:solidFill>
                    <a:schemeClr val="tx1"/>
                  </a:solidFill>
                </a:u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pPr>
            <a:r>
              <a:rPr lang="en-GB" sz="3200" b="1" dirty="0">
                <a:solidFill>
                  <a:schemeClr val="bg1"/>
                </a:solidFill>
                <a:ea typeface="+mj-ea"/>
                <a:cs typeface="+mj-cs"/>
              </a:rPr>
              <a:t>The </a:t>
            </a:r>
            <a:r>
              <a:rPr lang="en-GB" sz="3200" b="1" dirty="0" smtClean="0">
                <a:solidFill>
                  <a:schemeClr val="bg1"/>
                </a:solidFill>
                <a:ea typeface="+mj-ea"/>
                <a:cs typeface="+mj-cs"/>
              </a:rPr>
              <a:t>Case</a:t>
            </a:r>
            <a:endParaRPr lang="en-GB" sz="3200" b="1" dirty="0">
              <a:solidFill>
                <a:schemeClr val="bg1"/>
              </a:solidFill>
              <a:ea typeface="+mj-ea"/>
              <a:cs typeface="+mj-cs"/>
            </a:endParaRPr>
          </a:p>
        </p:txBody>
      </p:sp>
    </p:spTree>
    <p:extLst>
      <p:ext uri="{BB962C8B-B14F-4D97-AF65-F5344CB8AC3E}">
        <p14:creationId xmlns:p14="http://schemas.microsoft.com/office/powerpoint/2010/main" val="11029026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smtClean="0">
                <a:solidFill>
                  <a:schemeClr val="accent1"/>
                </a:solidFill>
              </a:rPr>
              <a:t>The Case</a:t>
            </a:r>
            <a:endParaRPr lang="de-DE" dirty="0">
              <a:solidFill>
                <a:schemeClr val="accent1"/>
              </a:solidFill>
            </a:endParaRPr>
          </a:p>
        </p:txBody>
      </p:sp>
      <p:pic>
        <p:nvPicPr>
          <p:cNvPr id="5" name="Picture 2" descr="3-8252-1422-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03997" y="1196770"/>
            <a:ext cx="2165780" cy="353707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Datei:ULBDarmstadt Lesesaal.jp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65464" y="3295500"/>
            <a:ext cx="2339844" cy="169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Technische Universität Darmstadt 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9380" y="1198578"/>
            <a:ext cx="2160000" cy="8640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http://content-media.static.epidu.net/bdb/de-site/uploads_media/publishers/dda7816bd5b54b6789f793b2f48c238b/logo/dda7816bd5b54b6789f793b2f48c238b.logo.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516216" y="1196770"/>
            <a:ext cx="2160000" cy="116638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https://www.stiftunglesen.de/img/thumbs/1600x1200_resize_up_Deutscher_Bibliotheksverband_e._V..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9380" y="2175810"/>
            <a:ext cx="2160000" cy="92199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http://www.expertenwissen-fuer-alle.de/uploads/pics/logo_boersenverein.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516216" y="2503101"/>
            <a:ext cx="2160000" cy="790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24227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lt">
                                    <p:tmPct val="10000"/>
                                  </p:iterate>
                                  <p:childTnLst>
                                    <p:set>
                                      <p:cBhvr>
                                        <p:cTn id="6" dur="1" fill="hold">
                                          <p:stCondLst>
                                            <p:cond delay="0"/>
                                          </p:stCondLst>
                                        </p:cTn>
                                        <p:tgtEl>
                                          <p:spTgt spid="6147"/>
                                        </p:tgtEl>
                                        <p:attrNameLst>
                                          <p:attrName>style.visibility</p:attrName>
                                        </p:attrNameLst>
                                      </p:cBhvr>
                                      <p:to>
                                        <p:strVal val="visible"/>
                                      </p:to>
                                    </p:set>
                                    <p:animEffect transition="in" filter="fade">
                                      <p:cBhvr>
                                        <p:cTn id="7" dur="250"/>
                                        <p:tgtEl>
                                          <p:spTgt spid="6147"/>
                                        </p:tgtEl>
                                      </p:cBhvr>
                                    </p:animEffect>
                                  </p:childTnLst>
                                </p:cTn>
                              </p:par>
                            </p:childTnLst>
                          </p:cTn>
                        </p:par>
                        <p:par>
                          <p:cTn id="8" fill="hold">
                            <p:stCondLst>
                              <p:cond delay="4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75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750"/>
                                        <p:tgtEl>
                                          <p:spTgt spid="7"/>
                                        </p:tgtEl>
                                      </p:cBhvr>
                                    </p:animEffect>
                                  </p:childTnLst>
                                </p:cTn>
                              </p:par>
                              <p:par>
                                <p:cTn id="24" presetID="10" presetClass="entr" presetSubtype="0" fill="hold" nodeType="withEffect">
                                  <p:stCondLst>
                                    <p:cond delay="20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75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75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3"/>
          <p:cNvSpPr txBox="1">
            <a:spLocks noChangeArrowheads="1"/>
          </p:cNvSpPr>
          <p:nvPr/>
        </p:nvSpPr>
        <p:spPr bwMode="auto">
          <a:xfrm>
            <a:off x="2560" y="1072786"/>
            <a:ext cx="8805496" cy="3780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58775" indent="-358775" eaLnBrk="0" hangingPunct="0">
              <a:defRPr>
                <a:solidFill>
                  <a:schemeClr val="tx1"/>
                </a:solidFill>
                <a:latin typeface="Arial" charset="0"/>
                <a:ea typeface="ＭＳ Ｐゴシック" pitchFamily="34" charset="-128"/>
              </a:defRPr>
            </a:lvl1pPr>
            <a:lvl2pPr marL="717550" indent="-357188" eaLnBrk="0" hangingPunct="0">
              <a:defRPr>
                <a:solidFill>
                  <a:schemeClr val="tx1"/>
                </a:solidFill>
                <a:latin typeface="Arial" charset="0"/>
                <a:ea typeface="ＭＳ Ｐゴシック" pitchFamily="34" charset="-128"/>
              </a:defRPr>
            </a:lvl2pPr>
            <a:lvl3pPr marL="1076325" indent="-357188"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a:spcBef>
                <a:spcPct val="20000"/>
              </a:spcBef>
              <a:buFontTx/>
              <a:buChar char="•"/>
              <a:defRPr/>
            </a:pPr>
            <a:endParaRPr lang="de-DE" sz="2000" dirty="0"/>
          </a:p>
        </p:txBody>
      </p:sp>
      <p:sp>
        <p:nvSpPr>
          <p:cNvPr id="6147" name="Rectangle 2"/>
          <p:cNvSpPr>
            <a:spLocks noGrp="1" noChangeArrowheads="1"/>
          </p:cNvSpPr>
          <p:nvPr>
            <p:ph type="title"/>
          </p:nvPr>
        </p:nvSpPr>
        <p:spPr>
          <a:xfrm>
            <a:off x="165601" y="0"/>
            <a:ext cx="8969375" cy="857250"/>
          </a:xfrm>
        </p:spPr>
        <p:txBody>
          <a:bodyPr/>
          <a:lstStyle/>
          <a:p>
            <a:r>
              <a:rPr lang="de-DE" dirty="0" smtClean="0">
                <a:solidFill>
                  <a:schemeClr val="accent1"/>
                </a:solidFill>
              </a:rPr>
              <a:t>The Case</a:t>
            </a:r>
            <a:endParaRPr lang="de-DE" dirty="0">
              <a:solidFill>
                <a:schemeClr val="accent1"/>
              </a:solidFill>
            </a:endParaRPr>
          </a:p>
        </p:txBody>
      </p:sp>
      <p:sp>
        <p:nvSpPr>
          <p:cNvPr id="5" name="Rectangle 3"/>
          <p:cNvSpPr txBox="1">
            <a:spLocks noChangeArrowheads="1"/>
          </p:cNvSpPr>
          <p:nvPr/>
        </p:nvSpPr>
        <p:spPr bwMode="auto">
          <a:xfrm>
            <a:off x="266400" y="1120101"/>
            <a:ext cx="8341111" cy="382403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err="1" smtClean="0"/>
              <a:t>Course</a:t>
            </a:r>
            <a:r>
              <a:rPr lang="de-DE" dirty="0" smtClean="0"/>
              <a:t> </a:t>
            </a:r>
            <a:r>
              <a:rPr lang="de-DE" dirty="0" err="1" smtClean="0"/>
              <a:t>of</a:t>
            </a:r>
            <a:r>
              <a:rPr lang="de-DE" dirty="0" smtClean="0"/>
              <a:t> Action</a:t>
            </a:r>
          </a:p>
          <a:p>
            <a:pPr marL="0" indent="0">
              <a:buClr>
                <a:srgbClr val="000066"/>
              </a:buClr>
              <a:buFontTx/>
              <a:buNone/>
              <a:tabLst>
                <a:tab pos="1439863" algn="l"/>
              </a:tabLst>
            </a:pPr>
            <a:endParaRPr lang="de-DE" sz="1200" dirty="0" smtClean="0"/>
          </a:p>
          <a:p>
            <a:pPr>
              <a:buClr>
                <a:srgbClr val="0070C0"/>
              </a:buClr>
            </a:pPr>
            <a:r>
              <a:rPr lang="de-DE" sz="2000" b="1" dirty="0" err="1" smtClean="0"/>
              <a:t>Digitising</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library's</a:t>
            </a:r>
            <a:r>
              <a:rPr lang="de-DE" sz="2000" dirty="0" smtClean="0"/>
              <a:t> </a:t>
            </a:r>
            <a:r>
              <a:rPr lang="de-DE" sz="2000" dirty="0" err="1" smtClean="0"/>
              <a:t>physical</a:t>
            </a:r>
            <a:r>
              <a:rPr lang="de-DE" sz="2000" dirty="0" smtClean="0"/>
              <a:t> </a:t>
            </a:r>
            <a:r>
              <a:rPr lang="de-DE" sz="2000" dirty="0" err="1" smtClean="0"/>
              <a:t>book</a:t>
            </a:r>
            <a:r>
              <a:rPr lang="de-DE" sz="2000" dirty="0" smtClean="0"/>
              <a:t> </a:t>
            </a:r>
            <a:r>
              <a:rPr lang="de-DE" sz="2000" dirty="0" err="1" smtClean="0"/>
              <a:t>collection</a:t>
            </a:r>
            <a:endParaRPr lang="de-DE" sz="2000" dirty="0" smtClean="0"/>
          </a:p>
          <a:p>
            <a:pPr>
              <a:buClr>
                <a:srgbClr val="0070C0"/>
              </a:buClr>
            </a:pPr>
            <a:r>
              <a:rPr lang="de-DE" sz="2000" dirty="0" err="1" smtClean="0"/>
              <a:t>Reject</a:t>
            </a:r>
            <a:r>
              <a:rPr lang="de-DE" sz="2000" dirty="0" smtClean="0"/>
              <a:t> </a:t>
            </a:r>
            <a:r>
              <a:rPr lang="de-DE" sz="2000" dirty="0" err="1" smtClean="0"/>
              <a:t>of</a:t>
            </a:r>
            <a:r>
              <a:rPr lang="de-DE" sz="2000" dirty="0" smtClean="0"/>
              <a:t> </a:t>
            </a:r>
            <a:r>
              <a:rPr lang="de-DE" sz="2000" dirty="0" err="1" smtClean="0"/>
              <a:t>publisher's</a:t>
            </a:r>
            <a:r>
              <a:rPr lang="de-DE" sz="2000" dirty="0" smtClean="0"/>
              <a:t> </a:t>
            </a:r>
            <a:r>
              <a:rPr lang="de-DE" sz="2000" b="1" dirty="0" err="1" smtClean="0"/>
              <a:t>offer</a:t>
            </a:r>
            <a:r>
              <a:rPr lang="de-DE" sz="2000" dirty="0" smtClean="0"/>
              <a:t> </a:t>
            </a:r>
            <a:r>
              <a:rPr lang="de-DE" sz="2000" dirty="0" err="1" smtClean="0"/>
              <a:t>to</a:t>
            </a:r>
            <a:r>
              <a:rPr lang="de-DE" sz="2000" dirty="0" smtClean="0"/>
              <a:t> </a:t>
            </a:r>
            <a:r>
              <a:rPr lang="de-DE" sz="2000" dirty="0" err="1" smtClean="0"/>
              <a:t>license</a:t>
            </a:r>
            <a:r>
              <a:rPr lang="de-DE" sz="2000" dirty="0" smtClean="0"/>
              <a:t> </a:t>
            </a:r>
            <a:r>
              <a:rPr lang="de-DE" sz="2000" dirty="0" err="1" smtClean="0"/>
              <a:t>the</a:t>
            </a:r>
            <a:r>
              <a:rPr lang="de-DE" sz="2000" dirty="0" smtClean="0"/>
              <a:t> </a:t>
            </a:r>
            <a:r>
              <a:rPr lang="de-DE" sz="2000" dirty="0" err="1" smtClean="0"/>
              <a:t>ebook</a:t>
            </a:r>
            <a:r>
              <a:rPr lang="de-DE" sz="2000" dirty="0" smtClean="0"/>
              <a:t> </a:t>
            </a:r>
            <a:r>
              <a:rPr lang="de-DE" sz="2000" dirty="0" err="1" smtClean="0"/>
              <a:t>version</a:t>
            </a:r>
            <a:endParaRPr lang="de-DE" sz="2000" dirty="0" smtClean="0"/>
          </a:p>
          <a:p>
            <a:pPr>
              <a:buClr>
                <a:srgbClr val="0070C0"/>
              </a:buClr>
            </a:pPr>
            <a:r>
              <a:rPr lang="de-DE" sz="2000" b="1" dirty="0" smtClean="0"/>
              <a:t>Installation</a:t>
            </a:r>
            <a:r>
              <a:rPr lang="de-DE" sz="2000" dirty="0" smtClean="0"/>
              <a:t> </a:t>
            </a:r>
            <a:r>
              <a:rPr lang="de-DE" sz="2000" dirty="0" err="1" smtClean="0"/>
              <a:t>of</a:t>
            </a:r>
            <a:r>
              <a:rPr lang="de-DE" sz="2000" dirty="0" smtClean="0"/>
              <a:t> </a:t>
            </a:r>
            <a:r>
              <a:rPr lang="de-DE" sz="2000" dirty="0" err="1" smtClean="0"/>
              <a:t>the</a:t>
            </a:r>
            <a:r>
              <a:rPr lang="de-DE" sz="2000" dirty="0" smtClean="0"/>
              <a:t> </a:t>
            </a:r>
            <a:r>
              <a:rPr lang="de-DE" sz="2000" dirty="0" err="1" smtClean="0"/>
              <a:t>dedicated</a:t>
            </a:r>
            <a:r>
              <a:rPr lang="de-DE" sz="2000" dirty="0" smtClean="0"/>
              <a:t> </a:t>
            </a:r>
            <a:r>
              <a:rPr lang="de-DE" sz="2000" dirty="0" err="1" smtClean="0"/>
              <a:t>terminals</a:t>
            </a:r>
            <a:endParaRPr lang="de-DE" sz="2000" dirty="0" smtClean="0"/>
          </a:p>
          <a:p>
            <a:pPr lvl="1">
              <a:buClr>
                <a:srgbClr val="0070C0"/>
              </a:buClr>
            </a:pPr>
            <a:r>
              <a:rPr lang="de-DE" sz="1600" b="1" dirty="0" smtClean="0">
                <a:solidFill>
                  <a:srgbClr val="0070C0"/>
                </a:solidFill>
              </a:rPr>
              <a:t>Search</a:t>
            </a:r>
            <a:r>
              <a:rPr lang="de-DE" sz="1600" dirty="0" smtClean="0"/>
              <a:t> </a:t>
            </a:r>
            <a:r>
              <a:rPr lang="de-DE" sz="1600" dirty="0" err="1" smtClean="0"/>
              <a:t>function</a:t>
            </a:r>
            <a:endParaRPr lang="de-DE" sz="1600" dirty="0" smtClean="0"/>
          </a:p>
          <a:p>
            <a:pPr lvl="1">
              <a:buClr>
                <a:srgbClr val="0070C0"/>
              </a:buClr>
            </a:pPr>
            <a:r>
              <a:rPr lang="de-DE" sz="1600" b="1" dirty="0">
                <a:solidFill>
                  <a:srgbClr val="0070C0"/>
                </a:solidFill>
              </a:rPr>
              <a:t>Read</a:t>
            </a:r>
            <a:r>
              <a:rPr lang="de-DE" sz="1600" dirty="0" smtClean="0"/>
              <a:t> </a:t>
            </a:r>
            <a:r>
              <a:rPr lang="de-DE" sz="1600" dirty="0" err="1" smtClean="0"/>
              <a:t>function</a:t>
            </a:r>
            <a:endParaRPr lang="de-DE" sz="1600" dirty="0" smtClean="0"/>
          </a:p>
          <a:p>
            <a:pPr lvl="1">
              <a:buClr>
                <a:srgbClr val="0070C0"/>
              </a:buClr>
            </a:pPr>
            <a:r>
              <a:rPr lang="de-DE" sz="1600" b="1" dirty="0">
                <a:solidFill>
                  <a:srgbClr val="0070C0"/>
                </a:solidFill>
              </a:rPr>
              <a:t>Print</a:t>
            </a:r>
            <a:r>
              <a:rPr lang="de-DE" sz="1600" dirty="0" smtClean="0"/>
              <a:t> </a:t>
            </a:r>
            <a:r>
              <a:rPr lang="de-DE" sz="1600" dirty="0" err="1" smtClean="0"/>
              <a:t>function</a:t>
            </a:r>
            <a:r>
              <a:rPr lang="de-DE" sz="1600" dirty="0" smtClean="0"/>
              <a:t> (</a:t>
            </a:r>
            <a:r>
              <a:rPr lang="de-DE" sz="1600" dirty="0" err="1" smtClean="0"/>
              <a:t>paper</a:t>
            </a:r>
            <a:r>
              <a:rPr lang="de-DE" sz="1600" dirty="0" smtClean="0"/>
              <a:t>)</a:t>
            </a:r>
          </a:p>
          <a:p>
            <a:pPr lvl="1">
              <a:buClr>
                <a:srgbClr val="0070C0"/>
              </a:buClr>
            </a:pPr>
            <a:r>
              <a:rPr lang="de-DE" sz="1600" b="1" dirty="0">
                <a:solidFill>
                  <a:srgbClr val="0070C0"/>
                </a:solidFill>
              </a:rPr>
              <a:t>Save</a:t>
            </a:r>
            <a:r>
              <a:rPr lang="de-DE" sz="1600" dirty="0" smtClean="0"/>
              <a:t> </a:t>
            </a:r>
            <a:r>
              <a:rPr lang="de-DE" sz="1600" dirty="0" err="1" smtClean="0"/>
              <a:t>function</a:t>
            </a:r>
            <a:r>
              <a:rPr lang="de-DE" sz="1600" dirty="0" smtClean="0"/>
              <a:t> (USB stick)</a:t>
            </a:r>
            <a:r>
              <a:rPr lang="de-DE" sz="1600" dirty="0" err="1" smtClean="0"/>
              <a:t>inrichtung</a:t>
            </a:r>
            <a:r>
              <a:rPr lang="de-DE" sz="1600" dirty="0" smtClean="0"/>
              <a:t> der elektronischen Leseplätze</a:t>
            </a:r>
          </a:p>
          <a:p>
            <a:pPr>
              <a:buClr>
                <a:srgbClr val="0070C0"/>
              </a:buClr>
            </a:pPr>
            <a:r>
              <a:rPr lang="de-DE" sz="2000" b="1" dirty="0" smtClean="0"/>
              <a:t>Guidelines</a:t>
            </a:r>
            <a:r>
              <a:rPr lang="de-DE" sz="2000" dirty="0" smtClean="0"/>
              <a:t> </a:t>
            </a:r>
            <a:r>
              <a:rPr lang="de-DE" sz="2000" dirty="0" err="1" smtClean="0"/>
              <a:t>for</a:t>
            </a:r>
            <a:r>
              <a:rPr lang="de-DE" sz="2000" dirty="0" smtClean="0"/>
              <a:t> </a:t>
            </a:r>
            <a:r>
              <a:rPr lang="de-DE" sz="2000" dirty="0" err="1" smtClean="0"/>
              <a:t>users</a:t>
            </a:r>
            <a:r>
              <a:rPr lang="de-DE" sz="2000" dirty="0" smtClean="0"/>
              <a:t> </a:t>
            </a:r>
            <a:r>
              <a:rPr lang="de-DE" sz="2000" dirty="0" err="1" smtClean="0"/>
              <a:t>as</a:t>
            </a:r>
            <a:r>
              <a:rPr lang="de-DE" sz="2000" dirty="0" smtClean="0"/>
              <a:t> </a:t>
            </a:r>
            <a:r>
              <a:rPr lang="de-DE" sz="2000" dirty="0" err="1" smtClean="0"/>
              <a:t>to</a:t>
            </a:r>
            <a:r>
              <a:rPr lang="de-DE" sz="2000" dirty="0" smtClean="0"/>
              <a:t> </a:t>
            </a:r>
            <a:r>
              <a:rPr lang="de-DE" sz="2000" dirty="0" err="1" smtClean="0"/>
              <a:t>the</a:t>
            </a:r>
            <a:r>
              <a:rPr lang="de-DE" sz="2000" dirty="0" smtClean="0"/>
              <a:t> </a:t>
            </a:r>
            <a:r>
              <a:rPr lang="de-DE" sz="2000" dirty="0" err="1" smtClean="0"/>
              <a:t>scope</a:t>
            </a:r>
            <a:r>
              <a:rPr lang="de-DE" sz="2000" dirty="0" smtClean="0"/>
              <a:t> </a:t>
            </a:r>
            <a:r>
              <a:rPr lang="de-DE" sz="2000" dirty="0" err="1" smtClean="0"/>
              <a:t>of</a:t>
            </a:r>
            <a:r>
              <a:rPr lang="de-DE" sz="2000" dirty="0" smtClean="0"/>
              <a:t> </a:t>
            </a:r>
            <a:r>
              <a:rPr lang="de-DE" sz="2000" dirty="0" err="1" smtClean="0"/>
              <a:t>permissible</a:t>
            </a:r>
            <a:r>
              <a:rPr lang="de-DE" sz="2000" dirty="0" smtClean="0"/>
              <a:t> </a:t>
            </a:r>
            <a:r>
              <a:rPr lang="de-DE" sz="2000" dirty="0" err="1" smtClean="0"/>
              <a:t>use</a:t>
            </a:r>
            <a:endParaRPr lang="de-DE" sz="2000" dirty="0" smtClean="0"/>
          </a:p>
          <a:p>
            <a:pPr>
              <a:buClr>
                <a:srgbClr val="0070C0"/>
              </a:buClr>
            </a:pPr>
            <a:r>
              <a:rPr lang="de-DE" sz="2000" b="1" dirty="0" err="1" smtClean="0"/>
              <a:t>Warning</a:t>
            </a:r>
            <a:r>
              <a:rPr lang="de-DE" sz="2000" b="1" dirty="0" smtClean="0"/>
              <a:t> </a:t>
            </a:r>
            <a:r>
              <a:rPr lang="de-DE" sz="2000" b="1" dirty="0" err="1" smtClean="0"/>
              <a:t>letter</a:t>
            </a:r>
            <a:r>
              <a:rPr lang="de-DE" sz="2000" b="1" dirty="0" smtClean="0"/>
              <a:t> </a:t>
            </a:r>
            <a:r>
              <a:rPr lang="de-DE" sz="2000" dirty="0" err="1" smtClean="0"/>
              <a:t>issued</a:t>
            </a:r>
            <a:r>
              <a:rPr lang="de-DE" sz="2000" dirty="0" smtClean="0"/>
              <a:t> </a:t>
            </a:r>
            <a:r>
              <a:rPr lang="de-DE" sz="2000" dirty="0" err="1" smtClean="0"/>
              <a:t>by</a:t>
            </a:r>
            <a:r>
              <a:rPr lang="de-DE" sz="2000" dirty="0" smtClean="0"/>
              <a:t> </a:t>
            </a:r>
            <a:r>
              <a:rPr lang="de-DE" sz="2000" dirty="0" err="1" smtClean="0"/>
              <a:t>the</a:t>
            </a:r>
            <a:r>
              <a:rPr lang="de-DE" sz="2000" dirty="0" smtClean="0"/>
              <a:t> </a:t>
            </a:r>
            <a:r>
              <a:rPr lang="de-DE" sz="2000" dirty="0" err="1" smtClean="0"/>
              <a:t>publisher</a:t>
            </a:r>
            <a:endParaRPr lang="de-DE" sz="2000" dirty="0" smtClean="0"/>
          </a:p>
        </p:txBody>
      </p:sp>
      <p:pic>
        <p:nvPicPr>
          <p:cNvPr id="6" name="Picture 2" descr="Technische Universität Darmstadt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78184" y="1713659"/>
            <a:ext cx="180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content-media.static.epidu.net/bdb/de-site/uploads_media/publishers/dda7816bd5b54b6789f793b2f48c238b/logo/dda7816bd5b54b6789f793b2f48c238b.logo.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65524" y="4086452"/>
            <a:ext cx="1800000" cy="9719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83348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75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750"/>
                                        <p:tgtEl>
                                          <p:spTgt spid="6"/>
                                        </p:tgtEl>
                                      </p:cBhvr>
                                    </p:animEffect>
                                  </p:childTnLst>
                                </p:cTn>
                              </p:par>
                              <p:par>
                                <p:cTn id="16" presetID="10" presetClass="entr" presetSubtype="0" fill="hold" nodeType="withEffect">
                                  <p:stCondLst>
                                    <p:cond delay="200"/>
                                  </p:stCondLst>
                                  <p:childTnLst>
                                    <p:set>
                                      <p:cBhvr>
                                        <p:cTn id="17" dur="1" fill="hold">
                                          <p:stCondLst>
                                            <p:cond delay="0"/>
                                          </p:stCondLst>
                                        </p:cTn>
                                        <p:tgtEl>
                                          <p:spTgt spid="5">
                                            <p:txEl>
                                              <p:pRg st="3" end="3"/>
                                            </p:txEl>
                                          </p:spTgt>
                                        </p:tgtEl>
                                        <p:attrNameLst>
                                          <p:attrName>style.visibility</p:attrName>
                                        </p:attrNameLst>
                                      </p:cBhvr>
                                      <p:to>
                                        <p:strVal val="visible"/>
                                      </p:to>
                                    </p:set>
                                    <p:animEffect transition="in" filter="fade">
                                      <p:cBhvr>
                                        <p:cTn id="18" dur="750"/>
                                        <p:tgtEl>
                                          <p:spTgt spid="5">
                                            <p:txEl>
                                              <p:pRg st="3" end="3"/>
                                            </p:txEl>
                                          </p:spTgt>
                                        </p:tgtEl>
                                      </p:cBhvr>
                                    </p:animEffect>
                                  </p:childTnLst>
                                </p:cTn>
                              </p:par>
                              <p:par>
                                <p:cTn id="19" presetID="10" presetClass="entr" presetSubtype="0" fill="hold" nodeType="withEffect">
                                  <p:stCondLst>
                                    <p:cond delay="400"/>
                                  </p:stCondLst>
                                  <p:childTnLst>
                                    <p:set>
                                      <p:cBhvr>
                                        <p:cTn id="20" dur="1" fill="hold">
                                          <p:stCondLst>
                                            <p:cond delay="0"/>
                                          </p:stCondLst>
                                        </p:cTn>
                                        <p:tgtEl>
                                          <p:spTgt spid="5">
                                            <p:txEl>
                                              <p:pRg st="4" end="4"/>
                                            </p:txEl>
                                          </p:spTgt>
                                        </p:tgtEl>
                                        <p:attrNameLst>
                                          <p:attrName>style.visibility</p:attrName>
                                        </p:attrNameLst>
                                      </p:cBhvr>
                                      <p:to>
                                        <p:strVal val="visible"/>
                                      </p:to>
                                    </p:set>
                                    <p:animEffect transition="in" filter="fade">
                                      <p:cBhvr>
                                        <p:cTn id="21" dur="750"/>
                                        <p:tgtEl>
                                          <p:spTgt spid="5">
                                            <p:txEl>
                                              <p:pRg st="4" end="4"/>
                                            </p:txEl>
                                          </p:spTgt>
                                        </p:tgtEl>
                                      </p:cBhvr>
                                    </p:animEffect>
                                  </p:childTnLst>
                                </p:cTn>
                              </p:par>
                              <p:par>
                                <p:cTn id="22" presetID="10" presetClass="entr" presetSubtype="0" fill="hold" nodeType="withEffect">
                                  <p:stCondLst>
                                    <p:cond delay="60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fade">
                                      <p:cBhvr>
                                        <p:cTn id="24" dur="750"/>
                                        <p:tgtEl>
                                          <p:spTgt spid="5">
                                            <p:txEl>
                                              <p:pRg st="5" end="5"/>
                                            </p:txEl>
                                          </p:spTgt>
                                        </p:tgtEl>
                                      </p:cBhvr>
                                    </p:animEffect>
                                  </p:childTnLst>
                                </p:cTn>
                              </p:par>
                              <p:par>
                                <p:cTn id="25" presetID="10" presetClass="entr" presetSubtype="0" fill="hold" nodeType="withEffect">
                                  <p:stCondLst>
                                    <p:cond delay="80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750"/>
                                        <p:tgtEl>
                                          <p:spTgt spid="5">
                                            <p:txEl>
                                              <p:pRg st="6" end="6"/>
                                            </p:txEl>
                                          </p:spTgt>
                                        </p:tgtEl>
                                      </p:cBhvr>
                                    </p:animEffect>
                                  </p:childTnLst>
                                </p:cTn>
                              </p:par>
                              <p:par>
                                <p:cTn id="28" presetID="10" presetClass="entr" presetSubtype="0" fill="hold" nodeType="withEffect">
                                  <p:stCondLst>
                                    <p:cond delay="1000"/>
                                  </p:stCondLst>
                                  <p:childTnLst>
                                    <p:set>
                                      <p:cBhvr>
                                        <p:cTn id="29" dur="1" fill="hold">
                                          <p:stCondLst>
                                            <p:cond delay="0"/>
                                          </p:stCondLst>
                                        </p:cTn>
                                        <p:tgtEl>
                                          <p:spTgt spid="5">
                                            <p:txEl>
                                              <p:pRg st="7" end="7"/>
                                            </p:txEl>
                                          </p:spTgt>
                                        </p:tgtEl>
                                        <p:attrNameLst>
                                          <p:attrName>style.visibility</p:attrName>
                                        </p:attrNameLst>
                                      </p:cBhvr>
                                      <p:to>
                                        <p:strVal val="visible"/>
                                      </p:to>
                                    </p:set>
                                    <p:animEffect transition="in" filter="fade">
                                      <p:cBhvr>
                                        <p:cTn id="30" dur="750"/>
                                        <p:tgtEl>
                                          <p:spTgt spid="5">
                                            <p:txEl>
                                              <p:pRg st="7" end="7"/>
                                            </p:txEl>
                                          </p:spTgt>
                                        </p:tgtEl>
                                      </p:cBhvr>
                                    </p:animEffect>
                                  </p:childTnLst>
                                </p:cTn>
                              </p:par>
                              <p:par>
                                <p:cTn id="31" presetID="10" presetClass="entr" presetSubtype="0" fill="hold" nodeType="withEffect">
                                  <p:stCondLst>
                                    <p:cond delay="1200"/>
                                  </p:stCondLst>
                                  <p:childTnLst>
                                    <p:set>
                                      <p:cBhvr>
                                        <p:cTn id="32" dur="1" fill="hold">
                                          <p:stCondLst>
                                            <p:cond delay="0"/>
                                          </p:stCondLst>
                                        </p:cTn>
                                        <p:tgtEl>
                                          <p:spTgt spid="5">
                                            <p:txEl>
                                              <p:pRg st="8" end="8"/>
                                            </p:txEl>
                                          </p:spTgt>
                                        </p:tgtEl>
                                        <p:attrNameLst>
                                          <p:attrName>style.visibility</p:attrName>
                                        </p:attrNameLst>
                                      </p:cBhvr>
                                      <p:to>
                                        <p:strVal val="visible"/>
                                      </p:to>
                                    </p:set>
                                    <p:animEffect transition="in" filter="fade">
                                      <p:cBhvr>
                                        <p:cTn id="33" dur="750"/>
                                        <p:tgtEl>
                                          <p:spTgt spid="5">
                                            <p:txEl>
                                              <p:pRg st="8" end="8"/>
                                            </p:txEl>
                                          </p:spTgt>
                                        </p:tgtEl>
                                      </p:cBhvr>
                                    </p:animEffect>
                                  </p:childTnLst>
                                </p:cTn>
                              </p:par>
                              <p:par>
                                <p:cTn id="34" presetID="10" presetClass="entr" presetSubtype="0" fill="hold" nodeType="withEffect">
                                  <p:stCondLst>
                                    <p:cond delay="1400"/>
                                  </p:stCondLst>
                                  <p:childTnLst>
                                    <p:set>
                                      <p:cBhvr>
                                        <p:cTn id="35" dur="1" fill="hold">
                                          <p:stCondLst>
                                            <p:cond delay="0"/>
                                          </p:stCondLst>
                                        </p:cTn>
                                        <p:tgtEl>
                                          <p:spTgt spid="5">
                                            <p:txEl>
                                              <p:pRg st="9" end="9"/>
                                            </p:txEl>
                                          </p:spTgt>
                                        </p:tgtEl>
                                        <p:attrNameLst>
                                          <p:attrName>style.visibility</p:attrName>
                                        </p:attrNameLst>
                                      </p:cBhvr>
                                      <p:to>
                                        <p:strVal val="visible"/>
                                      </p:to>
                                    </p:set>
                                    <p:animEffect transition="in" filter="fade">
                                      <p:cBhvr>
                                        <p:cTn id="36" dur="750"/>
                                        <p:tgtEl>
                                          <p:spTgt spid="5">
                                            <p:txEl>
                                              <p:pRg st="9" end="9"/>
                                            </p:txEl>
                                          </p:spTgt>
                                        </p:tgtEl>
                                      </p:cBhvr>
                                    </p:animEffect>
                                  </p:childTnLst>
                                </p:cTn>
                              </p:par>
                              <p:par>
                                <p:cTn id="37" presetID="10" presetClass="entr" presetSubtype="0" fill="hold" nodeType="withEffect">
                                  <p:stCondLst>
                                    <p:cond delay="1600"/>
                                  </p:stCondLst>
                                  <p:childTnLst>
                                    <p:set>
                                      <p:cBhvr>
                                        <p:cTn id="38" dur="1" fill="hold">
                                          <p:stCondLst>
                                            <p:cond delay="0"/>
                                          </p:stCondLst>
                                        </p:cTn>
                                        <p:tgtEl>
                                          <p:spTgt spid="5">
                                            <p:txEl>
                                              <p:pRg st="10" end="10"/>
                                            </p:txEl>
                                          </p:spTgt>
                                        </p:tgtEl>
                                        <p:attrNameLst>
                                          <p:attrName>style.visibility</p:attrName>
                                        </p:attrNameLst>
                                      </p:cBhvr>
                                      <p:to>
                                        <p:strVal val="visible"/>
                                      </p:to>
                                    </p:set>
                                    <p:animEffect transition="in" filter="fade">
                                      <p:cBhvr>
                                        <p:cTn id="39" dur="750"/>
                                        <p:tgtEl>
                                          <p:spTgt spid="5">
                                            <p:txEl>
                                              <p:pRg st="10" end="10"/>
                                            </p:txEl>
                                          </p:spTgt>
                                        </p:tgtEl>
                                      </p:cBhvr>
                                    </p:animEffect>
                                  </p:childTnLst>
                                </p:cTn>
                              </p:par>
                              <p:par>
                                <p:cTn id="40" presetID="10" presetClass="entr" presetSubtype="0" fill="hold" nodeType="withEffect">
                                  <p:stCondLst>
                                    <p:cond delay="160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65601" y="0"/>
            <a:ext cx="8969375" cy="857250"/>
          </a:xfrm>
        </p:spPr>
        <p:txBody>
          <a:bodyPr/>
          <a:lstStyle/>
          <a:p>
            <a:r>
              <a:rPr lang="de-DE" dirty="0" smtClean="0">
                <a:solidFill>
                  <a:schemeClr val="accent1"/>
                </a:solidFill>
              </a:rPr>
              <a:t>The Case</a:t>
            </a:r>
            <a:endParaRPr lang="de-DE" dirty="0">
              <a:solidFill>
                <a:schemeClr val="accent1"/>
              </a:solidFill>
            </a:endParaRPr>
          </a:p>
        </p:txBody>
      </p:sp>
      <p:sp>
        <p:nvSpPr>
          <p:cNvPr id="5" name="Rectangle 3"/>
          <p:cNvSpPr txBox="1">
            <a:spLocks noChangeArrowheads="1"/>
          </p:cNvSpPr>
          <p:nvPr/>
        </p:nvSpPr>
        <p:spPr bwMode="auto">
          <a:xfrm>
            <a:off x="266401" y="1120101"/>
            <a:ext cx="6208828" cy="385593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58775" indent="-358775" algn="l" rtl="0" eaLnBrk="0" fontAlgn="base" hangingPunct="0">
              <a:spcBef>
                <a:spcPct val="20000"/>
              </a:spcBef>
              <a:spcAft>
                <a:spcPct val="0"/>
              </a:spcAft>
              <a:buChar char="•"/>
              <a:defRPr sz="2800">
                <a:solidFill>
                  <a:schemeClr val="tx1"/>
                </a:solidFill>
                <a:latin typeface="+mn-lt"/>
                <a:ea typeface="ＭＳ Ｐゴシック" pitchFamily="34" charset="-128"/>
                <a:cs typeface="+mn-cs"/>
              </a:defRPr>
            </a:lvl1pPr>
            <a:lvl2pPr marL="717550" indent="-357188" algn="l" rtl="0" eaLnBrk="0" fontAlgn="base" hangingPunct="0">
              <a:spcBef>
                <a:spcPct val="20000"/>
              </a:spcBef>
              <a:spcAft>
                <a:spcPct val="0"/>
              </a:spcAft>
              <a:buChar char="–"/>
              <a:defRPr sz="2400">
                <a:solidFill>
                  <a:schemeClr val="tx1"/>
                </a:solidFill>
                <a:latin typeface="+mn-lt"/>
                <a:ea typeface="ＭＳ Ｐゴシック" charset="-128"/>
              </a:defRPr>
            </a:lvl2pPr>
            <a:lvl3pPr marL="1076325" indent="-357188" algn="l" rtl="0" eaLnBrk="0" fontAlgn="base" hangingPunct="0">
              <a:spcBef>
                <a:spcPct val="20000"/>
              </a:spcBef>
              <a:spcAft>
                <a:spcPct val="0"/>
              </a:spcAft>
              <a:buChar char="•"/>
              <a:defRPr sz="2000">
                <a:solidFill>
                  <a:schemeClr val="tx1"/>
                </a:solidFill>
                <a:latin typeface="+mn-lt"/>
                <a:ea typeface="ＭＳ Ｐゴシック" charset="-128"/>
              </a:defRPr>
            </a:lvl3pPr>
            <a:lvl4pPr marL="1433513" indent="-355600" algn="l" rtl="0" eaLnBrk="0" fontAlgn="base" hangingPunct="0">
              <a:spcBef>
                <a:spcPct val="20000"/>
              </a:spcBef>
              <a:spcAft>
                <a:spcPct val="0"/>
              </a:spcAft>
              <a:buChar char="–"/>
              <a:defRPr>
                <a:solidFill>
                  <a:schemeClr val="tx1"/>
                </a:solidFill>
                <a:latin typeface="+mn-lt"/>
                <a:ea typeface="ＭＳ Ｐゴシック" charset="-128"/>
              </a:defRPr>
            </a:lvl4pPr>
            <a:lvl5pPr marL="1792288" indent="-357188" algn="l" rtl="0" eaLnBrk="0" fontAlgn="base" hangingPunct="0">
              <a:spcBef>
                <a:spcPct val="20000"/>
              </a:spcBef>
              <a:spcAft>
                <a:spcPct val="0"/>
              </a:spcAft>
              <a:buChar char="•"/>
              <a:defRPr sz="1600">
                <a:solidFill>
                  <a:schemeClr val="tx1"/>
                </a:solidFill>
                <a:latin typeface="+mn-lt"/>
                <a:ea typeface="ＭＳ Ｐゴシック" charset="-128"/>
              </a:defRPr>
            </a:lvl5pPr>
            <a:lvl6pPr marL="2249488" indent="-357188" algn="l" rtl="0" fontAlgn="base">
              <a:spcBef>
                <a:spcPct val="20000"/>
              </a:spcBef>
              <a:spcAft>
                <a:spcPct val="0"/>
              </a:spcAft>
              <a:buChar char="•"/>
              <a:defRPr sz="1600">
                <a:solidFill>
                  <a:schemeClr val="tx1"/>
                </a:solidFill>
                <a:latin typeface="+mn-lt"/>
                <a:ea typeface="ＭＳ Ｐゴシック" charset="-128"/>
              </a:defRPr>
            </a:lvl6pPr>
            <a:lvl7pPr marL="2706688" indent="-357188" algn="l" rtl="0" fontAlgn="base">
              <a:spcBef>
                <a:spcPct val="20000"/>
              </a:spcBef>
              <a:spcAft>
                <a:spcPct val="0"/>
              </a:spcAft>
              <a:buChar char="•"/>
              <a:defRPr sz="1600">
                <a:solidFill>
                  <a:schemeClr val="tx1"/>
                </a:solidFill>
                <a:latin typeface="+mn-lt"/>
                <a:ea typeface="ＭＳ Ｐゴシック" charset="-128"/>
              </a:defRPr>
            </a:lvl7pPr>
            <a:lvl8pPr marL="3163888" indent="-357188" algn="l" rtl="0" fontAlgn="base">
              <a:spcBef>
                <a:spcPct val="20000"/>
              </a:spcBef>
              <a:spcAft>
                <a:spcPct val="0"/>
              </a:spcAft>
              <a:buChar char="•"/>
              <a:defRPr sz="1600">
                <a:solidFill>
                  <a:schemeClr val="tx1"/>
                </a:solidFill>
                <a:latin typeface="+mn-lt"/>
                <a:ea typeface="ＭＳ Ｐゴシック" charset="-128"/>
              </a:defRPr>
            </a:lvl8pPr>
            <a:lvl9pPr marL="3621088" indent="-357188" algn="l" rtl="0" fontAlgn="base">
              <a:spcBef>
                <a:spcPct val="20000"/>
              </a:spcBef>
              <a:spcAft>
                <a:spcPct val="0"/>
              </a:spcAft>
              <a:buChar char="•"/>
              <a:defRPr sz="1600">
                <a:solidFill>
                  <a:schemeClr val="tx1"/>
                </a:solidFill>
                <a:latin typeface="+mn-lt"/>
                <a:ea typeface="ＭＳ Ｐゴシック" charset="-128"/>
              </a:defRPr>
            </a:lvl9pPr>
          </a:lstStyle>
          <a:p>
            <a:pPr marL="0" indent="0">
              <a:buClr>
                <a:srgbClr val="000066"/>
              </a:buClr>
              <a:buFontTx/>
              <a:buNone/>
              <a:tabLst>
                <a:tab pos="1439863" algn="l"/>
              </a:tabLst>
            </a:pPr>
            <a:r>
              <a:rPr lang="de-DE" dirty="0" err="1" smtClean="0"/>
              <a:t>Course</a:t>
            </a:r>
            <a:r>
              <a:rPr lang="de-DE" dirty="0" smtClean="0"/>
              <a:t> </a:t>
            </a:r>
            <a:r>
              <a:rPr lang="de-DE" dirty="0" err="1" smtClean="0"/>
              <a:t>of</a:t>
            </a:r>
            <a:r>
              <a:rPr lang="de-DE" dirty="0" smtClean="0"/>
              <a:t> </a:t>
            </a:r>
            <a:r>
              <a:rPr lang="de-DE" dirty="0" err="1" smtClean="0"/>
              <a:t>Proceedings</a:t>
            </a:r>
            <a:endParaRPr lang="de-DE" dirty="0" smtClean="0"/>
          </a:p>
          <a:p>
            <a:pPr marL="0" indent="0">
              <a:buClr>
                <a:srgbClr val="000066"/>
              </a:buClr>
              <a:buFontTx/>
              <a:buNone/>
              <a:tabLst>
                <a:tab pos="1439863" algn="l"/>
              </a:tabLst>
            </a:pPr>
            <a:endParaRPr lang="de-DE" sz="1200" dirty="0" smtClean="0"/>
          </a:p>
          <a:p>
            <a:pPr>
              <a:buClr>
                <a:srgbClr val="0070C0"/>
              </a:buClr>
            </a:pPr>
            <a:r>
              <a:rPr lang="de-DE" sz="2000" b="1" dirty="0"/>
              <a:t>Landgericht Frankfurt</a:t>
            </a:r>
            <a:r>
              <a:rPr lang="de-DE" sz="2000" dirty="0"/>
              <a:t>, Az.: 2-06 O 172/09</a:t>
            </a:r>
          </a:p>
          <a:p>
            <a:pPr>
              <a:buClr>
                <a:srgbClr val="0070C0"/>
              </a:buClr>
            </a:pPr>
            <a:r>
              <a:rPr lang="de-DE" sz="2000" b="1" dirty="0"/>
              <a:t>Oberlandesgericht Frankfurt</a:t>
            </a:r>
            <a:r>
              <a:rPr lang="de-DE" sz="2000" dirty="0"/>
              <a:t>, Az.: 11 U 40/09</a:t>
            </a:r>
          </a:p>
          <a:p>
            <a:pPr marL="717550" lvl="2" indent="-358775">
              <a:buClr>
                <a:srgbClr val="0070C0"/>
              </a:buClr>
              <a:buFont typeface="Symbol" panose="05050102010706020507" pitchFamily="18" charset="2"/>
              <a:buChar char="-"/>
            </a:pPr>
            <a:r>
              <a:rPr lang="de-DE" sz="1600" dirty="0"/>
              <a:t>Judgment </a:t>
            </a:r>
            <a:r>
              <a:rPr lang="de-DE" sz="1600" dirty="0" err="1"/>
              <a:t>handed</a:t>
            </a:r>
            <a:r>
              <a:rPr lang="de-DE" sz="1600" dirty="0"/>
              <a:t> down on </a:t>
            </a:r>
            <a:r>
              <a:rPr lang="de-DE" sz="1600" b="1" dirty="0" smtClean="0">
                <a:solidFill>
                  <a:schemeClr val="accent4"/>
                </a:solidFill>
              </a:rPr>
              <a:t>24 November 2009</a:t>
            </a:r>
            <a:endParaRPr lang="de-DE" sz="1600" b="1" dirty="0">
              <a:solidFill>
                <a:schemeClr val="accent4"/>
              </a:solidFill>
            </a:endParaRPr>
          </a:p>
          <a:p>
            <a:pPr>
              <a:buClr>
                <a:srgbClr val="0070C0"/>
              </a:buClr>
            </a:pPr>
            <a:r>
              <a:rPr lang="de-DE" sz="2000" b="1" dirty="0" smtClean="0"/>
              <a:t>Landgericht </a:t>
            </a:r>
            <a:r>
              <a:rPr lang="de-DE" sz="2000" b="1" dirty="0"/>
              <a:t>Frankfurt, </a:t>
            </a:r>
            <a:r>
              <a:rPr lang="de-DE" sz="2000" dirty="0"/>
              <a:t>Az.: 2-06 O 378/10</a:t>
            </a:r>
          </a:p>
          <a:p>
            <a:pPr>
              <a:buClr>
                <a:srgbClr val="0070C0"/>
              </a:buClr>
            </a:pPr>
            <a:r>
              <a:rPr lang="de-DE" sz="2000" b="1" dirty="0"/>
              <a:t>Bundesgerichtshof</a:t>
            </a:r>
            <a:r>
              <a:rPr lang="de-DE" sz="2000" dirty="0"/>
              <a:t>,</a:t>
            </a:r>
            <a:r>
              <a:rPr lang="de-DE" sz="2000" b="1" dirty="0"/>
              <a:t> </a:t>
            </a:r>
            <a:r>
              <a:rPr lang="de-DE" sz="2000" dirty="0"/>
              <a:t>Az.: I ZR 69/11</a:t>
            </a:r>
          </a:p>
          <a:p>
            <a:pPr>
              <a:buClr>
                <a:srgbClr val="0070C0"/>
              </a:buClr>
            </a:pPr>
            <a:r>
              <a:rPr lang="de-DE" sz="2000" b="1" dirty="0"/>
              <a:t>Europäischer Gerichtshof</a:t>
            </a:r>
            <a:r>
              <a:rPr lang="de-DE" sz="2000" dirty="0"/>
              <a:t>,</a:t>
            </a:r>
            <a:r>
              <a:rPr lang="de-DE" sz="2000" b="1" dirty="0"/>
              <a:t> </a:t>
            </a:r>
            <a:r>
              <a:rPr lang="de-DE" sz="2000" dirty="0" err="1"/>
              <a:t>Rs</a:t>
            </a:r>
            <a:r>
              <a:rPr lang="de-DE" sz="2000" dirty="0"/>
              <a:t>.: C-117/13</a:t>
            </a:r>
          </a:p>
          <a:p>
            <a:pPr>
              <a:buClr>
                <a:srgbClr val="0070C0"/>
              </a:buClr>
            </a:pPr>
            <a:r>
              <a:rPr lang="de-DE" sz="2000" b="1" dirty="0"/>
              <a:t>Bundesgerichtshof</a:t>
            </a:r>
            <a:r>
              <a:rPr lang="de-DE" sz="2000" dirty="0"/>
              <a:t>, Az.: I ZR </a:t>
            </a:r>
            <a:r>
              <a:rPr lang="de-DE" sz="2000" dirty="0" smtClean="0"/>
              <a:t>69/11</a:t>
            </a:r>
          </a:p>
          <a:p>
            <a:pPr lvl="1">
              <a:buClr>
                <a:srgbClr val="0070C0"/>
              </a:buClr>
            </a:pPr>
            <a:r>
              <a:rPr lang="de-DE" sz="1600" dirty="0" smtClean="0"/>
              <a:t>Judgment </a:t>
            </a:r>
            <a:r>
              <a:rPr lang="de-DE" sz="1600" dirty="0" err="1" smtClean="0"/>
              <a:t>handed</a:t>
            </a:r>
            <a:r>
              <a:rPr lang="de-DE" sz="1600" dirty="0" smtClean="0"/>
              <a:t> down on </a:t>
            </a:r>
            <a:r>
              <a:rPr lang="de-DE" sz="1600" b="1" dirty="0" smtClean="0">
                <a:solidFill>
                  <a:schemeClr val="accent4"/>
                </a:solidFill>
              </a:rPr>
              <a:t>16 </a:t>
            </a:r>
            <a:r>
              <a:rPr lang="de-DE" sz="1600" b="1" smtClean="0">
                <a:solidFill>
                  <a:schemeClr val="accent4"/>
                </a:solidFill>
              </a:rPr>
              <a:t>April 2015</a:t>
            </a:r>
            <a:endParaRPr lang="de-DE" sz="1600" b="1" dirty="0" smtClean="0">
              <a:solidFill>
                <a:schemeClr val="accent4"/>
              </a:solidFill>
            </a:endParaRPr>
          </a:p>
          <a:p>
            <a:pPr>
              <a:buClr>
                <a:srgbClr val="0070C0"/>
              </a:buClr>
            </a:pPr>
            <a:r>
              <a:rPr lang="de-DE" sz="2000" b="1" dirty="0" smtClean="0">
                <a:ea typeface="ＭＳ Ｐゴシック" pitchFamily="34" charset="-128"/>
              </a:rPr>
              <a:t>Bundesverfassungsgericht</a:t>
            </a:r>
            <a:r>
              <a:rPr lang="de-DE" sz="2000" dirty="0" smtClean="0">
                <a:ea typeface="ＭＳ Ｐゴシック" pitchFamily="34" charset="-128"/>
              </a:rPr>
              <a:t>, </a:t>
            </a:r>
            <a:r>
              <a:rPr lang="de-DE" sz="2000" dirty="0" err="1"/>
              <a:t>Az</a:t>
            </a:r>
            <a:r>
              <a:rPr lang="de-DE" sz="2000" dirty="0"/>
              <a:t>.:AR 7081/15  </a:t>
            </a:r>
            <a:endParaRPr lang="de-DE" sz="2000" b="1" dirty="0">
              <a:ea typeface="ＭＳ Ｐゴシック" pitchFamily="34" charset="-128"/>
            </a:endParaRPr>
          </a:p>
          <a:p>
            <a:pPr lvl="1"/>
            <a:endParaRPr lang="de-DE" sz="1600" dirty="0"/>
          </a:p>
        </p:txBody>
      </p:sp>
      <p:sp>
        <p:nvSpPr>
          <p:cNvPr id="8" name="Shape 7"/>
          <p:cNvSpPr>
            <a:spLocks noChangeAspect="1"/>
          </p:cNvSpPr>
          <p:nvPr/>
        </p:nvSpPr>
        <p:spPr>
          <a:xfrm rot="5400000">
            <a:off x="6285194" y="2118355"/>
            <a:ext cx="572135" cy="540000"/>
          </a:xfrm>
          <a:prstGeom prst="swooshArrow">
            <a:avLst>
              <a:gd name="adj1" fmla="val 16310"/>
              <a:gd name="adj2" fmla="val 31370"/>
            </a:avLst>
          </a:prstGeom>
          <a:solidFill>
            <a:srgbClr val="C50084"/>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9" name="Shape 8"/>
          <p:cNvSpPr>
            <a:spLocks noChangeAspect="1"/>
          </p:cNvSpPr>
          <p:nvPr/>
        </p:nvSpPr>
        <p:spPr>
          <a:xfrm rot="5400000">
            <a:off x="5868435" y="2928162"/>
            <a:ext cx="572135" cy="540000"/>
          </a:xfrm>
          <a:prstGeom prst="swooshArrow">
            <a:avLst>
              <a:gd name="adj1" fmla="val 16310"/>
              <a:gd name="adj2" fmla="val 31370"/>
            </a:avLst>
          </a:prstGeom>
          <a:solidFill>
            <a:srgbClr val="FF00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0" name="Shape 9"/>
          <p:cNvSpPr>
            <a:spLocks noChangeAspect="1"/>
          </p:cNvSpPr>
          <p:nvPr/>
        </p:nvSpPr>
        <p:spPr>
          <a:xfrm rot="5400000">
            <a:off x="5663667" y="3334093"/>
            <a:ext cx="572135" cy="540000"/>
          </a:xfrm>
          <a:prstGeom prst="swooshArrow">
            <a:avLst>
              <a:gd name="adj1" fmla="val 16310"/>
              <a:gd name="adj2" fmla="val 31370"/>
            </a:avLst>
          </a:prstGeom>
          <a:solidFill>
            <a:srgbClr val="00B0F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1" name="TextBox 10"/>
          <p:cNvSpPr txBox="1"/>
          <p:nvPr/>
        </p:nvSpPr>
        <p:spPr>
          <a:xfrm>
            <a:off x="7017732" y="2210402"/>
            <a:ext cx="1364476" cy="369332"/>
          </a:xfrm>
          <a:prstGeom prst="rect">
            <a:avLst/>
          </a:prstGeom>
          <a:noFill/>
        </p:spPr>
        <p:txBody>
          <a:bodyPr wrap="none" rtlCol="0">
            <a:spAutoFit/>
          </a:bodyPr>
          <a:lstStyle/>
          <a:p>
            <a:r>
              <a:rPr lang="de-DE" b="1" dirty="0" smtClean="0">
                <a:solidFill>
                  <a:schemeClr val="accent3">
                    <a:lumMod val="60000"/>
                    <a:lumOff val="40000"/>
                  </a:schemeClr>
                </a:solidFill>
              </a:rPr>
              <a:t>May 2009</a:t>
            </a:r>
            <a:endParaRPr lang="de-DE" b="1" dirty="0">
              <a:solidFill>
                <a:schemeClr val="accent3">
                  <a:lumMod val="60000"/>
                  <a:lumOff val="40000"/>
                </a:schemeClr>
              </a:solidFill>
            </a:endParaRPr>
          </a:p>
        </p:txBody>
      </p:sp>
      <p:sp>
        <p:nvSpPr>
          <p:cNvPr id="12" name="TextBox 11"/>
          <p:cNvSpPr txBox="1"/>
          <p:nvPr/>
        </p:nvSpPr>
        <p:spPr>
          <a:xfrm>
            <a:off x="6565941" y="3089227"/>
            <a:ext cx="1552028" cy="369332"/>
          </a:xfrm>
          <a:prstGeom prst="rect">
            <a:avLst/>
          </a:prstGeom>
          <a:noFill/>
        </p:spPr>
        <p:txBody>
          <a:bodyPr wrap="none" rtlCol="0">
            <a:spAutoFit/>
          </a:bodyPr>
          <a:lstStyle/>
          <a:p>
            <a:r>
              <a:rPr lang="de-DE" b="1" dirty="0" smtClean="0">
                <a:solidFill>
                  <a:srgbClr val="FF0000"/>
                </a:solidFill>
              </a:rPr>
              <a:t>March 2011</a:t>
            </a:r>
            <a:endParaRPr lang="de-DE" b="1" dirty="0">
              <a:solidFill>
                <a:srgbClr val="FF0000"/>
              </a:solidFill>
            </a:endParaRPr>
          </a:p>
        </p:txBody>
      </p:sp>
      <p:sp>
        <p:nvSpPr>
          <p:cNvPr id="13" name="TextBox 12"/>
          <p:cNvSpPr txBox="1"/>
          <p:nvPr/>
        </p:nvSpPr>
        <p:spPr>
          <a:xfrm>
            <a:off x="6175768" y="3440119"/>
            <a:ext cx="1261884" cy="369332"/>
          </a:xfrm>
          <a:prstGeom prst="rect">
            <a:avLst/>
          </a:prstGeom>
          <a:noFill/>
        </p:spPr>
        <p:txBody>
          <a:bodyPr wrap="none" rtlCol="0">
            <a:spAutoFit/>
          </a:bodyPr>
          <a:lstStyle/>
          <a:p>
            <a:r>
              <a:rPr lang="de-DE" b="1" dirty="0" smtClean="0">
                <a:solidFill>
                  <a:srgbClr val="00B0F0"/>
                </a:solidFill>
              </a:rPr>
              <a:t>Sept 2012</a:t>
            </a:r>
            <a:endParaRPr lang="de-DE" b="1" dirty="0">
              <a:solidFill>
                <a:srgbClr val="00B0F0"/>
              </a:solidFill>
            </a:endParaRPr>
          </a:p>
        </p:txBody>
      </p:sp>
      <p:sp>
        <p:nvSpPr>
          <p:cNvPr id="14" name="Shape 13"/>
          <p:cNvSpPr>
            <a:spLocks noChangeAspect="1"/>
          </p:cNvSpPr>
          <p:nvPr/>
        </p:nvSpPr>
        <p:spPr>
          <a:xfrm rot="5400000">
            <a:off x="5657722" y="3784473"/>
            <a:ext cx="572135" cy="540000"/>
          </a:xfrm>
          <a:prstGeom prst="swooshArrow">
            <a:avLst>
              <a:gd name="adj1" fmla="val 16310"/>
              <a:gd name="adj2" fmla="val 31370"/>
            </a:avLst>
          </a:prstGeom>
          <a:solidFill>
            <a:srgbClr val="00FF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ysClr val="windowText" lastClr="000000"/>
              </a:solidFill>
              <a:effectLst/>
              <a:uLnTx/>
              <a:uFillTx/>
            </a:endParaRPr>
          </a:p>
        </p:txBody>
      </p:sp>
      <p:sp>
        <p:nvSpPr>
          <p:cNvPr id="15" name="TextBox 14"/>
          <p:cNvSpPr txBox="1"/>
          <p:nvPr/>
        </p:nvSpPr>
        <p:spPr>
          <a:xfrm>
            <a:off x="6301261" y="3841474"/>
            <a:ext cx="1261884" cy="369332"/>
          </a:xfrm>
          <a:prstGeom prst="rect">
            <a:avLst/>
          </a:prstGeom>
          <a:noFill/>
        </p:spPr>
        <p:txBody>
          <a:bodyPr wrap="none" rtlCol="0">
            <a:spAutoFit/>
          </a:bodyPr>
          <a:lstStyle/>
          <a:p>
            <a:r>
              <a:rPr lang="de-DE" b="1" dirty="0" smtClean="0">
                <a:solidFill>
                  <a:srgbClr val="00FF00"/>
                </a:solidFill>
              </a:rPr>
              <a:t>Sept 2014</a:t>
            </a:r>
            <a:endParaRPr lang="de-DE" b="1" dirty="0">
              <a:solidFill>
                <a:srgbClr val="00FF00"/>
              </a:solidFill>
            </a:endParaRPr>
          </a:p>
        </p:txBody>
      </p:sp>
      <p:sp>
        <p:nvSpPr>
          <p:cNvPr id="17" name="Shape 16"/>
          <p:cNvSpPr>
            <a:spLocks noChangeAspect="1"/>
          </p:cNvSpPr>
          <p:nvPr/>
        </p:nvSpPr>
        <p:spPr>
          <a:xfrm rot="5400000">
            <a:off x="5232717" y="4121906"/>
            <a:ext cx="572135" cy="540000"/>
          </a:xfrm>
          <a:prstGeom prst="swooshArrow">
            <a:avLst>
              <a:gd name="adj1" fmla="val 16310"/>
              <a:gd name="adj2" fmla="val 31370"/>
            </a:avLst>
          </a:prstGeom>
          <a:solidFill>
            <a:srgbClr val="FFA10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de-DE" sz="1800" b="0" i="0" u="none" strike="noStrike" kern="0" cap="none" spc="0" normalizeH="0" baseline="0" noProof="0">
              <a:ln>
                <a:noFill/>
              </a:ln>
              <a:solidFill>
                <a:srgbClr val="FFA100"/>
              </a:solidFill>
              <a:effectLst/>
              <a:uLnTx/>
              <a:uFillTx/>
            </a:endParaRPr>
          </a:p>
        </p:txBody>
      </p:sp>
      <p:sp>
        <p:nvSpPr>
          <p:cNvPr id="18" name="TextBox 17"/>
          <p:cNvSpPr txBox="1"/>
          <p:nvPr/>
        </p:nvSpPr>
        <p:spPr>
          <a:xfrm>
            <a:off x="6219825" y="4391906"/>
            <a:ext cx="1305165" cy="369332"/>
          </a:xfrm>
          <a:prstGeom prst="rect">
            <a:avLst/>
          </a:prstGeom>
          <a:noFill/>
        </p:spPr>
        <p:txBody>
          <a:bodyPr wrap="none" rtlCol="0">
            <a:spAutoFit/>
          </a:bodyPr>
          <a:lstStyle/>
          <a:p>
            <a:r>
              <a:rPr lang="de-DE" b="1" dirty="0" smtClean="0">
                <a:solidFill>
                  <a:srgbClr val="FFA100"/>
                </a:solidFill>
              </a:rPr>
              <a:t>May 2015</a:t>
            </a:r>
            <a:endParaRPr lang="de-DE" b="1" dirty="0">
              <a:solidFill>
                <a:srgbClr val="FFA100"/>
              </a:solidFill>
            </a:endParaRPr>
          </a:p>
        </p:txBody>
      </p:sp>
      <p:sp>
        <p:nvSpPr>
          <p:cNvPr id="16" name="TextBox 15"/>
          <p:cNvSpPr txBox="1"/>
          <p:nvPr/>
        </p:nvSpPr>
        <p:spPr>
          <a:xfrm>
            <a:off x="6166818" y="1728615"/>
            <a:ext cx="1635384" cy="369332"/>
          </a:xfrm>
          <a:prstGeom prst="rect">
            <a:avLst/>
          </a:prstGeom>
          <a:noFill/>
        </p:spPr>
        <p:txBody>
          <a:bodyPr wrap="none" rtlCol="0">
            <a:spAutoFit/>
          </a:bodyPr>
          <a:lstStyle/>
          <a:p>
            <a:r>
              <a:rPr lang="de-DE" b="1" dirty="0" smtClean="0">
                <a:solidFill>
                  <a:srgbClr val="002060"/>
                </a:solidFill>
              </a:rPr>
              <a:t>March 2009</a:t>
            </a:r>
            <a:endParaRPr lang="de-DE" b="1" dirty="0">
              <a:solidFill>
                <a:srgbClr val="002060"/>
              </a:solidFill>
            </a:endParaRPr>
          </a:p>
        </p:txBody>
      </p:sp>
      <p:sp>
        <p:nvSpPr>
          <p:cNvPr id="19" name="TextBox 18"/>
          <p:cNvSpPr txBox="1"/>
          <p:nvPr/>
        </p:nvSpPr>
        <p:spPr>
          <a:xfrm>
            <a:off x="6239566" y="2722133"/>
            <a:ext cx="1654620" cy="369332"/>
          </a:xfrm>
          <a:prstGeom prst="rect">
            <a:avLst/>
          </a:prstGeom>
          <a:noFill/>
        </p:spPr>
        <p:txBody>
          <a:bodyPr wrap="none" rtlCol="0">
            <a:spAutoFit/>
          </a:bodyPr>
          <a:lstStyle/>
          <a:p>
            <a:r>
              <a:rPr lang="de-DE" b="1" dirty="0" smtClean="0">
                <a:solidFill>
                  <a:srgbClr val="0070C0"/>
                </a:solidFill>
              </a:rPr>
              <a:t>August 2010</a:t>
            </a:r>
            <a:endParaRPr lang="de-DE" b="1" dirty="0">
              <a:solidFill>
                <a:srgbClr val="0070C0"/>
              </a:solidFill>
            </a:endParaRPr>
          </a:p>
        </p:txBody>
      </p:sp>
    </p:spTree>
    <p:extLst>
      <p:ext uri="{BB962C8B-B14F-4D97-AF65-F5344CB8AC3E}">
        <p14:creationId xmlns:p14="http://schemas.microsoft.com/office/powerpoint/2010/main" val="34739319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2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750"/>
                                        <p:tgtEl>
                                          <p:spTgt spid="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75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750"/>
                                        <p:tgtEl>
                                          <p:spTgt spid="8"/>
                                        </p:tgtEl>
                                      </p:cBhvr>
                                    </p:animEffect>
                                  </p:childTnLst>
                                </p:cTn>
                              </p:par>
                              <p:par>
                                <p:cTn id="21" presetID="10" presetClass="entr" presetSubtype="0" fill="hold" nodeType="withEffect">
                                  <p:stCondLst>
                                    <p:cond delay="400"/>
                                  </p:stCondLst>
                                  <p:childTnLst>
                                    <p:set>
                                      <p:cBhvr>
                                        <p:cTn id="22" dur="1" fill="hold">
                                          <p:stCondLst>
                                            <p:cond delay="0"/>
                                          </p:stCondLst>
                                        </p:cTn>
                                        <p:tgtEl>
                                          <p:spTgt spid="11">
                                            <p:txEl>
                                              <p:pRg st="0" end="0"/>
                                            </p:txEl>
                                          </p:spTgt>
                                        </p:tgtEl>
                                        <p:attrNameLst>
                                          <p:attrName>style.visibility</p:attrName>
                                        </p:attrNameLst>
                                      </p:cBhvr>
                                      <p:to>
                                        <p:strVal val="visible"/>
                                      </p:to>
                                    </p:set>
                                    <p:animEffect transition="in" filter="fade">
                                      <p:cBhvr>
                                        <p:cTn id="23" dur="750"/>
                                        <p:tgtEl>
                                          <p:spTgt spid="11">
                                            <p:txEl>
                                              <p:pRg st="0" end="0"/>
                                            </p:txEl>
                                          </p:spTgt>
                                        </p:tgtEl>
                                      </p:cBhvr>
                                    </p:animEffect>
                                  </p:childTnLst>
                                </p:cTn>
                              </p:par>
                              <p:par>
                                <p:cTn id="24" presetID="10" presetClass="entr" presetSubtype="0" fill="hold" nodeType="withEffect">
                                  <p:stCondLst>
                                    <p:cond delay="600"/>
                                  </p:stCondLst>
                                  <p:childTnLst>
                                    <p:set>
                                      <p:cBhvr>
                                        <p:cTn id="25" dur="1" fill="hold">
                                          <p:stCondLst>
                                            <p:cond delay="0"/>
                                          </p:stCondLst>
                                        </p:cTn>
                                        <p:tgtEl>
                                          <p:spTgt spid="5">
                                            <p:txEl>
                                              <p:pRg st="3" end="3"/>
                                            </p:txEl>
                                          </p:spTgt>
                                        </p:tgtEl>
                                        <p:attrNameLst>
                                          <p:attrName>style.visibility</p:attrName>
                                        </p:attrNameLst>
                                      </p:cBhvr>
                                      <p:to>
                                        <p:strVal val="visible"/>
                                      </p:to>
                                    </p:set>
                                    <p:animEffect transition="in" filter="fade">
                                      <p:cBhvr>
                                        <p:cTn id="26" dur="750"/>
                                        <p:tgtEl>
                                          <p:spTgt spid="5">
                                            <p:txEl>
                                              <p:pRg st="3" end="3"/>
                                            </p:txEl>
                                          </p:spTgt>
                                        </p:tgtEl>
                                      </p:cBhvr>
                                    </p:animEffect>
                                  </p:childTnLst>
                                </p:cTn>
                              </p:par>
                              <p:par>
                                <p:cTn id="27" presetID="10" presetClass="entr" presetSubtype="0" fill="hold" nodeType="withEffect">
                                  <p:stCondLst>
                                    <p:cond delay="800"/>
                                  </p:stCondLst>
                                  <p:childTnLst>
                                    <p:set>
                                      <p:cBhvr>
                                        <p:cTn id="28" dur="1" fill="hold">
                                          <p:stCondLst>
                                            <p:cond delay="0"/>
                                          </p:stCondLst>
                                        </p:cTn>
                                        <p:tgtEl>
                                          <p:spTgt spid="5">
                                            <p:txEl>
                                              <p:pRg st="4" end="4"/>
                                            </p:txEl>
                                          </p:spTgt>
                                        </p:tgtEl>
                                        <p:attrNameLst>
                                          <p:attrName>style.visibility</p:attrName>
                                        </p:attrNameLst>
                                      </p:cBhvr>
                                      <p:to>
                                        <p:strVal val="visible"/>
                                      </p:to>
                                    </p:set>
                                    <p:animEffect transition="in" filter="fade">
                                      <p:cBhvr>
                                        <p:cTn id="29" dur="750"/>
                                        <p:tgtEl>
                                          <p:spTgt spid="5">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750"/>
                                        <p:tgtEl>
                                          <p:spTgt spid="5">
                                            <p:txEl>
                                              <p:pRg st="5" end="5"/>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xEl>
                                              <p:pRg st="0" end="0"/>
                                            </p:txEl>
                                          </p:spTgt>
                                        </p:tgtEl>
                                        <p:attrNameLst>
                                          <p:attrName>style.visibility</p:attrName>
                                        </p:attrNameLst>
                                      </p:cBhvr>
                                      <p:to>
                                        <p:strVal val="visible"/>
                                      </p:to>
                                    </p:set>
                                    <p:animEffect transition="in" filter="fade">
                                      <p:cBhvr>
                                        <p:cTn id="37" dur="750"/>
                                        <p:tgtEl>
                                          <p:spTgt spid="19">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fade">
                                      <p:cBhvr>
                                        <p:cTn id="42" dur="750"/>
                                        <p:tgtEl>
                                          <p:spTgt spid="9"/>
                                        </p:tgtEl>
                                      </p:cBhvr>
                                    </p:animEffect>
                                  </p:childTnLst>
                                </p:cTn>
                              </p:par>
                              <p:par>
                                <p:cTn id="43" presetID="10" presetClass="entr" presetSubtype="0" fill="hold" nodeType="withEffect">
                                  <p:stCondLst>
                                    <p:cond delay="200"/>
                                  </p:stCondLst>
                                  <p:childTnLst>
                                    <p:set>
                                      <p:cBhvr>
                                        <p:cTn id="44" dur="1" fill="hold">
                                          <p:stCondLst>
                                            <p:cond delay="0"/>
                                          </p:stCondLst>
                                        </p:cTn>
                                        <p:tgtEl>
                                          <p:spTgt spid="12">
                                            <p:txEl>
                                              <p:pRg st="0" end="0"/>
                                            </p:txEl>
                                          </p:spTgt>
                                        </p:tgtEl>
                                        <p:attrNameLst>
                                          <p:attrName>style.visibility</p:attrName>
                                        </p:attrNameLst>
                                      </p:cBhvr>
                                      <p:to>
                                        <p:strVal val="visible"/>
                                      </p:to>
                                    </p:set>
                                    <p:animEffect transition="in" filter="fade">
                                      <p:cBhvr>
                                        <p:cTn id="45" dur="750"/>
                                        <p:tgtEl>
                                          <p:spTgt spid="12">
                                            <p:txEl>
                                              <p:pRg st="0" end="0"/>
                                            </p:txEl>
                                          </p:spTgt>
                                        </p:tgtEl>
                                      </p:cBhvr>
                                    </p:animEffect>
                                  </p:childTnLst>
                                </p:cTn>
                              </p:par>
                              <p:par>
                                <p:cTn id="46" presetID="10" presetClass="entr" presetSubtype="0" fill="hold" nodeType="withEffect">
                                  <p:stCondLst>
                                    <p:cond delay="400"/>
                                  </p:stCondLst>
                                  <p:childTnLst>
                                    <p:set>
                                      <p:cBhvr>
                                        <p:cTn id="47" dur="1" fill="hold">
                                          <p:stCondLst>
                                            <p:cond delay="0"/>
                                          </p:stCondLst>
                                        </p:cTn>
                                        <p:tgtEl>
                                          <p:spTgt spid="5">
                                            <p:txEl>
                                              <p:pRg st="6" end="6"/>
                                            </p:txEl>
                                          </p:spTgt>
                                        </p:tgtEl>
                                        <p:attrNameLst>
                                          <p:attrName>style.visibility</p:attrName>
                                        </p:attrNameLst>
                                      </p:cBhvr>
                                      <p:to>
                                        <p:strVal val="visible"/>
                                      </p:to>
                                    </p:set>
                                    <p:animEffect transition="in" filter="fade">
                                      <p:cBhvr>
                                        <p:cTn id="48" dur="750"/>
                                        <p:tgtEl>
                                          <p:spTgt spid="5">
                                            <p:txEl>
                                              <p:pRg st="6" end="6"/>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fade">
                                      <p:cBhvr>
                                        <p:cTn id="53" dur="750"/>
                                        <p:tgtEl>
                                          <p:spTgt spid="10"/>
                                        </p:tgtEl>
                                      </p:cBhvr>
                                    </p:animEffect>
                                  </p:childTnLst>
                                </p:cTn>
                              </p:par>
                              <p:par>
                                <p:cTn id="54" presetID="10" presetClass="entr" presetSubtype="0" fill="hold" nodeType="withEffect">
                                  <p:stCondLst>
                                    <p:cond delay="200"/>
                                  </p:st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750"/>
                                        <p:tgtEl>
                                          <p:spTgt spid="13">
                                            <p:txEl>
                                              <p:pRg st="0" end="0"/>
                                            </p:txEl>
                                          </p:spTgt>
                                        </p:tgtEl>
                                      </p:cBhvr>
                                    </p:animEffect>
                                  </p:childTnLst>
                                </p:cTn>
                              </p:par>
                              <p:par>
                                <p:cTn id="57" presetID="10" presetClass="entr" presetSubtype="0" fill="hold" nodeType="withEffect">
                                  <p:stCondLst>
                                    <p:cond delay="400"/>
                                  </p:stCondLst>
                                  <p:childTnLst>
                                    <p:set>
                                      <p:cBhvr>
                                        <p:cTn id="58" dur="1" fill="hold">
                                          <p:stCondLst>
                                            <p:cond delay="0"/>
                                          </p:stCondLst>
                                        </p:cTn>
                                        <p:tgtEl>
                                          <p:spTgt spid="5">
                                            <p:txEl>
                                              <p:pRg st="7" end="7"/>
                                            </p:txEl>
                                          </p:spTgt>
                                        </p:tgtEl>
                                        <p:attrNameLst>
                                          <p:attrName>style.visibility</p:attrName>
                                        </p:attrNameLst>
                                      </p:cBhvr>
                                      <p:to>
                                        <p:strVal val="visible"/>
                                      </p:to>
                                    </p:set>
                                    <p:animEffect transition="in" filter="fade">
                                      <p:cBhvr>
                                        <p:cTn id="59" dur="750"/>
                                        <p:tgtEl>
                                          <p:spTgt spid="5">
                                            <p:txEl>
                                              <p:pRg st="7" end="7"/>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750"/>
                                        <p:tgtEl>
                                          <p:spTgt spid="14"/>
                                        </p:tgtEl>
                                      </p:cBhvr>
                                    </p:animEffect>
                                  </p:childTnLst>
                                </p:cTn>
                              </p:par>
                              <p:par>
                                <p:cTn id="65" presetID="10" presetClass="entr" presetSubtype="0" fill="hold" nodeType="withEffect">
                                  <p:stCondLst>
                                    <p:cond delay="200"/>
                                  </p:stCondLst>
                                  <p:childTnLst>
                                    <p:set>
                                      <p:cBhvr>
                                        <p:cTn id="66" dur="1" fill="hold">
                                          <p:stCondLst>
                                            <p:cond delay="0"/>
                                          </p:stCondLst>
                                        </p:cTn>
                                        <p:tgtEl>
                                          <p:spTgt spid="15">
                                            <p:txEl>
                                              <p:pRg st="0" end="0"/>
                                            </p:txEl>
                                          </p:spTgt>
                                        </p:tgtEl>
                                        <p:attrNameLst>
                                          <p:attrName>style.visibility</p:attrName>
                                        </p:attrNameLst>
                                      </p:cBhvr>
                                      <p:to>
                                        <p:strVal val="visible"/>
                                      </p:to>
                                    </p:set>
                                    <p:animEffect transition="in" filter="fade">
                                      <p:cBhvr>
                                        <p:cTn id="67" dur="750"/>
                                        <p:tgtEl>
                                          <p:spTgt spid="15">
                                            <p:txEl>
                                              <p:pRg st="0" end="0"/>
                                            </p:txEl>
                                          </p:spTgt>
                                        </p:tgtEl>
                                      </p:cBhvr>
                                    </p:animEffect>
                                  </p:childTnLst>
                                </p:cTn>
                              </p:par>
                              <p:par>
                                <p:cTn id="68" presetID="10" presetClass="entr" presetSubtype="0" fill="hold" nodeType="withEffect">
                                  <p:stCondLst>
                                    <p:cond delay="400"/>
                                  </p:stCondLst>
                                  <p:childTnLst>
                                    <p:set>
                                      <p:cBhvr>
                                        <p:cTn id="69" dur="1" fill="hold">
                                          <p:stCondLst>
                                            <p:cond delay="0"/>
                                          </p:stCondLst>
                                        </p:cTn>
                                        <p:tgtEl>
                                          <p:spTgt spid="5">
                                            <p:txEl>
                                              <p:pRg st="8" end="8"/>
                                            </p:txEl>
                                          </p:spTgt>
                                        </p:tgtEl>
                                        <p:attrNameLst>
                                          <p:attrName>style.visibility</p:attrName>
                                        </p:attrNameLst>
                                      </p:cBhvr>
                                      <p:to>
                                        <p:strVal val="visible"/>
                                      </p:to>
                                    </p:set>
                                    <p:animEffect transition="in" filter="fade">
                                      <p:cBhvr>
                                        <p:cTn id="70" dur="750"/>
                                        <p:tgtEl>
                                          <p:spTgt spid="5">
                                            <p:txEl>
                                              <p:pRg st="8" end="8"/>
                                            </p:txEl>
                                          </p:spTgt>
                                        </p:tgtEl>
                                      </p:cBhvr>
                                    </p:animEffect>
                                  </p:childTnLst>
                                </p:cTn>
                              </p:par>
                              <p:par>
                                <p:cTn id="71" presetID="10" presetClass="entr" presetSubtype="0" fill="hold" nodeType="withEffect">
                                  <p:stCondLst>
                                    <p:cond delay="600"/>
                                  </p:stCondLst>
                                  <p:childTnLst>
                                    <p:set>
                                      <p:cBhvr>
                                        <p:cTn id="72" dur="1" fill="hold">
                                          <p:stCondLst>
                                            <p:cond delay="0"/>
                                          </p:stCondLst>
                                        </p:cTn>
                                        <p:tgtEl>
                                          <p:spTgt spid="5">
                                            <p:txEl>
                                              <p:pRg st="9" end="9"/>
                                            </p:txEl>
                                          </p:spTgt>
                                        </p:tgtEl>
                                        <p:attrNameLst>
                                          <p:attrName>style.visibility</p:attrName>
                                        </p:attrNameLst>
                                      </p:cBhvr>
                                      <p:to>
                                        <p:strVal val="visible"/>
                                      </p:to>
                                    </p:set>
                                    <p:animEffect transition="in" filter="fade">
                                      <p:cBhvr>
                                        <p:cTn id="73" dur="750"/>
                                        <p:tgtEl>
                                          <p:spTgt spid="5">
                                            <p:txEl>
                                              <p:pRg st="9" end="9"/>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fade">
                                      <p:cBhvr>
                                        <p:cTn id="78" dur="750"/>
                                        <p:tgtEl>
                                          <p:spTgt spid="17"/>
                                        </p:tgtEl>
                                      </p:cBhvr>
                                    </p:animEffect>
                                  </p:childTnLst>
                                </p:cTn>
                              </p:par>
                              <p:par>
                                <p:cTn id="79" presetID="10" presetClass="entr" presetSubtype="0" fill="hold" nodeType="withEffect">
                                  <p:stCondLst>
                                    <p:cond delay="200"/>
                                  </p:stCondLst>
                                  <p:childTnLst>
                                    <p:set>
                                      <p:cBhvr>
                                        <p:cTn id="80" dur="1" fill="hold">
                                          <p:stCondLst>
                                            <p:cond delay="0"/>
                                          </p:stCondLst>
                                        </p:cTn>
                                        <p:tgtEl>
                                          <p:spTgt spid="18">
                                            <p:txEl>
                                              <p:pRg st="0" end="0"/>
                                            </p:txEl>
                                          </p:spTgt>
                                        </p:tgtEl>
                                        <p:attrNameLst>
                                          <p:attrName>style.visibility</p:attrName>
                                        </p:attrNameLst>
                                      </p:cBhvr>
                                      <p:to>
                                        <p:strVal val="visible"/>
                                      </p:to>
                                    </p:set>
                                    <p:animEffect transition="in" filter="fade">
                                      <p:cBhvr>
                                        <p:cTn id="81" dur="750"/>
                                        <p:tgtEl>
                                          <p:spTgt spid="18">
                                            <p:txEl>
                                              <p:pRg st="0" end="0"/>
                                            </p:txEl>
                                          </p:spTgt>
                                        </p:tgtEl>
                                      </p:cBhvr>
                                    </p:animEffect>
                                  </p:childTnLst>
                                </p:cTn>
                              </p:par>
                              <p:par>
                                <p:cTn id="82" presetID="10" presetClass="entr" presetSubtype="0" fill="hold" nodeType="withEffect">
                                  <p:stCondLst>
                                    <p:cond delay="400"/>
                                  </p:stCondLst>
                                  <p:childTnLst>
                                    <p:set>
                                      <p:cBhvr>
                                        <p:cTn id="83" dur="1" fill="hold">
                                          <p:stCondLst>
                                            <p:cond delay="0"/>
                                          </p:stCondLst>
                                        </p:cTn>
                                        <p:tgtEl>
                                          <p:spTgt spid="5">
                                            <p:txEl>
                                              <p:pRg st="10" end="10"/>
                                            </p:txEl>
                                          </p:spTgt>
                                        </p:tgtEl>
                                        <p:attrNameLst>
                                          <p:attrName>style.visibility</p:attrName>
                                        </p:attrNameLst>
                                      </p:cBhvr>
                                      <p:to>
                                        <p:strVal val="visible"/>
                                      </p:to>
                                    </p:set>
                                    <p:animEffect transition="in" filter="fade">
                                      <p:cBhvr>
                                        <p:cTn id="84" dur="75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4" grpId="0" animBg="1"/>
      <p:bldP spid="17" grpId="0" animBg="1"/>
    </p:bldLst>
  </p:timing>
</p:sld>
</file>

<file path=ppt/theme/theme1.xml><?xml version="1.0" encoding="utf-8"?>
<a:theme xmlns:a="http://schemas.openxmlformats.org/drawingml/2006/main" name="HL_16x9">
  <a:themeElements>
    <a:clrScheme name="Hogan Lovells">
      <a:dk1>
        <a:srgbClr val="4D5357"/>
      </a:dk1>
      <a:lt1>
        <a:srgbClr val="FFFFFF"/>
      </a:lt1>
      <a:dk2>
        <a:srgbClr val="2C5E4F"/>
      </a:dk2>
      <a:lt2>
        <a:srgbClr val="BED600"/>
      </a:lt2>
      <a:accent1>
        <a:srgbClr val="58A618"/>
      </a:accent1>
      <a:accent2>
        <a:srgbClr val="AAA38E"/>
      </a:accent2>
      <a:accent3>
        <a:srgbClr val="4B2942"/>
      </a:accent3>
      <a:accent4>
        <a:srgbClr val="5482AB"/>
      </a:accent4>
      <a:accent5>
        <a:srgbClr val="BEC5C2"/>
      </a:accent5>
      <a:accent6>
        <a:srgbClr val="557630"/>
      </a:accent6>
      <a:hlink>
        <a:srgbClr val="C50084"/>
      </a:hlink>
      <a:folHlink>
        <a:srgbClr val="FFA100"/>
      </a:folHlink>
    </a:clrScheme>
    <a:fontScheme name="HL_Theme">
      <a:majorFont>
        <a:latin typeface="Calibri"/>
        <a:ea typeface="Arial"/>
        <a:cs typeface="Arial"/>
      </a:majorFont>
      <a:minorFont>
        <a:latin typeface="Georgia"/>
        <a:ea typeface="Georgia"/>
        <a:cs typeface="Georgia"/>
      </a:minorFont>
    </a:fontScheme>
    <a:fmtScheme name="New Theme">
      <a: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fillStyleLst>
      <a:lnStyleLst>
        <a:ln w="12700" cap="rnd" cmpd="sng" algn="ctr">
          <a:solidFill>
            <a:schemeClr val="phClr"/>
          </a:solidFill>
          <a:prstDash val="solid"/>
        </a:ln>
        <a:ln w="12700" cap="rnd" cmpd="sng" algn="ctr">
          <a:solidFill>
            <a:schemeClr val="phClr"/>
          </a:solidFill>
          <a:prstDash val="solid"/>
        </a:ln>
        <a:ln w="12700" cap="rnd" cmpd="sng" algn="ctr">
          <a:solidFill>
            <a:schemeClr val="phClr"/>
          </a:solidFill>
          <a:prstDash val="solid"/>
        </a:ln>
      </a:lnStyleLst>
      <a:effectStyleLst>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
          <a:effectLst/>
          <a:scene3d>
            <a:camera prst="orthographicFront" fov="0">
              <a:rot lat="0" lon="0" rev="0"/>
            </a:camera>
            <a:lightRig rig="threePt" dir="tl"/>
          </a:scene3d>
          <a:sp3d>
            <a:bevelT w="0" h="0"/>
          </a:sp3d>
        </a:effectStyle>
      </a:effectStyleLst>
      <a:bgFillStyleLst>
        <a:solidFill>
          <a:schemeClr val="phClr"/>
        </a:solidFill>
        <a:gradFill rotWithShape="1">
          <a:gsLst>
            <a:gs pos="0">
              <a:schemeClr val="phClr">
                <a:tint val="40000"/>
              </a:schemeClr>
            </a:gs>
            <a:gs pos="40000">
              <a:schemeClr val="phClr">
                <a:tint val="45000"/>
                <a:shade val="99000"/>
              </a:schemeClr>
            </a:gs>
            <a:gs pos="100000">
              <a:schemeClr val="phClr">
                <a:shade val="20000"/>
              </a:schemeClr>
            </a:gs>
          </a:gsLst>
          <a:path path="circle">
            <a:fillToRect l="50000" t="-80000" r="50000" b="180000"/>
          </a:path>
        </a:gradFill>
        <a:gradFill rotWithShape="1">
          <a:gsLst>
            <a:gs pos="0">
              <a:schemeClr val="phClr">
                <a:tint val="80000"/>
              </a:schemeClr>
            </a:gs>
            <a:gs pos="100000">
              <a:schemeClr val="phClr">
                <a:shade val="3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sz="110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16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TotalTime>
  <Words>1260</Words>
  <Application>Microsoft Macintosh PowerPoint</Application>
  <PresentationFormat>On-screen Show (16:9)</PresentationFormat>
  <Paragraphs>186</Paragraphs>
  <Slides>25</Slides>
  <Notes>22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HL_16x9</vt:lpstr>
      <vt:lpstr>The TU Darmstadt Case</vt:lpstr>
      <vt:lpstr>PowerPoint Presentation</vt:lpstr>
      <vt:lpstr>The Directive</vt:lpstr>
      <vt:lpstr>The Directive</vt:lpstr>
      <vt:lpstr>The German Copyright Act</vt:lpstr>
      <vt:lpstr>PowerPoint Presentation</vt:lpstr>
      <vt:lpstr>The Case</vt:lpstr>
      <vt:lpstr>The Case</vt:lpstr>
      <vt:lpstr>The Case</vt:lpstr>
      <vt:lpstr>The Case</vt:lpstr>
      <vt:lpstr>The Case</vt:lpstr>
      <vt:lpstr>PowerPoint Presentation</vt:lpstr>
      <vt:lpstr>Priority of Contractual Provisions</vt:lpstr>
      <vt:lpstr>Right to Digitise</vt:lpstr>
      <vt:lpstr>Right to Digitise</vt:lpstr>
      <vt:lpstr>Right to Digitise</vt:lpstr>
      <vt:lpstr>Right to Digitise</vt:lpstr>
      <vt:lpstr>Printing &amp; Storing Option</vt:lpstr>
      <vt:lpstr>Printing &amp; Storing Option</vt:lpstr>
      <vt:lpstr>Printing &amp; Storing Option</vt:lpstr>
      <vt:lpstr>Printing &amp; Storing Option</vt:lpstr>
      <vt:lpstr>The Judgments</vt:lpstr>
      <vt:lpstr>The Judgments</vt:lpstr>
      <vt:lpstr>Thank you very much!</vt:lpstr>
      <vt:lpstr>Referent</vt:lpstr>
    </vt:vector>
  </TitlesOfParts>
  <Company>Marka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Лейбов Евгений</dc:creator>
  <cp:lastModifiedBy>Hackett</cp:lastModifiedBy>
  <cp:revision>289</cp:revision>
  <cp:lastPrinted>2016-06-08T08:49:06Z</cp:lastPrinted>
  <dcterms:created xsi:type="dcterms:W3CDTF">2013-04-25T08:21:09Z</dcterms:created>
  <dcterms:modified xsi:type="dcterms:W3CDTF">2016-07-07T11:58:36Z</dcterms:modified>
</cp:coreProperties>
</file>