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12" y="-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3915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ee60dbd48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ee60dbd48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ee60dbd48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ee60dbd48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ee60dbd4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ee60dbd48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ee60dbd48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ee60dbd48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ee60dbd4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ee60dbd4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ee60dbd48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ee60dbd48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ee60dbd4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ee60dbd48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ee60dbd48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ee60dbd48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ee60dbd48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ee60dbd48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ee60dbd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ee60dbd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ee60dbd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ee60dbd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ee60dbd4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ee60dbd4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ee60dbd4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ee60dbd4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ee60dbd4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ee60dbd4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ee60dbd48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ee60dbd48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ee60dbd48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ee60dbd48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ee60dbd48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ee60dbd48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s://www.sciencedirect.com/science/article/pii/S1381116913002240?via=ihub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herpa.ac.uk/forms/new-repository.php?service-identifier=opendoar2" TargetMode="External"/><Relationship Id="rId4" Type="http://schemas.openxmlformats.org/officeDocument/2006/relationships/hyperlink" Target="https://www.base-search.net/about/en/suggest.php" TargetMode="External"/><Relationship Id="rId5" Type="http://schemas.openxmlformats.org/officeDocument/2006/relationships/hyperlink" Target="https://docs.google.com/forms/d/e/1FAIpQLSf86ozWOlLPmlP9wsSyL7LBdjn867ydLsbcEEAb_4wE1Ug2NQ/viewform" TargetMode="External"/><Relationship Id="rId6" Type="http://schemas.openxmlformats.org/officeDocument/2006/relationships/hyperlink" Target="https://core.ac.uk/services/discovery/" TargetMode="External"/><Relationship Id="rId7" Type="http://schemas.openxmlformats.org/officeDocument/2006/relationships/hyperlink" Target="https://help.oclc.org/Metadata_Services/CONTENTdm/CONTENTdm_Administration/WorldCat_sync/Register_with_Digital_Collection_Gateway" TargetMode="External"/><Relationship Id="rId8" Type="http://schemas.openxmlformats.org/officeDocument/2006/relationships/hyperlink" Target="https://partnerdash.google.com/partnerdash/d/scholarinclusions%23p:id=new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1216000" y="2065350"/>
            <a:ext cx="74670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NomadLite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166425" y="3721975"/>
            <a:ext cx="3423900" cy="9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Milica Ševkušić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Institute of Technical Sciences of SASA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Belgrade, Serbia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455675" y="343950"/>
            <a:ext cx="4540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Enrich your DSpace repository with customized tools webinar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1095175" y="2065350"/>
            <a:ext cx="75879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Integration and interoperability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Scholar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375"/>
            <a:ext cx="4984900" cy="4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4850" y="904050"/>
            <a:ext cx="3854298" cy="327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3"/>
          <p:cNvSpPr/>
          <p:nvPr/>
        </p:nvSpPr>
        <p:spPr>
          <a:xfrm>
            <a:off x="422950" y="4297575"/>
            <a:ext cx="415500" cy="204000"/>
          </a:xfrm>
          <a:prstGeom prst="ellipse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0" name="Google Shape;140;p23"/>
          <p:cNvCxnSpPr>
            <a:stCxn id="139" idx="6"/>
          </p:cNvCxnSpPr>
          <p:nvPr/>
        </p:nvCxnSpPr>
        <p:spPr>
          <a:xfrm rot="10800000" flipH="1">
            <a:off x="838450" y="2349075"/>
            <a:ext cx="4244700" cy="2050500"/>
          </a:xfrm>
          <a:prstGeom prst="straightConnector1">
            <a:avLst/>
          </a:prstGeom>
          <a:noFill/>
          <a:ln w="952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OpenDOAR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1450"/>
            <a:ext cx="8357205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50"/>
            <a:ext cx="9143999" cy="641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25" y="648925"/>
            <a:ext cx="7437659" cy="441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175" y="0"/>
            <a:ext cx="727771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Dashboard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6125"/>
            <a:ext cx="8360817" cy="421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863" y="0"/>
            <a:ext cx="780813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0" y="3353475"/>
            <a:ext cx="1382100" cy="21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chemeClr val="hlink"/>
                </a:solidFill>
                <a:hlinkClick r:id="rId4"/>
              </a:rPr>
              <a:t>https://www.sciencedirect.com/science/article/pii/S1381116913002240?via%3Dihub</a:t>
            </a:r>
            <a:r>
              <a:rPr lang="en" sz="1200"/>
              <a:t> </a:t>
            </a:r>
            <a:endParaRPr sz="1200"/>
          </a:p>
        </p:txBody>
      </p:sp>
      <p:sp>
        <p:nvSpPr>
          <p:cNvPr id="172" name="Google Shape;172;p28"/>
          <p:cNvSpPr txBox="1"/>
          <p:nvPr/>
        </p:nvSpPr>
        <p:spPr>
          <a:xfrm>
            <a:off x="41550" y="815700"/>
            <a:ext cx="12990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Unpaywall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CORE Discovery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WorldCat</a:t>
            </a:r>
            <a:endParaRPr/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50" y="771450"/>
            <a:ext cx="8893351" cy="399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body" idx="4294967295"/>
          </p:nvPr>
        </p:nvSpPr>
        <p:spPr>
          <a:xfrm>
            <a:off x="471900" y="943600"/>
            <a:ext cx="8222100" cy="3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OpenDOAR: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http://sherpa.ac.uk/forms/new-repository.php?service-identifier=opendoar2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BASE - Suggest a source: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https://www.base-search.net/about/en/suggest.php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Add a repository to the Unpaywall database: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https://docs.google.com/forms/d/e/1FAIpQLSf86ozWOlLPmlP9wsSyL7LBdjn867ydLsbcEEAb_4wE1Ug2NQ/viewform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CORE Discovery: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https://core.ac.uk/services/discovery/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Register with Digital Collection Gateway: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https://help.oclc.org/Metadata_Services/CONTENTdm/CONTENTdm_Administration/WorldCat_sync/Register_with_Digital_Collection_Gateway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Google Scholar: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https://partnerdash.google.com/partnerdash/d/scholarinclusions#p:id=new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901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550" y="777950"/>
            <a:ext cx="6397876" cy="2061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5375800" y="82475"/>
            <a:ext cx="3642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Text mining: funding info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8194850" y="1744725"/>
            <a:ext cx="785400" cy="415500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5375800" y="3081575"/>
            <a:ext cx="1852200" cy="936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funding info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264" y="0"/>
            <a:ext cx="726027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/>
          <p:nvPr/>
        </p:nvSpPr>
        <p:spPr>
          <a:xfrm>
            <a:off x="4237150" y="1918425"/>
            <a:ext cx="483300" cy="173700"/>
          </a:xfrm>
          <a:prstGeom prst="rect">
            <a:avLst/>
          </a:prstGeom>
          <a:noFill/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/>
          <p:nvPr/>
        </p:nvSpPr>
        <p:spPr>
          <a:xfrm>
            <a:off x="4185625" y="3626725"/>
            <a:ext cx="483300" cy="173700"/>
          </a:xfrm>
          <a:prstGeom prst="rect">
            <a:avLst/>
          </a:prstGeom>
          <a:noFill/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" y="0"/>
            <a:ext cx="561916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5625025" y="3172200"/>
            <a:ext cx="2192100" cy="936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Funding info added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70171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8250" y="1140472"/>
            <a:ext cx="5921451" cy="20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5519300" y="3572500"/>
            <a:ext cx="1852200" cy="936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Scopus ID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898775" y="124925"/>
            <a:ext cx="29613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Adding identifiers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096" y="0"/>
            <a:ext cx="53046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>
            <a:off x="5249250" y="3572500"/>
            <a:ext cx="2122200" cy="936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Scopus ID added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2853" y="0"/>
            <a:ext cx="656114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237750" y="338425"/>
            <a:ext cx="22773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/>
                <a:ea typeface="Calibri"/>
                <a:cs typeface="Calibri"/>
                <a:sym typeface="Calibri"/>
              </a:rPr>
              <a:t>OA Discovery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921450" y="2065350"/>
            <a:ext cx="77616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Repository policies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" y="0"/>
            <a:ext cx="491861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600" y="1676725"/>
            <a:ext cx="4221725" cy="330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Macintosh PowerPoint</Application>
  <PresentationFormat>On-screen Show (16:9)</PresentationFormat>
  <Paragraphs>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Roboto</vt:lpstr>
      <vt:lpstr>Material</vt:lpstr>
      <vt:lpstr>NomadLite</vt:lpstr>
      <vt:lpstr>Text mining: funding info</vt:lpstr>
      <vt:lpstr>PowerPoint Presentation</vt:lpstr>
      <vt:lpstr>PowerPoint Presentation</vt:lpstr>
      <vt:lpstr>Adding identifiers</vt:lpstr>
      <vt:lpstr>PowerPoint Presentation</vt:lpstr>
      <vt:lpstr>OA Discovery</vt:lpstr>
      <vt:lpstr>Repository policies</vt:lpstr>
      <vt:lpstr>PowerPoint Presentation</vt:lpstr>
      <vt:lpstr>Integration and interoperability</vt:lpstr>
      <vt:lpstr>Google Scholar</vt:lpstr>
      <vt:lpstr>OpenDOAR</vt:lpstr>
      <vt:lpstr>PowerPoint Presentation</vt:lpstr>
      <vt:lpstr>PowerPoint Presentation</vt:lpstr>
      <vt:lpstr>CORE Dashboard</vt:lpstr>
      <vt:lpstr>PowerPoint Presentation</vt:lpstr>
      <vt:lpstr>WorldCat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NomadLite</dc:title>
  <cp:lastModifiedBy>Jean Fairbairn</cp:lastModifiedBy>
  <cp:revision>1</cp:revision>
  <dcterms:modified xsi:type="dcterms:W3CDTF">2020-02-17T03:08:19Z</dcterms:modified>
</cp:coreProperties>
</file>